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media/image8.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5" r:id="rId2"/>
    <p:sldId id="274" r:id="rId3"/>
    <p:sldId id="256" r:id="rId4"/>
    <p:sldId id="257" r:id="rId5"/>
    <p:sldId id="258" r:id="rId6"/>
    <p:sldId id="259" r:id="rId7"/>
    <p:sldId id="273" r:id="rId8"/>
    <p:sldId id="260" r:id="rId9"/>
    <p:sldId id="261" r:id="rId10"/>
    <p:sldId id="262" r:id="rId11"/>
    <p:sldId id="263" r:id="rId12"/>
    <p:sldId id="264" r:id="rId13"/>
    <p:sldId id="265" r:id="rId14"/>
    <p:sldId id="266" r:id="rId15"/>
    <p:sldId id="268" r:id="rId16"/>
    <p:sldId id="269" r:id="rId17"/>
    <p:sldId id="270" r:id="rId18"/>
    <p:sldId id="271" r:id="rId19"/>
    <p:sldId id="267" r:id="rId20"/>
    <p:sldId id="272"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101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9" d="100"/>
          <a:sy n="69" d="100"/>
        </p:scale>
        <p:origin x="1128" y="25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B2334D-E805-49FF-802E-68CEB3345D14}" type="datetimeFigureOut">
              <a:rPr lang="en-US" smtClean="0"/>
              <a:t>3/7/2024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28DE10-37E4-48B4-93F8-405299D2F0A9}" type="slidenum">
              <a:rPr lang="en-US" smtClean="0"/>
              <a:t>‹#›</a:t>
            </a:fld>
            <a:endParaRPr lang="en-US"/>
          </a:p>
        </p:txBody>
      </p:sp>
    </p:spTree>
    <p:extLst>
      <p:ext uri="{BB962C8B-B14F-4D97-AF65-F5344CB8AC3E}">
        <p14:creationId xmlns:p14="http://schemas.microsoft.com/office/powerpoint/2010/main" val="3438090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ABD5B09-F1BC-1E43-709B-5B16D67FCDF5}"/>
              </a:ext>
            </a:extLst>
          </p:cNvPr>
          <p:cNvSpPr>
            <a:spLocks noGrp="1"/>
          </p:cNvSpPr>
          <p:nvPr>
            <p:ph type="sldNum" sz="quarter" idx="12"/>
          </p:nvPr>
        </p:nvSpPr>
        <p:spPr>
          <a:xfrm>
            <a:off x="11460125" y="378875"/>
            <a:ext cx="405816" cy="365125"/>
          </a:xfrm>
        </p:spPr>
        <p:txBody>
          <a:bodyPr/>
          <a:lstStyle>
            <a:lvl1pPr algn="ctr">
              <a:defRPr sz="1400" b="1">
                <a:solidFill>
                  <a:srgbClr val="000000"/>
                </a:solidFill>
                <a:latin typeface="Times New Roman" panose="02020603050405020304" pitchFamily="18" charset="0"/>
                <a:cs typeface="Times New Roman" panose="02020603050405020304" pitchFamily="18" charset="0"/>
              </a:defRPr>
            </a:lvl1pPr>
          </a:lstStyle>
          <a:p>
            <a:fld id="{F99735D9-9591-4D94-9A4B-39FE5B4ECBA9}" type="slidenum">
              <a:rPr lang="en-US" smtClean="0"/>
              <a:pPr/>
              <a:t>‹#›</a:t>
            </a:fld>
            <a:endParaRPr lang="en-US" dirty="0"/>
          </a:p>
        </p:txBody>
      </p:sp>
      <p:sp>
        <p:nvSpPr>
          <p:cNvPr id="9" name="Rectangle: Rounded Corners 8">
            <a:extLst>
              <a:ext uri="{FF2B5EF4-FFF2-40B4-BE49-F238E27FC236}">
                <a16:creationId xmlns:a16="http://schemas.microsoft.com/office/drawing/2014/main" id="{33D38554-CE3B-E56A-21FE-4DA1C234A402}"/>
              </a:ext>
            </a:extLst>
          </p:cNvPr>
          <p:cNvSpPr/>
          <p:nvPr userDrawn="1"/>
        </p:nvSpPr>
        <p:spPr>
          <a:xfrm>
            <a:off x="166255" y="136525"/>
            <a:ext cx="11896436" cy="6584950"/>
          </a:xfrm>
          <a:prstGeom prst="roundRect">
            <a:avLst>
              <a:gd name="adj" fmla="val 677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DB5C35F-4C3F-8855-5378-AC0F9F441633}"/>
              </a:ext>
            </a:extLst>
          </p:cNvPr>
          <p:cNvSpPr/>
          <p:nvPr userDrawn="1"/>
        </p:nvSpPr>
        <p:spPr>
          <a:xfrm>
            <a:off x="11400455" y="304902"/>
            <a:ext cx="519512" cy="51951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AC026F43-0B65-AAE1-9208-7FA8190FA3DB}"/>
              </a:ext>
            </a:extLst>
          </p:cNvPr>
          <p:cNvCxnSpPr>
            <a:cxnSpLocks/>
          </p:cNvCxnSpPr>
          <p:nvPr userDrawn="1"/>
        </p:nvCxnSpPr>
        <p:spPr>
          <a:xfrm>
            <a:off x="11287079" y="359385"/>
            <a:ext cx="0" cy="410547"/>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2549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3D38554-CE3B-E56A-21FE-4DA1C234A402}"/>
              </a:ext>
            </a:extLst>
          </p:cNvPr>
          <p:cNvSpPr/>
          <p:nvPr userDrawn="1"/>
        </p:nvSpPr>
        <p:spPr>
          <a:xfrm>
            <a:off x="166255" y="136525"/>
            <a:ext cx="11896436" cy="6584950"/>
          </a:xfrm>
          <a:prstGeom prst="roundRect">
            <a:avLst>
              <a:gd name="adj" fmla="val 677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2">
            <a:extLst>
              <a:ext uri="{FF2B5EF4-FFF2-40B4-BE49-F238E27FC236}">
                <a16:creationId xmlns:a16="http://schemas.microsoft.com/office/drawing/2014/main" id="{7809308C-85BB-CBC9-325E-B1579E21CC22}"/>
              </a:ext>
            </a:extLst>
          </p:cNvPr>
          <p:cNvSpPr>
            <a:spLocks noGrp="1"/>
          </p:cNvSpPr>
          <p:nvPr>
            <p:ph type="pic" sz="quarter" idx="10"/>
          </p:nvPr>
        </p:nvSpPr>
        <p:spPr>
          <a:xfrm>
            <a:off x="222010" y="208462"/>
            <a:ext cx="6044474" cy="6441076"/>
          </a:xfrm>
          <a:custGeom>
            <a:avLst/>
            <a:gdLst>
              <a:gd name="connsiteX0" fmla="*/ 6305769 w 6435725"/>
              <a:gd name="connsiteY0" fmla="*/ 5038724 h 6857998"/>
              <a:gd name="connsiteX1" fmla="*/ 6307138 w 6435725"/>
              <a:gd name="connsiteY1" fmla="*/ 5053591 h 6857998"/>
              <a:gd name="connsiteX2" fmla="*/ 6291263 w 6435725"/>
              <a:gd name="connsiteY2" fmla="*/ 5054599 h 6857998"/>
              <a:gd name="connsiteX3" fmla="*/ 6291263 w 6435725"/>
              <a:gd name="connsiteY3" fmla="*/ 5051071 h 6857998"/>
              <a:gd name="connsiteX4" fmla="*/ 6291263 w 6435725"/>
              <a:gd name="connsiteY4" fmla="*/ 5047292 h 6857998"/>
              <a:gd name="connsiteX5" fmla="*/ 6291263 w 6435725"/>
              <a:gd name="connsiteY5" fmla="*/ 5045528 h 6857998"/>
              <a:gd name="connsiteX6" fmla="*/ 6291537 w 6435725"/>
              <a:gd name="connsiteY6" fmla="*/ 5043764 h 6857998"/>
              <a:gd name="connsiteX7" fmla="*/ 6291810 w 6435725"/>
              <a:gd name="connsiteY7" fmla="*/ 5042252 h 6857998"/>
              <a:gd name="connsiteX8" fmla="*/ 6292905 w 6435725"/>
              <a:gd name="connsiteY8" fmla="*/ 5040740 h 6857998"/>
              <a:gd name="connsiteX9" fmla="*/ 6293453 w 6435725"/>
              <a:gd name="connsiteY9" fmla="*/ 5039984 h 6857998"/>
              <a:gd name="connsiteX10" fmla="*/ 6294821 w 6435725"/>
              <a:gd name="connsiteY10" fmla="*/ 5039732 h 6857998"/>
              <a:gd name="connsiteX11" fmla="*/ 6296190 w 6435725"/>
              <a:gd name="connsiteY11" fmla="*/ 5039480 h 6857998"/>
              <a:gd name="connsiteX12" fmla="*/ 6298106 w 6435725"/>
              <a:gd name="connsiteY12" fmla="*/ 5038976 h 6857998"/>
              <a:gd name="connsiteX13" fmla="*/ 6302211 w 6435725"/>
              <a:gd name="connsiteY13" fmla="*/ 5038976 h 6857998"/>
              <a:gd name="connsiteX14" fmla="*/ 440940 w 6435725"/>
              <a:gd name="connsiteY14" fmla="*/ 4813299 h 6857998"/>
              <a:gd name="connsiteX15" fmla="*/ 443069 w 6435725"/>
              <a:gd name="connsiteY15" fmla="*/ 4813299 h 6857998"/>
              <a:gd name="connsiteX16" fmla="*/ 445198 w 6435725"/>
              <a:gd name="connsiteY16" fmla="*/ 4813563 h 6857998"/>
              <a:gd name="connsiteX17" fmla="*/ 447593 w 6435725"/>
              <a:gd name="connsiteY17" fmla="*/ 4814357 h 6857998"/>
              <a:gd name="connsiteX18" fmla="*/ 449722 w 6435725"/>
              <a:gd name="connsiteY18" fmla="*/ 4815945 h 6857998"/>
              <a:gd name="connsiteX19" fmla="*/ 452383 w 6435725"/>
              <a:gd name="connsiteY19" fmla="*/ 4817797 h 6857998"/>
              <a:gd name="connsiteX20" fmla="*/ 454778 w 6435725"/>
              <a:gd name="connsiteY20" fmla="*/ 4819913 h 6857998"/>
              <a:gd name="connsiteX21" fmla="*/ 456641 w 6435725"/>
              <a:gd name="connsiteY21" fmla="*/ 4822030 h 6857998"/>
              <a:gd name="connsiteX22" fmla="*/ 458503 w 6435725"/>
              <a:gd name="connsiteY22" fmla="*/ 4824676 h 6857998"/>
              <a:gd name="connsiteX23" fmla="*/ 459568 w 6435725"/>
              <a:gd name="connsiteY23" fmla="*/ 4826793 h 6857998"/>
              <a:gd name="connsiteX24" fmla="*/ 460633 w 6435725"/>
              <a:gd name="connsiteY24" fmla="*/ 4829174 h 6857998"/>
              <a:gd name="connsiteX25" fmla="*/ 461165 w 6435725"/>
              <a:gd name="connsiteY25" fmla="*/ 4831555 h 6857998"/>
              <a:gd name="connsiteX26" fmla="*/ 461963 w 6435725"/>
              <a:gd name="connsiteY26" fmla="*/ 4833672 h 6857998"/>
              <a:gd name="connsiteX27" fmla="*/ 461963 w 6435725"/>
              <a:gd name="connsiteY27" fmla="*/ 4836318 h 6857998"/>
              <a:gd name="connsiteX28" fmla="*/ 461431 w 6435725"/>
              <a:gd name="connsiteY28" fmla="*/ 4838699 h 6857998"/>
              <a:gd name="connsiteX29" fmla="*/ 461165 w 6435725"/>
              <a:gd name="connsiteY29" fmla="*/ 4841080 h 6857998"/>
              <a:gd name="connsiteX30" fmla="*/ 460366 w 6435725"/>
              <a:gd name="connsiteY30" fmla="*/ 4843462 h 6857998"/>
              <a:gd name="connsiteX31" fmla="*/ 459302 w 6435725"/>
              <a:gd name="connsiteY31" fmla="*/ 4846107 h 6857998"/>
              <a:gd name="connsiteX32" fmla="*/ 458238 w 6435725"/>
              <a:gd name="connsiteY32" fmla="*/ 4848489 h 6857998"/>
              <a:gd name="connsiteX33" fmla="*/ 456641 w 6435725"/>
              <a:gd name="connsiteY33" fmla="*/ 4850870 h 6857998"/>
              <a:gd name="connsiteX34" fmla="*/ 454778 w 6435725"/>
              <a:gd name="connsiteY34" fmla="*/ 4853516 h 6857998"/>
              <a:gd name="connsiteX35" fmla="*/ 452649 w 6435725"/>
              <a:gd name="connsiteY35" fmla="*/ 4855897 h 6857998"/>
              <a:gd name="connsiteX36" fmla="*/ 449456 w 6435725"/>
              <a:gd name="connsiteY36" fmla="*/ 4858014 h 6857998"/>
              <a:gd name="connsiteX37" fmla="*/ 446528 w 6435725"/>
              <a:gd name="connsiteY37" fmla="*/ 4860130 h 6857998"/>
              <a:gd name="connsiteX38" fmla="*/ 443601 w 6435725"/>
              <a:gd name="connsiteY38" fmla="*/ 4861718 h 6857998"/>
              <a:gd name="connsiteX39" fmla="*/ 440940 w 6435725"/>
              <a:gd name="connsiteY39" fmla="*/ 4863305 h 6857998"/>
              <a:gd name="connsiteX40" fmla="*/ 438013 w 6435725"/>
              <a:gd name="connsiteY40" fmla="*/ 4864099 h 6857998"/>
              <a:gd name="connsiteX41" fmla="*/ 435352 w 6435725"/>
              <a:gd name="connsiteY41" fmla="*/ 4864893 h 6857998"/>
              <a:gd name="connsiteX42" fmla="*/ 432424 w 6435725"/>
              <a:gd name="connsiteY42" fmla="*/ 4865422 h 6857998"/>
              <a:gd name="connsiteX43" fmla="*/ 430029 w 6435725"/>
              <a:gd name="connsiteY43" fmla="*/ 4865687 h 6857998"/>
              <a:gd name="connsiteX44" fmla="*/ 427368 w 6435725"/>
              <a:gd name="connsiteY44" fmla="*/ 4865687 h 6857998"/>
              <a:gd name="connsiteX45" fmla="*/ 424707 w 6435725"/>
              <a:gd name="connsiteY45" fmla="*/ 4865422 h 6857998"/>
              <a:gd name="connsiteX46" fmla="*/ 419917 w 6435725"/>
              <a:gd name="connsiteY46" fmla="*/ 4864364 h 6857998"/>
              <a:gd name="connsiteX47" fmla="*/ 414861 w 6435725"/>
              <a:gd name="connsiteY47" fmla="*/ 4863041 h 6857998"/>
              <a:gd name="connsiteX48" fmla="*/ 410071 w 6435725"/>
              <a:gd name="connsiteY48" fmla="*/ 4861189 h 6857998"/>
              <a:gd name="connsiteX49" fmla="*/ 405281 w 6435725"/>
              <a:gd name="connsiteY49" fmla="*/ 4858543 h 6857998"/>
              <a:gd name="connsiteX50" fmla="*/ 400491 w 6435725"/>
              <a:gd name="connsiteY50" fmla="*/ 4856162 h 6857998"/>
              <a:gd name="connsiteX51" fmla="*/ 390911 w 6435725"/>
              <a:gd name="connsiteY51" fmla="*/ 4850870 h 6857998"/>
              <a:gd name="connsiteX52" fmla="*/ 385589 w 6435725"/>
              <a:gd name="connsiteY52" fmla="*/ 4848753 h 6857998"/>
              <a:gd name="connsiteX53" fmla="*/ 380533 w 6435725"/>
              <a:gd name="connsiteY53" fmla="*/ 4846901 h 6857998"/>
              <a:gd name="connsiteX54" fmla="*/ 374944 w 6435725"/>
              <a:gd name="connsiteY54" fmla="*/ 4845843 h 6857998"/>
              <a:gd name="connsiteX55" fmla="*/ 372549 w 6435725"/>
              <a:gd name="connsiteY55" fmla="*/ 4845314 h 6857998"/>
              <a:gd name="connsiteX56" fmla="*/ 369888 w 6435725"/>
              <a:gd name="connsiteY56" fmla="*/ 4845049 h 6857998"/>
              <a:gd name="connsiteX57" fmla="*/ 372549 w 6435725"/>
              <a:gd name="connsiteY57" fmla="*/ 4840816 h 6857998"/>
              <a:gd name="connsiteX58" fmla="*/ 375476 w 6435725"/>
              <a:gd name="connsiteY58" fmla="*/ 4837376 h 6857998"/>
              <a:gd name="connsiteX59" fmla="*/ 378138 w 6435725"/>
              <a:gd name="connsiteY59" fmla="*/ 4834730 h 6857998"/>
              <a:gd name="connsiteX60" fmla="*/ 381331 w 6435725"/>
              <a:gd name="connsiteY60" fmla="*/ 4832614 h 6857998"/>
              <a:gd name="connsiteX61" fmla="*/ 384258 w 6435725"/>
              <a:gd name="connsiteY61" fmla="*/ 4831026 h 6857998"/>
              <a:gd name="connsiteX62" fmla="*/ 387718 w 6435725"/>
              <a:gd name="connsiteY62" fmla="*/ 4829703 h 6857998"/>
              <a:gd name="connsiteX63" fmla="*/ 390911 w 6435725"/>
              <a:gd name="connsiteY63" fmla="*/ 4828909 h 6857998"/>
              <a:gd name="connsiteX64" fmla="*/ 394104 w 6435725"/>
              <a:gd name="connsiteY64" fmla="*/ 4828116 h 6857998"/>
              <a:gd name="connsiteX65" fmla="*/ 400757 w 6435725"/>
              <a:gd name="connsiteY65" fmla="*/ 4827586 h 6857998"/>
              <a:gd name="connsiteX66" fmla="*/ 407144 w 6435725"/>
              <a:gd name="connsiteY66" fmla="*/ 4827586 h 6857998"/>
              <a:gd name="connsiteX67" fmla="*/ 413264 w 6435725"/>
              <a:gd name="connsiteY67" fmla="*/ 4827057 h 6857998"/>
              <a:gd name="connsiteX68" fmla="*/ 416191 w 6435725"/>
              <a:gd name="connsiteY68" fmla="*/ 4826263 h 6857998"/>
              <a:gd name="connsiteX69" fmla="*/ 419119 w 6435725"/>
              <a:gd name="connsiteY69" fmla="*/ 4825734 h 6857998"/>
              <a:gd name="connsiteX70" fmla="*/ 422844 w 6435725"/>
              <a:gd name="connsiteY70" fmla="*/ 4823088 h 6857998"/>
              <a:gd name="connsiteX71" fmla="*/ 426570 w 6435725"/>
              <a:gd name="connsiteY71" fmla="*/ 4819913 h 6857998"/>
              <a:gd name="connsiteX72" fmla="*/ 430562 w 6435725"/>
              <a:gd name="connsiteY72" fmla="*/ 4817268 h 6857998"/>
              <a:gd name="connsiteX73" fmla="*/ 434553 w 6435725"/>
              <a:gd name="connsiteY73" fmla="*/ 4814622 h 6857998"/>
              <a:gd name="connsiteX74" fmla="*/ 436416 w 6435725"/>
              <a:gd name="connsiteY74" fmla="*/ 4813828 h 6857998"/>
              <a:gd name="connsiteX75" fmla="*/ 438811 w 6435725"/>
              <a:gd name="connsiteY75" fmla="*/ 4813563 h 6857998"/>
              <a:gd name="connsiteX76" fmla="*/ 5927050 w 6435725"/>
              <a:gd name="connsiteY76" fmla="*/ 1804987 h 6857998"/>
              <a:gd name="connsiteX77" fmla="*/ 5928056 w 6435725"/>
              <a:gd name="connsiteY77" fmla="*/ 1809694 h 6857998"/>
              <a:gd name="connsiteX78" fmla="*/ 5929062 w 6435725"/>
              <a:gd name="connsiteY78" fmla="*/ 1814139 h 6857998"/>
              <a:gd name="connsiteX79" fmla="*/ 5929313 w 6435725"/>
              <a:gd name="connsiteY79" fmla="*/ 1818061 h 6857998"/>
              <a:gd name="connsiteX80" fmla="*/ 5929062 w 6435725"/>
              <a:gd name="connsiteY80" fmla="*/ 1821721 h 6857998"/>
              <a:gd name="connsiteX81" fmla="*/ 5928559 w 6435725"/>
              <a:gd name="connsiteY81" fmla="*/ 1824597 h 6857998"/>
              <a:gd name="connsiteX82" fmla="*/ 5927553 w 6435725"/>
              <a:gd name="connsiteY82" fmla="*/ 1827735 h 6857998"/>
              <a:gd name="connsiteX83" fmla="*/ 5926547 w 6435725"/>
              <a:gd name="connsiteY83" fmla="*/ 1830350 h 6857998"/>
              <a:gd name="connsiteX84" fmla="*/ 5925038 w 6435725"/>
              <a:gd name="connsiteY84" fmla="*/ 1832965 h 6857998"/>
              <a:gd name="connsiteX85" fmla="*/ 5923277 w 6435725"/>
              <a:gd name="connsiteY85" fmla="*/ 1835056 h 6857998"/>
              <a:gd name="connsiteX86" fmla="*/ 5921265 w 6435725"/>
              <a:gd name="connsiteY86" fmla="*/ 1837148 h 6857998"/>
              <a:gd name="connsiteX87" fmla="*/ 5916739 w 6435725"/>
              <a:gd name="connsiteY87" fmla="*/ 1841332 h 6857998"/>
              <a:gd name="connsiteX88" fmla="*/ 5911709 w 6435725"/>
              <a:gd name="connsiteY88" fmla="*/ 1845254 h 6857998"/>
              <a:gd name="connsiteX89" fmla="*/ 5906931 w 6435725"/>
              <a:gd name="connsiteY89" fmla="*/ 1849437 h 6857998"/>
              <a:gd name="connsiteX90" fmla="*/ 5905422 w 6435725"/>
              <a:gd name="connsiteY90" fmla="*/ 1845254 h 6857998"/>
              <a:gd name="connsiteX91" fmla="*/ 5904416 w 6435725"/>
              <a:gd name="connsiteY91" fmla="*/ 1841070 h 6857998"/>
              <a:gd name="connsiteX92" fmla="*/ 5903913 w 6435725"/>
              <a:gd name="connsiteY92" fmla="*/ 1837410 h 6857998"/>
              <a:gd name="connsiteX93" fmla="*/ 5903913 w 6435725"/>
              <a:gd name="connsiteY93" fmla="*/ 1834010 h 6857998"/>
              <a:gd name="connsiteX94" fmla="*/ 5904416 w 6435725"/>
              <a:gd name="connsiteY94" fmla="*/ 1831134 h 6857998"/>
              <a:gd name="connsiteX95" fmla="*/ 5905170 w 6435725"/>
              <a:gd name="connsiteY95" fmla="*/ 1827997 h 6857998"/>
              <a:gd name="connsiteX96" fmla="*/ 5906176 w 6435725"/>
              <a:gd name="connsiteY96" fmla="*/ 1825382 h 6857998"/>
              <a:gd name="connsiteX97" fmla="*/ 5907685 w 6435725"/>
              <a:gd name="connsiteY97" fmla="*/ 1822767 h 6857998"/>
              <a:gd name="connsiteX98" fmla="*/ 5909446 w 6435725"/>
              <a:gd name="connsiteY98" fmla="*/ 1820414 h 6857998"/>
              <a:gd name="connsiteX99" fmla="*/ 5911458 w 6435725"/>
              <a:gd name="connsiteY99" fmla="*/ 1818322 h 6857998"/>
              <a:gd name="connsiteX100" fmla="*/ 5916236 w 6435725"/>
              <a:gd name="connsiteY100" fmla="*/ 1814139 h 6857998"/>
              <a:gd name="connsiteX101" fmla="*/ 4891617 w 6435725"/>
              <a:gd name="connsiteY101" fmla="*/ 808037 h 6857998"/>
              <a:gd name="connsiteX102" fmla="*/ 4894527 w 6435725"/>
              <a:gd name="connsiteY102" fmla="*/ 808037 h 6857998"/>
              <a:gd name="connsiteX103" fmla="*/ 4900348 w 6435725"/>
              <a:gd name="connsiteY103" fmla="*/ 808037 h 6857998"/>
              <a:gd name="connsiteX104" fmla="*/ 4906434 w 6435725"/>
              <a:gd name="connsiteY104" fmla="*/ 808037 h 6857998"/>
              <a:gd name="connsiteX105" fmla="*/ 4913313 w 6435725"/>
              <a:gd name="connsiteY105" fmla="*/ 808037 h 6857998"/>
              <a:gd name="connsiteX106" fmla="*/ 4909873 w 6435725"/>
              <a:gd name="connsiteY106" fmla="*/ 814749 h 6857998"/>
              <a:gd name="connsiteX107" fmla="*/ 4906434 w 6435725"/>
              <a:gd name="connsiteY107" fmla="*/ 820656 h 6857998"/>
              <a:gd name="connsiteX108" fmla="*/ 4902994 w 6435725"/>
              <a:gd name="connsiteY108" fmla="*/ 825757 h 6857998"/>
              <a:gd name="connsiteX109" fmla="*/ 4899290 w 6435725"/>
              <a:gd name="connsiteY109" fmla="*/ 830590 h 6857998"/>
              <a:gd name="connsiteX110" fmla="*/ 4895586 w 6435725"/>
              <a:gd name="connsiteY110" fmla="*/ 834885 h 6857998"/>
              <a:gd name="connsiteX111" fmla="*/ 4891617 w 6435725"/>
              <a:gd name="connsiteY111" fmla="*/ 838644 h 6857998"/>
              <a:gd name="connsiteX112" fmla="*/ 4887119 w 6435725"/>
              <a:gd name="connsiteY112" fmla="*/ 841597 h 6857998"/>
              <a:gd name="connsiteX113" fmla="*/ 4882092 w 6435725"/>
              <a:gd name="connsiteY113" fmla="*/ 844550 h 6857998"/>
              <a:gd name="connsiteX114" fmla="*/ 4879975 w 6435725"/>
              <a:gd name="connsiteY114" fmla="*/ 839181 h 6857998"/>
              <a:gd name="connsiteX115" fmla="*/ 4877329 w 6435725"/>
              <a:gd name="connsiteY115" fmla="*/ 834348 h 6857998"/>
              <a:gd name="connsiteX116" fmla="*/ 4876271 w 6435725"/>
              <a:gd name="connsiteY116" fmla="*/ 831395 h 6857998"/>
              <a:gd name="connsiteX117" fmla="*/ 4875477 w 6435725"/>
              <a:gd name="connsiteY117" fmla="*/ 828979 h 6857998"/>
              <a:gd name="connsiteX118" fmla="*/ 4875213 w 6435725"/>
              <a:gd name="connsiteY118" fmla="*/ 826831 h 6857998"/>
              <a:gd name="connsiteX119" fmla="*/ 4875477 w 6435725"/>
              <a:gd name="connsiteY119" fmla="*/ 824146 h 6857998"/>
              <a:gd name="connsiteX120" fmla="*/ 4876271 w 6435725"/>
              <a:gd name="connsiteY120" fmla="*/ 820656 h 6857998"/>
              <a:gd name="connsiteX121" fmla="*/ 4877329 w 6435725"/>
              <a:gd name="connsiteY121" fmla="*/ 817434 h 6857998"/>
              <a:gd name="connsiteX122" fmla="*/ 4878917 w 6435725"/>
              <a:gd name="connsiteY122" fmla="*/ 815018 h 6857998"/>
              <a:gd name="connsiteX123" fmla="*/ 4880769 w 6435725"/>
              <a:gd name="connsiteY123" fmla="*/ 813138 h 6857998"/>
              <a:gd name="connsiteX124" fmla="*/ 4882621 w 6435725"/>
              <a:gd name="connsiteY124" fmla="*/ 811259 h 6857998"/>
              <a:gd name="connsiteX125" fmla="*/ 4884209 w 6435725"/>
              <a:gd name="connsiteY125" fmla="*/ 809917 h 6857998"/>
              <a:gd name="connsiteX126" fmla="*/ 4886854 w 6435725"/>
              <a:gd name="connsiteY126" fmla="*/ 809111 h 6857998"/>
              <a:gd name="connsiteX127" fmla="*/ 4889236 w 6435725"/>
              <a:gd name="connsiteY127" fmla="*/ 808574 h 6857998"/>
              <a:gd name="connsiteX128" fmla="*/ 4560934 w 6435725"/>
              <a:gd name="connsiteY128" fmla="*/ 474662 h 6857998"/>
              <a:gd name="connsiteX129" fmla="*/ 4563701 w 6435725"/>
              <a:gd name="connsiteY129" fmla="*/ 474937 h 6857998"/>
              <a:gd name="connsiteX130" fmla="*/ 4566216 w 6435725"/>
              <a:gd name="connsiteY130" fmla="*/ 475762 h 6857998"/>
              <a:gd name="connsiteX131" fmla="*/ 4569233 w 6435725"/>
              <a:gd name="connsiteY131" fmla="*/ 477687 h 6857998"/>
              <a:gd name="connsiteX132" fmla="*/ 4570239 w 6435725"/>
              <a:gd name="connsiteY132" fmla="*/ 479612 h 6857998"/>
              <a:gd name="connsiteX133" fmla="*/ 4570994 w 6435725"/>
              <a:gd name="connsiteY133" fmla="*/ 481262 h 6857998"/>
              <a:gd name="connsiteX134" fmla="*/ 4571497 w 6435725"/>
              <a:gd name="connsiteY134" fmla="*/ 483187 h 6857998"/>
              <a:gd name="connsiteX135" fmla="*/ 4571748 w 6435725"/>
              <a:gd name="connsiteY135" fmla="*/ 485112 h 6857998"/>
              <a:gd name="connsiteX136" fmla="*/ 4572000 w 6435725"/>
              <a:gd name="connsiteY136" fmla="*/ 486762 h 6857998"/>
              <a:gd name="connsiteX137" fmla="*/ 4571748 w 6435725"/>
              <a:gd name="connsiteY137" fmla="*/ 488687 h 6857998"/>
              <a:gd name="connsiteX138" fmla="*/ 4571245 w 6435725"/>
              <a:gd name="connsiteY138" fmla="*/ 491712 h 6857998"/>
              <a:gd name="connsiteX139" fmla="*/ 4570239 w 6435725"/>
              <a:gd name="connsiteY139" fmla="*/ 495012 h 6857998"/>
              <a:gd name="connsiteX140" fmla="*/ 4568982 w 6435725"/>
              <a:gd name="connsiteY140" fmla="*/ 498312 h 6857998"/>
              <a:gd name="connsiteX141" fmla="*/ 4567222 w 6435725"/>
              <a:gd name="connsiteY141" fmla="*/ 501337 h 6857998"/>
              <a:gd name="connsiteX142" fmla="*/ 4565210 w 6435725"/>
              <a:gd name="connsiteY142" fmla="*/ 504362 h 6857998"/>
              <a:gd name="connsiteX143" fmla="*/ 4562946 w 6435725"/>
              <a:gd name="connsiteY143" fmla="*/ 506562 h 6857998"/>
              <a:gd name="connsiteX144" fmla="*/ 4560683 w 6435725"/>
              <a:gd name="connsiteY144" fmla="*/ 508487 h 6857998"/>
              <a:gd name="connsiteX145" fmla="*/ 4558168 w 6435725"/>
              <a:gd name="connsiteY145" fmla="*/ 509312 h 6857998"/>
              <a:gd name="connsiteX146" fmla="*/ 4555653 w 6435725"/>
              <a:gd name="connsiteY146" fmla="*/ 509587 h 6857998"/>
              <a:gd name="connsiteX147" fmla="*/ 4553138 w 6435725"/>
              <a:gd name="connsiteY147" fmla="*/ 509312 h 6857998"/>
              <a:gd name="connsiteX148" fmla="*/ 4551881 w 6435725"/>
              <a:gd name="connsiteY148" fmla="*/ 508762 h 6857998"/>
              <a:gd name="connsiteX149" fmla="*/ 4550875 w 6435725"/>
              <a:gd name="connsiteY149" fmla="*/ 508212 h 6857998"/>
              <a:gd name="connsiteX150" fmla="*/ 4549869 w 6435725"/>
              <a:gd name="connsiteY150" fmla="*/ 507387 h 6857998"/>
              <a:gd name="connsiteX151" fmla="*/ 4549115 w 6435725"/>
              <a:gd name="connsiteY151" fmla="*/ 506562 h 6857998"/>
              <a:gd name="connsiteX152" fmla="*/ 4548109 w 6435725"/>
              <a:gd name="connsiteY152" fmla="*/ 505187 h 6857998"/>
              <a:gd name="connsiteX153" fmla="*/ 4547606 w 6435725"/>
              <a:gd name="connsiteY153" fmla="*/ 504087 h 6857998"/>
              <a:gd name="connsiteX154" fmla="*/ 4546600 w 6435725"/>
              <a:gd name="connsiteY154" fmla="*/ 501612 h 6857998"/>
              <a:gd name="connsiteX155" fmla="*/ 4546600 w 6435725"/>
              <a:gd name="connsiteY155" fmla="*/ 498862 h 6857998"/>
              <a:gd name="connsiteX156" fmla="*/ 4546600 w 6435725"/>
              <a:gd name="connsiteY156" fmla="*/ 496387 h 6857998"/>
              <a:gd name="connsiteX157" fmla="*/ 4547354 w 6435725"/>
              <a:gd name="connsiteY157" fmla="*/ 493362 h 6857998"/>
              <a:gd name="connsiteX158" fmla="*/ 4547857 w 6435725"/>
              <a:gd name="connsiteY158" fmla="*/ 490337 h 6857998"/>
              <a:gd name="connsiteX159" fmla="*/ 4548863 w 6435725"/>
              <a:gd name="connsiteY159" fmla="*/ 487312 h 6857998"/>
              <a:gd name="connsiteX160" fmla="*/ 4549869 w 6435725"/>
              <a:gd name="connsiteY160" fmla="*/ 484837 h 6857998"/>
              <a:gd name="connsiteX161" fmla="*/ 4551126 w 6435725"/>
              <a:gd name="connsiteY161" fmla="*/ 482362 h 6857998"/>
              <a:gd name="connsiteX162" fmla="*/ 4552635 w 6435725"/>
              <a:gd name="connsiteY162" fmla="*/ 479612 h 6857998"/>
              <a:gd name="connsiteX163" fmla="*/ 4554396 w 6435725"/>
              <a:gd name="connsiteY163" fmla="*/ 477687 h 6857998"/>
              <a:gd name="connsiteX164" fmla="*/ 4556408 w 6435725"/>
              <a:gd name="connsiteY164" fmla="*/ 476312 h 6857998"/>
              <a:gd name="connsiteX165" fmla="*/ 4558671 w 6435725"/>
              <a:gd name="connsiteY165" fmla="*/ 474937 h 6857998"/>
              <a:gd name="connsiteX166" fmla="*/ 2575454 w 6435725"/>
              <a:gd name="connsiteY166" fmla="*/ 392112 h 6857998"/>
              <a:gd name="connsiteX167" fmla="*/ 2577308 w 6435725"/>
              <a:gd name="connsiteY167" fmla="*/ 392112 h 6857998"/>
              <a:gd name="connsiteX168" fmla="*/ 2579160 w 6435725"/>
              <a:gd name="connsiteY168" fmla="*/ 392380 h 6857998"/>
              <a:gd name="connsiteX169" fmla="*/ 2580482 w 6435725"/>
              <a:gd name="connsiteY169" fmla="*/ 393720 h 6857998"/>
              <a:gd name="connsiteX170" fmla="*/ 2581805 w 6435725"/>
              <a:gd name="connsiteY170" fmla="*/ 395328 h 6857998"/>
              <a:gd name="connsiteX171" fmla="*/ 2582334 w 6435725"/>
              <a:gd name="connsiteY171" fmla="*/ 396937 h 6857998"/>
              <a:gd name="connsiteX172" fmla="*/ 2582863 w 6435725"/>
              <a:gd name="connsiteY172" fmla="*/ 398277 h 6857998"/>
              <a:gd name="connsiteX173" fmla="*/ 2582334 w 6435725"/>
              <a:gd name="connsiteY173" fmla="*/ 400153 h 6857998"/>
              <a:gd name="connsiteX174" fmla="*/ 2582069 w 6435725"/>
              <a:gd name="connsiteY174" fmla="*/ 402029 h 6857998"/>
              <a:gd name="connsiteX175" fmla="*/ 2581012 w 6435725"/>
              <a:gd name="connsiteY175" fmla="*/ 406049 h 6857998"/>
              <a:gd name="connsiteX176" fmla="*/ 2579160 w 6435725"/>
              <a:gd name="connsiteY176" fmla="*/ 409802 h 6857998"/>
              <a:gd name="connsiteX177" fmla="*/ 2578365 w 6435725"/>
              <a:gd name="connsiteY177" fmla="*/ 410606 h 6857998"/>
              <a:gd name="connsiteX178" fmla="*/ 2577571 w 6435725"/>
              <a:gd name="connsiteY178" fmla="*/ 411142 h 6857998"/>
              <a:gd name="connsiteX179" fmla="*/ 2574661 w 6435725"/>
              <a:gd name="connsiteY179" fmla="*/ 411678 h 6857998"/>
              <a:gd name="connsiteX180" fmla="*/ 2572016 w 6435725"/>
              <a:gd name="connsiteY180" fmla="*/ 412482 h 6857998"/>
              <a:gd name="connsiteX181" fmla="*/ 2568840 w 6435725"/>
              <a:gd name="connsiteY181" fmla="*/ 412750 h 6857998"/>
              <a:gd name="connsiteX182" fmla="*/ 2566988 w 6435725"/>
              <a:gd name="connsiteY182" fmla="*/ 398009 h 6857998"/>
              <a:gd name="connsiteX183" fmla="*/ 2569104 w 6435725"/>
              <a:gd name="connsiteY183" fmla="*/ 395865 h 6857998"/>
              <a:gd name="connsiteX184" fmla="*/ 2571486 w 6435725"/>
              <a:gd name="connsiteY184" fmla="*/ 394256 h 6857998"/>
              <a:gd name="connsiteX185" fmla="*/ 2573602 w 6435725"/>
              <a:gd name="connsiteY185" fmla="*/ 393184 h 6857998"/>
              <a:gd name="connsiteX186" fmla="*/ 3723640 w 6435725"/>
              <a:gd name="connsiteY186" fmla="*/ 214313 h 6857998"/>
              <a:gd name="connsiteX187" fmla="*/ 3725216 w 6435725"/>
              <a:gd name="connsiteY187" fmla="*/ 214313 h 6857998"/>
              <a:gd name="connsiteX188" fmla="*/ 3726530 w 6435725"/>
              <a:gd name="connsiteY188" fmla="*/ 214577 h 6857998"/>
              <a:gd name="connsiteX189" fmla="*/ 3728107 w 6435725"/>
              <a:gd name="connsiteY189" fmla="*/ 214842 h 6857998"/>
              <a:gd name="connsiteX190" fmla="*/ 3731260 w 6435725"/>
              <a:gd name="connsiteY190" fmla="*/ 216165 h 6857998"/>
              <a:gd name="connsiteX191" fmla="*/ 3734413 w 6435725"/>
              <a:gd name="connsiteY191" fmla="*/ 218017 h 6857998"/>
              <a:gd name="connsiteX192" fmla="*/ 3737040 w 6435725"/>
              <a:gd name="connsiteY192" fmla="*/ 220133 h 6857998"/>
              <a:gd name="connsiteX193" fmla="*/ 3739668 w 6435725"/>
              <a:gd name="connsiteY193" fmla="*/ 222779 h 6857998"/>
              <a:gd name="connsiteX194" fmla="*/ 3742296 w 6435725"/>
              <a:gd name="connsiteY194" fmla="*/ 225954 h 6857998"/>
              <a:gd name="connsiteX195" fmla="*/ 3744135 w 6435725"/>
              <a:gd name="connsiteY195" fmla="*/ 228865 h 6857998"/>
              <a:gd name="connsiteX196" fmla="*/ 3745449 w 6435725"/>
              <a:gd name="connsiteY196" fmla="*/ 232040 h 6857998"/>
              <a:gd name="connsiteX197" fmla="*/ 3746237 w 6435725"/>
              <a:gd name="connsiteY197" fmla="*/ 233627 h 6857998"/>
              <a:gd name="connsiteX198" fmla="*/ 3746500 w 6435725"/>
              <a:gd name="connsiteY198" fmla="*/ 235215 h 6857998"/>
              <a:gd name="connsiteX199" fmla="*/ 3746500 w 6435725"/>
              <a:gd name="connsiteY199" fmla="*/ 236538 h 6857998"/>
              <a:gd name="connsiteX200" fmla="*/ 3746237 w 6435725"/>
              <a:gd name="connsiteY200" fmla="*/ 238125 h 6857998"/>
              <a:gd name="connsiteX201" fmla="*/ 3745974 w 6435725"/>
              <a:gd name="connsiteY201" fmla="*/ 239448 h 6857998"/>
              <a:gd name="connsiteX202" fmla="*/ 3745186 w 6435725"/>
              <a:gd name="connsiteY202" fmla="*/ 241036 h 6857998"/>
              <a:gd name="connsiteX203" fmla="*/ 3744398 w 6435725"/>
              <a:gd name="connsiteY203" fmla="*/ 242358 h 6857998"/>
              <a:gd name="connsiteX204" fmla="*/ 3743084 w 6435725"/>
              <a:gd name="connsiteY204" fmla="*/ 243681 h 6857998"/>
              <a:gd name="connsiteX205" fmla="*/ 3742033 w 6435725"/>
              <a:gd name="connsiteY205" fmla="*/ 245004 h 6857998"/>
              <a:gd name="connsiteX206" fmla="*/ 3740194 w 6435725"/>
              <a:gd name="connsiteY206" fmla="*/ 246327 h 6857998"/>
              <a:gd name="connsiteX207" fmla="*/ 3736778 w 6435725"/>
              <a:gd name="connsiteY207" fmla="*/ 247915 h 6857998"/>
              <a:gd name="connsiteX208" fmla="*/ 3733362 w 6435725"/>
              <a:gd name="connsiteY208" fmla="*/ 248973 h 6857998"/>
              <a:gd name="connsiteX209" fmla="*/ 3729946 w 6435725"/>
              <a:gd name="connsiteY209" fmla="*/ 249238 h 6857998"/>
              <a:gd name="connsiteX210" fmla="*/ 3726530 w 6435725"/>
              <a:gd name="connsiteY210" fmla="*/ 248708 h 6857998"/>
              <a:gd name="connsiteX211" fmla="*/ 3723640 w 6435725"/>
              <a:gd name="connsiteY211" fmla="*/ 247650 h 6857998"/>
              <a:gd name="connsiteX212" fmla="*/ 3720224 w 6435725"/>
              <a:gd name="connsiteY212" fmla="*/ 246063 h 6857998"/>
              <a:gd name="connsiteX213" fmla="*/ 3717334 w 6435725"/>
              <a:gd name="connsiteY213" fmla="*/ 244211 h 6857998"/>
              <a:gd name="connsiteX214" fmla="*/ 3714443 w 6435725"/>
              <a:gd name="connsiteY214" fmla="*/ 241565 h 6857998"/>
              <a:gd name="connsiteX215" fmla="*/ 3711816 w 6435725"/>
              <a:gd name="connsiteY215" fmla="*/ 238390 h 6857998"/>
              <a:gd name="connsiteX216" fmla="*/ 3709976 w 6435725"/>
              <a:gd name="connsiteY216" fmla="*/ 235479 h 6857998"/>
              <a:gd name="connsiteX217" fmla="*/ 3709188 w 6435725"/>
              <a:gd name="connsiteY217" fmla="*/ 233892 h 6857998"/>
              <a:gd name="connsiteX218" fmla="*/ 3708663 w 6435725"/>
              <a:gd name="connsiteY218" fmla="*/ 232040 h 6857998"/>
              <a:gd name="connsiteX219" fmla="*/ 3708663 w 6435725"/>
              <a:gd name="connsiteY219" fmla="*/ 230452 h 6857998"/>
              <a:gd name="connsiteX220" fmla="*/ 3708400 w 6435725"/>
              <a:gd name="connsiteY220" fmla="*/ 228865 h 6857998"/>
              <a:gd name="connsiteX221" fmla="*/ 3708663 w 6435725"/>
              <a:gd name="connsiteY221" fmla="*/ 227277 h 6857998"/>
              <a:gd name="connsiteX222" fmla="*/ 3708925 w 6435725"/>
              <a:gd name="connsiteY222" fmla="*/ 225954 h 6857998"/>
              <a:gd name="connsiteX223" fmla="*/ 3709451 w 6435725"/>
              <a:gd name="connsiteY223" fmla="*/ 224367 h 6857998"/>
              <a:gd name="connsiteX224" fmla="*/ 3710239 w 6435725"/>
              <a:gd name="connsiteY224" fmla="*/ 223044 h 6857998"/>
              <a:gd name="connsiteX225" fmla="*/ 3711290 w 6435725"/>
              <a:gd name="connsiteY225" fmla="*/ 221456 h 6857998"/>
              <a:gd name="connsiteX226" fmla="*/ 3712341 w 6435725"/>
              <a:gd name="connsiteY226" fmla="*/ 220398 h 6857998"/>
              <a:gd name="connsiteX227" fmla="*/ 3715494 w 6435725"/>
              <a:gd name="connsiteY227" fmla="*/ 217488 h 6857998"/>
              <a:gd name="connsiteX228" fmla="*/ 3716808 w 6435725"/>
              <a:gd name="connsiteY228" fmla="*/ 216429 h 6857998"/>
              <a:gd name="connsiteX229" fmla="*/ 3718647 w 6435725"/>
              <a:gd name="connsiteY229" fmla="*/ 215371 h 6857998"/>
              <a:gd name="connsiteX230" fmla="*/ 3720224 w 6435725"/>
              <a:gd name="connsiteY230" fmla="*/ 214842 h 6857998"/>
              <a:gd name="connsiteX231" fmla="*/ 3722063 w 6435725"/>
              <a:gd name="connsiteY231" fmla="*/ 214577 h 6857998"/>
              <a:gd name="connsiteX232" fmla="*/ 3470871 w 6435725"/>
              <a:gd name="connsiteY232" fmla="*/ 95250 h 6857998"/>
              <a:gd name="connsiteX233" fmla="*/ 3472537 w 6435725"/>
              <a:gd name="connsiteY233" fmla="*/ 104086 h 6857998"/>
              <a:gd name="connsiteX234" fmla="*/ 3474204 w 6435725"/>
              <a:gd name="connsiteY234" fmla="*/ 112923 h 6857998"/>
              <a:gd name="connsiteX235" fmla="*/ 3475038 w 6435725"/>
              <a:gd name="connsiteY235" fmla="*/ 120720 h 6857998"/>
              <a:gd name="connsiteX236" fmla="*/ 3475038 w 6435725"/>
              <a:gd name="connsiteY236" fmla="*/ 124359 h 6857998"/>
              <a:gd name="connsiteX237" fmla="*/ 3475038 w 6435725"/>
              <a:gd name="connsiteY237" fmla="*/ 127997 h 6857998"/>
              <a:gd name="connsiteX238" fmla="*/ 3474760 w 6435725"/>
              <a:gd name="connsiteY238" fmla="*/ 131376 h 6857998"/>
              <a:gd name="connsiteX239" fmla="*/ 3474482 w 6435725"/>
              <a:gd name="connsiteY239" fmla="*/ 134755 h 6857998"/>
              <a:gd name="connsiteX240" fmla="*/ 3473371 w 6435725"/>
              <a:gd name="connsiteY240" fmla="*/ 137874 h 6857998"/>
              <a:gd name="connsiteX241" fmla="*/ 3472260 w 6435725"/>
              <a:gd name="connsiteY241" fmla="*/ 140993 h 6857998"/>
              <a:gd name="connsiteX242" fmla="*/ 3470593 w 6435725"/>
              <a:gd name="connsiteY242" fmla="*/ 144111 h 6857998"/>
              <a:gd name="connsiteX243" fmla="*/ 3468648 w 6435725"/>
              <a:gd name="connsiteY243" fmla="*/ 146710 h 6857998"/>
              <a:gd name="connsiteX244" fmla="*/ 3466148 w 6435725"/>
              <a:gd name="connsiteY244" fmla="*/ 149309 h 6857998"/>
              <a:gd name="connsiteX245" fmla="*/ 3463092 w 6435725"/>
              <a:gd name="connsiteY245" fmla="*/ 152168 h 6857998"/>
              <a:gd name="connsiteX246" fmla="*/ 3461980 w 6435725"/>
              <a:gd name="connsiteY246" fmla="*/ 152948 h 6857998"/>
              <a:gd name="connsiteX247" fmla="*/ 3460591 w 6435725"/>
              <a:gd name="connsiteY247" fmla="*/ 153728 h 6857998"/>
              <a:gd name="connsiteX248" fmla="*/ 3459202 w 6435725"/>
              <a:gd name="connsiteY248" fmla="*/ 153988 h 6857998"/>
              <a:gd name="connsiteX249" fmla="*/ 3458091 w 6435725"/>
              <a:gd name="connsiteY249" fmla="*/ 153988 h 6857998"/>
              <a:gd name="connsiteX250" fmla="*/ 3456702 w 6435725"/>
              <a:gd name="connsiteY250" fmla="*/ 153988 h 6857998"/>
              <a:gd name="connsiteX251" fmla="*/ 3455313 w 6435725"/>
              <a:gd name="connsiteY251" fmla="*/ 153728 h 6857998"/>
              <a:gd name="connsiteX252" fmla="*/ 3452812 w 6435725"/>
              <a:gd name="connsiteY252" fmla="*/ 152688 h 6857998"/>
              <a:gd name="connsiteX253" fmla="*/ 3450312 w 6435725"/>
              <a:gd name="connsiteY253" fmla="*/ 151129 h 6857998"/>
              <a:gd name="connsiteX254" fmla="*/ 3448367 w 6435725"/>
              <a:gd name="connsiteY254" fmla="*/ 149050 h 6857998"/>
              <a:gd name="connsiteX255" fmla="*/ 3446423 w 6435725"/>
              <a:gd name="connsiteY255" fmla="*/ 146710 h 6857998"/>
              <a:gd name="connsiteX256" fmla="*/ 3445034 w 6435725"/>
              <a:gd name="connsiteY256" fmla="*/ 144111 h 6857998"/>
              <a:gd name="connsiteX257" fmla="*/ 3443089 w 6435725"/>
              <a:gd name="connsiteY257" fmla="*/ 139953 h 6857998"/>
              <a:gd name="connsiteX258" fmla="*/ 3442255 w 6435725"/>
              <a:gd name="connsiteY258" fmla="*/ 136574 h 6857998"/>
              <a:gd name="connsiteX259" fmla="*/ 3441700 w 6435725"/>
              <a:gd name="connsiteY259" fmla="*/ 132936 h 6857998"/>
              <a:gd name="connsiteX260" fmla="*/ 3441700 w 6435725"/>
              <a:gd name="connsiteY260" fmla="*/ 129557 h 6857998"/>
              <a:gd name="connsiteX261" fmla="*/ 3441978 w 6435725"/>
              <a:gd name="connsiteY261" fmla="*/ 126178 h 6857998"/>
              <a:gd name="connsiteX262" fmla="*/ 3442533 w 6435725"/>
              <a:gd name="connsiteY262" fmla="*/ 123059 h 6857998"/>
              <a:gd name="connsiteX263" fmla="*/ 3443922 w 6435725"/>
              <a:gd name="connsiteY263" fmla="*/ 120200 h 6857998"/>
              <a:gd name="connsiteX264" fmla="*/ 3445311 w 6435725"/>
              <a:gd name="connsiteY264" fmla="*/ 117341 h 6857998"/>
              <a:gd name="connsiteX265" fmla="*/ 3447812 w 6435725"/>
              <a:gd name="connsiteY265" fmla="*/ 114483 h 6857998"/>
              <a:gd name="connsiteX266" fmla="*/ 3450034 w 6435725"/>
              <a:gd name="connsiteY266" fmla="*/ 111624 h 6857998"/>
              <a:gd name="connsiteX267" fmla="*/ 3452812 w 6435725"/>
              <a:gd name="connsiteY267" fmla="*/ 109025 h 6857998"/>
              <a:gd name="connsiteX268" fmla="*/ 3455868 w 6435725"/>
              <a:gd name="connsiteY268" fmla="*/ 106166 h 6857998"/>
              <a:gd name="connsiteX269" fmla="*/ 3462814 w 6435725"/>
              <a:gd name="connsiteY269" fmla="*/ 100968 h 6857998"/>
              <a:gd name="connsiteX270" fmla="*/ 3130550 w 6435725"/>
              <a:gd name="connsiteY270" fmla="*/ 0 h 6857998"/>
              <a:gd name="connsiteX271" fmla="*/ 3135048 w 6435725"/>
              <a:gd name="connsiteY271" fmla="*/ 5027 h 6857998"/>
              <a:gd name="connsiteX272" fmla="*/ 3139810 w 6435725"/>
              <a:gd name="connsiteY272" fmla="*/ 9260 h 6857998"/>
              <a:gd name="connsiteX273" fmla="*/ 3144838 w 6435725"/>
              <a:gd name="connsiteY273" fmla="*/ 13229 h 6857998"/>
              <a:gd name="connsiteX274" fmla="*/ 3149864 w 6435725"/>
              <a:gd name="connsiteY274" fmla="*/ 17198 h 6857998"/>
              <a:gd name="connsiteX275" fmla="*/ 3154098 w 6435725"/>
              <a:gd name="connsiteY275" fmla="*/ 19050 h 6857998"/>
              <a:gd name="connsiteX276" fmla="*/ 3158331 w 6435725"/>
              <a:gd name="connsiteY276" fmla="*/ 20637 h 6857998"/>
              <a:gd name="connsiteX277" fmla="*/ 3160183 w 6435725"/>
              <a:gd name="connsiteY277" fmla="*/ 20902 h 6857998"/>
              <a:gd name="connsiteX278" fmla="*/ 3162300 w 6435725"/>
              <a:gd name="connsiteY278" fmla="*/ 21166 h 6857998"/>
              <a:gd name="connsiteX279" fmla="*/ 3164417 w 6435725"/>
              <a:gd name="connsiteY279" fmla="*/ 21166 h 6857998"/>
              <a:gd name="connsiteX280" fmla="*/ 3166533 w 6435725"/>
              <a:gd name="connsiteY280" fmla="*/ 20902 h 6857998"/>
              <a:gd name="connsiteX281" fmla="*/ 3168385 w 6435725"/>
              <a:gd name="connsiteY281" fmla="*/ 20373 h 6857998"/>
              <a:gd name="connsiteX282" fmla="*/ 3170502 w 6435725"/>
              <a:gd name="connsiteY282" fmla="*/ 19314 h 6857998"/>
              <a:gd name="connsiteX283" fmla="*/ 3172619 w 6435725"/>
              <a:gd name="connsiteY283" fmla="*/ 17991 h 6857998"/>
              <a:gd name="connsiteX284" fmla="*/ 3174735 w 6435725"/>
              <a:gd name="connsiteY284" fmla="*/ 16404 h 6857998"/>
              <a:gd name="connsiteX285" fmla="*/ 3177118 w 6435725"/>
              <a:gd name="connsiteY285" fmla="*/ 14552 h 6857998"/>
              <a:gd name="connsiteX286" fmla="*/ 3179233 w 6435725"/>
              <a:gd name="connsiteY286" fmla="*/ 11906 h 6857998"/>
              <a:gd name="connsiteX287" fmla="*/ 3181615 w 6435725"/>
              <a:gd name="connsiteY287" fmla="*/ 9260 h 6857998"/>
              <a:gd name="connsiteX288" fmla="*/ 3183731 w 6435725"/>
              <a:gd name="connsiteY288" fmla="*/ 6085 h 6857998"/>
              <a:gd name="connsiteX289" fmla="*/ 3203047 w 6435725"/>
              <a:gd name="connsiteY289" fmla="*/ 14816 h 6857998"/>
              <a:gd name="connsiteX290" fmla="*/ 3204369 w 6435725"/>
              <a:gd name="connsiteY290" fmla="*/ 19579 h 6857998"/>
              <a:gd name="connsiteX291" fmla="*/ 3205956 w 6435725"/>
              <a:gd name="connsiteY291" fmla="*/ 24341 h 6857998"/>
              <a:gd name="connsiteX292" fmla="*/ 3207808 w 6435725"/>
              <a:gd name="connsiteY292" fmla="*/ 28839 h 6857998"/>
              <a:gd name="connsiteX293" fmla="*/ 3209925 w 6435725"/>
              <a:gd name="connsiteY293" fmla="*/ 33073 h 6857998"/>
              <a:gd name="connsiteX294" fmla="*/ 3212306 w 6435725"/>
              <a:gd name="connsiteY294" fmla="*/ 37042 h 6857998"/>
              <a:gd name="connsiteX295" fmla="*/ 3215481 w 6435725"/>
              <a:gd name="connsiteY295" fmla="*/ 41275 h 6857998"/>
              <a:gd name="connsiteX296" fmla="*/ 3221302 w 6435725"/>
              <a:gd name="connsiteY296" fmla="*/ 48419 h 6857998"/>
              <a:gd name="connsiteX297" fmla="*/ 3227917 w 6435725"/>
              <a:gd name="connsiteY297" fmla="*/ 55827 h 6857998"/>
              <a:gd name="connsiteX298" fmla="*/ 3234531 w 6435725"/>
              <a:gd name="connsiteY298" fmla="*/ 63235 h 6857998"/>
              <a:gd name="connsiteX299" fmla="*/ 3237442 w 6435725"/>
              <a:gd name="connsiteY299" fmla="*/ 67204 h 6857998"/>
              <a:gd name="connsiteX300" fmla="*/ 3240352 w 6435725"/>
              <a:gd name="connsiteY300" fmla="*/ 71173 h 6857998"/>
              <a:gd name="connsiteX301" fmla="*/ 3242998 w 6435725"/>
              <a:gd name="connsiteY301" fmla="*/ 75141 h 6857998"/>
              <a:gd name="connsiteX302" fmla="*/ 3245379 w 6435725"/>
              <a:gd name="connsiteY302" fmla="*/ 79639 h 6857998"/>
              <a:gd name="connsiteX303" fmla="*/ 3247760 w 6435725"/>
              <a:gd name="connsiteY303" fmla="*/ 82550 h 6857998"/>
              <a:gd name="connsiteX304" fmla="*/ 3250142 w 6435725"/>
              <a:gd name="connsiteY304" fmla="*/ 85460 h 6857998"/>
              <a:gd name="connsiteX305" fmla="*/ 3252787 w 6435725"/>
              <a:gd name="connsiteY305" fmla="*/ 87577 h 6857998"/>
              <a:gd name="connsiteX306" fmla="*/ 3256227 w 6435725"/>
              <a:gd name="connsiteY306" fmla="*/ 89694 h 6857998"/>
              <a:gd name="connsiteX307" fmla="*/ 3260196 w 6435725"/>
              <a:gd name="connsiteY307" fmla="*/ 91546 h 6857998"/>
              <a:gd name="connsiteX308" fmla="*/ 3264164 w 6435725"/>
              <a:gd name="connsiteY308" fmla="*/ 92869 h 6857998"/>
              <a:gd name="connsiteX309" fmla="*/ 3268662 w 6435725"/>
              <a:gd name="connsiteY309" fmla="*/ 93662 h 6857998"/>
              <a:gd name="connsiteX310" fmla="*/ 3272896 w 6435725"/>
              <a:gd name="connsiteY310" fmla="*/ 94191 h 6857998"/>
              <a:gd name="connsiteX311" fmla="*/ 3277394 w 6435725"/>
              <a:gd name="connsiteY311" fmla="*/ 94191 h 6857998"/>
              <a:gd name="connsiteX312" fmla="*/ 3282421 w 6435725"/>
              <a:gd name="connsiteY312" fmla="*/ 93662 h 6857998"/>
              <a:gd name="connsiteX313" fmla="*/ 3286919 w 6435725"/>
              <a:gd name="connsiteY313" fmla="*/ 93133 h 6857998"/>
              <a:gd name="connsiteX314" fmla="*/ 3291681 w 6435725"/>
              <a:gd name="connsiteY314" fmla="*/ 91546 h 6857998"/>
              <a:gd name="connsiteX315" fmla="*/ 3296179 w 6435725"/>
              <a:gd name="connsiteY315" fmla="*/ 89694 h 6857998"/>
              <a:gd name="connsiteX316" fmla="*/ 3300677 w 6435725"/>
              <a:gd name="connsiteY316" fmla="*/ 87312 h 6857998"/>
              <a:gd name="connsiteX317" fmla="*/ 3304910 w 6435725"/>
              <a:gd name="connsiteY317" fmla="*/ 84402 h 6857998"/>
              <a:gd name="connsiteX318" fmla="*/ 3308879 w 6435725"/>
              <a:gd name="connsiteY318" fmla="*/ 80698 h 6857998"/>
              <a:gd name="connsiteX319" fmla="*/ 3312054 w 6435725"/>
              <a:gd name="connsiteY319" fmla="*/ 77787 h 6857998"/>
              <a:gd name="connsiteX320" fmla="*/ 3315758 w 6435725"/>
              <a:gd name="connsiteY320" fmla="*/ 74877 h 6857998"/>
              <a:gd name="connsiteX321" fmla="*/ 3319198 w 6435725"/>
              <a:gd name="connsiteY321" fmla="*/ 72760 h 6857998"/>
              <a:gd name="connsiteX322" fmla="*/ 3322637 w 6435725"/>
              <a:gd name="connsiteY322" fmla="*/ 70908 h 6857998"/>
              <a:gd name="connsiteX323" fmla="*/ 3326342 w 6435725"/>
              <a:gd name="connsiteY323" fmla="*/ 69850 h 6857998"/>
              <a:gd name="connsiteX324" fmla="*/ 3329781 w 6435725"/>
              <a:gd name="connsiteY324" fmla="*/ 68791 h 6857998"/>
              <a:gd name="connsiteX325" fmla="*/ 3332956 w 6435725"/>
              <a:gd name="connsiteY325" fmla="*/ 68527 h 6857998"/>
              <a:gd name="connsiteX326" fmla="*/ 3336131 w 6435725"/>
              <a:gd name="connsiteY326" fmla="*/ 68262 h 6857998"/>
              <a:gd name="connsiteX327" fmla="*/ 3339306 w 6435725"/>
              <a:gd name="connsiteY327" fmla="*/ 68791 h 6857998"/>
              <a:gd name="connsiteX328" fmla="*/ 3341687 w 6435725"/>
              <a:gd name="connsiteY328" fmla="*/ 69850 h 6857998"/>
              <a:gd name="connsiteX329" fmla="*/ 3344069 w 6435725"/>
              <a:gd name="connsiteY329" fmla="*/ 70908 h 6857998"/>
              <a:gd name="connsiteX330" fmla="*/ 3346185 w 6435725"/>
              <a:gd name="connsiteY330" fmla="*/ 72496 h 6857998"/>
              <a:gd name="connsiteX331" fmla="*/ 3347773 w 6435725"/>
              <a:gd name="connsiteY331" fmla="*/ 74612 h 6857998"/>
              <a:gd name="connsiteX332" fmla="*/ 3349096 w 6435725"/>
              <a:gd name="connsiteY332" fmla="*/ 76994 h 6857998"/>
              <a:gd name="connsiteX333" fmla="*/ 3349625 w 6435725"/>
              <a:gd name="connsiteY333" fmla="*/ 80169 h 6857998"/>
              <a:gd name="connsiteX334" fmla="*/ 3349889 w 6435725"/>
              <a:gd name="connsiteY334" fmla="*/ 83608 h 6857998"/>
              <a:gd name="connsiteX335" fmla="*/ 3349889 w 6435725"/>
              <a:gd name="connsiteY335" fmla="*/ 89429 h 6857998"/>
              <a:gd name="connsiteX336" fmla="*/ 3350154 w 6435725"/>
              <a:gd name="connsiteY336" fmla="*/ 94721 h 6857998"/>
              <a:gd name="connsiteX337" fmla="*/ 3350948 w 6435725"/>
              <a:gd name="connsiteY337" fmla="*/ 99748 h 6857998"/>
              <a:gd name="connsiteX338" fmla="*/ 3351477 w 6435725"/>
              <a:gd name="connsiteY338" fmla="*/ 104510 h 6857998"/>
              <a:gd name="connsiteX339" fmla="*/ 3352800 w 6435725"/>
              <a:gd name="connsiteY339" fmla="*/ 109008 h 6857998"/>
              <a:gd name="connsiteX340" fmla="*/ 3353858 w 6435725"/>
              <a:gd name="connsiteY340" fmla="*/ 113241 h 6857998"/>
              <a:gd name="connsiteX341" fmla="*/ 3355446 w 6435725"/>
              <a:gd name="connsiteY341" fmla="*/ 117210 h 6857998"/>
              <a:gd name="connsiteX342" fmla="*/ 3357033 w 6435725"/>
              <a:gd name="connsiteY342" fmla="*/ 120914 h 6857998"/>
              <a:gd name="connsiteX343" fmla="*/ 3359150 w 6435725"/>
              <a:gd name="connsiteY343" fmla="*/ 124354 h 6857998"/>
              <a:gd name="connsiteX344" fmla="*/ 3361267 w 6435725"/>
              <a:gd name="connsiteY344" fmla="*/ 127794 h 6857998"/>
              <a:gd name="connsiteX345" fmla="*/ 3363383 w 6435725"/>
              <a:gd name="connsiteY345" fmla="*/ 130969 h 6857998"/>
              <a:gd name="connsiteX346" fmla="*/ 3366029 w 6435725"/>
              <a:gd name="connsiteY346" fmla="*/ 133879 h 6857998"/>
              <a:gd name="connsiteX347" fmla="*/ 3368675 w 6435725"/>
              <a:gd name="connsiteY347" fmla="*/ 136789 h 6857998"/>
              <a:gd name="connsiteX348" fmla="*/ 3371321 w 6435725"/>
              <a:gd name="connsiteY348" fmla="*/ 139171 h 6857998"/>
              <a:gd name="connsiteX349" fmla="*/ 3374231 w 6435725"/>
              <a:gd name="connsiteY349" fmla="*/ 141552 h 6857998"/>
              <a:gd name="connsiteX350" fmla="*/ 3377142 w 6435725"/>
              <a:gd name="connsiteY350" fmla="*/ 143669 h 6857998"/>
              <a:gd name="connsiteX351" fmla="*/ 3383756 w 6435725"/>
              <a:gd name="connsiteY351" fmla="*/ 147637 h 6857998"/>
              <a:gd name="connsiteX352" fmla="*/ 3390900 w 6435725"/>
              <a:gd name="connsiteY352" fmla="*/ 151341 h 6857998"/>
              <a:gd name="connsiteX353" fmla="*/ 3397779 w 6435725"/>
              <a:gd name="connsiteY353" fmla="*/ 154781 h 6857998"/>
              <a:gd name="connsiteX354" fmla="*/ 3405187 w 6435725"/>
              <a:gd name="connsiteY354" fmla="*/ 157691 h 6857998"/>
              <a:gd name="connsiteX355" fmla="*/ 3420269 w 6435725"/>
              <a:gd name="connsiteY355" fmla="*/ 162983 h 6857998"/>
              <a:gd name="connsiteX356" fmla="*/ 3435350 w 6435725"/>
              <a:gd name="connsiteY356" fmla="*/ 168539 h 6857998"/>
              <a:gd name="connsiteX357" fmla="*/ 3443552 w 6435725"/>
              <a:gd name="connsiteY357" fmla="*/ 171979 h 6857998"/>
              <a:gd name="connsiteX358" fmla="*/ 3451225 w 6435725"/>
              <a:gd name="connsiteY358" fmla="*/ 175683 h 6857998"/>
              <a:gd name="connsiteX359" fmla="*/ 3458633 w 6435725"/>
              <a:gd name="connsiteY359" fmla="*/ 179652 h 6857998"/>
              <a:gd name="connsiteX360" fmla="*/ 3462073 w 6435725"/>
              <a:gd name="connsiteY360" fmla="*/ 182033 h 6857998"/>
              <a:gd name="connsiteX361" fmla="*/ 3465512 w 6435725"/>
              <a:gd name="connsiteY361" fmla="*/ 184150 h 6857998"/>
              <a:gd name="connsiteX362" fmla="*/ 3468423 w 6435725"/>
              <a:gd name="connsiteY362" fmla="*/ 187060 h 6857998"/>
              <a:gd name="connsiteX363" fmla="*/ 3471333 w 6435725"/>
              <a:gd name="connsiteY363" fmla="*/ 189706 h 6857998"/>
              <a:gd name="connsiteX364" fmla="*/ 3474244 w 6435725"/>
              <a:gd name="connsiteY364" fmla="*/ 192616 h 6857998"/>
              <a:gd name="connsiteX365" fmla="*/ 3476889 w 6435725"/>
              <a:gd name="connsiteY365" fmla="*/ 195527 h 6857998"/>
              <a:gd name="connsiteX366" fmla="*/ 3479271 w 6435725"/>
              <a:gd name="connsiteY366" fmla="*/ 198967 h 6857998"/>
              <a:gd name="connsiteX367" fmla="*/ 3481652 w 6435725"/>
              <a:gd name="connsiteY367" fmla="*/ 202406 h 6857998"/>
              <a:gd name="connsiteX368" fmla="*/ 3483769 w 6435725"/>
              <a:gd name="connsiteY368" fmla="*/ 206375 h 6857998"/>
              <a:gd name="connsiteX369" fmla="*/ 3485621 w 6435725"/>
              <a:gd name="connsiteY369" fmla="*/ 210344 h 6857998"/>
              <a:gd name="connsiteX370" fmla="*/ 3485621 w 6435725"/>
              <a:gd name="connsiteY370" fmla="*/ 213254 h 6857998"/>
              <a:gd name="connsiteX371" fmla="*/ 3486944 w 6435725"/>
              <a:gd name="connsiteY371" fmla="*/ 214048 h 6857998"/>
              <a:gd name="connsiteX372" fmla="*/ 3488267 w 6435725"/>
              <a:gd name="connsiteY372" fmla="*/ 215106 h 6857998"/>
              <a:gd name="connsiteX373" fmla="*/ 3485621 w 6435725"/>
              <a:gd name="connsiteY373" fmla="*/ 210344 h 6857998"/>
              <a:gd name="connsiteX374" fmla="*/ 3521869 w 6435725"/>
              <a:gd name="connsiteY374" fmla="*/ 200289 h 6857998"/>
              <a:gd name="connsiteX375" fmla="*/ 3518958 w 6435725"/>
              <a:gd name="connsiteY375" fmla="*/ 196056 h 6857998"/>
              <a:gd name="connsiteX376" fmla="*/ 3517371 w 6435725"/>
              <a:gd name="connsiteY376" fmla="*/ 193675 h 6857998"/>
              <a:gd name="connsiteX377" fmla="*/ 3516312 w 6435725"/>
              <a:gd name="connsiteY377" fmla="*/ 191558 h 6857998"/>
              <a:gd name="connsiteX378" fmla="*/ 3515783 w 6435725"/>
              <a:gd name="connsiteY378" fmla="*/ 189177 h 6857998"/>
              <a:gd name="connsiteX379" fmla="*/ 3515783 w 6435725"/>
              <a:gd name="connsiteY379" fmla="*/ 188383 h 6857998"/>
              <a:gd name="connsiteX380" fmla="*/ 3516048 w 6435725"/>
              <a:gd name="connsiteY380" fmla="*/ 187060 h 6857998"/>
              <a:gd name="connsiteX381" fmla="*/ 3516577 w 6435725"/>
              <a:gd name="connsiteY381" fmla="*/ 186002 h 6857998"/>
              <a:gd name="connsiteX382" fmla="*/ 3517371 w 6435725"/>
              <a:gd name="connsiteY382" fmla="*/ 184944 h 6857998"/>
              <a:gd name="connsiteX383" fmla="*/ 3518429 w 6435725"/>
              <a:gd name="connsiteY383" fmla="*/ 183885 h 6857998"/>
              <a:gd name="connsiteX384" fmla="*/ 3520017 w 6435725"/>
              <a:gd name="connsiteY384" fmla="*/ 182827 h 6857998"/>
              <a:gd name="connsiteX385" fmla="*/ 3521339 w 6435725"/>
              <a:gd name="connsiteY385" fmla="*/ 182033 h 6857998"/>
              <a:gd name="connsiteX386" fmla="*/ 3523192 w 6435725"/>
              <a:gd name="connsiteY386" fmla="*/ 182033 h 6857998"/>
              <a:gd name="connsiteX387" fmla="*/ 3525308 w 6435725"/>
              <a:gd name="connsiteY387" fmla="*/ 182033 h 6857998"/>
              <a:gd name="connsiteX388" fmla="*/ 3527425 w 6435725"/>
              <a:gd name="connsiteY388" fmla="*/ 182562 h 6857998"/>
              <a:gd name="connsiteX389" fmla="*/ 3529542 w 6435725"/>
              <a:gd name="connsiteY389" fmla="*/ 183091 h 6857998"/>
              <a:gd name="connsiteX390" fmla="*/ 3531394 w 6435725"/>
              <a:gd name="connsiteY390" fmla="*/ 183621 h 6857998"/>
              <a:gd name="connsiteX391" fmla="*/ 3533246 w 6435725"/>
              <a:gd name="connsiteY391" fmla="*/ 184679 h 6857998"/>
              <a:gd name="connsiteX392" fmla="*/ 3534569 w 6435725"/>
              <a:gd name="connsiteY392" fmla="*/ 185737 h 6857998"/>
              <a:gd name="connsiteX393" fmla="*/ 3536156 w 6435725"/>
              <a:gd name="connsiteY393" fmla="*/ 187325 h 6857998"/>
              <a:gd name="connsiteX394" fmla="*/ 3536950 w 6435725"/>
              <a:gd name="connsiteY394" fmla="*/ 188912 h 6857998"/>
              <a:gd name="connsiteX395" fmla="*/ 3537479 w 6435725"/>
              <a:gd name="connsiteY395" fmla="*/ 190764 h 6857998"/>
              <a:gd name="connsiteX396" fmla="*/ 3538273 w 6435725"/>
              <a:gd name="connsiteY396" fmla="*/ 192352 h 6857998"/>
              <a:gd name="connsiteX397" fmla="*/ 3538273 w 6435725"/>
              <a:gd name="connsiteY397" fmla="*/ 193675 h 6857998"/>
              <a:gd name="connsiteX398" fmla="*/ 3538273 w 6435725"/>
              <a:gd name="connsiteY398" fmla="*/ 194998 h 6857998"/>
              <a:gd name="connsiteX399" fmla="*/ 3538008 w 6435725"/>
              <a:gd name="connsiteY399" fmla="*/ 196585 h 6857998"/>
              <a:gd name="connsiteX400" fmla="*/ 3537479 w 6435725"/>
              <a:gd name="connsiteY400" fmla="*/ 198173 h 6857998"/>
              <a:gd name="connsiteX401" fmla="*/ 3536156 w 6435725"/>
              <a:gd name="connsiteY401" fmla="*/ 200819 h 6857998"/>
              <a:gd name="connsiteX402" fmla="*/ 3534304 w 6435725"/>
              <a:gd name="connsiteY402" fmla="*/ 203729 h 6857998"/>
              <a:gd name="connsiteX403" fmla="*/ 3529806 w 6435725"/>
              <a:gd name="connsiteY403" fmla="*/ 209285 h 6857998"/>
              <a:gd name="connsiteX404" fmla="*/ 3533246 w 6435725"/>
              <a:gd name="connsiteY404" fmla="*/ 213254 h 6857998"/>
              <a:gd name="connsiteX405" fmla="*/ 3536950 w 6435725"/>
              <a:gd name="connsiteY405" fmla="*/ 217223 h 6857998"/>
              <a:gd name="connsiteX406" fmla="*/ 3544358 w 6435725"/>
              <a:gd name="connsiteY406" fmla="*/ 224631 h 6857998"/>
              <a:gd name="connsiteX407" fmla="*/ 3552296 w 6435725"/>
              <a:gd name="connsiteY407" fmla="*/ 231775 h 6857998"/>
              <a:gd name="connsiteX408" fmla="*/ 3560233 w 6435725"/>
              <a:gd name="connsiteY408" fmla="*/ 238919 h 6857998"/>
              <a:gd name="connsiteX409" fmla="*/ 3576373 w 6435725"/>
              <a:gd name="connsiteY409" fmla="*/ 252677 h 6857998"/>
              <a:gd name="connsiteX410" fmla="*/ 3583781 w 6435725"/>
              <a:gd name="connsiteY410" fmla="*/ 259821 h 6857998"/>
              <a:gd name="connsiteX411" fmla="*/ 3590925 w 6435725"/>
              <a:gd name="connsiteY411" fmla="*/ 267229 h 6857998"/>
              <a:gd name="connsiteX412" fmla="*/ 3594629 w 6435725"/>
              <a:gd name="connsiteY412" fmla="*/ 271198 h 6857998"/>
              <a:gd name="connsiteX413" fmla="*/ 3598598 w 6435725"/>
              <a:gd name="connsiteY413" fmla="*/ 274637 h 6857998"/>
              <a:gd name="connsiteX414" fmla="*/ 3602037 w 6435725"/>
              <a:gd name="connsiteY414" fmla="*/ 277548 h 6857998"/>
              <a:gd name="connsiteX415" fmla="*/ 3605742 w 6435725"/>
              <a:gd name="connsiteY415" fmla="*/ 280194 h 6857998"/>
              <a:gd name="connsiteX416" fmla="*/ 3609181 w 6435725"/>
              <a:gd name="connsiteY416" fmla="*/ 282046 h 6857998"/>
              <a:gd name="connsiteX417" fmla="*/ 3612621 w 6435725"/>
              <a:gd name="connsiteY417" fmla="*/ 283369 h 6857998"/>
              <a:gd name="connsiteX418" fmla="*/ 3615796 w 6435725"/>
              <a:gd name="connsiteY418" fmla="*/ 284427 h 6857998"/>
              <a:gd name="connsiteX419" fmla="*/ 3619235 w 6435725"/>
              <a:gd name="connsiteY419" fmla="*/ 284956 h 6857998"/>
              <a:gd name="connsiteX420" fmla="*/ 3622675 w 6435725"/>
              <a:gd name="connsiteY420" fmla="*/ 284956 h 6857998"/>
              <a:gd name="connsiteX421" fmla="*/ 3626114 w 6435725"/>
              <a:gd name="connsiteY421" fmla="*/ 284691 h 6857998"/>
              <a:gd name="connsiteX422" fmla="*/ 3629554 w 6435725"/>
              <a:gd name="connsiteY422" fmla="*/ 283898 h 6857998"/>
              <a:gd name="connsiteX423" fmla="*/ 3632729 w 6435725"/>
              <a:gd name="connsiteY423" fmla="*/ 282575 h 6857998"/>
              <a:gd name="connsiteX424" fmla="*/ 3636433 w 6435725"/>
              <a:gd name="connsiteY424" fmla="*/ 280987 h 6857998"/>
              <a:gd name="connsiteX425" fmla="*/ 3639873 w 6435725"/>
              <a:gd name="connsiteY425" fmla="*/ 279135 h 6857998"/>
              <a:gd name="connsiteX426" fmla="*/ 3643842 w 6435725"/>
              <a:gd name="connsiteY426" fmla="*/ 276754 h 6857998"/>
              <a:gd name="connsiteX427" fmla="*/ 3647546 w 6435725"/>
              <a:gd name="connsiteY427" fmla="*/ 273844 h 6857998"/>
              <a:gd name="connsiteX428" fmla="*/ 3648075 w 6435725"/>
              <a:gd name="connsiteY428" fmla="*/ 269346 h 6857998"/>
              <a:gd name="connsiteX429" fmla="*/ 3648869 w 6435725"/>
              <a:gd name="connsiteY429" fmla="*/ 265112 h 6857998"/>
              <a:gd name="connsiteX430" fmla="*/ 3649662 w 6435725"/>
              <a:gd name="connsiteY430" fmla="*/ 261408 h 6857998"/>
              <a:gd name="connsiteX431" fmla="*/ 3650985 w 6435725"/>
              <a:gd name="connsiteY431" fmla="*/ 258233 h 6857998"/>
              <a:gd name="connsiteX432" fmla="*/ 3652573 w 6435725"/>
              <a:gd name="connsiteY432" fmla="*/ 255852 h 6857998"/>
              <a:gd name="connsiteX433" fmla="*/ 3653896 w 6435725"/>
              <a:gd name="connsiteY433" fmla="*/ 253735 h 6857998"/>
              <a:gd name="connsiteX434" fmla="*/ 3655748 w 6435725"/>
              <a:gd name="connsiteY434" fmla="*/ 252148 h 6857998"/>
              <a:gd name="connsiteX435" fmla="*/ 3657864 w 6435725"/>
              <a:gd name="connsiteY435" fmla="*/ 251354 h 6857998"/>
              <a:gd name="connsiteX436" fmla="*/ 3660246 w 6435725"/>
              <a:gd name="connsiteY436" fmla="*/ 250560 h 6857998"/>
              <a:gd name="connsiteX437" fmla="*/ 3662627 w 6435725"/>
              <a:gd name="connsiteY437" fmla="*/ 250560 h 6857998"/>
              <a:gd name="connsiteX438" fmla="*/ 3665008 w 6435725"/>
              <a:gd name="connsiteY438" fmla="*/ 250825 h 6857998"/>
              <a:gd name="connsiteX439" fmla="*/ 3668183 w 6435725"/>
              <a:gd name="connsiteY439" fmla="*/ 251883 h 6857998"/>
              <a:gd name="connsiteX440" fmla="*/ 3671094 w 6435725"/>
              <a:gd name="connsiteY440" fmla="*/ 253471 h 6857998"/>
              <a:gd name="connsiteX441" fmla="*/ 3674269 w 6435725"/>
              <a:gd name="connsiteY441" fmla="*/ 255323 h 6857998"/>
              <a:gd name="connsiteX442" fmla="*/ 3677708 w 6435725"/>
              <a:gd name="connsiteY442" fmla="*/ 257439 h 6857998"/>
              <a:gd name="connsiteX443" fmla="*/ 3681412 w 6435725"/>
              <a:gd name="connsiteY443" fmla="*/ 260085 h 6857998"/>
              <a:gd name="connsiteX444" fmla="*/ 3684058 w 6435725"/>
              <a:gd name="connsiteY444" fmla="*/ 263525 h 6857998"/>
              <a:gd name="connsiteX445" fmla="*/ 3686969 w 6435725"/>
              <a:gd name="connsiteY445" fmla="*/ 266700 h 6857998"/>
              <a:gd name="connsiteX446" fmla="*/ 3691996 w 6435725"/>
              <a:gd name="connsiteY446" fmla="*/ 273579 h 6857998"/>
              <a:gd name="connsiteX447" fmla="*/ 3701521 w 6435725"/>
              <a:gd name="connsiteY447" fmla="*/ 288131 h 6857998"/>
              <a:gd name="connsiteX448" fmla="*/ 3706812 w 6435725"/>
              <a:gd name="connsiteY448" fmla="*/ 295275 h 6857998"/>
              <a:gd name="connsiteX449" fmla="*/ 3709458 w 6435725"/>
              <a:gd name="connsiteY449" fmla="*/ 298450 h 6857998"/>
              <a:gd name="connsiteX450" fmla="*/ 3712633 w 6435725"/>
              <a:gd name="connsiteY450" fmla="*/ 301625 h 6857998"/>
              <a:gd name="connsiteX451" fmla="*/ 3715808 w 6435725"/>
              <a:gd name="connsiteY451" fmla="*/ 304800 h 6857998"/>
              <a:gd name="connsiteX452" fmla="*/ 3718983 w 6435725"/>
              <a:gd name="connsiteY452" fmla="*/ 307446 h 6857998"/>
              <a:gd name="connsiteX453" fmla="*/ 3722687 w 6435725"/>
              <a:gd name="connsiteY453" fmla="*/ 309827 h 6857998"/>
              <a:gd name="connsiteX454" fmla="*/ 3726656 w 6435725"/>
              <a:gd name="connsiteY454" fmla="*/ 311943 h 6857998"/>
              <a:gd name="connsiteX455" fmla="*/ 3732212 w 6435725"/>
              <a:gd name="connsiteY455" fmla="*/ 319087 h 6857998"/>
              <a:gd name="connsiteX456" fmla="*/ 3738033 w 6435725"/>
              <a:gd name="connsiteY456" fmla="*/ 325173 h 6857998"/>
              <a:gd name="connsiteX457" fmla="*/ 3743854 w 6435725"/>
              <a:gd name="connsiteY457" fmla="*/ 330729 h 6857998"/>
              <a:gd name="connsiteX458" fmla="*/ 3746764 w 6435725"/>
              <a:gd name="connsiteY458" fmla="*/ 332846 h 6857998"/>
              <a:gd name="connsiteX459" fmla="*/ 3749939 w 6435725"/>
              <a:gd name="connsiteY459" fmla="*/ 334962 h 6857998"/>
              <a:gd name="connsiteX460" fmla="*/ 3752585 w 6435725"/>
              <a:gd name="connsiteY460" fmla="*/ 336814 h 6857998"/>
              <a:gd name="connsiteX461" fmla="*/ 3755760 w 6435725"/>
              <a:gd name="connsiteY461" fmla="*/ 338666 h 6857998"/>
              <a:gd name="connsiteX462" fmla="*/ 3758406 w 6435725"/>
              <a:gd name="connsiteY462" fmla="*/ 339989 h 6857998"/>
              <a:gd name="connsiteX463" fmla="*/ 3761581 w 6435725"/>
              <a:gd name="connsiteY463" fmla="*/ 341312 h 6857998"/>
              <a:gd name="connsiteX464" fmla="*/ 3764492 w 6435725"/>
              <a:gd name="connsiteY464" fmla="*/ 342106 h 6857998"/>
              <a:gd name="connsiteX465" fmla="*/ 3767667 w 6435725"/>
              <a:gd name="connsiteY465" fmla="*/ 343164 h 6857998"/>
              <a:gd name="connsiteX466" fmla="*/ 3770577 w 6435725"/>
              <a:gd name="connsiteY466" fmla="*/ 343693 h 6857998"/>
              <a:gd name="connsiteX467" fmla="*/ 3773752 w 6435725"/>
              <a:gd name="connsiteY467" fmla="*/ 343958 h 6857998"/>
              <a:gd name="connsiteX468" fmla="*/ 3776662 w 6435725"/>
              <a:gd name="connsiteY468" fmla="*/ 343958 h 6857998"/>
              <a:gd name="connsiteX469" fmla="*/ 3779573 w 6435725"/>
              <a:gd name="connsiteY469" fmla="*/ 343958 h 6857998"/>
              <a:gd name="connsiteX470" fmla="*/ 3783012 w 6435725"/>
              <a:gd name="connsiteY470" fmla="*/ 343693 h 6857998"/>
              <a:gd name="connsiteX471" fmla="*/ 3786187 w 6435725"/>
              <a:gd name="connsiteY471" fmla="*/ 343164 h 6857998"/>
              <a:gd name="connsiteX472" fmla="*/ 3789098 w 6435725"/>
              <a:gd name="connsiteY472" fmla="*/ 342106 h 6857998"/>
              <a:gd name="connsiteX473" fmla="*/ 3792273 w 6435725"/>
              <a:gd name="connsiteY473" fmla="*/ 341312 h 6857998"/>
              <a:gd name="connsiteX474" fmla="*/ 3795183 w 6435725"/>
              <a:gd name="connsiteY474" fmla="*/ 339989 h 6857998"/>
              <a:gd name="connsiteX475" fmla="*/ 3798358 w 6435725"/>
              <a:gd name="connsiteY475" fmla="*/ 338402 h 6857998"/>
              <a:gd name="connsiteX476" fmla="*/ 3801798 w 6435725"/>
              <a:gd name="connsiteY476" fmla="*/ 336550 h 6857998"/>
              <a:gd name="connsiteX477" fmla="*/ 3804708 w 6435725"/>
              <a:gd name="connsiteY477" fmla="*/ 334698 h 6857998"/>
              <a:gd name="connsiteX478" fmla="*/ 3811323 w 6435725"/>
              <a:gd name="connsiteY478" fmla="*/ 330464 h 6857998"/>
              <a:gd name="connsiteX479" fmla="*/ 3817673 w 6435725"/>
              <a:gd name="connsiteY479" fmla="*/ 324908 h 6857998"/>
              <a:gd name="connsiteX480" fmla="*/ 3824552 w 6435725"/>
              <a:gd name="connsiteY480" fmla="*/ 318823 h 6857998"/>
              <a:gd name="connsiteX481" fmla="*/ 3838575 w 6435725"/>
              <a:gd name="connsiteY481" fmla="*/ 316441 h 6857998"/>
              <a:gd name="connsiteX482" fmla="*/ 3852598 w 6435725"/>
              <a:gd name="connsiteY482" fmla="*/ 314589 h 6857998"/>
              <a:gd name="connsiteX483" fmla="*/ 3866885 w 6435725"/>
              <a:gd name="connsiteY483" fmla="*/ 313002 h 6857998"/>
              <a:gd name="connsiteX484" fmla="*/ 3880908 w 6435725"/>
              <a:gd name="connsiteY484" fmla="*/ 311943 h 6857998"/>
              <a:gd name="connsiteX485" fmla="*/ 3895196 w 6435725"/>
              <a:gd name="connsiteY485" fmla="*/ 311414 h 6857998"/>
              <a:gd name="connsiteX486" fmla="*/ 3909219 w 6435725"/>
              <a:gd name="connsiteY486" fmla="*/ 311150 h 6857998"/>
              <a:gd name="connsiteX487" fmla="*/ 3923242 w 6435725"/>
              <a:gd name="connsiteY487" fmla="*/ 311150 h 6857998"/>
              <a:gd name="connsiteX488" fmla="*/ 3937529 w 6435725"/>
              <a:gd name="connsiteY488" fmla="*/ 311414 h 6857998"/>
              <a:gd name="connsiteX489" fmla="*/ 3951552 w 6435725"/>
              <a:gd name="connsiteY489" fmla="*/ 311943 h 6857998"/>
              <a:gd name="connsiteX490" fmla="*/ 3965839 w 6435725"/>
              <a:gd name="connsiteY490" fmla="*/ 312737 h 6857998"/>
              <a:gd name="connsiteX491" fmla="*/ 3993885 w 6435725"/>
              <a:gd name="connsiteY491" fmla="*/ 314854 h 6857998"/>
              <a:gd name="connsiteX492" fmla="*/ 4022460 w 6435725"/>
              <a:gd name="connsiteY492" fmla="*/ 317235 h 6857998"/>
              <a:gd name="connsiteX493" fmla="*/ 4050771 w 6435725"/>
              <a:gd name="connsiteY493" fmla="*/ 320146 h 6857998"/>
              <a:gd name="connsiteX494" fmla="*/ 4052358 w 6435725"/>
              <a:gd name="connsiteY494" fmla="*/ 320675 h 6857998"/>
              <a:gd name="connsiteX495" fmla="*/ 4054210 w 6435725"/>
              <a:gd name="connsiteY495" fmla="*/ 321204 h 6857998"/>
              <a:gd name="connsiteX496" fmla="*/ 4055798 w 6435725"/>
              <a:gd name="connsiteY496" fmla="*/ 322527 h 6857998"/>
              <a:gd name="connsiteX497" fmla="*/ 4057650 w 6435725"/>
              <a:gd name="connsiteY497" fmla="*/ 324114 h 6857998"/>
              <a:gd name="connsiteX498" fmla="*/ 4060560 w 6435725"/>
              <a:gd name="connsiteY498" fmla="*/ 327289 h 6857998"/>
              <a:gd name="connsiteX499" fmla="*/ 4063206 w 6435725"/>
              <a:gd name="connsiteY499" fmla="*/ 330729 h 6857998"/>
              <a:gd name="connsiteX500" fmla="*/ 4065058 w 6435725"/>
              <a:gd name="connsiteY500" fmla="*/ 333904 h 6857998"/>
              <a:gd name="connsiteX501" fmla="*/ 4065852 w 6435725"/>
              <a:gd name="connsiteY501" fmla="*/ 336550 h 6857998"/>
              <a:gd name="connsiteX502" fmla="*/ 4066117 w 6435725"/>
              <a:gd name="connsiteY502" fmla="*/ 337873 h 6857998"/>
              <a:gd name="connsiteX503" fmla="*/ 4066117 w 6435725"/>
              <a:gd name="connsiteY503" fmla="*/ 338666 h 6857998"/>
              <a:gd name="connsiteX504" fmla="*/ 4065852 w 6435725"/>
              <a:gd name="connsiteY504" fmla="*/ 339989 h 6857998"/>
              <a:gd name="connsiteX505" fmla="*/ 4065587 w 6435725"/>
              <a:gd name="connsiteY505" fmla="*/ 341048 h 6857998"/>
              <a:gd name="connsiteX506" fmla="*/ 4065058 w 6435725"/>
              <a:gd name="connsiteY506" fmla="*/ 341841 h 6857998"/>
              <a:gd name="connsiteX507" fmla="*/ 4064000 w 6435725"/>
              <a:gd name="connsiteY507" fmla="*/ 342371 h 6857998"/>
              <a:gd name="connsiteX508" fmla="*/ 4061883 w 6435725"/>
              <a:gd name="connsiteY508" fmla="*/ 343958 h 6857998"/>
              <a:gd name="connsiteX509" fmla="*/ 4059237 w 6435725"/>
              <a:gd name="connsiteY509" fmla="*/ 345281 h 6857998"/>
              <a:gd name="connsiteX510" fmla="*/ 4055798 w 6435725"/>
              <a:gd name="connsiteY510" fmla="*/ 346075 h 6857998"/>
              <a:gd name="connsiteX511" fmla="*/ 4052094 w 6435725"/>
              <a:gd name="connsiteY511" fmla="*/ 346868 h 6857998"/>
              <a:gd name="connsiteX512" fmla="*/ 4047860 w 6435725"/>
              <a:gd name="connsiteY512" fmla="*/ 347398 h 6857998"/>
              <a:gd name="connsiteX513" fmla="*/ 4043362 w 6435725"/>
              <a:gd name="connsiteY513" fmla="*/ 347927 h 6857998"/>
              <a:gd name="connsiteX514" fmla="*/ 4041510 w 6435725"/>
              <a:gd name="connsiteY514" fmla="*/ 348191 h 6857998"/>
              <a:gd name="connsiteX515" fmla="*/ 4040187 w 6435725"/>
              <a:gd name="connsiteY515" fmla="*/ 348985 h 6857998"/>
              <a:gd name="connsiteX516" fmla="*/ 4038600 w 6435725"/>
              <a:gd name="connsiteY516" fmla="*/ 349779 h 6857998"/>
              <a:gd name="connsiteX517" fmla="*/ 4037542 w 6435725"/>
              <a:gd name="connsiteY517" fmla="*/ 350837 h 6857998"/>
              <a:gd name="connsiteX518" fmla="*/ 4037012 w 6435725"/>
              <a:gd name="connsiteY518" fmla="*/ 351896 h 6857998"/>
              <a:gd name="connsiteX519" fmla="*/ 4037012 w 6435725"/>
              <a:gd name="connsiteY519" fmla="*/ 353483 h 6857998"/>
              <a:gd name="connsiteX520" fmla="*/ 4037542 w 6435725"/>
              <a:gd name="connsiteY520" fmla="*/ 355335 h 6857998"/>
              <a:gd name="connsiteX521" fmla="*/ 4038864 w 6435725"/>
              <a:gd name="connsiteY521" fmla="*/ 357452 h 6857998"/>
              <a:gd name="connsiteX522" fmla="*/ 4040981 w 6435725"/>
              <a:gd name="connsiteY522" fmla="*/ 359833 h 6857998"/>
              <a:gd name="connsiteX523" fmla="*/ 4043627 w 6435725"/>
              <a:gd name="connsiteY523" fmla="*/ 362744 h 6857998"/>
              <a:gd name="connsiteX524" fmla="*/ 4045214 w 6435725"/>
              <a:gd name="connsiteY524" fmla="*/ 364596 h 6857998"/>
              <a:gd name="connsiteX525" fmla="*/ 4046537 w 6435725"/>
              <a:gd name="connsiteY525" fmla="*/ 366448 h 6857998"/>
              <a:gd name="connsiteX526" fmla="*/ 4047860 w 6435725"/>
              <a:gd name="connsiteY526" fmla="*/ 368829 h 6857998"/>
              <a:gd name="connsiteX527" fmla="*/ 4048654 w 6435725"/>
              <a:gd name="connsiteY527" fmla="*/ 371210 h 6857998"/>
              <a:gd name="connsiteX528" fmla="*/ 4050242 w 6435725"/>
              <a:gd name="connsiteY528" fmla="*/ 376766 h 6857998"/>
              <a:gd name="connsiteX529" fmla="*/ 4051829 w 6435725"/>
              <a:gd name="connsiteY529" fmla="*/ 381793 h 6857998"/>
              <a:gd name="connsiteX530" fmla="*/ 4052623 w 6435725"/>
              <a:gd name="connsiteY530" fmla="*/ 384175 h 6857998"/>
              <a:gd name="connsiteX531" fmla="*/ 4053946 w 6435725"/>
              <a:gd name="connsiteY531" fmla="*/ 386027 h 6857998"/>
              <a:gd name="connsiteX532" fmla="*/ 4055004 w 6435725"/>
              <a:gd name="connsiteY532" fmla="*/ 387879 h 6857998"/>
              <a:gd name="connsiteX533" fmla="*/ 4056592 w 6435725"/>
              <a:gd name="connsiteY533" fmla="*/ 388937 h 6857998"/>
              <a:gd name="connsiteX534" fmla="*/ 4058444 w 6435725"/>
              <a:gd name="connsiteY534" fmla="*/ 389731 h 6857998"/>
              <a:gd name="connsiteX535" fmla="*/ 4060825 w 6435725"/>
              <a:gd name="connsiteY535" fmla="*/ 389731 h 6857998"/>
              <a:gd name="connsiteX536" fmla="*/ 4063471 w 6435725"/>
              <a:gd name="connsiteY536" fmla="*/ 389202 h 6857998"/>
              <a:gd name="connsiteX537" fmla="*/ 4066910 w 6435725"/>
              <a:gd name="connsiteY537" fmla="*/ 387879 h 6857998"/>
              <a:gd name="connsiteX538" fmla="*/ 4071408 w 6435725"/>
              <a:gd name="connsiteY538" fmla="*/ 386027 h 6857998"/>
              <a:gd name="connsiteX539" fmla="*/ 4076435 w 6435725"/>
              <a:gd name="connsiteY539" fmla="*/ 384439 h 6857998"/>
              <a:gd name="connsiteX540" fmla="*/ 4081462 w 6435725"/>
              <a:gd name="connsiteY540" fmla="*/ 383646 h 6857998"/>
              <a:gd name="connsiteX541" fmla="*/ 4086754 w 6435725"/>
              <a:gd name="connsiteY541" fmla="*/ 382587 h 6857998"/>
              <a:gd name="connsiteX542" fmla="*/ 4097602 w 6435725"/>
              <a:gd name="connsiteY542" fmla="*/ 381793 h 6857998"/>
              <a:gd name="connsiteX543" fmla="*/ 4103158 w 6435725"/>
              <a:gd name="connsiteY543" fmla="*/ 380735 h 6857998"/>
              <a:gd name="connsiteX544" fmla="*/ 4108185 w 6435725"/>
              <a:gd name="connsiteY544" fmla="*/ 379941 h 6857998"/>
              <a:gd name="connsiteX545" fmla="*/ 4113477 w 6435725"/>
              <a:gd name="connsiteY545" fmla="*/ 378619 h 6857998"/>
              <a:gd name="connsiteX546" fmla="*/ 4118504 w 6435725"/>
              <a:gd name="connsiteY546" fmla="*/ 376766 h 6857998"/>
              <a:gd name="connsiteX547" fmla="*/ 4120621 w 6435725"/>
              <a:gd name="connsiteY547" fmla="*/ 375708 h 6857998"/>
              <a:gd name="connsiteX548" fmla="*/ 4123002 w 6435725"/>
              <a:gd name="connsiteY548" fmla="*/ 374385 h 6857998"/>
              <a:gd name="connsiteX549" fmla="*/ 4125119 w 6435725"/>
              <a:gd name="connsiteY549" fmla="*/ 372798 h 6857998"/>
              <a:gd name="connsiteX550" fmla="*/ 4126971 w 6435725"/>
              <a:gd name="connsiteY550" fmla="*/ 370946 h 6857998"/>
              <a:gd name="connsiteX551" fmla="*/ 4129087 w 6435725"/>
              <a:gd name="connsiteY551" fmla="*/ 369094 h 6857998"/>
              <a:gd name="connsiteX552" fmla="*/ 4130939 w 6435725"/>
              <a:gd name="connsiteY552" fmla="*/ 366977 h 6857998"/>
              <a:gd name="connsiteX553" fmla="*/ 4132792 w 6435725"/>
              <a:gd name="connsiteY553" fmla="*/ 364596 h 6857998"/>
              <a:gd name="connsiteX554" fmla="*/ 4134379 w 6435725"/>
              <a:gd name="connsiteY554" fmla="*/ 361685 h 6857998"/>
              <a:gd name="connsiteX555" fmla="*/ 4135967 w 6435725"/>
              <a:gd name="connsiteY555" fmla="*/ 358775 h 6857998"/>
              <a:gd name="connsiteX556" fmla="*/ 4137025 w 6435725"/>
              <a:gd name="connsiteY556" fmla="*/ 355335 h 6857998"/>
              <a:gd name="connsiteX557" fmla="*/ 4138348 w 6435725"/>
              <a:gd name="connsiteY557" fmla="*/ 351631 h 6857998"/>
              <a:gd name="connsiteX558" fmla="*/ 4139142 w 6435725"/>
              <a:gd name="connsiteY558" fmla="*/ 347662 h 6857998"/>
              <a:gd name="connsiteX559" fmla="*/ 4140729 w 6435725"/>
              <a:gd name="connsiteY559" fmla="*/ 341841 h 6857998"/>
              <a:gd name="connsiteX560" fmla="*/ 4141787 w 6435725"/>
              <a:gd name="connsiteY560" fmla="*/ 339725 h 6857998"/>
              <a:gd name="connsiteX561" fmla="*/ 4142581 w 6435725"/>
              <a:gd name="connsiteY561" fmla="*/ 337873 h 6857998"/>
              <a:gd name="connsiteX562" fmla="*/ 4143639 w 6435725"/>
              <a:gd name="connsiteY562" fmla="*/ 336550 h 6857998"/>
              <a:gd name="connsiteX563" fmla="*/ 4144433 w 6435725"/>
              <a:gd name="connsiteY563" fmla="*/ 335756 h 6857998"/>
              <a:gd name="connsiteX564" fmla="*/ 4145492 w 6435725"/>
              <a:gd name="connsiteY564" fmla="*/ 334962 h 6857998"/>
              <a:gd name="connsiteX565" fmla="*/ 4146285 w 6435725"/>
              <a:gd name="connsiteY565" fmla="*/ 334962 h 6857998"/>
              <a:gd name="connsiteX566" fmla="*/ 4147344 w 6435725"/>
              <a:gd name="connsiteY566" fmla="*/ 334962 h 6857998"/>
              <a:gd name="connsiteX567" fmla="*/ 4148137 w 6435725"/>
              <a:gd name="connsiteY567" fmla="*/ 335491 h 6857998"/>
              <a:gd name="connsiteX568" fmla="*/ 4150254 w 6435725"/>
              <a:gd name="connsiteY568" fmla="*/ 336814 h 6857998"/>
              <a:gd name="connsiteX569" fmla="*/ 4152371 w 6435725"/>
              <a:gd name="connsiteY569" fmla="*/ 338666 h 6857998"/>
              <a:gd name="connsiteX570" fmla="*/ 4154752 w 6435725"/>
              <a:gd name="connsiteY570" fmla="*/ 341577 h 6857998"/>
              <a:gd name="connsiteX571" fmla="*/ 4159250 w 6435725"/>
              <a:gd name="connsiteY571" fmla="*/ 347133 h 6857998"/>
              <a:gd name="connsiteX572" fmla="*/ 4161367 w 6435725"/>
              <a:gd name="connsiteY572" fmla="*/ 349514 h 6857998"/>
              <a:gd name="connsiteX573" fmla="*/ 4163748 w 6435725"/>
              <a:gd name="connsiteY573" fmla="*/ 351631 h 6857998"/>
              <a:gd name="connsiteX574" fmla="*/ 4165071 w 6435725"/>
              <a:gd name="connsiteY574" fmla="*/ 352160 h 6857998"/>
              <a:gd name="connsiteX575" fmla="*/ 4166394 w 6435725"/>
              <a:gd name="connsiteY575" fmla="*/ 352954 h 6857998"/>
              <a:gd name="connsiteX576" fmla="*/ 4167452 w 6435725"/>
              <a:gd name="connsiteY576" fmla="*/ 353218 h 6857998"/>
              <a:gd name="connsiteX577" fmla="*/ 4168775 w 6435725"/>
              <a:gd name="connsiteY577" fmla="*/ 353218 h 6857998"/>
              <a:gd name="connsiteX578" fmla="*/ 4170098 w 6435725"/>
              <a:gd name="connsiteY578" fmla="*/ 352954 h 6857998"/>
              <a:gd name="connsiteX579" fmla="*/ 4171156 w 6435725"/>
              <a:gd name="connsiteY579" fmla="*/ 352689 h 6857998"/>
              <a:gd name="connsiteX580" fmla="*/ 4172479 w 6435725"/>
              <a:gd name="connsiteY580" fmla="*/ 351366 h 6857998"/>
              <a:gd name="connsiteX581" fmla="*/ 4173537 w 6435725"/>
              <a:gd name="connsiteY581" fmla="*/ 350043 h 6857998"/>
              <a:gd name="connsiteX582" fmla="*/ 4182004 w 6435725"/>
              <a:gd name="connsiteY582" fmla="*/ 342371 h 6857998"/>
              <a:gd name="connsiteX583" fmla="*/ 4183856 w 6435725"/>
              <a:gd name="connsiteY583" fmla="*/ 336814 h 6857998"/>
              <a:gd name="connsiteX584" fmla="*/ 4185444 w 6435725"/>
              <a:gd name="connsiteY584" fmla="*/ 332052 h 6857998"/>
              <a:gd name="connsiteX585" fmla="*/ 4187560 w 6435725"/>
              <a:gd name="connsiteY585" fmla="*/ 327819 h 6857998"/>
              <a:gd name="connsiteX586" fmla="*/ 4189412 w 6435725"/>
              <a:gd name="connsiteY586" fmla="*/ 323850 h 6857998"/>
              <a:gd name="connsiteX587" fmla="*/ 4191529 w 6435725"/>
              <a:gd name="connsiteY587" fmla="*/ 320675 h 6857998"/>
              <a:gd name="connsiteX588" fmla="*/ 4193646 w 6435725"/>
              <a:gd name="connsiteY588" fmla="*/ 317764 h 6857998"/>
              <a:gd name="connsiteX589" fmla="*/ 4196027 w 6435725"/>
              <a:gd name="connsiteY589" fmla="*/ 315383 h 6857998"/>
              <a:gd name="connsiteX590" fmla="*/ 4198673 w 6435725"/>
              <a:gd name="connsiteY590" fmla="*/ 313531 h 6857998"/>
              <a:gd name="connsiteX591" fmla="*/ 4244975 w 6435725"/>
              <a:gd name="connsiteY591" fmla="*/ 335491 h 6857998"/>
              <a:gd name="connsiteX592" fmla="*/ 4292335 w 6435725"/>
              <a:gd name="connsiteY592" fmla="*/ 356923 h 6857998"/>
              <a:gd name="connsiteX593" fmla="*/ 4300802 w 6435725"/>
              <a:gd name="connsiteY593" fmla="*/ 361421 h 6857998"/>
              <a:gd name="connsiteX594" fmla="*/ 4309798 w 6435725"/>
              <a:gd name="connsiteY594" fmla="*/ 365919 h 6857998"/>
              <a:gd name="connsiteX595" fmla="*/ 4318529 w 6435725"/>
              <a:gd name="connsiteY595" fmla="*/ 369358 h 6857998"/>
              <a:gd name="connsiteX596" fmla="*/ 4328054 w 6435725"/>
              <a:gd name="connsiteY596" fmla="*/ 372798 h 6857998"/>
              <a:gd name="connsiteX597" fmla="*/ 4343400 w 6435725"/>
              <a:gd name="connsiteY597" fmla="*/ 379412 h 6857998"/>
              <a:gd name="connsiteX598" fmla="*/ 4358746 w 6435725"/>
              <a:gd name="connsiteY598" fmla="*/ 385498 h 6857998"/>
              <a:gd name="connsiteX599" fmla="*/ 4389966 w 6435725"/>
              <a:gd name="connsiteY599" fmla="*/ 397669 h 6857998"/>
              <a:gd name="connsiteX600" fmla="*/ 4390496 w 6435725"/>
              <a:gd name="connsiteY600" fmla="*/ 399785 h 6857998"/>
              <a:gd name="connsiteX601" fmla="*/ 4391025 w 6435725"/>
              <a:gd name="connsiteY601" fmla="*/ 402166 h 6857998"/>
              <a:gd name="connsiteX602" fmla="*/ 4391025 w 6435725"/>
              <a:gd name="connsiteY602" fmla="*/ 404283 h 6857998"/>
              <a:gd name="connsiteX603" fmla="*/ 4391025 w 6435725"/>
              <a:gd name="connsiteY603" fmla="*/ 406400 h 6857998"/>
              <a:gd name="connsiteX604" fmla="*/ 4390760 w 6435725"/>
              <a:gd name="connsiteY604" fmla="*/ 408781 h 6857998"/>
              <a:gd name="connsiteX605" fmla="*/ 4390231 w 6435725"/>
              <a:gd name="connsiteY605" fmla="*/ 411162 h 6857998"/>
              <a:gd name="connsiteX606" fmla="*/ 4389173 w 6435725"/>
              <a:gd name="connsiteY606" fmla="*/ 413808 h 6857998"/>
              <a:gd name="connsiteX607" fmla="*/ 4388379 w 6435725"/>
              <a:gd name="connsiteY607" fmla="*/ 416189 h 6857998"/>
              <a:gd name="connsiteX608" fmla="*/ 4387056 w 6435725"/>
              <a:gd name="connsiteY608" fmla="*/ 418571 h 6857998"/>
              <a:gd name="connsiteX609" fmla="*/ 4385469 w 6435725"/>
              <a:gd name="connsiteY609" fmla="*/ 420952 h 6857998"/>
              <a:gd name="connsiteX610" fmla="*/ 4382294 w 6435725"/>
              <a:gd name="connsiteY610" fmla="*/ 426243 h 6857998"/>
              <a:gd name="connsiteX611" fmla="*/ 4377531 w 6435725"/>
              <a:gd name="connsiteY611" fmla="*/ 431535 h 6857998"/>
              <a:gd name="connsiteX612" fmla="*/ 4371975 w 6435725"/>
              <a:gd name="connsiteY612" fmla="*/ 436827 h 6857998"/>
              <a:gd name="connsiteX613" fmla="*/ 4394994 w 6435725"/>
              <a:gd name="connsiteY613" fmla="*/ 446881 h 6857998"/>
              <a:gd name="connsiteX614" fmla="*/ 4427273 w 6435725"/>
              <a:gd name="connsiteY614" fmla="*/ 450321 h 6857998"/>
              <a:gd name="connsiteX615" fmla="*/ 4428596 w 6435725"/>
              <a:gd name="connsiteY615" fmla="*/ 445558 h 6857998"/>
              <a:gd name="connsiteX616" fmla="*/ 4430183 w 6435725"/>
              <a:gd name="connsiteY616" fmla="*/ 441325 h 6857998"/>
              <a:gd name="connsiteX617" fmla="*/ 4433094 w 6435725"/>
              <a:gd name="connsiteY617" fmla="*/ 433123 h 6857998"/>
              <a:gd name="connsiteX618" fmla="*/ 4434946 w 6435725"/>
              <a:gd name="connsiteY618" fmla="*/ 428889 h 6857998"/>
              <a:gd name="connsiteX619" fmla="*/ 4436533 w 6435725"/>
              <a:gd name="connsiteY619" fmla="*/ 424391 h 6857998"/>
              <a:gd name="connsiteX620" fmla="*/ 4437856 w 6435725"/>
              <a:gd name="connsiteY620" fmla="*/ 419893 h 6857998"/>
              <a:gd name="connsiteX621" fmla="*/ 4438385 w 6435725"/>
              <a:gd name="connsiteY621" fmla="*/ 415131 h 6857998"/>
              <a:gd name="connsiteX622" fmla="*/ 4453996 w 6435725"/>
              <a:gd name="connsiteY622" fmla="*/ 420687 h 6857998"/>
              <a:gd name="connsiteX623" fmla="*/ 4470135 w 6435725"/>
              <a:gd name="connsiteY623" fmla="*/ 425714 h 6857998"/>
              <a:gd name="connsiteX624" fmla="*/ 4485746 w 6435725"/>
              <a:gd name="connsiteY624" fmla="*/ 430477 h 6857998"/>
              <a:gd name="connsiteX625" fmla="*/ 4501621 w 6435725"/>
              <a:gd name="connsiteY625" fmla="*/ 434975 h 6857998"/>
              <a:gd name="connsiteX626" fmla="*/ 4499239 w 6435725"/>
              <a:gd name="connsiteY626" fmla="*/ 439208 h 6857998"/>
              <a:gd name="connsiteX627" fmla="*/ 4496858 w 6435725"/>
              <a:gd name="connsiteY627" fmla="*/ 443441 h 6857998"/>
              <a:gd name="connsiteX628" fmla="*/ 4491566 w 6435725"/>
              <a:gd name="connsiteY628" fmla="*/ 451379 h 6857998"/>
              <a:gd name="connsiteX629" fmla="*/ 4485746 w 6435725"/>
              <a:gd name="connsiteY629" fmla="*/ 459052 h 6857998"/>
              <a:gd name="connsiteX630" fmla="*/ 4479396 w 6435725"/>
              <a:gd name="connsiteY630" fmla="*/ 466460 h 6857998"/>
              <a:gd name="connsiteX631" fmla="*/ 4472781 w 6435725"/>
              <a:gd name="connsiteY631" fmla="*/ 473868 h 6857998"/>
              <a:gd name="connsiteX632" fmla="*/ 4466166 w 6435725"/>
              <a:gd name="connsiteY632" fmla="*/ 481012 h 6857998"/>
              <a:gd name="connsiteX633" fmla="*/ 4452673 w 6435725"/>
              <a:gd name="connsiteY633" fmla="*/ 495035 h 6857998"/>
              <a:gd name="connsiteX634" fmla="*/ 4446323 w 6435725"/>
              <a:gd name="connsiteY634" fmla="*/ 502443 h 6857998"/>
              <a:gd name="connsiteX635" fmla="*/ 4440237 w 6435725"/>
              <a:gd name="connsiteY635" fmla="*/ 509852 h 6857998"/>
              <a:gd name="connsiteX636" fmla="*/ 4434946 w 6435725"/>
              <a:gd name="connsiteY636" fmla="*/ 517525 h 6857998"/>
              <a:gd name="connsiteX637" fmla="*/ 4432564 w 6435725"/>
              <a:gd name="connsiteY637" fmla="*/ 521494 h 6857998"/>
              <a:gd name="connsiteX638" fmla="*/ 4430183 w 6435725"/>
              <a:gd name="connsiteY638" fmla="*/ 525462 h 6857998"/>
              <a:gd name="connsiteX639" fmla="*/ 4428066 w 6435725"/>
              <a:gd name="connsiteY639" fmla="*/ 529431 h 6857998"/>
              <a:gd name="connsiteX640" fmla="*/ 4426214 w 6435725"/>
              <a:gd name="connsiteY640" fmla="*/ 533929 h 6857998"/>
              <a:gd name="connsiteX641" fmla="*/ 4424627 w 6435725"/>
              <a:gd name="connsiteY641" fmla="*/ 538162 h 6857998"/>
              <a:gd name="connsiteX642" fmla="*/ 4423039 w 6435725"/>
              <a:gd name="connsiteY642" fmla="*/ 542660 h 6857998"/>
              <a:gd name="connsiteX643" fmla="*/ 4422246 w 6435725"/>
              <a:gd name="connsiteY643" fmla="*/ 547423 h 6857998"/>
              <a:gd name="connsiteX644" fmla="*/ 4421187 w 6435725"/>
              <a:gd name="connsiteY644" fmla="*/ 552185 h 6857998"/>
              <a:gd name="connsiteX645" fmla="*/ 4420658 w 6435725"/>
              <a:gd name="connsiteY645" fmla="*/ 557212 h 6857998"/>
              <a:gd name="connsiteX646" fmla="*/ 4420394 w 6435725"/>
              <a:gd name="connsiteY646" fmla="*/ 562239 h 6857998"/>
              <a:gd name="connsiteX647" fmla="*/ 4452144 w 6435725"/>
              <a:gd name="connsiteY647" fmla="*/ 582612 h 6857998"/>
              <a:gd name="connsiteX648" fmla="*/ 4451879 w 6435725"/>
              <a:gd name="connsiteY648" fmla="*/ 582083 h 6857998"/>
              <a:gd name="connsiteX649" fmla="*/ 4452144 w 6435725"/>
              <a:gd name="connsiteY649" fmla="*/ 575998 h 6857998"/>
              <a:gd name="connsiteX650" fmla="*/ 4452937 w 6435725"/>
              <a:gd name="connsiteY650" fmla="*/ 569648 h 6857998"/>
              <a:gd name="connsiteX651" fmla="*/ 4453731 w 6435725"/>
              <a:gd name="connsiteY651" fmla="*/ 563827 h 6857998"/>
              <a:gd name="connsiteX652" fmla="*/ 4454789 w 6435725"/>
              <a:gd name="connsiteY652" fmla="*/ 557741 h 6857998"/>
              <a:gd name="connsiteX653" fmla="*/ 4455848 w 6435725"/>
              <a:gd name="connsiteY653" fmla="*/ 552185 h 6857998"/>
              <a:gd name="connsiteX654" fmla="*/ 4457700 w 6435725"/>
              <a:gd name="connsiteY654" fmla="*/ 546364 h 6857998"/>
              <a:gd name="connsiteX655" fmla="*/ 4459552 w 6435725"/>
              <a:gd name="connsiteY655" fmla="*/ 541073 h 6857998"/>
              <a:gd name="connsiteX656" fmla="*/ 4462198 w 6435725"/>
              <a:gd name="connsiteY656" fmla="*/ 536046 h 6857998"/>
              <a:gd name="connsiteX657" fmla="*/ 4464579 w 6435725"/>
              <a:gd name="connsiteY657" fmla="*/ 531019 h 6857998"/>
              <a:gd name="connsiteX658" fmla="*/ 4467489 w 6435725"/>
              <a:gd name="connsiteY658" fmla="*/ 526521 h 6857998"/>
              <a:gd name="connsiteX659" fmla="*/ 4470929 w 6435725"/>
              <a:gd name="connsiteY659" fmla="*/ 521758 h 6857998"/>
              <a:gd name="connsiteX660" fmla="*/ 4474898 w 6435725"/>
              <a:gd name="connsiteY660" fmla="*/ 517789 h 6857998"/>
              <a:gd name="connsiteX661" fmla="*/ 4479396 w 6435725"/>
              <a:gd name="connsiteY661" fmla="*/ 514085 h 6857998"/>
              <a:gd name="connsiteX662" fmla="*/ 4483894 w 6435725"/>
              <a:gd name="connsiteY662" fmla="*/ 510646 h 6857998"/>
              <a:gd name="connsiteX663" fmla="*/ 4488921 w 6435725"/>
              <a:gd name="connsiteY663" fmla="*/ 507735 h 6857998"/>
              <a:gd name="connsiteX664" fmla="*/ 4494741 w 6435725"/>
              <a:gd name="connsiteY664" fmla="*/ 505354 h 6857998"/>
              <a:gd name="connsiteX665" fmla="*/ 4498710 w 6435725"/>
              <a:gd name="connsiteY665" fmla="*/ 504031 h 6857998"/>
              <a:gd name="connsiteX666" fmla="*/ 4502679 w 6435725"/>
              <a:gd name="connsiteY666" fmla="*/ 503502 h 6857998"/>
              <a:gd name="connsiteX667" fmla="*/ 4506648 w 6435725"/>
              <a:gd name="connsiteY667" fmla="*/ 502973 h 6857998"/>
              <a:gd name="connsiteX668" fmla="*/ 4510616 w 6435725"/>
              <a:gd name="connsiteY668" fmla="*/ 503766 h 6857998"/>
              <a:gd name="connsiteX669" fmla="*/ 4514321 w 6435725"/>
              <a:gd name="connsiteY669" fmla="*/ 504560 h 6857998"/>
              <a:gd name="connsiteX670" fmla="*/ 4518289 w 6435725"/>
              <a:gd name="connsiteY670" fmla="*/ 506148 h 6857998"/>
              <a:gd name="connsiteX671" fmla="*/ 4521994 w 6435725"/>
              <a:gd name="connsiteY671" fmla="*/ 508264 h 6857998"/>
              <a:gd name="connsiteX672" fmla="*/ 4525698 w 6435725"/>
              <a:gd name="connsiteY672" fmla="*/ 510646 h 6857998"/>
              <a:gd name="connsiteX673" fmla="*/ 4529137 w 6435725"/>
              <a:gd name="connsiteY673" fmla="*/ 513556 h 6857998"/>
              <a:gd name="connsiteX674" fmla="*/ 4532312 w 6435725"/>
              <a:gd name="connsiteY674" fmla="*/ 516731 h 6857998"/>
              <a:gd name="connsiteX675" fmla="*/ 4536016 w 6435725"/>
              <a:gd name="connsiteY675" fmla="*/ 519906 h 6857998"/>
              <a:gd name="connsiteX676" fmla="*/ 4539456 w 6435725"/>
              <a:gd name="connsiteY676" fmla="*/ 523610 h 6857998"/>
              <a:gd name="connsiteX677" fmla="*/ 4545806 w 6435725"/>
              <a:gd name="connsiteY677" fmla="*/ 531548 h 6857998"/>
              <a:gd name="connsiteX678" fmla="*/ 4552156 w 6435725"/>
              <a:gd name="connsiteY678" fmla="*/ 540279 h 6857998"/>
              <a:gd name="connsiteX679" fmla="*/ 4548716 w 6435725"/>
              <a:gd name="connsiteY679" fmla="*/ 541866 h 6857998"/>
              <a:gd name="connsiteX680" fmla="*/ 4545012 w 6435725"/>
              <a:gd name="connsiteY680" fmla="*/ 542925 h 6857998"/>
              <a:gd name="connsiteX681" fmla="*/ 4537604 w 6435725"/>
              <a:gd name="connsiteY681" fmla="*/ 545571 h 6857998"/>
              <a:gd name="connsiteX682" fmla="*/ 4530196 w 6435725"/>
              <a:gd name="connsiteY682" fmla="*/ 548216 h 6857998"/>
              <a:gd name="connsiteX683" fmla="*/ 4526756 w 6435725"/>
              <a:gd name="connsiteY683" fmla="*/ 549804 h 6857998"/>
              <a:gd name="connsiteX684" fmla="*/ 4523581 w 6435725"/>
              <a:gd name="connsiteY684" fmla="*/ 551391 h 6857998"/>
              <a:gd name="connsiteX685" fmla="*/ 4520141 w 6435725"/>
              <a:gd name="connsiteY685" fmla="*/ 553243 h 6857998"/>
              <a:gd name="connsiteX686" fmla="*/ 4517231 w 6435725"/>
              <a:gd name="connsiteY686" fmla="*/ 555360 h 6857998"/>
              <a:gd name="connsiteX687" fmla="*/ 4514850 w 6435725"/>
              <a:gd name="connsiteY687" fmla="*/ 558006 h 6857998"/>
              <a:gd name="connsiteX688" fmla="*/ 4512733 w 6435725"/>
              <a:gd name="connsiteY688" fmla="*/ 560916 h 6857998"/>
              <a:gd name="connsiteX689" fmla="*/ 4511146 w 6435725"/>
              <a:gd name="connsiteY689" fmla="*/ 564091 h 6857998"/>
              <a:gd name="connsiteX690" fmla="*/ 4510352 w 6435725"/>
              <a:gd name="connsiteY690" fmla="*/ 568325 h 6857998"/>
              <a:gd name="connsiteX691" fmla="*/ 4509558 w 6435725"/>
              <a:gd name="connsiteY691" fmla="*/ 572558 h 6857998"/>
              <a:gd name="connsiteX692" fmla="*/ 4509558 w 6435725"/>
              <a:gd name="connsiteY692" fmla="*/ 577850 h 6857998"/>
              <a:gd name="connsiteX693" fmla="*/ 4513262 w 6435725"/>
              <a:gd name="connsiteY693" fmla="*/ 580231 h 6857998"/>
              <a:gd name="connsiteX694" fmla="*/ 4516966 w 6435725"/>
              <a:gd name="connsiteY694" fmla="*/ 582083 h 6857998"/>
              <a:gd name="connsiteX695" fmla="*/ 4520671 w 6435725"/>
              <a:gd name="connsiteY695" fmla="*/ 583141 h 6857998"/>
              <a:gd name="connsiteX696" fmla="*/ 4524639 w 6435725"/>
              <a:gd name="connsiteY696" fmla="*/ 583935 h 6857998"/>
              <a:gd name="connsiteX697" fmla="*/ 4528608 w 6435725"/>
              <a:gd name="connsiteY697" fmla="*/ 584200 h 6857998"/>
              <a:gd name="connsiteX698" fmla="*/ 4532841 w 6435725"/>
              <a:gd name="connsiteY698" fmla="*/ 583935 h 6857998"/>
              <a:gd name="connsiteX699" fmla="*/ 4536810 w 6435725"/>
              <a:gd name="connsiteY699" fmla="*/ 582877 h 6857998"/>
              <a:gd name="connsiteX700" fmla="*/ 4540779 w 6435725"/>
              <a:gd name="connsiteY700" fmla="*/ 582083 h 6857998"/>
              <a:gd name="connsiteX701" fmla="*/ 4542631 w 6435725"/>
              <a:gd name="connsiteY701" fmla="*/ 579437 h 6857998"/>
              <a:gd name="connsiteX702" fmla="*/ 4544748 w 6435725"/>
              <a:gd name="connsiteY702" fmla="*/ 577321 h 6857998"/>
              <a:gd name="connsiteX703" fmla="*/ 4547129 w 6435725"/>
              <a:gd name="connsiteY703" fmla="*/ 575468 h 6857998"/>
              <a:gd name="connsiteX704" fmla="*/ 4549510 w 6435725"/>
              <a:gd name="connsiteY704" fmla="*/ 574146 h 6857998"/>
              <a:gd name="connsiteX705" fmla="*/ 4555066 w 6435725"/>
              <a:gd name="connsiteY705" fmla="*/ 570971 h 6857998"/>
              <a:gd name="connsiteX706" fmla="*/ 4560358 w 6435725"/>
              <a:gd name="connsiteY706" fmla="*/ 567796 h 6857998"/>
              <a:gd name="connsiteX707" fmla="*/ 4563004 w 6435725"/>
              <a:gd name="connsiteY707" fmla="*/ 566473 h 6857998"/>
              <a:gd name="connsiteX708" fmla="*/ 4565650 w 6435725"/>
              <a:gd name="connsiteY708" fmla="*/ 564885 h 6857998"/>
              <a:gd name="connsiteX709" fmla="*/ 4568031 w 6435725"/>
              <a:gd name="connsiteY709" fmla="*/ 563033 h 6857998"/>
              <a:gd name="connsiteX710" fmla="*/ 4570148 w 6435725"/>
              <a:gd name="connsiteY710" fmla="*/ 560916 h 6857998"/>
              <a:gd name="connsiteX711" fmla="*/ 4572000 w 6435725"/>
              <a:gd name="connsiteY711" fmla="*/ 558800 h 6857998"/>
              <a:gd name="connsiteX712" fmla="*/ 4573852 w 6435725"/>
              <a:gd name="connsiteY712" fmla="*/ 555889 h 6857998"/>
              <a:gd name="connsiteX713" fmla="*/ 4575175 w 6435725"/>
              <a:gd name="connsiteY713" fmla="*/ 552714 h 6857998"/>
              <a:gd name="connsiteX714" fmla="*/ 4575969 w 6435725"/>
              <a:gd name="connsiteY714" fmla="*/ 549539 h 6857998"/>
              <a:gd name="connsiteX715" fmla="*/ 4575969 w 6435725"/>
              <a:gd name="connsiteY715" fmla="*/ 530754 h 6857998"/>
              <a:gd name="connsiteX716" fmla="*/ 4578350 w 6435725"/>
              <a:gd name="connsiteY716" fmla="*/ 527579 h 6857998"/>
              <a:gd name="connsiteX717" fmla="*/ 4580996 w 6435725"/>
              <a:gd name="connsiteY717" fmla="*/ 525198 h 6857998"/>
              <a:gd name="connsiteX718" fmla="*/ 4583112 w 6435725"/>
              <a:gd name="connsiteY718" fmla="*/ 522816 h 6857998"/>
              <a:gd name="connsiteX719" fmla="*/ 4585229 w 6435725"/>
              <a:gd name="connsiteY719" fmla="*/ 520964 h 6857998"/>
              <a:gd name="connsiteX720" fmla="*/ 4587081 w 6435725"/>
              <a:gd name="connsiteY720" fmla="*/ 519377 h 6857998"/>
              <a:gd name="connsiteX721" fmla="*/ 4589198 w 6435725"/>
              <a:gd name="connsiteY721" fmla="*/ 518054 h 6857998"/>
              <a:gd name="connsiteX722" fmla="*/ 4591050 w 6435725"/>
              <a:gd name="connsiteY722" fmla="*/ 517260 h 6857998"/>
              <a:gd name="connsiteX723" fmla="*/ 4592637 w 6435725"/>
              <a:gd name="connsiteY723" fmla="*/ 516996 h 6857998"/>
              <a:gd name="connsiteX724" fmla="*/ 4594489 w 6435725"/>
              <a:gd name="connsiteY724" fmla="*/ 516731 h 6857998"/>
              <a:gd name="connsiteX725" fmla="*/ 4596077 w 6435725"/>
              <a:gd name="connsiteY725" fmla="*/ 516731 h 6857998"/>
              <a:gd name="connsiteX726" fmla="*/ 4597400 w 6435725"/>
              <a:gd name="connsiteY726" fmla="*/ 516731 h 6857998"/>
              <a:gd name="connsiteX727" fmla="*/ 4598723 w 6435725"/>
              <a:gd name="connsiteY727" fmla="*/ 517260 h 6857998"/>
              <a:gd name="connsiteX728" fmla="*/ 4600046 w 6435725"/>
              <a:gd name="connsiteY728" fmla="*/ 517789 h 6857998"/>
              <a:gd name="connsiteX729" fmla="*/ 4601633 w 6435725"/>
              <a:gd name="connsiteY729" fmla="*/ 518848 h 6857998"/>
              <a:gd name="connsiteX730" fmla="*/ 4603750 w 6435725"/>
              <a:gd name="connsiteY730" fmla="*/ 520964 h 6857998"/>
              <a:gd name="connsiteX731" fmla="*/ 4605866 w 6435725"/>
              <a:gd name="connsiteY731" fmla="*/ 523610 h 6857998"/>
              <a:gd name="connsiteX732" fmla="*/ 4607719 w 6435725"/>
              <a:gd name="connsiteY732" fmla="*/ 526785 h 6857998"/>
              <a:gd name="connsiteX733" fmla="*/ 4609306 w 6435725"/>
              <a:gd name="connsiteY733" fmla="*/ 530225 h 6857998"/>
              <a:gd name="connsiteX734" fmla="*/ 4610629 w 6435725"/>
              <a:gd name="connsiteY734" fmla="*/ 533400 h 6857998"/>
              <a:gd name="connsiteX735" fmla="*/ 4613275 w 6435725"/>
              <a:gd name="connsiteY735" fmla="*/ 540014 h 6857998"/>
              <a:gd name="connsiteX736" fmla="*/ 4615391 w 6435725"/>
              <a:gd name="connsiteY736" fmla="*/ 544777 h 6857998"/>
              <a:gd name="connsiteX737" fmla="*/ 4617244 w 6435725"/>
              <a:gd name="connsiteY737" fmla="*/ 548481 h 6857998"/>
              <a:gd name="connsiteX738" fmla="*/ 4618831 w 6435725"/>
              <a:gd name="connsiteY738" fmla="*/ 552185 h 6857998"/>
              <a:gd name="connsiteX739" fmla="*/ 4621212 w 6435725"/>
              <a:gd name="connsiteY739" fmla="*/ 559858 h 6857998"/>
              <a:gd name="connsiteX740" fmla="*/ 4623329 w 6435725"/>
              <a:gd name="connsiteY740" fmla="*/ 567796 h 6857998"/>
              <a:gd name="connsiteX741" fmla="*/ 4625181 w 6435725"/>
              <a:gd name="connsiteY741" fmla="*/ 575998 h 6857998"/>
              <a:gd name="connsiteX742" fmla="*/ 4628356 w 6435725"/>
              <a:gd name="connsiteY742" fmla="*/ 592137 h 6857998"/>
              <a:gd name="connsiteX743" fmla="*/ 4629679 w 6435725"/>
              <a:gd name="connsiteY743" fmla="*/ 600339 h 6857998"/>
              <a:gd name="connsiteX744" fmla="*/ 4631531 w 6435725"/>
              <a:gd name="connsiteY744" fmla="*/ 608541 h 6857998"/>
              <a:gd name="connsiteX745" fmla="*/ 4629944 w 6435725"/>
              <a:gd name="connsiteY745" fmla="*/ 626004 h 6857998"/>
              <a:gd name="connsiteX746" fmla="*/ 4634441 w 6435725"/>
              <a:gd name="connsiteY746" fmla="*/ 637910 h 6857998"/>
              <a:gd name="connsiteX747" fmla="*/ 4638675 w 6435725"/>
              <a:gd name="connsiteY747" fmla="*/ 649552 h 6857998"/>
              <a:gd name="connsiteX748" fmla="*/ 4641056 w 6435725"/>
              <a:gd name="connsiteY748" fmla="*/ 655108 h 6857998"/>
              <a:gd name="connsiteX749" fmla="*/ 4643702 w 6435725"/>
              <a:gd name="connsiteY749" fmla="*/ 660664 h 6857998"/>
              <a:gd name="connsiteX750" fmla="*/ 4646348 w 6435725"/>
              <a:gd name="connsiteY750" fmla="*/ 665956 h 6857998"/>
              <a:gd name="connsiteX751" fmla="*/ 4649787 w 6435725"/>
              <a:gd name="connsiteY751" fmla="*/ 670718 h 6857998"/>
              <a:gd name="connsiteX752" fmla="*/ 4653227 w 6435725"/>
              <a:gd name="connsiteY752" fmla="*/ 675745 h 6857998"/>
              <a:gd name="connsiteX753" fmla="*/ 4656666 w 6435725"/>
              <a:gd name="connsiteY753" fmla="*/ 680243 h 6857998"/>
              <a:gd name="connsiteX754" fmla="*/ 4661164 w 6435725"/>
              <a:gd name="connsiteY754" fmla="*/ 684477 h 6857998"/>
              <a:gd name="connsiteX755" fmla="*/ 4665927 w 6435725"/>
              <a:gd name="connsiteY755" fmla="*/ 688710 h 6857998"/>
              <a:gd name="connsiteX756" fmla="*/ 4671219 w 6435725"/>
              <a:gd name="connsiteY756" fmla="*/ 692679 h 6857998"/>
              <a:gd name="connsiteX757" fmla="*/ 4677039 w 6435725"/>
              <a:gd name="connsiteY757" fmla="*/ 695854 h 6857998"/>
              <a:gd name="connsiteX758" fmla="*/ 4683389 w 6435725"/>
              <a:gd name="connsiteY758" fmla="*/ 699029 h 6857998"/>
              <a:gd name="connsiteX759" fmla="*/ 4690798 w 6435725"/>
              <a:gd name="connsiteY759" fmla="*/ 701410 h 6857998"/>
              <a:gd name="connsiteX760" fmla="*/ 4695560 w 6435725"/>
              <a:gd name="connsiteY760" fmla="*/ 703262 h 6857998"/>
              <a:gd name="connsiteX761" fmla="*/ 4700058 w 6435725"/>
              <a:gd name="connsiteY761" fmla="*/ 705379 h 6857998"/>
              <a:gd name="connsiteX762" fmla="*/ 4704291 w 6435725"/>
              <a:gd name="connsiteY762" fmla="*/ 708289 h 6857998"/>
              <a:gd name="connsiteX763" fmla="*/ 4708525 w 6435725"/>
              <a:gd name="connsiteY763" fmla="*/ 711200 h 6857998"/>
              <a:gd name="connsiteX764" fmla="*/ 4711964 w 6435725"/>
              <a:gd name="connsiteY764" fmla="*/ 714639 h 6857998"/>
              <a:gd name="connsiteX765" fmla="*/ 4715404 w 6435725"/>
              <a:gd name="connsiteY765" fmla="*/ 718343 h 6857998"/>
              <a:gd name="connsiteX766" fmla="*/ 4718314 w 6435725"/>
              <a:gd name="connsiteY766" fmla="*/ 722312 h 6857998"/>
              <a:gd name="connsiteX767" fmla="*/ 4720431 w 6435725"/>
              <a:gd name="connsiteY767" fmla="*/ 726810 h 6857998"/>
              <a:gd name="connsiteX768" fmla="*/ 4722283 w 6435725"/>
              <a:gd name="connsiteY768" fmla="*/ 731308 h 6857998"/>
              <a:gd name="connsiteX769" fmla="*/ 4722812 w 6435725"/>
              <a:gd name="connsiteY769" fmla="*/ 733689 h 6857998"/>
              <a:gd name="connsiteX770" fmla="*/ 4723077 w 6435725"/>
              <a:gd name="connsiteY770" fmla="*/ 736071 h 6857998"/>
              <a:gd name="connsiteX771" fmla="*/ 4723341 w 6435725"/>
              <a:gd name="connsiteY771" fmla="*/ 738981 h 6857998"/>
              <a:gd name="connsiteX772" fmla="*/ 4723341 w 6435725"/>
              <a:gd name="connsiteY772" fmla="*/ 741362 h 6857998"/>
              <a:gd name="connsiteX773" fmla="*/ 4723341 w 6435725"/>
              <a:gd name="connsiteY773" fmla="*/ 744273 h 6857998"/>
              <a:gd name="connsiteX774" fmla="*/ 4722812 w 6435725"/>
              <a:gd name="connsiteY774" fmla="*/ 746918 h 6857998"/>
              <a:gd name="connsiteX775" fmla="*/ 4722548 w 6435725"/>
              <a:gd name="connsiteY775" fmla="*/ 749829 h 6857998"/>
              <a:gd name="connsiteX776" fmla="*/ 4721489 w 6435725"/>
              <a:gd name="connsiteY776" fmla="*/ 752739 h 6857998"/>
              <a:gd name="connsiteX777" fmla="*/ 4720696 w 6435725"/>
              <a:gd name="connsiteY777" fmla="*/ 755650 h 6857998"/>
              <a:gd name="connsiteX778" fmla="*/ 4719108 w 6435725"/>
              <a:gd name="connsiteY778" fmla="*/ 758560 h 6857998"/>
              <a:gd name="connsiteX779" fmla="*/ 4717785 w 6435725"/>
              <a:gd name="connsiteY779" fmla="*/ 761735 h 6857998"/>
              <a:gd name="connsiteX780" fmla="*/ 4716198 w 6435725"/>
              <a:gd name="connsiteY780" fmla="*/ 764646 h 6857998"/>
              <a:gd name="connsiteX781" fmla="*/ 4713816 w 6435725"/>
              <a:gd name="connsiteY781" fmla="*/ 767821 h 6857998"/>
              <a:gd name="connsiteX782" fmla="*/ 4711700 w 6435725"/>
              <a:gd name="connsiteY782" fmla="*/ 771260 h 6857998"/>
              <a:gd name="connsiteX783" fmla="*/ 4710112 w 6435725"/>
              <a:gd name="connsiteY783" fmla="*/ 773112 h 6857998"/>
              <a:gd name="connsiteX784" fmla="*/ 4709319 w 6435725"/>
              <a:gd name="connsiteY784" fmla="*/ 774964 h 6857998"/>
              <a:gd name="connsiteX785" fmla="*/ 4707466 w 6435725"/>
              <a:gd name="connsiteY785" fmla="*/ 779198 h 6857998"/>
              <a:gd name="connsiteX786" fmla="*/ 4706144 w 6435725"/>
              <a:gd name="connsiteY786" fmla="*/ 783696 h 6857998"/>
              <a:gd name="connsiteX787" fmla="*/ 4705350 w 6435725"/>
              <a:gd name="connsiteY787" fmla="*/ 788723 h 6857998"/>
              <a:gd name="connsiteX788" fmla="*/ 4704027 w 6435725"/>
              <a:gd name="connsiteY788" fmla="*/ 798777 h 6857998"/>
              <a:gd name="connsiteX789" fmla="*/ 4703233 w 6435725"/>
              <a:gd name="connsiteY789" fmla="*/ 803804 h 6857998"/>
              <a:gd name="connsiteX790" fmla="*/ 4702175 w 6435725"/>
              <a:gd name="connsiteY790" fmla="*/ 808566 h 6857998"/>
              <a:gd name="connsiteX791" fmla="*/ 4705879 w 6435725"/>
              <a:gd name="connsiteY791" fmla="*/ 814123 h 6857998"/>
              <a:gd name="connsiteX792" fmla="*/ 4709848 w 6435725"/>
              <a:gd name="connsiteY792" fmla="*/ 818885 h 6857998"/>
              <a:gd name="connsiteX793" fmla="*/ 4713816 w 6435725"/>
              <a:gd name="connsiteY793" fmla="*/ 823118 h 6857998"/>
              <a:gd name="connsiteX794" fmla="*/ 4718579 w 6435725"/>
              <a:gd name="connsiteY794" fmla="*/ 826823 h 6857998"/>
              <a:gd name="connsiteX795" fmla="*/ 4723077 w 6435725"/>
              <a:gd name="connsiteY795" fmla="*/ 830262 h 6857998"/>
              <a:gd name="connsiteX796" fmla="*/ 4728104 w 6435725"/>
              <a:gd name="connsiteY796" fmla="*/ 832908 h 6857998"/>
              <a:gd name="connsiteX797" fmla="*/ 4732866 w 6435725"/>
              <a:gd name="connsiteY797" fmla="*/ 835289 h 6857998"/>
              <a:gd name="connsiteX798" fmla="*/ 4738158 w 6435725"/>
              <a:gd name="connsiteY798" fmla="*/ 837141 h 6857998"/>
              <a:gd name="connsiteX799" fmla="*/ 4743450 w 6435725"/>
              <a:gd name="connsiteY799" fmla="*/ 838993 h 6857998"/>
              <a:gd name="connsiteX800" fmla="*/ 4749006 w 6435725"/>
              <a:gd name="connsiteY800" fmla="*/ 840581 h 6857998"/>
              <a:gd name="connsiteX801" fmla="*/ 4754562 w 6435725"/>
              <a:gd name="connsiteY801" fmla="*/ 841904 h 6857998"/>
              <a:gd name="connsiteX802" fmla="*/ 4760119 w 6435725"/>
              <a:gd name="connsiteY802" fmla="*/ 842698 h 6857998"/>
              <a:gd name="connsiteX803" fmla="*/ 4771760 w 6435725"/>
              <a:gd name="connsiteY803" fmla="*/ 844285 h 6857998"/>
              <a:gd name="connsiteX804" fmla="*/ 4783402 w 6435725"/>
              <a:gd name="connsiteY804" fmla="*/ 845608 h 6857998"/>
              <a:gd name="connsiteX805" fmla="*/ 4785783 w 6435725"/>
              <a:gd name="connsiteY805" fmla="*/ 842698 h 6857998"/>
              <a:gd name="connsiteX806" fmla="*/ 4787900 w 6435725"/>
              <a:gd name="connsiteY806" fmla="*/ 840581 h 6857998"/>
              <a:gd name="connsiteX807" fmla="*/ 4790281 w 6435725"/>
              <a:gd name="connsiteY807" fmla="*/ 838729 h 6857998"/>
              <a:gd name="connsiteX808" fmla="*/ 4793191 w 6435725"/>
              <a:gd name="connsiteY808" fmla="*/ 837141 h 6857998"/>
              <a:gd name="connsiteX809" fmla="*/ 4795573 w 6435725"/>
              <a:gd name="connsiteY809" fmla="*/ 836083 h 6857998"/>
              <a:gd name="connsiteX810" fmla="*/ 4797954 w 6435725"/>
              <a:gd name="connsiteY810" fmla="*/ 835289 h 6857998"/>
              <a:gd name="connsiteX811" fmla="*/ 4800600 w 6435725"/>
              <a:gd name="connsiteY811" fmla="*/ 834760 h 6857998"/>
              <a:gd name="connsiteX812" fmla="*/ 4802981 w 6435725"/>
              <a:gd name="connsiteY812" fmla="*/ 834495 h 6857998"/>
              <a:gd name="connsiteX813" fmla="*/ 4805362 w 6435725"/>
              <a:gd name="connsiteY813" fmla="*/ 834495 h 6857998"/>
              <a:gd name="connsiteX814" fmla="*/ 4808273 w 6435725"/>
              <a:gd name="connsiteY814" fmla="*/ 834760 h 6857998"/>
              <a:gd name="connsiteX815" fmla="*/ 4813035 w 6435725"/>
              <a:gd name="connsiteY815" fmla="*/ 836083 h 6857998"/>
              <a:gd name="connsiteX816" fmla="*/ 4818327 w 6435725"/>
              <a:gd name="connsiteY816" fmla="*/ 837670 h 6857998"/>
              <a:gd name="connsiteX817" fmla="*/ 4823354 w 6435725"/>
              <a:gd name="connsiteY817" fmla="*/ 839523 h 6857998"/>
              <a:gd name="connsiteX818" fmla="*/ 4833673 w 6435725"/>
              <a:gd name="connsiteY818" fmla="*/ 843756 h 6857998"/>
              <a:gd name="connsiteX819" fmla="*/ 4838700 w 6435725"/>
              <a:gd name="connsiteY819" fmla="*/ 845608 h 6857998"/>
              <a:gd name="connsiteX820" fmla="*/ 4843727 w 6435725"/>
              <a:gd name="connsiteY820" fmla="*/ 846666 h 6857998"/>
              <a:gd name="connsiteX821" fmla="*/ 4846373 w 6435725"/>
              <a:gd name="connsiteY821" fmla="*/ 847196 h 6857998"/>
              <a:gd name="connsiteX822" fmla="*/ 4848754 w 6435725"/>
              <a:gd name="connsiteY822" fmla="*/ 847460 h 6857998"/>
              <a:gd name="connsiteX823" fmla="*/ 4851400 w 6435725"/>
              <a:gd name="connsiteY823" fmla="*/ 847196 h 6857998"/>
              <a:gd name="connsiteX824" fmla="*/ 4854046 w 6435725"/>
              <a:gd name="connsiteY824" fmla="*/ 846666 h 6857998"/>
              <a:gd name="connsiteX825" fmla="*/ 4856427 w 6435725"/>
              <a:gd name="connsiteY825" fmla="*/ 846402 h 6857998"/>
              <a:gd name="connsiteX826" fmla="*/ 4858808 w 6435725"/>
              <a:gd name="connsiteY826" fmla="*/ 845608 h 6857998"/>
              <a:gd name="connsiteX827" fmla="*/ 4861454 w 6435725"/>
              <a:gd name="connsiteY827" fmla="*/ 844285 h 6857998"/>
              <a:gd name="connsiteX828" fmla="*/ 4863835 w 6435725"/>
              <a:gd name="connsiteY828" fmla="*/ 842433 h 6857998"/>
              <a:gd name="connsiteX829" fmla="*/ 4865687 w 6435725"/>
              <a:gd name="connsiteY829" fmla="*/ 847989 h 6857998"/>
              <a:gd name="connsiteX830" fmla="*/ 4867275 w 6435725"/>
              <a:gd name="connsiteY830" fmla="*/ 853016 h 6857998"/>
              <a:gd name="connsiteX831" fmla="*/ 4869391 w 6435725"/>
              <a:gd name="connsiteY831" fmla="*/ 857250 h 6857998"/>
              <a:gd name="connsiteX832" fmla="*/ 4871508 w 6435725"/>
              <a:gd name="connsiteY832" fmla="*/ 861218 h 6857998"/>
              <a:gd name="connsiteX833" fmla="*/ 4873625 w 6435725"/>
              <a:gd name="connsiteY833" fmla="*/ 864923 h 6857998"/>
              <a:gd name="connsiteX834" fmla="*/ 4876006 w 6435725"/>
              <a:gd name="connsiteY834" fmla="*/ 867833 h 6857998"/>
              <a:gd name="connsiteX835" fmla="*/ 4878916 w 6435725"/>
              <a:gd name="connsiteY835" fmla="*/ 870743 h 6857998"/>
              <a:gd name="connsiteX836" fmla="*/ 4881562 w 6435725"/>
              <a:gd name="connsiteY836" fmla="*/ 873125 h 6857998"/>
              <a:gd name="connsiteX837" fmla="*/ 4884473 w 6435725"/>
              <a:gd name="connsiteY837" fmla="*/ 875241 h 6857998"/>
              <a:gd name="connsiteX838" fmla="*/ 4887119 w 6435725"/>
              <a:gd name="connsiteY838" fmla="*/ 877093 h 6857998"/>
              <a:gd name="connsiteX839" fmla="*/ 4890294 w 6435725"/>
              <a:gd name="connsiteY839" fmla="*/ 878681 h 6857998"/>
              <a:gd name="connsiteX840" fmla="*/ 4893469 w 6435725"/>
              <a:gd name="connsiteY840" fmla="*/ 880004 h 6857998"/>
              <a:gd name="connsiteX841" fmla="*/ 4896644 w 6435725"/>
              <a:gd name="connsiteY841" fmla="*/ 880798 h 6857998"/>
              <a:gd name="connsiteX842" fmla="*/ 4900083 w 6435725"/>
              <a:gd name="connsiteY842" fmla="*/ 881591 h 6857998"/>
              <a:gd name="connsiteX843" fmla="*/ 4903787 w 6435725"/>
              <a:gd name="connsiteY843" fmla="*/ 882121 h 6857998"/>
              <a:gd name="connsiteX844" fmla="*/ 4907227 w 6435725"/>
              <a:gd name="connsiteY844" fmla="*/ 882385 h 6857998"/>
              <a:gd name="connsiteX845" fmla="*/ 4914106 w 6435725"/>
              <a:gd name="connsiteY845" fmla="*/ 882650 h 6857998"/>
              <a:gd name="connsiteX846" fmla="*/ 4921779 w 6435725"/>
              <a:gd name="connsiteY846" fmla="*/ 882121 h 6857998"/>
              <a:gd name="connsiteX847" fmla="*/ 4929452 w 6435725"/>
              <a:gd name="connsiteY847" fmla="*/ 881591 h 6857998"/>
              <a:gd name="connsiteX848" fmla="*/ 4937125 w 6435725"/>
              <a:gd name="connsiteY848" fmla="*/ 880268 h 6857998"/>
              <a:gd name="connsiteX849" fmla="*/ 4952471 w 6435725"/>
              <a:gd name="connsiteY849" fmla="*/ 878152 h 6857998"/>
              <a:gd name="connsiteX850" fmla="*/ 4960144 w 6435725"/>
              <a:gd name="connsiteY850" fmla="*/ 877358 h 6857998"/>
              <a:gd name="connsiteX851" fmla="*/ 4967816 w 6435725"/>
              <a:gd name="connsiteY851" fmla="*/ 876829 h 6857998"/>
              <a:gd name="connsiteX852" fmla="*/ 4967552 w 6435725"/>
              <a:gd name="connsiteY852" fmla="*/ 881062 h 6857998"/>
              <a:gd name="connsiteX853" fmla="*/ 4967023 w 6435725"/>
              <a:gd name="connsiteY853" fmla="*/ 884766 h 6857998"/>
              <a:gd name="connsiteX854" fmla="*/ 4965700 w 6435725"/>
              <a:gd name="connsiteY854" fmla="*/ 888206 h 6857998"/>
              <a:gd name="connsiteX855" fmla="*/ 4964112 w 6435725"/>
              <a:gd name="connsiteY855" fmla="*/ 891381 h 6857998"/>
              <a:gd name="connsiteX856" fmla="*/ 4961996 w 6435725"/>
              <a:gd name="connsiteY856" fmla="*/ 894027 h 6857998"/>
              <a:gd name="connsiteX857" fmla="*/ 4959879 w 6435725"/>
              <a:gd name="connsiteY857" fmla="*/ 896143 h 6857998"/>
              <a:gd name="connsiteX858" fmla="*/ 4957498 w 6435725"/>
              <a:gd name="connsiteY858" fmla="*/ 898789 h 6857998"/>
              <a:gd name="connsiteX859" fmla="*/ 4955116 w 6435725"/>
              <a:gd name="connsiteY859" fmla="*/ 900906 h 6857998"/>
              <a:gd name="connsiteX860" fmla="*/ 4949825 w 6435725"/>
              <a:gd name="connsiteY860" fmla="*/ 905139 h 6857998"/>
              <a:gd name="connsiteX861" fmla="*/ 4947444 w 6435725"/>
              <a:gd name="connsiteY861" fmla="*/ 907256 h 6857998"/>
              <a:gd name="connsiteX862" fmla="*/ 4944798 w 6435725"/>
              <a:gd name="connsiteY862" fmla="*/ 909637 h 6857998"/>
              <a:gd name="connsiteX863" fmla="*/ 4942416 w 6435725"/>
              <a:gd name="connsiteY863" fmla="*/ 912283 h 6857998"/>
              <a:gd name="connsiteX864" fmla="*/ 4940564 w 6435725"/>
              <a:gd name="connsiteY864" fmla="*/ 915193 h 6857998"/>
              <a:gd name="connsiteX865" fmla="*/ 4938977 w 6435725"/>
              <a:gd name="connsiteY865" fmla="*/ 918368 h 6857998"/>
              <a:gd name="connsiteX866" fmla="*/ 4937919 w 6435725"/>
              <a:gd name="connsiteY866" fmla="*/ 922073 h 6857998"/>
              <a:gd name="connsiteX867" fmla="*/ 4940564 w 6435725"/>
              <a:gd name="connsiteY867" fmla="*/ 921808 h 6857998"/>
              <a:gd name="connsiteX868" fmla="*/ 4943739 w 6435725"/>
              <a:gd name="connsiteY868" fmla="*/ 922073 h 6857998"/>
              <a:gd name="connsiteX869" fmla="*/ 4949296 w 6435725"/>
              <a:gd name="connsiteY869" fmla="*/ 922602 h 6857998"/>
              <a:gd name="connsiteX870" fmla="*/ 4954587 w 6435725"/>
              <a:gd name="connsiteY870" fmla="*/ 923660 h 6857998"/>
              <a:gd name="connsiteX871" fmla="*/ 4959879 w 6435725"/>
              <a:gd name="connsiteY871" fmla="*/ 925512 h 6857998"/>
              <a:gd name="connsiteX872" fmla="*/ 4964906 w 6435725"/>
              <a:gd name="connsiteY872" fmla="*/ 927364 h 6857998"/>
              <a:gd name="connsiteX873" fmla="*/ 4970198 w 6435725"/>
              <a:gd name="connsiteY873" fmla="*/ 929746 h 6857998"/>
              <a:gd name="connsiteX874" fmla="*/ 4980252 w 6435725"/>
              <a:gd name="connsiteY874" fmla="*/ 934508 h 6857998"/>
              <a:gd name="connsiteX875" fmla="*/ 4985014 w 6435725"/>
              <a:gd name="connsiteY875" fmla="*/ 936889 h 6857998"/>
              <a:gd name="connsiteX876" fmla="*/ 4990306 w 6435725"/>
              <a:gd name="connsiteY876" fmla="*/ 939271 h 6857998"/>
              <a:gd name="connsiteX877" fmla="*/ 4995598 w 6435725"/>
              <a:gd name="connsiteY877" fmla="*/ 941123 h 6857998"/>
              <a:gd name="connsiteX878" fmla="*/ 5001154 w 6435725"/>
              <a:gd name="connsiteY878" fmla="*/ 942975 h 6857998"/>
              <a:gd name="connsiteX879" fmla="*/ 5006975 w 6435725"/>
              <a:gd name="connsiteY879" fmla="*/ 943768 h 6857998"/>
              <a:gd name="connsiteX880" fmla="*/ 5012796 w 6435725"/>
              <a:gd name="connsiteY880" fmla="*/ 944562 h 6857998"/>
              <a:gd name="connsiteX881" fmla="*/ 5015706 w 6435725"/>
              <a:gd name="connsiteY881" fmla="*/ 944562 h 6857998"/>
              <a:gd name="connsiteX882" fmla="*/ 5018881 w 6435725"/>
              <a:gd name="connsiteY882" fmla="*/ 944562 h 6857998"/>
              <a:gd name="connsiteX883" fmla="*/ 5022056 w 6435725"/>
              <a:gd name="connsiteY883" fmla="*/ 944033 h 6857998"/>
              <a:gd name="connsiteX884" fmla="*/ 5025231 w 6435725"/>
              <a:gd name="connsiteY884" fmla="*/ 943504 h 6857998"/>
              <a:gd name="connsiteX885" fmla="*/ 5023908 w 6435725"/>
              <a:gd name="connsiteY885" fmla="*/ 948795 h 6857998"/>
              <a:gd name="connsiteX886" fmla="*/ 5022321 w 6435725"/>
              <a:gd name="connsiteY886" fmla="*/ 953558 h 6857998"/>
              <a:gd name="connsiteX887" fmla="*/ 5020204 w 6435725"/>
              <a:gd name="connsiteY887" fmla="*/ 958320 h 6857998"/>
              <a:gd name="connsiteX888" fmla="*/ 5018087 w 6435725"/>
              <a:gd name="connsiteY888" fmla="*/ 962554 h 6857998"/>
              <a:gd name="connsiteX889" fmla="*/ 5015441 w 6435725"/>
              <a:gd name="connsiteY889" fmla="*/ 966523 h 6857998"/>
              <a:gd name="connsiteX890" fmla="*/ 5013060 w 6435725"/>
              <a:gd name="connsiteY890" fmla="*/ 970227 h 6857998"/>
              <a:gd name="connsiteX891" fmla="*/ 5010414 w 6435725"/>
              <a:gd name="connsiteY891" fmla="*/ 973931 h 6857998"/>
              <a:gd name="connsiteX892" fmla="*/ 5007504 w 6435725"/>
              <a:gd name="connsiteY892" fmla="*/ 977371 h 6857998"/>
              <a:gd name="connsiteX893" fmla="*/ 5001419 w 6435725"/>
              <a:gd name="connsiteY893" fmla="*/ 983720 h 6857998"/>
              <a:gd name="connsiteX894" fmla="*/ 4995598 w 6435725"/>
              <a:gd name="connsiteY894" fmla="*/ 989806 h 6857998"/>
              <a:gd name="connsiteX895" fmla="*/ 4989777 w 6435725"/>
              <a:gd name="connsiteY895" fmla="*/ 996156 h 6857998"/>
              <a:gd name="connsiteX896" fmla="*/ 4984485 w 6435725"/>
              <a:gd name="connsiteY896" fmla="*/ 1002241 h 6857998"/>
              <a:gd name="connsiteX897" fmla="*/ 4983956 w 6435725"/>
              <a:gd name="connsiteY897" fmla="*/ 1005681 h 6857998"/>
              <a:gd name="connsiteX898" fmla="*/ 4983691 w 6435725"/>
              <a:gd name="connsiteY898" fmla="*/ 1008856 h 6857998"/>
              <a:gd name="connsiteX899" fmla="*/ 4984221 w 6435725"/>
              <a:gd name="connsiteY899" fmla="*/ 1012031 h 6857998"/>
              <a:gd name="connsiteX900" fmla="*/ 4984750 w 6435725"/>
              <a:gd name="connsiteY900" fmla="*/ 1015206 h 6857998"/>
              <a:gd name="connsiteX901" fmla="*/ 4986073 w 6435725"/>
              <a:gd name="connsiteY901" fmla="*/ 1017852 h 6857998"/>
              <a:gd name="connsiteX902" fmla="*/ 4987660 w 6435725"/>
              <a:gd name="connsiteY902" fmla="*/ 1020498 h 6857998"/>
              <a:gd name="connsiteX903" fmla="*/ 4990571 w 6435725"/>
              <a:gd name="connsiteY903" fmla="*/ 1025789 h 6857998"/>
              <a:gd name="connsiteX904" fmla="*/ 4994275 w 6435725"/>
              <a:gd name="connsiteY904" fmla="*/ 1031081 h 6857998"/>
              <a:gd name="connsiteX905" fmla="*/ 4997714 w 6435725"/>
              <a:gd name="connsiteY905" fmla="*/ 1036373 h 6857998"/>
              <a:gd name="connsiteX906" fmla="*/ 4999037 w 6435725"/>
              <a:gd name="connsiteY906" fmla="*/ 1039018 h 6857998"/>
              <a:gd name="connsiteX907" fmla="*/ 5000096 w 6435725"/>
              <a:gd name="connsiteY907" fmla="*/ 1042193 h 6857998"/>
              <a:gd name="connsiteX908" fmla="*/ 5000889 w 6435725"/>
              <a:gd name="connsiteY908" fmla="*/ 1044839 h 6857998"/>
              <a:gd name="connsiteX909" fmla="*/ 5001154 w 6435725"/>
              <a:gd name="connsiteY909" fmla="*/ 1048279 h 6857998"/>
              <a:gd name="connsiteX910" fmla="*/ 5064125 w 6435725"/>
              <a:gd name="connsiteY910" fmla="*/ 1083998 h 6857998"/>
              <a:gd name="connsiteX911" fmla="*/ 5068358 w 6435725"/>
              <a:gd name="connsiteY911" fmla="*/ 1083998 h 6857998"/>
              <a:gd name="connsiteX912" fmla="*/ 5072591 w 6435725"/>
              <a:gd name="connsiteY912" fmla="*/ 1084262 h 6857998"/>
              <a:gd name="connsiteX913" fmla="*/ 5076560 w 6435725"/>
              <a:gd name="connsiteY913" fmla="*/ 1084527 h 6857998"/>
              <a:gd name="connsiteX914" fmla="*/ 5080264 w 6435725"/>
              <a:gd name="connsiteY914" fmla="*/ 1085321 h 6857998"/>
              <a:gd name="connsiteX915" fmla="*/ 5083969 w 6435725"/>
              <a:gd name="connsiteY915" fmla="*/ 1086379 h 6857998"/>
              <a:gd name="connsiteX916" fmla="*/ 5087673 w 6435725"/>
              <a:gd name="connsiteY916" fmla="*/ 1087966 h 6857998"/>
              <a:gd name="connsiteX917" fmla="*/ 5091112 w 6435725"/>
              <a:gd name="connsiteY917" fmla="*/ 1089289 h 6857998"/>
              <a:gd name="connsiteX918" fmla="*/ 5094287 w 6435725"/>
              <a:gd name="connsiteY918" fmla="*/ 1091141 h 6857998"/>
              <a:gd name="connsiteX919" fmla="*/ 5097198 w 6435725"/>
              <a:gd name="connsiteY919" fmla="*/ 1093523 h 6857998"/>
              <a:gd name="connsiteX920" fmla="*/ 5100373 w 6435725"/>
              <a:gd name="connsiteY920" fmla="*/ 1095640 h 6857998"/>
              <a:gd name="connsiteX921" fmla="*/ 5103283 w 6435725"/>
              <a:gd name="connsiteY921" fmla="*/ 1098021 h 6857998"/>
              <a:gd name="connsiteX922" fmla="*/ 5106194 w 6435725"/>
              <a:gd name="connsiteY922" fmla="*/ 1100666 h 6857998"/>
              <a:gd name="connsiteX923" fmla="*/ 5111485 w 6435725"/>
              <a:gd name="connsiteY923" fmla="*/ 1106487 h 6857998"/>
              <a:gd name="connsiteX924" fmla="*/ 5116248 w 6435725"/>
              <a:gd name="connsiteY924" fmla="*/ 1113102 h 6857998"/>
              <a:gd name="connsiteX925" fmla="*/ 5119423 w 6435725"/>
              <a:gd name="connsiteY925" fmla="*/ 1116806 h 6857998"/>
              <a:gd name="connsiteX926" fmla="*/ 5122069 w 6435725"/>
              <a:gd name="connsiteY926" fmla="*/ 1119716 h 6857998"/>
              <a:gd name="connsiteX927" fmla="*/ 5124979 w 6435725"/>
              <a:gd name="connsiteY927" fmla="*/ 1122627 h 6857998"/>
              <a:gd name="connsiteX928" fmla="*/ 5127625 w 6435725"/>
              <a:gd name="connsiteY928" fmla="*/ 1124744 h 6857998"/>
              <a:gd name="connsiteX929" fmla="*/ 5130271 w 6435725"/>
              <a:gd name="connsiteY929" fmla="*/ 1126331 h 6857998"/>
              <a:gd name="connsiteX930" fmla="*/ 5133181 w 6435725"/>
              <a:gd name="connsiteY930" fmla="*/ 1127389 h 6857998"/>
              <a:gd name="connsiteX931" fmla="*/ 5135827 w 6435725"/>
              <a:gd name="connsiteY931" fmla="*/ 1128183 h 6857998"/>
              <a:gd name="connsiteX932" fmla="*/ 5138737 w 6435725"/>
              <a:gd name="connsiteY932" fmla="*/ 1128448 h 6857998"/>
              <a:gd name="connsiteX933" fmla="*/ 5141383 w 6435725"/>
              <a:gd name="connsiteY933" fmla="*/ 1128183 h 6857998"/>
              <a:gd name="connsiteX934" fmla="*/ 5144294 w 6435725"/>
              <a:gd name="connsiteY934" fmla="*/ 1127125 h 6857998"/>
              <a:gd name="connsiteX935" fmla="*/ 5146675 w 6435725"/>
              <a:gd name="connsiteY935" fmla="*/ 1125537 h 6857998"/>
              <a:gd name="connsiteX936" fmla="*/ 5149321 w 6435725"/>
              <a:gd name="connsiteY936" fmla="*/ 1123685 h 6857998"/>
              <a:gd name="connsiteX937" fmla="*/ 5151966 w 6435725"/>
              <a:gd name="connsiteY937" fmla="*/ 1121304 h 6857998"/>
              <a:gd name="connsiteX938" fmla="*/ 5154348 w 6435725"/>
              <a:gd name="connsiteY938" fmla="*/ 1118394 h 6857998"/>
              <a:gd name="connsiteX939" fmla="*/ 5156994 w 6435725"/>
              <a:gd name="connsiteY939" fmla="*/ 1114954 h 6857998"/>
              <a:gd name="connsiteX940" fmla="*/ 5159639 w 6435725"/>
              <a:gd name="connsiteY940" fmla="*/ 1110721 h 6857998"/>
              <a:gd name="connsiteX941" fmla="*/ 5160433 w 6435725"/>
              <a:gd name="connsiteY941" fmla="*/ 1107810 h 6857998"/>
              <a:gd name="connsiteX942" fmla="*/ 5161491 w 6435725"/>
              <a:gd name="connsiteY942" fmla="*/ 1105164 h 6857998"/>
              <a:gd name="connsiteX943" fmla="*/ 5163079 w 6435725"/>
              <a:gd name="connsiteY943" fmla="*/ 1103048 h 6857998"/>
              <a:gd name="connsiteX944" fmla="*/ 5164402 w 6435725"/>
              <a:gd name="connsiteY944" fmla="*/ 1101196 h 6857998"/>
              <a:gd name="connsiteX945" fmla="*/ 5165989 w 6435725"/>
              <a:gd name="connsiteY945" fmla="*/ 1099343 h 6857998"/>
              <a:gd name="connsiteX946" fmla="*/ 5167841 w 6435725"/>
              <a:gd name="connsiteY946" fmla="*/ 1098021 h 6857998"/>
              <a:gd name="connsiteX947" fmla="*/ 5169694 w 6435725"/>
              <a:gd name="connsiteY947" fmla="*/ 1096698 h 6857998"/>
              <a:gd name="connsiteX948" fmla="*/ 5171810 w 6435725"/>
              <a:gd name="connsiteY948" fmla="*/ 1095904 h 6857998"/>
              <a:gd name="connsiteX949" fmla="*/ 5174191 w 6435725"/>
              <a:gd name="connsiteY949" fmla="*/ 1094846 h 6857998"/>
              <a:gd name="connsiteX950" fmla="*/ 5176573 w 6435725"/>
              <a:gd name="connsiteY950" fmla="*/ 1094316 h 6857998"/>
              <a:gd name="connsiteX951" fmla="*/ 5181335 w 6435725"/>
              <a:gd name="connsiteY951" fmla="*/ 1093787 h 6857998"/>
              <a:gd name="connsiteX952" fmla="*/ 5186627 w 6435725"/>
              <a:gd name="connsiteY952" fmla="*/ 1092994 h 6857998"/>
              <a:gd name="connsiteX953" fmla="*/ 5191919 w 6435725"/>
              <a:gd name="connsiteY953" fmla="*/ 1092729 h 6857998"/>
              <a:gd name="connsiteX954" fmla="*/ 5196946 w 6435725"/>
              <a:gd name="connsiteY954" fmla="*/ 1092200 h 6857998"/>
              <a:gd name="connsiteX955" fmla="*/ 5201973 w 6435725"/>
              <a:gd name="connsiteY955" fmla="*/ 1091671 h 6857998"/>
              <a:gd name="connsiteX956" fmla="*/ 5206471 w 6435725"/>
              <a:gd name="connsiteY956" fmla="*/ 1090348 h 6857998"/>
              <a:gd name="connsiteX957" fmla="*/ 5209116 w 6435725"/>
              <a:gd name="connsiteY957" fmla="*/ 1089819 h 6857998"/>
              <a:gd name="connsiteX958" fmla="*/ 5211233 w 6435725"/>
              <a:gd name="connsiteY958" fmla="*/ 1088496 h 6857998"/>
              <a:gd name="connsiteX959" fmla="*/ 5213085 w 6435725"/>
              <a:gd name="connsiteY959" fmla="*/ 1087437 h 6857998"/>
              <a:gd name="connsiteX960" fmla="*/ 5214937 w 6435725"/>
              <a:gd name="connsiteY960" fmla="*/ 1086115 h 6857998"/>
              <a:gd name="connsiteX961" fmla="*/ 5216525 w 6435725"/>
              <a:gd name="connsiteY961" fmla="*/ 1084527 h 6857998"/>
              <a:gd name="connsiteX962" fmla="*/ 5217848 w 6435725"/>
              <a:gd name="connsiteY962" fmla="*/ 1082410 h 6857998"/>
              <a:gd name="connsiteX963" fmla="*/ 5219435 w 6435725"/>
              <a:gd name="connsiteY963" fmla="*/ 1080294 h 6857998"/>
              <a:gd name="connsiteX964" fmla="*/ 5220494 w 6435725"/>
              <a:gd name="connsiteY964" fmla="*/ 1077648 h 6857998"/>
              <a:gd name="connsiteX965" fmla="*/ 5221287 w 6435725"/>
              <a:gd name="connsiteY965" fmla="*/ 1074737 h 6857998"/>
              <a:gd name="connsiteX966" fmla="*/ 5221816 w 6435725"/>
              <a:gd name="connsiteY966" fmla="*/ 1071298 h 6857998"/>
              <a:gd name="connsiteX967" fmla="*/ 5197475 w 6435725"/>
              <a:gd name="connsiteY967" fmla="*/ 1046691 h 6857998"/>
              <a:gd name="connsiteX968" fmla="*/ 5194829 w 6435725"/>
              <a:gd name="connsiteY968" fmla="*/ 1044310 h 6857998"/>
              <a:gd name="connsiteX969" fmla="*/ 5192448 w 6435725"/>
              <a:gd name="connsiteY969" fmla="*/ 1042193 h 6857998"/>
              <a:gd name="connsiteX970" fmla="*/ 5186891 w 6435725"/>
              <a:gd name="connsiteY970" fmla="*/ 1037431 h 6857998"/>
              <a:gd name="connsiteX971" fmla="*/ 5181600 w 6435725"/>
              <a:gd name="connsiteY971" fmla="*/ 1032933 h 6857998"/>
              <a:gd name="connsiteX972" fmla="*/ 5179219 w 6435725"/>
              <a:gd name="connsiteY972" fmla="*/ 1030552 h 6857998"/>
              <a:gd name="connsiteX973" fmla="*/ 5177366 w 6435725"/>
              <a:gd name="connsiteY973" fmla="*/ 1027906 h 6857998"/>
              <a:gd name="connsiteX974" fmla="*/ 5175779 w 6435725"/>
              <a:gd name="connsiteY974" fmla="*/ 1025260 h 6857998"/>
              <a:gd name="connsiteX975" fmla="*/ 5174721 w 6435725"/>
              <a:gd name="connsiteY975" fmla="*/ 1022879 h 6857998"/>
              <a:gd name="connsiteX976" fmla="*/ 5174191 w 6435725"/>
              <a:gd name="connsiteY976" fmla="*/ 1019968 h 6857998"/>
              <a:gd name="connsiteX977" fmla="*/ 5174191 w 6435725"/>
              <a:gd name="connsiteY977" fmla="*/ 1018381 h 6857998"/>
              <a:gd name="connsiteX978" fmla="*/ 5174191 w 6435725"/>
              <a:gd name="connsiteY978" fmla="*/ 1016793 h 6857998"/>
              <a:gd name="connsiteX979" fmla="*/ 5174985 w 6435725"/>
              <a:gd name="connsiteY979" fmla="*/ 1015471 h 6857998"/>
              <a:gd name="connsiteX980" fmla="*/ 5175514 w 6435725"/>
              <a:gd name="connsiteY980" fmla="*/ 1013883 h 6857998"/>
              <a:gd name="connsiteX981" fmla="*/ 5177366 w 6435725"/>
              <a:gd name="connsiteY981" fmla="*/ 1010708 h 6857998"/>
              <a:gd name="connsiteX982" fmla="*/ 5180541 w 6435725"/>
              <a:gd name="connsiteY982" fmla="*/ 1007268 h 6857998"/>
              <a:gd name="connsiteX983" fmla="*/ 5184510 w 6435725"/>
              <a:gd name="connsiteY983" fmla="*/ 1004093 h 6857998"/>
              <a:gd name="connsiteX984" fmla="*/ 5186891 w 6435725"/>
              <a:gd name="connsiteY984" fmla="*/ 1002241 h 6857998"/>
              <a:gd name="connsiteX985" fmla="*/ 5189802 w 6435725"/>
              <a:gd name="connsiteY985" fmla="*/ 1000654 h 6857998"/>
              <a:gd name="connsiteX986" fmla="*/ 5192183 w 6435725"/>
              <a:gd name="connsiteY986" fmla="*/ 999595 h 6857998"/>
              <a:gd name="connsiteX987" fmla="*/ 5194564 w 6435725"/>
              <a:gd name="connsiteY987" fmla="*/ 999066 h 6857998"/>
              <a:gd name="connsiteX988" fmla="*/ 5196946 w 6435725"/>
              <a:gd name="connsiteY988" fmla="*/ 999066 h 6857998"/>
              <a:gd name="connsiteX989" fmla="*/ 5199591 w 6435725"/>
              <a:gd name="connsiteY989" fmla="*/ 999331 h 6857998"/>
              <a:gd name="connsiteX990" fmla="*/ 5201708 w 6435725"/>
              <a:gd name="connsiteY990" fmla="*/ 1000125 h 6857998"/>
              <a:gd name="connsiteX991" fmla="*/ 5203560 w 6435725"/>
              <a:gd name="connsiteY991" fmla="*/ 1001183 h 6857998"/>
              <a:gd name="connsiteX992" fmla="*/ 5205412 w 6435725"/>
              <a:gd name="connsiteY992" fmla="*/ 1002771 h 6857998"/>
              <a:gd name="connsiteX993" fmla="*/ 5207000 w 6435725"/>
              <a:gd name="connsiteY993" fmla="*/ 1004623 h 6857998"/>
              <a:gd name="connsiteX994" fmla="*/ 5208058 w 6435725"/>
              <a:gd name="connsiteY994" fmla="*/ 1006739 h 6857998"/>
              <a:gd name="connsiteX995" fmla="*/ 5209116 w 6435725"/>
              <a:gd name="connsiteY995" fmla="*/ 1009650 h 6857998"/>
              <a:gd name="connsiteX996" fmla="*/ 5209646 w 6435725"/>
              <a:gd name="connsiteY996" fmla="*/ 1012296 h 6857998"/>
              <a:gd name="connsiteX997" fmla="*/ 5209910 w 6435725"/>
              <a:gd name="connsiteY997" fmla="*/ 1015735 h 6857998"/>
              <a:gd name="connsiteX998" fmla="*/ 5209910 w 6435725"/>
              <a:gd name="connsiteY998" fmla="*/ 1019439 h 6857998"/>
              <a:gd name="connsiteX999" fmla="*/ 5209646 w 6435725"/>
              <a:gd name="connsiteY999" fmla="*/ 1023408 h 6857998"/>
              <a:gd name="connsiteX1000" fmla="*/ 5224991 w 6435725"/>
              <a:gd name="connsiteY1000" fmla="*/ 1067064 h 6857998"/>
              <a:gd name="connsiteX1001" fmla="*/ 5234781 w 6435725"/>
              <a:gd name="connsiteY1001" fmla="*/ 1094052 h 6857998"/>
              <a:gd name="connsiteX1002" fmla="*/ 5239808 w 6435725"/>
              <a:gd name="connsiteY1002" fmla="*/ 1093787 h 6857998"/>
              <a:gd name="connsiteX1003" fmla="*/ 5244041 w 6435725"/>
              <a:gd name="connsiteY1003" fmla="*/ 1092729 h 6857998"/>
              <a:gd name="connsiteX1004" fmla="*/ 5248275 w 6435725"/>
              <a:gd name="connsiteY1004" fmla="*/ 1091141 h 6857998"/>
              <a:gd name="connsiteX1005" fmla="*/ 5252244 w 6435725"/>
              <a:gd name="connsiteY1005" fmla="*/ 1089819 h 6857998"/>
              <a:gd name="connsiteX1006" fmla="*/ 5255948 w 6435725"/>
              <a:gd name="connsiteY1006" fmla="*/ 1087437 h 6857998"/>
              <a:gd name="connsiteX1007" fmla="*/ 5259387 w 6435725"/>
              <a:gd name="connsiteY1007" fmla="*/ 1085056 h 6857998"/>
              <a:gd name="connsiteX1008" fmla="*/ 5262827 w 6435725"/>
              <a:gd name="connsiteY1008" fmla="*/ 1082675 h 6857998"/>
              <a:gd name="connsiteX1009" fmla="*/ 5266266 w 6435725"/>
              <a:gd name="connsiteY1009" fmla="*/ 1079764 h 6857998"/>
              <a:gd name="connsiteX1010" fmla="*/ 5272616 w 6435725"/>
              <a:gd name="connsiteY1010" fmla="*/ 1073944 h 6857998"/>
              <a:gd name="connsiteX1011" fmla="*/ 5278966 w 6435725"/>
              <a:gd name="connsiteY1011" fmla="*/ 1068123 h 6857998"/>
              <a:gd name="connsiteX1012" fmla="*/ 5282141 w 6435725"/>
              <a:gd name="connsiteY1012" fmla="*/ 1065212 h 6857998"/>
              <a:gd name="connsiteX1013" fmla="*/ 5285581 w 6435725"/>
              <a:gd name="connsiteY1013" fmla="*/ 1062567 h 6857998"/>
              <a:gd name="connsiteX1014" fmla="*/ 5289285 w 6435725"/>
              <a:gd name="connsiteY1014" fmla="*/ 1060185 h 6857998"/>
              <a:gd name="connsiteX1015" fmla="*/ 5292989 w 6435725"/>
              <a:gd name="connsiteY1015" fmla="*/ 1058069 h 6857998"/>
              <a:gd name="connsiteX1016" fmla="*/ 5294312 w 6435725"/>
              <a:gd name="connsiteY1016" fmla="*/ 1057539 h 6857998"/>
              <a:gd name="connsiteX1017" fmla="*/ 5295635 w 6435725"/>
              <a:gd name="connsiteY1017" fmla="*/ 1056481 h 6857998"/>
              <a:gd name="connsiteX1018" fmla="*/ 5296958 w 6435725"/>
              <a:gd name="connsiteY1018" fmla="*/ 1055687 h 6857998"/>
              <a:gd name="connsiteX1019" fmla="*/ 5298016 w 6435725"/>
              <a:gd name="connsiteY1019" fmla="*/ 1054629 h 6857998"/>
              <a:gd name="connsiteX1020" fmla="*/ 5299604 w 6435725"/>
              <a:gd name="connsiteY1020" fmla="*/ 1052248 h 6857998"/>
              <a:gd name="connsiteX1021" fmla="*/ 5300927 w 6435725"/>
              <a:gd name="connsiteY1021" fmla="*/ 1049073 h 6857998"/>
              <a:gd name="connsiteX1022" fmla="*/ 5301721 w 6435725"/>
              <a:gd name="connsiteY1022" fmla="*/ 1046162 h 6857998"/>
              <a:gd name="connsiteX1023" fmla="*/ 5302514 w 6435725"/>
              <a:gd name="connsiteY1023" fmla="*/ 1042723 h 6857998"/>
              <a:gd name="connsiteX1024" fmla="*/ 5303308 w 6435725"/>
              <a:gd name="connsiteY1024" fmla="*/ 1035843 h 6857998"/>
              <a:gd name="connsiteX1025" fmla="*/ 5303573 w 6435725"/>
              <a:gd name="connsiteY1025" fmla="*/ 1032668 h 6857998"/>
              <a:gd name="connsiteX1026" fmla="*/ 5304631 w 6435725"/>
              <a:gd name="connsiteY1026" fmla="*/ 1029493 h 6857998"/>
              <a:gd name="connsiteX1027" fmla="*/ 5305425 w 6435725"/>
              <a:gd name="connsiteY1027" fmla="*/ 1027112 h 6857998"/>
              <a:gd name="connsiteX1028" fmla="*/ 5306748 w 6435725"/>
              <a:gd name="connsiteY1028" fmla="*/ 1024995 h 6857998"/>
              <a:gd name="connsiteX1029" fmla="*/ 5307541 w 6435725"/>
              <a:gd name="connsiteY1029" fmla="*/ 1023937 h 6857998"/>
              <a:gd name="connsiteX1030" fmla="*/ 5308864 w 6435725"/>
              <a:gd name="connsiteY1030" fmla="*/ 1023143 h 6857998"/>
              <a:gd name="connsiteX1031" fmla="*/ 5310187 w 6435725"/>
              <a:gd name="connsiteY1031" fmla="*/ 1022350 h 6857998"/>
              <a:gd name="connsiteX1032" fmla="*/ 5311246 w 6435725"/>
              <a:gd name="connsiteY1032" fmla="*/ 1022085 h 6857998"/>
              <a:gd name="connsiteX1033" fmla="*/ 5313098 w 6435725"/>
              <a:gd name="connsiteY1033" fmla="*/ 1022085 h 6857998"/>
              <a:gd name="connsiteX1034" fmla="*/ 5314950 w 6435725"/>
              <a:gd name="connsiteY1034" fmla="*/ 1022085 h 6857998"/>
              <a:gd name="connsiteX1035" fmla="*/ 5316802 w 6435725"/>
              <a:gd name="connsiteY1035" fmla="*/ 1022085 h 6857998"/>
              <a:gd name="connsiteX1036" fmla="*/ 5318919 w 6435725"/>
              <a:gd name="connsiteY1036" fmla="*/ 1022879 h 6857998"/>
              <a:gd name="connsiteX1037" fmla="*/ 5322358 w 6435725"/>
              <a:gd name="connsiteY1037" fmla="*/ 1023673 h 6857998"/>
              <a:gd name="connsiteX1038" fmla="*/ 5325798 w 6435725"/>
              <a:gd name="connsiteY1038" fmla="*/ 1024995 h 6857998"/>
              <a:gd name="connsiteX1039" fmla="*/ 5328444 w 6435725"/>
              <a:gd name="connsiteY1039" fmla="*/ 1026318 h 6857998"/>
              <a:gd name="connsiteX1040" fmla="*/ 5331619 w 6435725"/>
              <a:gd name="connsiteY1040" fmla="*/ 1027906 h 6857998"/>
              <a:gd name="connsiteX1041" fmla="*/ 5334000 w 6435725"/>
              <a:gd name="connsiteY1041" fmla="*/ 1030023 h 6857998"/>
              <a:gd name="connsiteX1042" fmla="*/ 5336381 w 6435725"/>
              <a:gd name="connsiteY1042" fmla="*/ 1032404 h 6857998"/>
              <a:gd name="connsiteX1043" fmla="*/ 5338762 w 6435725"/>
              <a:gd name="connsiteY1043" fmla="*/ 1034785 h 6857998"/>
              <a:gd name="connsiteX1044" fmla="*/ 5340085 w 6435725"/>
              <a:gd name="connsiteY1044" fmla="*/ 1037166 h 6857998"/>
              <a:gd name="connsiteX1045" fmla="*/ 5341408 w 6435725"/>
              <a:gd name="connsiteY1045" fmla="*/ 1040341 h 6857998"/>
              <a:gd name="connsiteX1046" fmla="*/ 5341937 w 6435725"/>
              <a:gd name="connsiteY1046" fmla="*/ 1043252 h 6857998"/>
              <a:gd name="connsiteX1047" fmla="*/ 5341937 w 6435725"/>
              <a:gd name="connsiteY1047" fmla="*/ 1046691 h 6857998"/>
              <a:gd name="connsiteX1048" fmla="*/ 5341408 w 6435725"/>
              <a:gd name="connsiteY1048" fmla="*/ 1050396 h 6857998"/>
              <a:gd name="connsiteX1049" fmla="*/ 5340085 w 6435725"/>
              <a:gd name="connsiteY1049" fmla="*/ 1054100 h 6857998"/>
              <a:gd name="connsiteX1050" fmla="*/ 5338233 w 6435725"/>
              <a:gd name="connsiteY1050" fmla="*/ 1058333 h 6857998"/>
              <a:gd name="connsiteX1051" fmla="*/ 5335587 w 6435725"/>
              <a:gd name="connsiteY1051" fmla="*/ 1062567 h 6857998"/>
              <a:gd name="connsiteX1052" fmla="*/ 5331883 w 6435725"/>
              <a:gd name="connsiteY1052" fmla="*/ 1067329 h 6857998"/>
              <a:gd name="connsiteX1053" fmla="*/ 5330560 w 6435725"/>
              <a:gd name="connsiteY1053" fmla="*/ 1068916 h 6857998"/>
              <a:gd name="connsiteX1054" fmla="*/ 5330296 w 6435725"/>
              <a:gd name="connsiteY1054" fmla="*/ 1070769 h 6857998"/>
              <a:gd name="connsiteX1055" fmla="*/ 5330296 w 6435725"/>
              <a:gd name="connsiteY1055" fmla="*/ 1072621 h 6857998"/>
              <a:gd name="connsiteX1056" fmla="*/ 5330825 w 6435725"/>
              <a:gd name="connsiteY1056" fmla="*/ 1074473 h 6857998"/>
              <a:gd name="connsiteX1057" fmla="*/ 5332148 w 6435725"/>
              <a:gd name="connsiteY1057" fmla="*/ 1076325 h 6857998"/>
              <a:gd name="connsiteX1058" fmla="*/ 5334000 w 6435725"/>
              <a:gd name="connsiteY1058" fmla="*/ 1077912 h 6857998"/>
              <a:gd name="connsiteX1059" fmla="*/ 5336116 w 6435725"/>
              <a:gd name="connsiteY1059" fmla="*/ 1079500 h 6857998"/>
              <a:gd name="connsiteX1060" fmla="*/ 5338762 w 6435725"/>
              <a:gd name="connsiteY1060" fmla="*/ 1081087 h 6857998"/>
              <a:gd name="connsiteX1061" fmla="*/ 5341408 w 6435725"/>
              <a:gd name="connsiteY1061" fmla="*/ 1082675 h 6857998"/>
              <a:gd name="connsiteX1062" fmla="*/ 5344583 w 6435725"/>
              <a:gd name="connsiteY1062" fmla="*/ 1083998 h 6857998"/>
              <a:gd name="connsiteX1063" fmla="*/ 5347494 w 6435725"/>
              <a:gd name="connsiteY1063" fmla="*/ 1085056 h 6857998"/>
              <a:gd name="connsiteX1064" fmla="*/ 5351198 w 6435725"/>
              <a:gd name="connsiteY1064" fmla="*/ 1086115 h 6857998"/>
              <a:gd name="connsiteX1065" fmla="*/ 5354637 w 6435725"/>
              <a:gd name="connsiteY1065" fmla="*/ 1086644 h 6857998"/>
              <a:gd name="connsiteX1066" fmla="*/ 5358606 w 6435725"/>
              <a:gd name="connsiteY1066" fmla="*/ 1086908 h 6857998"/>
              <a:gd name="connsiteX1067" fmla="*/ 5362310 w 6435725"/>
              <a:gd name="connsiteY1067" fmla="*/ 1087173 h 6857998"/>
              <a:gd name="connsiteX1068" fmla="*/ 5366014 w 6435725"/>
              <a:gd name="connsiteY1068" fmla="*/ 1086908 h 6857998"/>
              <a:gd name="connsiteX1069" fmla="*/ 5368396 w 6435725"/>
              <a:gd name="connsiteY1069" fmla="*/ 1086379 h 6857998"/>
              <a:gd name="connsiteX1070" fmla="*/ 5370777 w 6435725"/>
              <a:gd name="connsiteY1070" fmla="*/ 1085056 h 6857998"/>
              <a:gd name="connsiteX1071" fmla="*/ 5373158 w 6435725"/>
              <a:gd name="connsiteY1071" fmla="*/ 1083469 h 6857998"/>
              <a:gd name="connsiteX1072" fmla="*/ 5375275 w 6435725"/>
              <a:gd name="connsiteY1072" fmla="*/ 1081616 h 6857998"/>
              <a:gd name="connsiteX1073" fmla="*/ 5379244 w 6435725"/>
              <a:gd name="connsiteY1073" fmla="*/ 1077383 h 6857998"/>
              <a:gd name="connsiteX1074" fmla="*/ 5383212 w 6435725"/>
              <a:gd name="connsiteY1074" fmla="*/ 1073414 h 6857998"/>
              <a:gd name="connsiteX1075" fmla="*/ 5385329 w 6435725"/>
              <a:gd name="connsiteY1075" fmla="*/ 1071562 h 6857998"/>
              <a:gd name="connsiteX1076" fmla="*/ 5387446 w 6435725"/>
              <a:gd name="connsiteY1076" fmla="*/ 1070239 h 6857998"/>
              <a:gd name="connsiteX1077" fmla="*/ 5389562 w 6435725"/>
              <a:gd name="connsiteY1077" fmla="*/ 1069446 h 6857998"/>
              <a:gd name="connsiteX1078" fmla="*/ 5391679 w 6435725"/>
              <a:gd name="connsiteY1078" fmla="*/ 1069181 h 6857998"/>
              <a:gd name="connsiteX1079" fmla="*/ 5393002 w 6435725"/>
              <a:gd name="connsiteY1079" fmla="*/ 1069446 h 6857998"/>
              <a:gd name="connsiteX1080" fmla="*/ 5394325 w 6435725"/>
              <a:gd name="connsiteY1080" fmla="*/ 1069710 h 6857998"/>
              <a:gd name="connsiteX1081" fmla="*/ 5395648 w 6435725"/>
              <a:gd name="connsiteY1081" fmla="*/ 1070239 h 6857998"/>
              <a:gd name="connsiteX1082" fmla="*/ 5396971 w 6435725"/>
              <a:gd name="connsiteY1082" fmla="*/ 1071298 h 6857998"/>
              <a:gd name="connsiteX1083" fmla="*/ 5399881 w 6435725"/>
              <a:gd name="connsiteY1083" fmla="*/ 1073679 h 6857998"/>
              <a:gd name="connsiteX1084" fmla="*/ 5402791 w 6435725"/>
              <a:gd name="connsiteY1084" fmla="*/ 1077119 h 6857998"/>
              <a:gd name="connsiteX1085" fmla="*/ 5404644 w 6435725"/>
              <a:gd name="connsiteY1085" fmla="*/ 1079764 h 6857998"/>
              <a:gd name="connsiteX1086" fmla="*/ 5405966 w 6435725"/>
              <a:gd name="connsiteY1086" fmla="*/ 1082675 h 6857998"/>
              <a:gd name="connsiteX1087" fmla="*/ 5406231 w 6435725"/>
              <a:gd name="connsiteY1087" fmla="*/ 1085321 h 6857998"/>
              <a:gd name="connsiteX1088" fmla="*/ 5406496 w 6435725"/>
              <a:gd name="connsiteY1088" fmla="*/ 1088231 h 6857998"/>
              <a:gd name="connsiteX1089" fmla="*/ 5405966 w 6435725"/>
              <a:gd name="connsiteY1089" fmla="*/ 1090612 h 6857998"/>
              <a:gd name="connsiteX1090" fmla="*/ 5404908 w 6435725"/>
              <a:gd name="connsiteY1090" fmla="*/ 1093523 h 6857998"/>
              <a:gd name="connsiteX1091" fmla="*/ 5404114 w 6435725"/>
              <a:gd name="connsiteY1091" fmla="*/ 1095904 h 6857998"/>
              <a:gd name="connsiteX1092" fmla="*/ 5402527 w 6435725"/>
              <a:gd name="connsiteY1092" fmla="*/ 1098285 h 6857998"/>
              <a:gd name="connsiteX1093" fmla="*/ 5399087 w 6435725"/>
              <a:gd name="connsiteY1093" fmla="*/ 1103312 h 6857998"/>
              <a:gd name="connsiteX1094" fmla="*/ 5395648 w 6435725"/>
              <a:gd name="connsiteY1094" fmla="*/ 1107810 h 6857998"/>
              <a:gd name="connsiteX1095" fmla="*/ 5392737 w 6435725"/>
              <a:gd name="connsiteY1095" fmla="*/ 1113102 h 6857998"/>
              <a:gd name="connsiteX1096" fmla="*/ 5391414 w 6435725"/>
              <a:gd name="connsiteY1096" fmla="*/ 1115483 h 6857998"/>
              <a:gd name="connsiteX1097" fmla="*/ 5390621 w 6435725"/>
              <a:gd name="connsiteY1097" fmla="*/ 1117865 h 6857998"/>
              <a:gd name="connsiteX1098" fmla="*/ 5389562 w 6435725"/>
              <a:gd name="connsiteY1098" fmla="*/ 1120775 h 6857998"/>
              <a:gd name="connsiteX1099" fmla="*/ 5388504 w 6435725"/>
              <a:gd name="connsiteY1099" fmla="*/ 1123156 h 6857998"/>
              <a:gd name="connsiteX1100" fmla="*/ 5385329 w 6435725"/>
              <a:gd name="connsiteY1100" fmla="*/ 1128448 h 6857998"/>
              <a:gd name="connsiteX1101" fmla="*/ 5381889 w 6435725"/>
              <a:gd name="connsiteY1101" fmla="*/ 1134004 h 6857998"/>
              <a:gd name="connsiteX1102" fmla="*/ 5377921 w 6435725"/>
              <a:gd name="connsiteY1102" fmla="*/ 1140354 h 6857998"/>
              <a:gd name="connsiteX1103" fmla="*/ 5386652 w 6435725"/>
              <a:gd name="connsiteY1103" fmla="*/ 1143529 h 6857998"/>
              <a:gd name="connsiteX1104" fmla="*/ 5395119 w 6435725"/>
              <a:gd name="connsiteY1104" fmla="*/ 1145910 h 6857998"/>
              <a:gd name="connsiteX1105" fmla="*/ 5399087 w 6435725"/>
              <a:gd name="connsiteY1105" fmla="*/ 1146969 h 6857998"/>
              <a:gd name="connsiteX1106" fmla="*/ 5403321 w 6435725"/>
              <a:gd name="connsiteY1106" fmla="*/ 1147498 h 6857998"/>
              <a:gd name="connsiteX1107" fmla="*/ 5407554 w 6435725"/>
              <a:gd name="connsiteY1107" fmla="*/ 1148027 h 6857998"/>
              <a:gd name="connsiteX1108" fmla="*/ 5411523 w 6435725"/>
              <a:gd name="connsiteY1108" fmla="*/ 1148027 h 6857998"/>
              <a:gd name="connsiteX1109" fmla="*/ 5415756 w 6435725"/>
              <a:gd name="connsiteY1109" fmla="*/ 1148027 h 6857998"/>
              <a:gd name="connsiteX1110" fmla="*/ 5419725 w 6435725"/>
              <a:gd name="connsiteY1110" fmla="*/ 1147762 h 6857998"/>
              <a:gd name="connsiteX1111" fmla="*/ 5423694 w 6435725"/>
              <a:gd name="connsiteY1111" fmla="*/ 1147233 h 6857998"/>
              <a:gd name="connsiteX1112" fmla="*/ 5427662 w 6435725"/>
              <a:gd name="connsiteY1112" fmla="*/ 1146175 h 6857998"/>
              <a:gd name="connsiteX1113" fmla="*/ 5431631 w 6435725"/>
              <a:gd name="connsiteY1113" fmla="*/ 1144587 h 6857998"/>
              <a:gd name="connsiteX1114" fmla="*/ 5435335 w 6435725"/>
              <a:gd name="connsiteY1114" fmla="*/ 1143264 h 6857998"/>
              <a:gd name="connsiteX1115" fmla="*/ 5439304 w 6435725"/>
              <a:gd name="connsiteY1115" fmla="*/ 1140883 h 6857998"/>
              <a:gd name="connsiteX1116" fmla="*/ 5443273 w 6435725"/>
              <a:gd name="connsiteY1116" fmla="*/ 1138766 h 6857998"/>
              <a:gd name="connsiteX1117" fmla="*/ 5448300 w 6435725"/>
              <a:gd name="connsiteY1117" fmla="*/ 1135856 h 6857998"/>
              <a:gd name="connsiteX1118" fmla="*/ 5454914 w 6435725"/>
              <a:gd name="connsiteY1118" fmla="*/ 1152789 h 6857998"/>
              <a:gd name="connsiteX1119" fmla="*/ 5461794 w 6435725"/>
              <a:gd name="connsiteY1119" fmla="*/ 1169458 h 6857998"/>
              <a:gd name="connsiteX1120" fmla="*/ 5454385 w 6435725"/>
              <a:gd name="connsiteY1120" fmla="*/ 1180306 h 6857998"/>
              <a:gd name="connsiteX1121" fmla="*/ 5451475 w 6435725"/>
              <a:gd name="connsiteY1121" fmla="*/ 1184539 h 6857998"/>
              <a:gd name="connsiteX1122" fmla="*/ 5448829 w 6435725"/>
              <a:gd name="connsiteY1122" fmla="*/ 1189037 h 6857998"/>
              <a:gd name="connsiteX1123" fmla="*/ 5446977 w 6435725"/>
              <a:gd name="connsiteY1123" fmla="*/ 1192477 h 6857998"/>
              <a:gd name="connsiteX1124" fmla="*/ 5445919 w 6435725"/>
              <a:gd name="connsiteY1124" fmla="*/ 1195917 h 6857998"/>
              <a:gd name="connsiteX1125" fmla="*/ 5444860 w 6435725"/>
              <a:gd name="connsiteY1125" fmla="*/ 1199620 h 6857998"/>
              <a:gd name="connsiteX1126" fmla="*/ 5444596 w 6435725"/>
              <a:gd name="connsiteY1126" fmla="*/ 1203060 h 6857998"/>
              <a:gd name="connsiteX1127" fmla="*/ 5444860 w 6435725"/>
              <a:gd name="connsiteY1127" fmla="*/ 1206500 h 6857998"/>
              <a:gd name="connsiteX1128" fmla="*/ 5445389 w 6435725"/>
              <a:gd name="connsiteY1128" fmla="*/ 1210204 h 6857998"/>
              <a:gd name="connsiteX1129" fmla="*/ 5446712 w 6435725"/>
              <a:gd name="connsiteY1129" fmla="*/ 1213908 h 6857998"/>
              <a:gd name="connsiteX1130" fmla="*/ 5448300 w 6435725"/>
              <a:gd name="connsiteY1130" fmla="*/ 1218141 h 6857998"/>
              <a:gd name="connsiteX1131" fmla="*/ 5450416 w 6435725"/>
              <a:gd name="connsiteY1131" fmla="*/ 1222640 h 6857998"/>
              <a:gd name="connsiteX1132" fmla="*/ 5453327 w 6435725"/>
              <a:gd name="connsiteY1132" fmla="*/ 1227931 h 6857998"/>
              <a:gd name="connsiteX1133" fmla="*/ 5459677 w 6435725"/>
              <a:gd name="connsiteY1133" fmla="*/ 1240102 h 6857998"/>
              <a:gd name="connsiteX1134" fmla="*/ 5460206 w 6435725"/>
              <a:gd name="connsiteY1134" fmla="*/ 1241425 h 6857998"/>
              <a:gd name="connsiteX1135" fmla="*/ 5460206 w 6435725"/>
              <a:gd name="connsiteY1135" fmla="*/ 1242483 h 6857998"/>
              <a:gd name="connsiteX1136" fmla="*/ 5460206 w 6435725"/>
              <a:gd name="connsiteY1136" fmla="*/ 1244865 h 6857998"/>
              <a:gd name="connsiteX1137" fmla="*/ 5459941 w 6435725"/>
              <a:gd name="connsiteY1137" fmla="*/ 1247510 h 6857998"/>
              <a:gd name="connsiteX1138" fmla="*/ 5459148 w 6435725"/>
              <a:gd name="connsiteY1138" fmla="*/ 1250421 h 6857998"/>
              <a:gd name="connsiteX1139" fmla="*/ 5456766 w 6435725"/>
              <a:gd name="connsiteY1139" fmla="*/ 1256241 h 6857998"/>
              <a:gd name="connsiteX1140" fmla="*/ 5454385 w 6435725"/>
              <a:gd name="connsiteY1140" fmla="*/ 1262062 h 6857998"/>
              <a:gd name="connsiteX1141" fmla="*/ 5444331 w 6435725"/>
              <a:gd name="connsiteY1141" fmla="*/ 1288785 h 6857998"/>
              <a:gd name="connsiteX1142" fmla="*/ 5434277 w 6435725"/>
              <a:gd name="connsiteY1142" fmla="*/ 1315508 h 6857998"/>
              <a:gd name="connsiteX1143" fmla="*/ 5435071 w 6435725"/>
              <a:gd name="connsiteY1143" fmla="*/ 1324769 h 6857998"/>
              <a:gd name="connsiteX1144" fmla="*/ 5435600 w 6435725"/>
              <a:gd name="connsiteY1144" fmla="*/ 1333765 h 6857998"/>
              <a:gd name="connsiteX1145" fmla="*/ 5436923 w 6435725"/>
              <a:gd name="connsiteY1145" fmla="*/ 1352021 h 6857998"/>
              <a:gd name="connsiteX1146" fmla="*/ 5437716 w 6435725"/>
              <a:gd name="connsiteY1146" fmla="*/ 1370542 h 6857998"/>
              <a:gd name="connsiteX1147" fmla="*/ 5438775 w 6435725"/>
              <a:gd name="connsiteY1147" fmla="*/ 1379273 h 6857998"/>
              <a:gd name="connsiteX1148" fmla="*/ 5439569 w 6435725"/>
              <a:gd name="connsiteY1148" fmla="*/ 1388533 h 6857998"/>
              <a:gd name="connsiteX1149" fmla="*/ 5440891 w 6435725"/>
              <a:gd name="connsiteY1149" fmla="*/ 1397529 h 6857998"/>
              <a:gd name="connsiteX1150" fmla="*/ 5442479 w 6435725"/>
              <a:gd name="connsiteY1150" fmla="*/ 1406260 h 6857998"/>
              <a:gd name="connsiteX1151" fmla="*/ 5444331 w 6435725"/>
              <a:gd name="connsiteY1151" fmla="*/ 1415256 h 6857998"/>
              <a:gd name="connsiteX1152" fmla="*/ 5446977 w 6435725"/>
              <a:gd name="connsiteY1152" fmla="*/ 1423987 h 6857998"/>
              <a:gd name="connsiteX1153" fmla="*/ 5450152 w 6435725"/>
              <a:gd name="connsiteY1153" fmla="*/ 1432454 h 6857998"/>
              <a:gd name="connsiteX1154" fmla="*/ 5453856 w 6435725"/>
              <a:gd name="connsiteY1154" fmla="*/ 1441185 h 6857998"/>
              <a:gd name="connsiteX1155" fmla="*/ 5455973 w 6435725"/>
              <a:gd name="connsiteY1155" fmla="*/ 1445419 h 6857998"/>
              <a:gd name="connsiteX1156" fmla="*/ 5458089 w 6435725"/>
              <a:gd name="connsiteY1156" fmla="*/ 1449387 h 6857998"/>
              <a:gd name="connsiteX1157" fmla="*/ 5461000 w 6435725"/>
              <a:gd name="connsiteY1157" fmla="*/ 1453356 h 6857998"/>
              <a:gd name="connsiteX1158" fmla="*/ 5463646 w 6435725"/>
              <a:gd name="connsiteY1158" fmla="*/ 1457589 h 6857998"/>
              <a:gd name="connsiteX1159" fmla="*/ 5467350 w 6435725"/>
              <a:gd name="connsiteY1159" fmla="*/ 1453356 h 6857998"/>
              <a:gd name="connsiteX1160" fmla="*/ 5471054 w 6435725"/>
              <a:gd name="connsiteY1160" fmla="*/ 1449652 h 6857998"/>
              <a:gd name="connsiteX1161" fmla="*/ 5475023 w 6435725"/>
              <a:gd name="connsiteY1161" fmla="*/ 1446212 h 6857998"/>
              <a:gd name="connsiteX1162" fmla="*/ 5478991 w 6435725"/>
              <a:gd name="connsiteY1162" fmla="*/ 1443037 h 6857998"/>
              <a:gd name="connsiteX1163" fmla="*/ 5482696 w 6435725"/>
              <a:gd name="connsiteY1163" fmla="*/ 1439862 h 6857998"/>
              <a:gd name="connsiteX1164" fmla="*/ 5486664 w 6435725"/>
              <a:gd name="connsiteY1164" fmla="*/ 1436687 h 6857998"/>
              <a:gd name="connsiteX1165" fmla="*/ 5490633 w 6435725"/>
              <a:gd name="connsiteY1165" fmla="*/ 1434306 h 6857998"/>
              <a:gd name="connsiteX1166" fmla="*/ 5494602 w 6435725"/>
              <a:gd name="connsiteY1166" fmla="*/ 1431925 h 6857998"/>
              <a:gd name="connsiteX1167" fmla="*/ 5498571 w 6435725"/>
              <a:gd name="connsiteY1167" fmla="*/ 1429808 h 6857998"/>
              <a:gd name="connsiteX1168" fmla="*/ 5502539 w 6435725"/>
              <a:gd name="connsiteY1168" fmla="*/ 1427956 h 6857998"/>
              <a:gd name="connsiteX1169" fmla="*/ 5507037 w 6435725"/>
              <a:gd name="connsiteY1169" fmla="*/ 1426104 h 6857998"/>
              <a:gd name="connsiteX1170" fmla="*/ 5511006 w 6435725"/>
              <a:gd name="connsiteY1170" fmla="*/ 1424781 h 6857998"/>
              <a:gd name="connsiteX1171" fmla="*/ 5514975 w 6435725"/>
              <a:gd name="connsiteY1171" fmla="*/ 1423458 h 6857998"/>
              <a:gd name="connsiteX1172" fmla="*/ 5519208 w 6435725"/>
              <a:gd name="connsiteY1172" fmla="*/ 1422664 h 6857998"/>
              <a:gd name="connsiteX1173" fmla="*/ 5523177 w 6435725"/>
              <a:gd name="connsiteY1173" fmla="*/ 1421606 h 6857998"/>
              <a:gd name="connsiteX1174" fmla="*/ 5527410 w 6435725"/>
              <a:gd name="connsiteY1174" fmla="*/ 1421342 h 6857998"/>
              <a:gd name="connsiteX1175" fmla="*/ 5531908 w 6435725"/>
              <a:gd name="connsiteY1175" fmla="*/ 1421077 h 6857998"/>
              <a:gd name="connsiteX1176" fmla="*/ 5535877 w 6435725"/>
              <a:gd name="connsiteY1176" fmla="*/ 1421077 h 6857998"/>
              <a:gd name="connsiteX1177" fmla="*/ 5540110 w 6435725"/>
              <a:gd name="connsiteY1177" fmla="*/ 1421077 h 6857998"/>
              <a:gd name="connsiteX1178" fmla="*/ 5544344 w 6435725"/>
              <a:gd name="connsiteY1178" fmla="*/ 1421606 h 6857998"/>
              <a:gd name="connsiteX1179" fmla="*/ 5548842 w 6435725"/>
              <a:gd name="connsiteY1179" fmla="*/ 1422400 h 6857998"/>
              <a:gd name="connsiteX1180" fmla="*/ 5553075 w 6435725"/>
              <a:gd name="connsiteY1180" fmla="*/ 1423194 h 6857998"/>
              <a:gd name="connsiteX1181" fmla="*/ 5557308 w 6435725"/>
              <a:gd name="connsiteY1181" fmla="*/ 1424516 h 6857998"/>
              <a:gd name="connsiteX1182" fmla="*/ 5561542 w 6435725"/>
              <a:gd name="connsiteY1182" fmla="*/ 1425839 h 6857998"/>
              <a:gd name="connsiteX1183" fmla="*/ 5566040 w 6435725"/>
              <a:gd name="connsiteY1183" fmla="*/ 1427162 h 6857998"/>
              <a:gd name="connsiteX1184" fmla="*/ 5570273 w 6435725"/>
              <a:gd name="connsiteY1184" fmla="*/ 1429014 h 6857998"/>
              <a:gd name="connsiteX1185" fmla="*/ 5574771 w 6435725"/>
              <a:gd name="connsiteY1185" fmla="*/ 1431131 h 6857998"/>
              <a:gd name="connsiteX1186" fmla="*/ 5579004 w 6435725"/>
              <a:gd name="connsiteY1186" fmla="*/ 1433777 h 6857998"/>
              <a:gd name="connsiteX1187" fmla="*/ 5583502 w 6435725"/>
              <a:gd name="connsiteY1187" fmla="*/ 1436158 h 6857998"/>
              <a:gd name="connsiteX1188" fmla="*/ 5588000 w 6435725"/>
              <a:gd name="connsiteY1188" fmla="*/ 1438804 h 6857998"/>
              <a:gd name="connsiteX1189" fmla="*/ 5596996 w 6435725"/>
              <a:gd name="connsiteY1189" fmla="*/ 1445154 h 6857998"/>
              <a:gd name="connsiteX1190" fmla="*/ 5599377 w 6435725"/>
              <a:gd name="connsiteY1190" fmla="*/ 1447006 h 6857998"/>
              <a:gd name="connsiteX1191" fmla="*/ 5601758 w 6435725"/>
              <a:gd name="connsiteY1191" fmla="*/ 1448329 h 6857998"/>
              <a:gd name="connsiteX1192" fmla="*/ 5607050 w 6435725"/>
              <a:gd name="connsiteY1192" fmla="*/ 1450975 h 6857998"/>
              <a:gd name="connsiteX1193" fmla="*/ 5612871 w 6435725"/>
              <a:gd name="connsiteY1193" fmla="*/ 1453091 h 6857998"/>
              <a:gd name="connsiteX1194" fmla="*/ 5618956 w 6435725"/>
              <a:gd name="connsiteY1194" fmla="*/ 1454944 h 6857998"/>
              <a:gd name="connsiteX1195" fmla="*/ 5625571 w 6435725"/>
              <a:gd name="connsiteY1195" fmla="*/ 1456531 h 6857998"/>
              <a:gd name="connsiteX1196" fmla="*/ 5631921 w 6435725"/>
              <a:gd name="connsiteY1196" fmla="*/ 1457325 h 6857998"/>
              <a:gd name="connsiteX1197" fmla="*/ 5638271 w 6435725"/>
              <a:gd name="connsiteY1197" fmla="*/ 1457854 h 6857998"/>
              <a:gd name="connsiteX1198" fmla="*/ 5644621 w 6435725"/>
              <a:gd name="connsiteY1198" fmla="*/ 1458383 h 6857998"/>
              <a:gd name="connsiteX1199" fmla="*/ 5650706 w 6435725"/>
              <a:gd name="connsiteY1199" fmla="*/ 1458648 h 6857998"/>
              <a:gd name="connsiteX1200" fmla="*/ 5656262 w 6435725"/>
              <a:gd name="connsiteY1200" fmla="*/ 1458648 h 6857998"/>
              <a:gd name="connsiteX1201" fmla="*/ 5665788 w 6435725"/>
              <a:gd name="connsiteY1201" fmla="*/ 1457854 h 6857998"/>
              <a:gd name="connsiteX1202" fmla="*/ 5672402 w 6435725"/>
              <a:gd name="connsiteY1202" fmla="*/ 1457060 h 6857998"/>
              <a:gd name="connsiteX1203" fmla="*/ 5674519 w 6435725"/>
              <a:gd name="connsiteY1203" fmla="*/ 1456531 h 6857998"/>
              <a:gd name="connsiteX1204" fmla="*/ 5675577 w 6435725"/>
              <a:gd name="connsiteY1204" fmla="*/ 1455737 h 6857998"/>
              <a:gd name="connsiteX1205" fmla="*/ 5678752 w 6435725"/>
              <a:gd name="connsiteY1205" fmla="*/ 1452827 h 6857998"/>
              <a:gd name="connsiteX1206" fmla="*/ 5681662 w 6435725"/>
              <a:gd name="connsiteY1206" fmla="*/ 1449652 h 6857998"/>
              <a:gd name="connsiteX1207" fmla="*/ 5684838 w 6435725"/>
              <a:gd name="connsiteY1207" fmla="*/ 1447271 h 6857998"/>
              <a:gd name="connsiteX1208" fmla="*/ 5687484 w 6435725"/>
              <a:gd name="connsiteY1208" fmla="*/ 1445419 h 6857998"/>
              <a:gd name="connsiteX1209" fmla="*/ 5690394 w 6435725"/>
              <a:gd name="connsiteY1209" fmla="*/ 1443567 h 6857998"/>
              <a:gd name="connsiteX1210" fmla="*/ 5693040 w 6435725"/>
              <a:gd name="connsiteY1210" fmla="*/ 1442244 h 6857998"/>
              <a:gd name="connsiteX1211" fmla="*/ 5695421 w 6435725"/>
              <a:gd name="connsiteY1211" fmla="*/ 1441450 h 6857998"/>
              <a:gd name="connsiteX1212" fmla="*/ 5698331 w 6435725"/>
              <a:gd name="connsiteY1212" fmla="*/ 1440656 h 6857998"/>
              <a:gd name="connsiteX1213" fmla="*/ 5700712 w 6435725"/>
              <a:gd name="connsiteY1213" fmla="*/ 1440391 h 6857998"/>
              <a:gd name="connsiteX1214" fmla="*/ 5703094 w 6435725"/>
              <a:gd name="connsiteY1214" fmla="*/ 1440391 h 6857998"/>
              <a:gd name="connsiteX1215" fmla="*/ 5705475 w 6435725"/>
              <a:gd name="connsiteY1215" fmla="*/ 1440656 h 6857998"/>
              <a:gd name="connsiteX1216" fmla="*/ 5707856 w 6435725"/>
              <a:gd name="connsiteY1216" fmla="*/ 1441185 h 6857998"/>
              <a:gd name="connsiteX1217" fmla="*/ 5709973 w 6435725"/>
              <a:gd name="connsiteY1217" fmla="*/ 1441979 h 6857998"/>
              <a:gd name="connsiteX1218" fmla="*/ 5712090 w 6435725"/>
              <a:gd name="connsiteY1218" fmla="*/ 1442508 h 6857998"/>
              <a:gd name="connsiteX1219" fmla="*/ 5716323 w 6435725"/>
              <a:gd name="connsiteY1219" fmla="*/ 1445154 h 6857998"/>
              <a:gd name="connsiteX1220" fmla="*/ 5720292 w 6435725"/>
              <a:gd name="connsiteY1220" fmla="*/ 1447800 h 6857998"/>
              <a:gd name="connsiteX1221" fmla="*/ 5724790 w 6435725"/>
              <a:gd name="connsiteY1221" fmla="*/ 1450975 h 6857998"/>
              <a:gd name="connsiteX1222" fmla="*/ 5732462 w 6435725"/>
              <a:gd name="connsiteY1222" fmla="*/ 1457854 h 6857998"/>
              <a:gd name="connsiteX1223" fmla="*/ 5736431 w 6435725"/>
              <a:gd name="connsiteY1223" fmla="*/ 1461029 h 6857998"/>
              <a:gd name="connsiteX1224" fmla="*/ 5740400 w 6435725"/>
              <a:gd name="connsiteY1224" fmla="*/ 1464204 h 6857998"/>
              <a:gd name="connsiteX1225" fmla="*/ 5744634 w 6435725"/>
              <a:gd name="connsiteY1225" fmla="*/ 1466585 h 6857998"/>
              <a:gd name="connsiteX1226" fmla="*/ 5746486 w 6435725"/>
              <a:gd name="connsiteY1226" fmla="*/ 1467379 h 6857998"/>
              <a:gd name="connsiteX1227" fmla="*/ 5748602 w 6435725"/>
              <a:gd name="connsiteY1227" fmla="*/ 1468173 h 6857998"/>
              <a:gd name="connsiteX1228" fmla="*/ 5773208 w 6435725"/>
              <a:gd name="connsiteY1228" fmla="*/ 1462616 h 6857998"/>
              <a:gd name="connsiteX1229" fmla="*/ 5776119 w 6435725"/>
              <a:gd name="connsiteY1229" fmla="*/ 1460500 h 6857998"/>
              <a:gd name="connsiteX1230" fmla="*/ 5779029 w 6435725"/>
              <a:gd name="connsiteY1230" fmla="*/ 1458648 h 6857998"/>
              <a:gd name="connsiteX1231" fmla="*/ 5782204 w 6435725"/>
              <a:gd name="connsiteY1231" fmla="*/ 1457060 h 6857998"/>
              <a:gd name="connsiteX1232" fmla="*/ 5785114 w 6435725"/>
              <a:gd name="connsiteY1232" fmla="*/ 1455737 h 6857998"/>
              <a:gd name="connsiteX1233" fmla="*/ 5788290 w 6435725"/>
              <a:gd name="connsiteY1233" fmla="*/ 1455208 h 6857998"/>
              <a:gd name="connsiteX1234" fmla="*/ 5791729 w 6435725"/>
              <a:gd name="connsiteY1234" fmla="*/ 1454944 h 6857998"/>
              <a:gd name="connsiteX1235" fmla="*/ 5795169 w 6435725"/>
              <a:gd name="connsiteY1235" fmla="*/ 1455208 h 6857998"/>
              <a:gd name="connsiteX1236" fmla="*/ 5798608 w 6435725"/>
              <a:gd name="connsiteY1236" fmla="*/ 1455737 h 6857998"/>
              <a:gd name="connsiteX1237" fmla="*/ 5799931 w 6435725"/>
              <a:gd name="connsiteY1237" fmla="*/ 1455737 h 6857998"/>
              <a:gd name="connsiteX1238" fmla="*/ 5801519 w 6435725"/>
              <a:gd name="connsiteY1238" fmla="*/ 1455737 h 6857998"/>
              <a:gd name="connsiteX1239" fmla="*/ 5802842 w 6435725"/>
              <a:gd name="connsiteY1239" fmla="*/ 1455473 h 6857998"/>
              <a:gd name="connsiteX1240" fmla="*/ 5804429 w 6435725"/>
              <a:gd name="connsiteY1240" fmla="*/ 1454944 h 6857998"/>
              <a:gd name="connsiteX1241" fmla="*/ 5807869 w 6435725"/>
              <a:gd name="connsiteY1241" fmla="*/ 1453091 h 6857998"/>
              <a:gd name="connsiteX1242" fmla="*/ 5811308 w 6435725"/>
              <a:gd name="connsiteY1242" fmla="*/ 1450181 h 6857998"/>
              <a:gd name="connsiteX1243" fmla="*/ 5815277 w 6435725"/>
              <a:gd name="connsiteY1243" fmla="*/ 1447006 h 6857998"/>
              <a:gd name="connsiteX1244" fmla="*/ 5818981 w 6435725"/>
              <a:gd name="connsiteY1244" fmla="*/ 1443567 h 6857998"/>
              <a:gd name="connsiteX1245" fmla="*/ 5826919 w 6435725"/>
              <a:gd name="connsiteY1245" fmla="*/ 1436423 h 6857998"/>
              <a:gd name="connsiteX1246" fmla="*/ 5847556 w 6435725"/>
              <a:gd name="connsiteY1246" fmla="*/ 1434835 h 6857998"/>
              <a:gd name="connsiteX1247" fmla="*/ 5848086 w 6435725"/>
              <a:gd name="connsiteY1247" fmla="*/ 1437746 h 6857998"/>
              <a:gd name="connsiteX1248" fmla="*/ 5848350 w 6435725"/>
              <a:gd name="connsiteY1248" fmla="*/ 1440656 h 6857998"/>
              <a:gd name="connsiteX1249" fmla="*/ 5848879 w 6435725"/>
              <a:gd name="connsiteY1249" fmla="*/ 1444096 h 6857998"/>
              <a:gd name="connsiteX1250" fmla="*/ 5848879 w 6435725"/>
              <a:gd name="connsiteY1250" fmla="*/ 1448329 h 6857998"/>
              <a:gd name="connsiteX1251" fmla="*/ 5848350 w 6435725"/>
              <a:gd name="connsiteY1251" fmla="*/ 1458383 h 6857998"/>
              <a:gd name="connsiteX1252" fmla="*/ 5847556 w 6435725"/>
              <a:gd name="connsiteY1252" fmla="*/ 1470819 h 6857998"/>
              <a:gd name="connsiteX1253" fmla="*/ 5853112 w 6435725"/>
              <a:gd name="connsiteY1253" fmla="*/ 1473993 h 6857998"/>
              <a:gd name="connsiteX1254" fmla="*/ 5857875 w 6435725"/>
              <a:gd name="connsiteY1254" fmla="*/ 1477433 h 6857998"/>
              <a:gd name="connsiteX1255" fmla="*/ 5862638 w 6435725"/>
              <a:gd name="connsiteY1255" fmla="*/ 1480608 h 6857998"/>
              <a:gd name="connsiteX1256" fmla="*/ 5866871 w 6435725"/>
              <a:gd name="connsiteY1256" fmla="*/ 1484312 h 6857998"/>
              <a:gd name="connsiteX1257" fmla="*/ 5870840 w 6435725"/>
              <a:gd name="connsiteY1257" fmla="*/ 1488016 h 6857998"/>
              <a:gd name="connsiteX1258" fmla="*/ 5874544 w 6435725"/>
              <a:gd name="connsiteY1258" fmla="*/ 1491985 h 6857998"/>
              <a:gd name="connsiteX1259" fmla="*/ 5877719 w 6435725"/>
              <a:gd name="connsiteY1259" fmla="*/ 1495954 h 6857998"/>
              <a:gd name="connsiteX1260" fmla="*/ 5880629 w 6435725"/>
              <a:gd name="connsiteY1260" fmla="*/ 1500452 h 6857998"/>
              <a:gd name="connsiteX1261" fmla="*/ 5883540 w 6435725"/>
              <a:gd name="connsiteY1261" fmla="*/ 1504685 h 6857998"/>
              <a:gd name="connsiteX1262" fmla="*/ 5885921 w 6435725"/>
              <a:gd name="connsiteY1262" fmla="*/ 1508918 h 6857998"/>
              <a:gd name="connsiteX1263" fmla="*/ 5888038 w 6435725"/>
              <a:gd name="connsiteY1263" fmla="*/ 1513152 h 6857998"/>
              <a:gd name="connsiteX1264" fmla="*/ 5889890 w 6435725"/>
              <a:gd name="connsiteY1264" fmla="*/ 1517914 h 6857998"/>
              <a:gd name="connsiteX1265" fmla="*/ 5891477 w 6435725"/>
              <a:gd name="connsiteY1265" fmla="*/ 1522412 h 6857998"/>
              <a:gd name="connsiteX1266" fmla="*/ 5893064 w 6435725"/>
              <a:gd name="connsiteY1266" fmla="*/ 1527439 h 6857998"/>
              <a:gd name="connsiteX1267" fmla="*/ 5894652 w 6435725"/>
              <a:gd name="connsiteY1267" fmla="*/ 1531937 h 6857998"/>
              <a:gd name="connsiteX1268" fmla="*/ 5895446 w 6435725"/>
              <a:gd name="connsiteY1268" fmla="*/ 1536964 h 6857998"/>
              <a:gd name="connsiteX1269" fmla="*/ 5897298 w 6435725"/>
              <a:gd name="connsiteY1269" fmla="*/ 1547018 h 6857998"/>
              <a:gd name="connsiteX1270" fmla="*/ 5898621 w 6435725"/>
              <a:gd name="connsiteY1270" fmla="*/ 1556808 h 6857998"/>
              <a:gd name="connsiteX1271" fmla="*/ 5899414 w 6435725"/>
              <a:gd name="connsiteY1271" fmla="*/ 1567127 h 6857998"/>
              <a:gd name="connsiteX1272" fmla="*/ 5900208 w 6435725"/>
              <a:gd name="connsiteY1272" fmla="*/ 1577446 h 6857998"/>
              <a:gd name="connsiteX1273" fmla="*/ 5901266 w 6435725"/>
              <a:gd name="connsiteY1273" fmla="*/ 1597819 h 6857998"/>
              <a:gd name="connsiteX1274" fmla="*/ 5901796 w 6435725"/>
              <a:gd name="connsiteY1274" fmla="*/ 1607873 h 6857998"/>
              <a:gd name="connsiteX1275" fmla="*/ 5902854 w 6435725"/>
              <a:gd name="connsiteY1275" fmla="*/ 1617927 h 6857998"/>
              <a:gd name="connsiteX1276" fmla="*/ 5903384 w 6435725"/>
              <a:gd name="connsiteY1276" fmla="*/ 1621102 h 6857998"/>
              <a:gd name="connsiteX1277" fmla="*/ 5904442 w 6435725"/>
              <a:gd name="connsiteY1277" fmla="*/ 1623748 h 6857998"/>
              <a:gd name="connsiteX1278" fmla="*/ 5905236 w 6435725"/>
              <a:gd name="connsiteY1278" fmla="*/ 1626658 h 6857998"/>
              <a:gd name="connsiteX1279" fmla="*/ 5906558 w 6435725"/>
              <a:gd name="connsiteY1279" fmla="*/ 1629039 h 6857998"/>
              <a:gd name="connsiteX1280" fmla="*/ 5908410 w 6435725"/>
              <a:gd name="connsiteY1280" fmla="*/ 1631421 h 6857998"/>
              <a:gd name="connsiteX1281" fmla="*/ 5909998 w 6435725"/>
              <a:gd name="connsiteY1281" fmla="*/ 1634067 h 6857998"/>
              <a:gd name="connsiteX1282" fmla="*/ 5912114 w 6435725"/>
              <a:gd name="connsiteY1282" fmla="*/ 1636183 h 6857998"/>
              <a:gd name="connsiteX1283" fmla="*/ 5914231 w 6435725"/>
              <a:gd name="connsiteY1283" fmla="*/ 1638035 h 6857998"/>
              <a:gd name="connsiteX1284" fmla="*/ 5918729 w 6435725"/>
              <a:gd name="connsiteY1284" fmla="*/ 1642004 h 6857998"/>
              <a:gd name="connsiteX1285" fmla="*/ 5923492 w 6435725"/>
              <a:gd name="connsiteY1285" fmla="*/ 1645708 h 6857998"/>
              <a:gd name="connsiteX1286" fmla="*/ 5933546 w 6435725"/>
              <a:gd name="connsiteY1286" fmla="*/ 1652323 h 6857998"/>
              <a:gd name="connsiteX1287" fmla="*/ 5938044 w 6435725"/>
              <a:gd name="connsiteY1287" fmla="*/ 1656027 h 6857998"/>
              <a:gd name="connsiteX1288" fmla="*/ 5942277 w 6435725"/>
              <a:gd name="connsiteY1288" fmla="*/ 1659731 h 6857998"/>
              <a:gd name="connsiteX1289" fmla="*/ 5944129 w 6435725"/>
              <a:gd name="connsiteY1289" fmla="*/ 1661848 h 6857998"/>
              <a:gd name="connsiteX1290" fmla="*/ 5945452 w 6435725"/>
              <a:gd name="connsiteY1290" fmla="*/ 1663965 h 6857998"/>
              <a:gd name="connsiteX1291" fmla="*/ 5947040 w 6435725"/>
              <a:gd name="connsiteY1291" fmla="*/ 1666081 h 6857998"/>
              <a:gd name="connsiteX1292" fmla="*/ 5948362 w 6435725"/>
              <a:gd name="connsiteY1292" fmla="*/ 1668727 h 6857998"/>
              <a:gd name="connsiteX1293" fmla="*/ 5949156 w 6435725"/>
              <a:gd name="connsiteY1293" fmla="*/ 1671108 h 6857998"/>
              <a:gd name="connsiteX1294" fmla="*/ 5949950 w 6435725"/>
              <a:gd name="connsiteY1294" fmla="*/ 1673754 h 6857998"/>
              <a:gd name="connsiteX1295" fmla="*/ 5950214 w 6435725"/>
              <a:gd name="connsiteY1295" fmla="*/ 1676929 h 6857998"/>
              <a:gd name="connsiteX1296" fmla="*/ 5949950 w 6435725"/>
              <a:gd name="connsiteY1296" fmla="*/ 1680104 h 6857998"/>
              <a:gd name="connsiteX1297" fmla="*/ 5949421 w 6435725"/>
              <a:gd name="connsiteY1297" fmla="*/ 1683015 h 6857998"/>
              <a:gd name="connsiteX1298" fmla="*/ 5948627 w 6435725"/>
              <a:gd name="connsiteY1298" fmla="*/ 1686719 h 6857998"/>
              <a:gd name="connsiteX1299" fmla="*/ 5947304 w 6435725"/>
              <a:gd name="connsiteY1299" fmla="*/ 1690423 h 6857998"/>
              <a:gd name="connsiteX1300" fmla="*/ 5945716 w 6435725"/>
              <a:gd name="connsiteY1300" fmla="*/ 1694392 h 6857998"/>
              <a:gd name="connsiteX1301" fmla="*/ 5943600 w 6435725"/>
              <a:gd name="connsiteY1301" fmla="*/ 1698890 h 6857998"/>
              <a:gd name="connsiteX1302" fmla="*/ 5941748 w 6435725"/>
              <a:gd name="connsiteY1302" fmla="*/ 1702858 h 6857998"/>
              <a:gd name="connsiteX1303" fmla="*/ 5939631 w 6435725"/>
              <a:gd name="connsiteY1303" fmla="*/ 1706033 h 6857998"/>
              <a:gd name="connsiteX1304" fmla="*/ 5937779 w 6435725"/>
              <a:gd name="connsiteY1304" fmla="*/ 1709473 h 6857998"/>
              <a:gd name="connsiteX1305" fmla="*/ 5935927 w 6435725"/>
              <a:gd name="connsiteY1305" fmla="*/ 1711854 h 6857998"/>
              <a:gd name="connsiteX1306" fmla="*/ 5933810 w 6435725"/>
              <a:gd name="connsiteY1306" fmla="*/ 1714500 h 6857998"/>
              <a:gd name="connsiteX1307" fmla="*/ 5931958 w 6435725"/>
              <a:gd name="connsiteY1307" fmla="*/ 1716352 h 6857998"/>
              <a:gd name="connsiteX1308" fmla="*/ 5930106 w 6435725"/>
              <a:gd name="connsiteY1308" fmla="*/ 1717675 h 6857998"/>
              <a:gd name="connsiteX1309" fmla="*/ 5927990 w 6435725"/>
              <a:gd name="connsiteY1309" fmla="*/ 1718998 h 6857998"/>
              <a:gd name="connsiteX1310" fmla="*/ 5926138 w 6435725"/>
              <a:gd name="connsiteY1310" fmla="*/ 1720056 h 6857998"/>
              <a:gd name="connsiteX1311" fmla="*/ 5924286 w 6435725"/>
              <a:gd name="connsiteY1311" fmla="*/ 1720585 h 6857998"/>
              <a:gd name="connsiteX1312" fmla="*/ 5922169 w 6435725"/>
              <a:gd name="connsiteY1312" fmla="*/ 1720850 h 6857998"/>
              <a:gd name="connsiteX1313" fmla="*/ 5920316 w 6435725"/>
              <a:gd name="connsiteY1313" fmla="*/ 1720850 h 6857998"/>
              <a:gd name="connsiteX1314" fmla="*/ 5918464 w 6435725"/>
              <a:gd name="connsiteY1314" fmla="*/ 1720850 h 6857998"/>
              <a:gd name="connsiteX1315" fmla="*/ 5916612 w 6435725"/>
              <a:gd name="connsiteY1315" fmla="*/ 1720321 h 6857998"/>
              <a:gd name="connsiteX1316" fmla="*/ 5914496 w 6435725"/>
              <a:gd name="connsiteY1316" fmla="*/ 1719527 h 6857998"/>
              <a:gd name="connsiteX1317" fmla="*/ 5910792 w 6435725"/>
              <a:gd name="connsiteY1317" fmla="*/ 1717675 h 6857998"/>
              <a:gd name="connsiteX1318" fmla="*/ 5906823 w 6435725"/>
              <a:gd name="connsiteY1318" fmla="*/ 1715294 h 6857998"/>
              <a:gd name="connsiteX1319" fmla="*/ 5902854 w 6435725"/>
              <a:gd name="connsiteY1319" fmla="*/ 1712383 h 6857998"/>
              <a:gd name="connsiteX1320" fmla="*/ 5898886 w 6435725"/>
              <a:gd name="connsiteY1320" fmla="*/ 1708943 h 6857998"/>
              <a:gd name="connsiteX1321" fmla="*/ 5890948 w 6435725"/>
              <a:gd name="connsiteY1321" fmla="*/ 1701535 h 6857998"/>
              <a:gd name="connsiteX1322" fmla="*/ 5886979 w 6435725"/>
              <a:gd name="connsiteY1322" fmla="*/ 1697831 h 6857998"/>
              <a:gd name="connsiteX1323" fmla="*/ 5882481 w 6435725"/>
              <a:gd name="connsiteY1323" fmla="*/ 1694392 h 6857998"/>
              <a:gd name="connsiteX1324" fmla="*/ 5877719 w 6435725"/>
              <a:gd name="connsiteY1324" fmla="*/ 1690158 h 6857998"/>
              <a:gd name="connsiteX1325" fmla="*/ 5872692 w 6435725"/>
              <a:gd name="connsiteY1325" fmla="*/ 1685131 h 6857998"/>
              <a:gd name="connsiteX1326" fmla="*/ 5867400 w 6435725"/>
              <a:gd name="connsiteY1326" fmla="*/ 1680369 h 6857998"/>
              <a:gd name="connsiteX1327" fmla="*/ 5864754 w 6435725"/>
              <a:gd name="connsiteY1327" fmla="*/ 1678252 h 6857998"/>
              <a:gd name="connsiteX1328" fmla="*/ 5861579 w 6435725"/>
              <a:gd name="connsiteY1328" fmla="*/ 1676135 h 6857998"/>
              <a:gd name="connsiteX1329" fmla="*/ 5858934 w 6435725"/>
              <a:gd name="connsiteY1329" fmla="*/ 1674548 h 6857998"/>
              <a:gd name="connsiteX1330" fmla="*/ 5855758 w 6435725"/>
              <a:gd name="connsiteY1330" fmla="*/ 1673225 h 6857998"/>
              <a:gd name="connsiteX1331" fmla="*/ 5852848 w 6435725"/>
              <a:gd name="connsiteY1331" fmla="*/ 1672431 h 6857998"/>
              <a:gd name="connsiteX1332" fmla="*/ 5849408 w 6435725"/>
              <a:gd name="connsiteY1332" fmla="*/ 1672167 h 6857998"/>
              <a:gd name="connsiteX1333" fmla="*/ 5845704 w 6435725"/>
              <a:gd name="connsiteY1333" fmla="*/ 1672431 h 6857998"/>
              <a:gd name="connsiteX1334" fmla="*/ 5842000 w 6435725"/>
              <a:gd name="connsiteY1334" fmla="*/ 1673225 h 6857998"/>
              <a:gd name="connsiteX1335" fmla="*/ 5838296 w 6435725"/>
              <a:gd name="connsiteY1335" fmla="*/ 1675077 h 6857998"/>
              <a:gd name="connsiteX1336" fmla="*/ 5834327 w 6435725"/>
              <a:gd name="connsiteY1336" fmla="*/ 1677458 h 6857998"/>
              <a:gd name="connsiteX1337" fmla="*/ 5830094 w 6435725"/>
              <a:gd name="connsiteY1337" fmla="*/ 1680633 h 6857998"/>
              <a:gd name="connsiteX1338" fmla="*/ 5825860 w 6435725"/>
              <a:gd name="connsiteY1338" fmla="*/ 1684073 h 6857998"/>
              <a:gd name="connsiteX1339" fmla="*/ 5821362 w 6435725"/>
              <a:gd name="connsiteY1339" fmla="*/ 1687512 h 6857998"/>
              <a:gd name="connsiteX1340" fmla="*/ 5820040 w 6435725"/>
              <a:gd name="connsiteY1340" fmla="*/ 1689629 h 6857998"/>
              <a:gd name="connsiteX1341" fmla="*/ 5818452 w 6435725"/>
              <a:gd name="connsiteY1341" fmla="*/ 1691481 h 6857998"/>
              <a:gd name="connsiteX1342" fmla="*/ 5817129 w 6435725"/>
              <a:gd name="connsiteY1342" fmla="*/ 1693862 h 6857998"/>
              <a:gd name="connsiteX1343" fmla="*/ 5816336 w 6435725"/>
              <a:gd name="connsiteY1343" fmla="*/ 1695979 h 6857998"/>
              <a:gd name="connsiteX1344" fmla="*/ 5815806 w 6435725"/>
              <a:gd name="connsiteY1344" fmla="*/ 1698360 h 6857998"/>
              <a:gd name="connsiteX1345" fmla="*/ 5816336 w 6435725"/>
              <a:gd name="connsiteY1345" fmla="*/ 1701271 h 6857998"/>
              <a:gd name="connsiteX1346" fmla="*/ 5816864 w 6435725"/>
              <a:gd name="connsiteY1346" fmla="*/ 1703916 h 6857998"/>
              <a:gd name="connsiteX1347" fmla="*/ 5818188 w 6435725"/>
              <a:gd name="connsiteY1347" fmla="*/ 1706827 h 6857998"/>
              <a:gd name="connsiteX1348" fmla="*/ 5820304 w 6435725"/>
              <a:gd name="connsiteY1348" fmla="*/ 1710002 h 6857998"/>
              <a:gd name="connsiteX1349" fmla="*/ 5822950 w 6435725"/>
              <a:gd name="connsiteY1349" fmla="*/ 1713177 h 6857998"/>
              <a:gd name="connsiteX1350" fmla="*/ 5829564 w 6435725"/>
              <a:gd name="connsiteY1350" fmla="*/ 1736196 h 6857998"/>
              <a:gd name="connsiteX1351" fmla="*/ 5831681 w 6435725"/>
              <a:gd name="connsiteY1351" fmla="*/ 1737519 h 6857998"/>
              <a:gd name="connsiteX1352" fmla="*/ 5834062 w 6435725"/>
              <a:gd name="connsiteY1352" fmla="*/ 1738312 h 6857998"/>
              <a:gd name="connsiteX1353" fmla="*/ 5836708 w 6435725"/>
              <a:gd name="connsiteY1353" fmla="*/ 1739371 h 6857998"/>
              <a:gd name="connsiteX1354" fmla="*/ 5839619 w 6435725"/>
              <a:gd name="connsiteY1354" fmla="*/ 1739900 h 6857998"/>
              <a:gd name="connsiteX1355" fmla="*/ 5845440 w 6435725"/>
              <a:gd name="connsiteY1355" fmla="*/ 1740429 h 6857998"/>
              <a:gd name="connsiteX1356" fmla="*/ 5851260 w 6435725"/>
              <a:gd name="connsiteY1356" fmla="*/ 1741223 h 6857998"/>
              <a:gd name="connsiteX1357" fmla="*/ 5853906 w 6435725"/>
              <a:gd name="connsiteY1357" fmla="*/ 1741752 h 6857998"/>
              <a:gd name="connsiteX1358" fmla="*/ 5856816 w 6435725"/>
              <a:gd name="connsiteY1358" fmla="*/ 1742281 h 6857998"/>
              <a:gd name="connsiteX1359" fmla="*/ 5858934 w 6435725"/>
              <a:gd name="connsiteY1359" fmla="*/ 1743340 h 6857998"/>
              <a:gd name="connsiteX1360" fmla="*/ 5861050 w 6435725"/>
              <a:gd name="connsiteY1360" fmla="*/ 1744927 h 6857998"/>
              <a:gd name="connsiteX1361" fmla="*/ 5862902 w 6435725"/>
              <a:gd name="connsiteY1361" fmla="*/ 1746250 h 6857998"/>
              <a:gd name="connsiteX1362" fmla="*/ 5864490 w 6435725"/>
              <a:gd name="connsiteY1362" fmla="*/ 1748896 h 6857998"/>
              <a:gd name="connsiteX1363" fmla="*/ 5865284 w 6435725"/>
              <a:gd name="connsiteY1363" fmla="*/ 1751542 h 6857998"/>
              <a:gd name="connsiteX1364" fmla="*/ 5866077 w 6435725"/>
              <a:gd name="connsiteY1364" fmla="*/ 1754981 h 6857998"/>
              <a:gd name="connsiteX1365" fmla="*/ 5866077 w 6435725"/>
              <a:gd name="connsiteY1365" fmla="*/ 1758156 h 6857998"/>
              <a:gd name="connsiteX1366" fmla="*/ 5865812 w 6435725"/>
              <a:gd name="connsiteY1366" fmla="*/ 1760802 h 6857998"/>
              <a:gd name="connsiteX1367" fmla="*/ 5864754 w 6435725"/>
              <a:gd name="connsiteY1367" fmla="*/ 1763183 h 6857998"/>
              <a:gd name="connsiteX1368" fmla="*/ 5863431 w 6435725"/>
              <a:gd name="connsiteY1368" fmla="*/ 1765300 h 6857998"/>
              <a:gd name="connsiteX1369" fmla="*/ 5862373 w 6435725"/>
              <a:gd name="connsiteY1369" fmla="*/ 1767681 h 6857998"/>
              <a:gd name="connsiteX1370" fmla="*/ 5860521 w 6435725"/>
              <a:gd name="connsiteY1370" fmla="*/ 1769269 h 6857998"/>
              <a:gd name="connsiteX1371" fmla="*/ 5858404 w 6435725"/>
              <a:gd name="connsiteY1371" fmla="*/ 1771121 h 6857998"/>
              <a:gd name="connsiteX1372" fmla="*/ 5856288 w 6435725"/>
              <a:gd name="connsiteY1372" fmla="*/ 1772708 h 6857998"/>
              <a:gd name="connsiteX1373" fmla="*/ 5851260 w 6435725"/>
              <a:gd name="connsiteY1373" fmla="*/ 1775619 h 6857998"/>
              <a:gd name="connsiteX1374" fmla="*/ 5845704 w 6435725"/>
              <a:gd name="connsiteY1374" fmla="*/ 1778000 h 6857998"/>
              <a:gd name="connsiteX1375" fmla="*/ 5834856 w 6435725"/>
              <a:gd name="connsiteY1375" fmla="*/ 1782498 h 6857998"/>
              <a:gd name="connsiteX1376" fmla="*/ 5831152 w 6435725"/>
              <a:gd name="connsiteY1376" fmla="*/ 1784350 h 6857998"/>
              <a:gd name="connsiteX1377" fmla="*/ 5827712 w 6435725"/>
              <a:gd name="connsiteY1377" fmla="*/ 1786202 h 6857998"/>
              <a:gd name="connsiteX1378" fmla="*/ 5820569 w 6435725"/>
              <a:gd name="connsiteY1378" fmla="*/ 1790964 h 6857998"/>
              <a:gd name="connsiteX1379" fmla="*/ 5813690 w 6435725"/>
              <a:gd name="connsiteY1379" fmla="*/ 1795462 h 6857998"/>
              <a:gd name="connsiteX1380" fmla="*/ 5806810 w 6435725"/>
              <a:gd name="connsiteY1380" fmla="*/ 1800225 h 6857998"/>
              <a:gd name="connsiteX1381" fmla="*/ 5803636 w 6435725"/>
              <a:gd name="connsiteY1381" fmla="*/ 1803400 h 6857998"/>
              <a:gd name="connsiteX1382" fmla="*/ 5800460 w 6435725"/>
              <a:gd name="connsiteY1382" fmla="*/ 1807104 h 6857998"/>
              <a:gd name="connsiteX1383" fmla="*/ 5802048 w 6435725"/>
              <a:gd name="connsiteY1383" fmla="*/ 1809221 h 6857998"/>
              <a:gd name="connsiteX1384" fmla="*/ 5803371 w 6435725"/>
              <a:gd name="connsiteY1384" fmla="*/ 1811867 h 6857998"/>
              <a:gd name="connsiteX1385" fmla="*/ 5804429 w 6435725"/>
              <a:gd name="connsiteY1385" fmla="*/ 1814248 h 6857998"/>
              <a:gd name="connsiteX1386" fmla="*/ 5805488 w 6435725"/>
              <a:gd name="connsiteY1386" fmla="*/ 1816894 h 6857998"/>
              <a:gd name="connsiteX1387" fmla="*/ 5807869 w 6435725"/>
              <a:gd name="connsiteY1387" fmla="*/ 1817952 h 6857998"/>
              <a:gd name="connsiteX1388" fmla="*/ 5809986 w 6435725"/>
              <a:gd name="connsiteY1388" fmla="*/ 1819804 h 6857998"/>
              <a:gd name="connsiteX1389" fmla="*/ 5812366 w 6435725"/>
              <a:gd name="connsiteY1389" fmla="*/ 1821656 h 6857998"/>
              <a:gd name="connsiteX1390" fmla="*/ 5813690 w 6435725"/>
              <a:gd name="connsiteY1390" fmla="*/ 1824037 h 6857998"/>
              <a:gd name="connsiteX1391" fmla="*/ 5816336 w 6435725"/>
              <a:gd name="connsiteY1391" fmla="*/ 1824566 h 6857998"/>
              <a:gd name="connsiteX1392" fmla="*/ 5818452 w 6435725"/>
              <a:gd name="connsiteY1392" fmla="*/ 1825890 h 6857998"/>
              <a:gd name="connsiteX1393" fmla="*/ 5820304 w 6435725"/>
              <a:gd name="connsiteY1393" fmla="*/ 1827212 h 6857998"/>
              <a:gd name="connsiteX1394" fmla="*/ 5821892 w 6435725"/>
              <a:gd name="connsiteY1394" fmla="*/ 1828271 h 6857998"/>
              <a:gd name="connsiteX1395" fmla="*/ 5823214 w 6435725"/>
              <a:gd name="connsiteY1395" fmla="*/ 1830123 h 6857998"/>
              <a:gd name="connsiteX1396" fmla="*/ 5824538 w 6435725"/>
              <a:gd name="connsiteY1396" fmla="*/ 1831975 h 6857998"/>
              <a:gd name="connsiteX1397" fmla="*/ 5825331 w 6435725"/>
              <a:gd name="connsiteY1397" fmla="*/ 1834092 h 6857998"/>
              <a:gd name="connsiteX1398" fmla="*/ 5826390 w 6435725"/>
              <a:gd name="connsiteY1398" fmla="*/ 1836473 h 6857998"/>
              <a:gd name="connsiteX1399" fmla="*/ 5827712 w 6435725"/>
              <a:gd name="connsiteY1399" fmla="*/ 1841235 h 6857998"/>
              <a:gd name="connsiteX1400" fmla="*/ 5828771 w 6435725"/>
              <a:gd name="connsiteY1400" fmla="*/ 1846262 h 6857998"/>
              <a:gd name="connsiteX1401" fmla="*/ 5830623 w 6435725"/>
              <a:gd name="connsiteY1401" fmla="*/ 1856581 h 6857998"/>
              <a:gd name="connsiteX1402" fmla="*/ 5831946 w 6435725"/>
              <a:gd name="connsiteY1402" fmla="*/ 1861608 h 6857998"/>
              <a:gd name="connsiteX1403" fmla="*/ 5833534 w 6435725"/>
              <a:gd name="connsiteY1403" fmla="*/ 1866106 h 6857998"/>
              <a:gd name="connsiteX1404" fmla="*/ 5834592 w 6435725"/>
              <a:gd name="connsiteY1404" fmla="*/ 1868223 h 6857998"/>
              <a:gd name="connsiteX1405" fmla="*/ 5835914 w 6435725"/>
              <a:gd name="connsiteY1405" fmla="*/ 1870075 h 6857998"/>
              <a:gd name="connsiteX1406" fmla="*/ 5837238 w 6435725"/>
              <a:gd name="connsiteY1406" fmla="*/ 1871662 h 6857998"/>
              <a:gd name="connsiteX1407" fmla="*/ 5839090 w 6435725"/>
              <a:gd name="connsiteY1407" fmla="*/ 1873250 h 6857998"/>
              <a:gd name="connsiteX1408" fmla="*/ 5840677 w 6435725"/>
              <a:gd name="connsiteY1408" fmla="*/ 1874308 h 6857998"/>
              <a:gd name="connsiteX1409" fmla="*/ 5843058 w 6435725"/>
              <a:gd name="connsiteY1409" fmla="*/ 1875631 h 6857998"/>
              <a:gd name="connsiteX1410" fmla="*/ 5845440 w 6435725"/>
              <a:gd name="connsiteY1410" fmla="*/ 1876160 h 6857998"/>
              <a:gd name="connsiteX1411" fmla="*/ 5847821 w 6435725"/>
              <a:gd name="connsiteY1411" fmla="*/ 1876690 h 6857998"/>
              <a:gd name="connsiteX1412" fmla="*/ 5851260 w 6435725"/>
              <a:gd name="connsiteY1412" fmla="*/ 1876954 h 6857998"/>
              <a:gd name="connsiteX1413" fmla="*/ 5854700 w 6435725"/>
              <a:gd name="connsiteY1413" fmla="*/ 1876690 h 6857998"/>
              <a:gd name="connsiteX1414" fmla="*/ 5858404 w 6435725"/>
              <a:gd name="connsiteY1414" fmla="*/ 1875896 h 6857998"/>
              <a:gd name="connsiteX1415" fmla="*/ 5862638 w 6435725"/>
              <a:gd name="connsiteY1415" fmla="*/ 1874837 h 6857998"/>
              <a:gd name="connsiteX1416" fmla="*/ 5862902 w 6435725"/>
              <a:gd name="connsiteY1416" fmla="*/ 1879600 h 6857998"/>
              <a:gd name="connsiteX1417" fmla="*/ 5862902 w 6435725"/>
              <a:gd name="connsiteY1417" fmla="*/ 1884362 h 6857998"/>
              <a:gd name="connsiteX1418" fmla="*/ 5862638 w 6435725"/>
              <a:gd name="connsiteY1418" fmla="*/ 1888860 h 6857998"/>
              <a:gd name="connsiteX1419" fmla="*/ 5862108 w 6435725"/>
              <a:gd name="connsiteY1419" fmla="*/ 1893358 h 6857998"/>
              <a:gd name="connsiteX1420" fmla="*/ 5861314 w 6435725"/>
              <a:gd name="connsiteY1420" fmla="*/ 1897856 h 6857998"/>
              <a:gd name="connsiteX1421" fmla="*/ 5860521 w 6435725"/>
              <a:gd name="connsiteY1421" fmla="*/ 1902354 h 6857998"/>
              <a:gd name="connsiteX1422" fmla="*/ 5859198 w 6435725"/>
              <a:gd name="connsiteY1422" fmla="*/ 1906323 h 6857998"/>
              <a:gd name="connsiteX1423" fmla="*/ 5857875 w 6435725"/>
              <a:gd name="connsiteY1423" fmla="*/ 1910556 h 6857998"/>
              <a:gd name="connsiteX1424" fmla="*/ 5856288 w 6435725"/>
              <a:gd name="connsiteY1424" fmla="*/ 1914790 h 6857998"/>
              <a:gd name="connsiteX1425" fmla="*/ 5854436 w 6435725"/>
              <a:gd name="connsiteY1425" fmla="*/ 1918758 h 6857998"/>
              <a:gd name="connsiteX1426" fmla="*/ 5852054 w 6435725"/>
              <a:gd name="connsiteY1426" fmla="*/ 1922727 h 6857998"/>
              <a:gd name="connsiteX1427" fmla="*/ 5849673 w 6435725"/>
              <a:gd name="connsiteY1427" fmla="*/ 1926431 h 6857998"/>
              <a:gd name="connsiteX1428" fmla="*/ 5847292 w 6435725"/>
              <a:gd name="connsiteY1428" fmla="*/ 1930135 h 6857998"/>
              <a:gd name="connsiteX1429" fmla="*/ 5844381 w 6435725"/>
              <a:gd name="connsiteY1429" fmla="*/ 1933839 h 6857998"/>
              <a:gd name="connsiteX1430" fmla="*/ 5841206 w 6435725"/>
              <a:gd name="connsiteY1430" fmla="*/ 1937279 h 6857998"/>
              <a:gd name="connsiteX1431" fmla="*/ 5838031 w 6435725"/>
              <a:gd name="connsiteY1431" fmla="*/ 1940719 h 6857998"/>
              <a:gd name="connsiteX1432" fmla="*/ 5837766 w 6435725"/>
              <a:gd name="connsiteY1432" fmla="*/ 1940454 h 6857998"/>
              <a:gd name="connsiteX1433" fmla="*/ 5840148 w 6435725"/>
              <a:gd name="connsiteY1433" fmla="*/ 1943629 h 6857998"/>
              <a:gd name="connsiteX1434" fmla="*/ 5843058 w 6435725"/>
              <a:gd name="connsiteY1434" fmla="*/ 1946275 h 6857998"/>
              <a:gd name="connsiteX1435" fmla="*/ 5848879 w 6435725"/>
              <a:gd name="connsiteY1435" fmla="*/ 1951567 h 6857998"/>
              <a:gd name="connsiteX1436" fmla="*/ 5854700 w 6435725"/>
              <a:gd name="connsiteY1436" fmla="*/ 1955800 h 6857998"/>
              <a:gd name="connsiteX1437" fmla="*/ 5860786 w 6435725"/>
              <a:gd name="connsiteY1437" fmla="*/ 1959504 h 6857998"/>
              <a:gd name="connsiteX1438" fmla="*/ 5866871 w 6435725"/>
              <a:gd name="connsiteY1438" fmla="*/ 1962679 h 6857998"/>
              <a:gd name="connsiteX1439" fmla="*/ 5873486 w 6435725"/>
              <a:gd name="connsiteY1439" fmla="*/ 1965325 h 6857998"/>
              <a:gd name="connsiteX1440" fmla="*/ 5880100 w 6435725"/>
              <a:gd name="connsiteY1440" fmla="*/ 1967177 h 6857998"/>
              <a:gd name="connsiteX1441" fmla="*/ 5886979 w 6435725"/>
              <a:gd name="connsiteY1441" fmla="*/ 1968764 h 6857998"/>
              <a:gd name="connsiteX1442" fmla="*/ 5893594 w 6435725"/>
              <a:gd name="connsiteY1442" fmla="*/ 1970087 h 6857998"/>
              <a:gd name="connsiteX1443" fmla="*/ 5900738 w 6435725"/>
              <a:gd name="connsiteY1443" fmla="*/ 1970881 h 6857998"/>
              <a:gd name="connsiteX1444" fmla="*/ 5907881 w 6435725"/>
              <a:gd name="connsiteY1444" fmla="*/ 1971410 h 6857998"/>
              <a:gd name="connsiteX1445" fmla="*/ 5914760 w 6435725"/>
              <a:gd name="connsiteY1445" fmla="*/ 1971675 h 6857998"/>
              <a:gd name="connsiteX1446" fmla="*/ 5929312 w 6435725"/>
              <a:gd name="connsiteY1446" fmla="*/ 1971675 h 6857998"/>
              <a:gd name="connsiteX1447" fmla="*/ 5943600 w 6435725"/>
              <a:gd name="connsiteY1447" fmla="*/ 1971675 h 6857998"/>
              <a:gd name="connsiteX1448" fmla="*/ 5948098 w 6435725"/>
              <a:gd name="connsiteY1448" fmla="*/ 1972204 h 6857998"/>
              <a:gd name="connsiteX1449" fmla="*/ 5952331 w 6435725"/>
              <a:gd name="connsiteY1449" fmla="*/ 1972204 h 6857998"/>
              <a:gd name="connsiteX1450" fmla="*/ 5956300 w 6435725"/>
              <a:gd name="connsiteY1450" fmla="*/ 1972733 h 6857998"/>
              <a:gd name="connsiteX1451" fmla="*/ 5960269 w 6435725"/>
              <a:gd name="connsiteY1451" fmla="*/ 1973527 h 6857998"/>
              <a:gd name="connsiteX1452" fmla="*/ 5963973 w 6435725"/>
              <a:gd name="connsiteY1452" fmla="*/ 1974585 h 6857998"/>
              <a:gd name="connsiteX1453" fmla="*/ 5967412 w 6435725"/>
              <a:gd name="connsiteY1453" fmla="*/ 1975908 h 6857998"/>
              <a:gd name="connsiteX1454" fmla="*/ 5970852 w 6435725"/>
              <a:gd name="connsiteY1454" fmla="*/ 1976967 h 6857998"/>
              <a:gd name="connsiteX1455" fmla="*/ 5974027 w 6435725"/>
              <a:gd name="connsiteY1455" fmla="*/ 1978554 h 6857998"/>
              <a:gd name="connsiteX1456" fmla="*/ 5977202 w 6435725"/>
              <a:gd name="connsiteY1456" fmla="*/ 1980406 h 6857998"/>
              <a:gd name="connsiteX1457" fmla="*/ 5979848 w 6435725"/>
              <a:gd name="connsiteY1457" fmla="*/ 1982258 h 6857998"/>
              <a:gd name="connsiteX1458" fmla="*/ 5982758 w 6435725"/>
              <a:gd name="connsiteY1458" fmla="*/ 1984375 h 6857998"/>
              <a:gd name="connsiteX1459" fmla="*/ 5985404 w 6435725"/>
              <a:gd name="connsiteY1459" fmla="*/ 1986492 h 6857998"/>
              <a:gd name="connsiteX1460" fmla="*/ 5988050 w 6435725"/>
              <a:gd name="connsiteY1460" fmla="*/ 1988873 h 6857998"/>
              <a:gd name="connsiteX1461" fmla="*/ 5990166 w 6435725"/>
              <a:gd name="connsiteY1461" fmla="*/ 1991519 h 6857998"/>
              <a:gd name="connsiteX1462" fmla="*/ 5994400 w 6435725"/>
              <a:gd name="connsiteY1462" fmla="*/ 1996810 h 6857998"/>
              <a:gd name="connsiteX1463" fmla="*/ 5997840 w 6435725"/>
              <a:gd name="connsiteY1463" fmla="*/ 2002102 h 6857998"/>
              <a:gd name="connsiteX1464" fmla="*/ 6000750 w 6435725"/>
              <a:gd name="connsiteY1464" fmla="*/ 2007923 h 6857998"/>
              <a:gd name="connsiteX1465" fmla="*/ 6003660 w 6435725"/>
              <a:gd name="connsiteY1465" fmla="*/ 2014008 h 6857998"/>
              <a:gd name="connsiteX1466" fmla="*/ 6005777 w 6435725"/>
              <a:gd name="connsiteY1466" fmla="*/ 2020094 h 6857998"/>
              <a:gd name="connsiteX1467" fmla="*/ 6007364 w 6435725"/>
              <a:gd name="connsiteY1467" fmla="*/ 2025914 h 6857998"/>
              <a:gd name="connsiteX1468" fmla="*/ 6008423 w 6435725"/>
              <a:gd name="connsiteY1468" fmla="*/ 2031735 h 6857998"/>
              <a:gd name="connsiteX1469" fmla="*/ 6009481 w 6435725"/>
              <a:gd name="connsiteY1469" fmla="*/ 2037291 h 6857998"/>
              <a:gd name="connsiteX1470" fmla="*/ 6010010 w 6435725"/>
              <a:gd name="connsiteY1470" fmla="*/ 2042319 h 6857998"/>
              <a:gd name="connsiteX1471" fmla="*/ 6010010 w 6435725"/>
              <a:gd name="connsiteY1471" fmla="*/ 2046023 h 6857998"/>
              <a:gd name="connsiteX1472" fmla="*/ 6010010 w 6435725"/>
              <a:gd name="connsiteY1472" fmla="*/ 2049727 h 6857998"/>
              <a:gd name="connsiteX1473" fmla="*/ 6009746 w 6435725"/>
              <a:gd name="connsiteY1473" fmla="*/ 2052902 h 6857998"/>
              <a:gd name="connsiteX1474" fmla="*/ 6008688 w 6435725"/>
              <a:gd name="connsiteY1474" fmla="*/ 2056077 h 6857998"/>
              <a:gd name="connsiteX1475" fmla="*/ 6008158 w 6435725"/>
              <a:gd name="connsiteY1475" fmla="*/ 2058987 h 6857998"/>
              <a:gd name="connsiteX1476" fmla="*/ 6006836 w 6435725"/>
              <a:gd name="connsiteY1476" fmla="*/ 2061369 h 6857998"/>
              <a:gd name="connsiteX1477" fmla="*/ 6005777 w 6435725"/>
              <a:gd name="connsiteY1477" fmla="*/ 2064015 h 6857998"/>
              <a:gd name="connsiteX1478" fmla="*/ 6004190 w 6435725"/>
              <a:gd name="connsiteY1478" fmla="*/ 2066396 h 6857998"/>
              <a:gd name="connsiteX1479" fmla="*/ 6002602 w 6435725"/>
              <a:gd name="connsiteY1479" fmla="*/ 2068512 h 6857998"/>
              <a:gd name="connsiteX1480" fmla="*/ 6000750 w 6435725"/>
              <a:gd name="connsiteY1480" fmla="*/ 2070364 h 6857998"/>
              <a:gd name="connsiteX1481" fmla="*/ 5998634 w 6435725"/>
              <a:gd name="connsiteY1481" fmla="*/ 2072217 h 6857998"/>
              <a:gd name="connsiteX1482" fmla="*/ 5996516 w 6435725"/>
              <a:gd name="connsiteY1482" fmla="*/ 2073804 h 6857998"/>
              <a:gd name="connsiteX1483" fmla="*/ 5994136 w 6435725"/>
              <a:gd name="connsiteY1483" fmla="*/ 2075392 h 6857998"/>
              <a:gd name="connsiteX1484" fmla="*/ 5991490 w 6435725"/>
              <a:gd name="connsiteY1484" fmla="*/ 2076450 h 6857998"/>
              <a:gd name="connsiteX1485" fmla="*/ 5986462 w 6435725"/>
              <a:gd name="connsiteY1485" fmla="*/ 2078566 h 6857998"/>
              <a:gd name="connsiteX1486" fmla="*/ 5980642 w 6435725"/>
              <a:gd name="connsiteY1486" fmla="*/ 2080419 h 6857998"/>
              <a:gd name="connsiteX1487" fmla="*/ 5974292 w 6435725"/>
              <a:gd name="connsiteY1487" fmla="*/ 2081741 h 6857998"/>
              <a:gd name="connsiteX1488" fmla="*/ 5967942 w 6435725"/>
              <a:gd name="connsiteY1488" fmla="*/ 2082800 h 6857998"/>
              <a:gd name="connsiteX1489" fmla="*/ 5961592 w 6435725"/>
              <a:gd name="connsiteY1489" fmla="*/ 2083329 h 6857998"/>
              <a:gd name="connsiteX1490" fmla="*/ 5954712 w 6435725"/>
              <a:gd name="connsiteY1490" fmla="*/ 2083594 h 6857998"/>
              <a:gd name="connsiteX1491" fmla="*/ 5948362 w 6435725"/>
              <a:gd name="connsiteY1491" fmla="*/ 2083594 h 6857998"/>
              <a:gd name="connsiteX1492" fmla="*/ 5935134 w 6435725"/>
              <a:gd name="connsiteY1492" fmla="*/ 2083329 h 6857998"/>
              <a:gd name="connsiteX1493" fmla="*/ 5933546 w 6435725"/>
              <a:gd name="connsiteY1493" fmla="*/ 2081477 h 6857998"/>
              <a:gd name="connsiteX1494" fmla="*/ 5931694 w 6435725"/>
              <a:gd name="connsiteY1494" fmla="*/ 2079890 h 6857998"/>
              <a:gd name="connsiteX1495" fmla="*/ 5929577 w 6435725"/>
              <a:gd name="connsiteY1495" fmla="*/ 2079096 h 6857998"/>
              <a:gd name="connsiteX1496" fmla="*/ 5927196 w 6435725"/>
              <a:gd name="connsiteY1496" fmla="*/ 2078302 h 6857998"/>
              <a:gd name="connsiteX1497" fmla="*/ 5893594 w 6435725"/>
              <a:gd name="connsiteY1497" fmla="*/ 2107670 h 6857998"/>
              <a:gd name="connsiteX1498" fmla="*/ 5908940 w 6435725"/>
              <a:gd name="connsiteY1498" fmla="*/ 2125133 h 6857998"/>
              <a:gd name="connsiteX1499" fmla="*/ 5941219 w 6435725"/>
              <a:gd name="connsiteY1499" fmla="*/ 2127514 h 6857998"/>
              <a:gd name="connsiteX1500" fmla="*/ 6065573 w 6435725"/>
              <a:gd name="connsiteY1500" fmla="*/ 2101849 h 6857998"/>
              <a:gd name="connsiteX1501" fmla="*/ 6067160 w 6435725"/>
              <a:gd name="connsiteY1501" fmla="*/ 2104231 h 6857998"/>
              <a:gd name="connsiteX1502" fmla="*/ 6068484 w 6435725"/>
              <a:gd name="connsiteY1502" fmla="*/ 2106347 h 6857998"/>
              <a:gd name="connsiteX1503" fmla="*/ 6069012 w 6435725"/>
              <a:gd name="connsiteY1503" fmla="*/ 2108464 h 6857998"/>
              <a:gd name="connsiteX1504" fmla="*/ 6069277 w 6435725"/>
              <a:gd name="connsiteY1504" fmla="*/ 2110581 h 6857998"/>
              <a:gd name="connsiteX1505" fmla="*/ 6069277 w 6435725"/>
              <a:gd name="connsiteY1505" fmla="*/ 2112168 h 6857998"/>
              <a:gd name="connsiteX1506" fmla="*/ 6068748 w 6435725"/>
              <a:gd name="connsiteY1506" fmla="*/ 2114021 h 6857998"/>
              <a:gd name="connsiteX1507" fmla="*/ 6067690 w 6435725"/>
              <a:gd name="connsiteY1507" fmla="*/ 2115343 h 6857998"/>
              <a:gd name="connsiteX1508" fmla="*/ 6066631 w 6435725"/>
              <a:gd name="connsiteY1508" fmla="*/ 2116666 h 6857998"/>
              <a:gd name="connsiteX1509" fmla="*/ 6065044 w 6435725"/>
              <a:gd name="connsiteY1509" fmla="*/ 2117725 h 6857998"/>
              <a:gd name="connsiteX1510" fmla="*/ 6063456 w 6435725"/>
              <a:gd name="connsiteY1510" fmla="*/ 2119047 h 6857998"/>
              <a:gd name="connsiteX1511" fmla="*/ 6059752 w 6435725"/>
              <a:gd name="connsiteY1511" fmla="*/ 2121164 h 6857998"/>
              <a:gd name="connsiteX1512" fmla="*/ 6051550 w 6435725"/>
              <a:gd name="connsiteY1512" fmla="*/ 2124340 h 6857998"/>
              <a:gd name="connsiteX1513" fmla="*/ 6047581 w 6435725"/>
              <a:gd name="connsiteY1513" fmla="*/ 2126191 h 6857998"/>
              <a:gd name="connsiteX1514" fmla="*/ 6044142 w 6435725"/>
              <a:gd name="connsiteY1514" fmla="*/ 2128308 h 6857998"/>
              <a:gd name="connsiteX1515" fmla="*/ 6042554 w 6435725"/>
              <a:gd name="connsiteY1515" fmla="*/ 2129366 h 6857998"/>
              <a:gd name="connsiteX1516" fmla="*/ 6041760 w 6435725"/>
              <a:gd name="connsiteY1516" fmla="*/ 2130689 h 6857998"/>
              <a:gd name="connsiteX1517" fmla="*/ 6040702 w 6435725"/>
              <a:gd name="connsiteY1517" fmla="*/ 2131748 h 6857998"/>
              <a:gd name="connsiteX1518" fmla="*/ 6040438 w 6435725"/>
              <a:gd name="connsiteY1518" fmla="*/ 2133335 h 6857998"/>
              <a:gd name="connsiteX1519" fmla="*/ 6040173 w 6435725"/>
              <a:gd name="connsiteY1519" fmla="*/ 2134923 h 6857998"/>
              <a:gd name="connsiteX1520" fmla="*/ 6040702 w 6435725"/>
              <a:gd name="connsiteY1520" fmla="*/ 2136510 h 6857998"/>
              <a:gd name="connsiteX1521" fmla="*/ 6041231 w 6435725"/>
              <a:gd name="connsiteY1521" fmla="*/ 2138627 h 6857998"/>
              <a:gd name="connsiteX1522" fmla="*/ 6042819 w 6435725"/>
              <a:gd name="connsiteY1522" fmla="*/ 2140479 h 6857998"/>
              <a:gd name="connsiteX1523" fmla="*/ 6044671 w 6435725"/>
              <a:gd name="connsiteY1523" fmla="*/ 2142860 h 6857998"/>
              <a:gd name="connsiteX1524" fmla="*/ 6047316 w 6435725"/>
              <a:gd name="connsiteY1524" fmla="*/ 2145241 h 6857998"/>
              <a:gd name="connsiteX1525" fmla="*/ 6050227 w 6435725"/>
              <a:gd name="connsiteY1525" fmla="*/ 2148152 h 6857998"/>
              <a:gd name="connsiteX1526" fmla="*/ 6053931 w 6435725"/>
              <a:gd name="connsiteY1526" fmla="*/ 2151062 h 6857998"/>
              <a:gd name="connsiteX1527" fmla="*/ 6078008 w 6435725"/>
              <a:gd name="connsiteY1527" fmla="*/ 2160587 h 6857998"/>
              <a:gd name="connsiteX1528" fmla="*/ 6094677 w 6435725"/>
              <a:gd name="connsiteY1528" fmla="*/ 2161381 h 6857998"/>
              <a:gd name="connsiteX1529" fmla="*/ 6103144 w 6435725"/>
              <a:gd name="connsiteY1529" fmla="*/ 2161646 h 6857998"/>
              <a:gd name="connsiteX1530" fmla="*/ 6111610 w 6435725"/>
              <a:gd name="connsiteY1530" fmla="*/ 2162175 h 6857998"/>
              <a:gd name="connsiteX1531" fmla="*/ 6116902 w 6435725"/>
              <a:gd name="connsiteY1531" fmla="*/ 2162969 h 6857998"/>
              <a:gd name="connsiteX1532" fmla="*/ 6122194 w 6435725"/>
              <a:gd name="connsiteY1532" fmla="*/ 2163762 h 6857998"/>
              <a:gd name="connsiteX1533" fmla="*/ 6132777 w 6435725"/>
              <a:gd name="connsiteY1533" fmla="*/ 2165879 h 6857998"/>
              <a:gd name="connsiteX1534" fmla="*/ 6117166 w 6435725"/>
              <a:gd name="connsiteY1534" fmla="*/ 2187839 h 6857998"/>
              <a:gd name="connsiteX1535" fmla="*/ 6141244 w 6435725"/>
              <a:gd name="connsiteY1535" fmla="*/ 2200804 h 6857998"/>
              <a:gd name="connsiteX1536" fmla="*/ 6140979 w 6435725"/>
              <a:gd name="connsiteY1536" fmla="*/ 2201333 h 6857998"/>
              <a:gd name="connsiteX1537" fmla="*/ 6154738 w 6435725"/>
              <a:gd name="connsiteY1537" fmla="*/ 2205566 h 6857998"/>
              <a:gd name="connsiteX1538" fmla="*/ 6166908 w 6435725"/>
              <a:gd name="connsiteY1538" fmla="*/ 2209535 h 6857998"/>
              <a:gd name="connsiteX1539" fmla="*/ 6177756 w 6435725"/>
              <a:gd name="connsiteY1539" fmla="*/ 2213239 h 6857998"/>
              <a:gd name="connsiteX1540" fmla="*/ 6186752 w 6435725"/>
              <a:gd name="connsiteY1540" fmla="*/ 2216944 h 6857998"/>
              <a:gd name="connsiteX1541" fmla="*/ 6190721 w 6435725"/>
              <a:gd name="connsiteY1541" fmla="*/ 2218795 h 6857998"/>
              <a:gd name="connsiteX1542" fmla="*/ 6194425 w 6435725"/>
              <a:gd name="connsiteY1542" fmla="*/ 2220648 h 6857998"/>
              <a:gd name="connsiteX1543" fmla="*/ 6197336 w 6435725"/>
              <a:gd name="connsiteY1543" fmla="*/ 2222764 h 6857998"/>
              <a:gd name="connsiteX1544" fmla="*/ 6200510 w 6435725"/>
              <a:gd name="connsiteY1544" fmla="*/ 2224616 h 6857998"/>
              <a:gd name="connsiteX1545" fmla="*/ 6202892 w 6435725"/>
              <a:gd name="connsiteY1545" fmla="*/ 2226733 h 6857998"/>
              <a:gd name="connsiteX1546" fmla="*/ 6205008 w 6435725"/>
              <a:gd name="connsiteY1546" fmla="*/ 2228586 h 6857998"/>
              <a:gd name="connsiteX1547" fmla="*/ 6206860 w 6435725"/>
              <a:gd name="connsiteY1547" fmla="*/ 2230967 h 6857998"/>
              <a:gd name="connsiteX1548" fmla="*/ 6208448 w 6435725"/>
              <a:gd name="connsiteY1548" fmla="*/ 2233083 h 6857998"/>
              <a:gd name="connsiteX1549" fmla="*/ 6209771 w 6435725"/>
              <a:gd name="connsiteY1549" fmla="*/ 2235993 h 6857998"/>
              <a:gd name="connsiteX1550" fmla="*/ 6210564 w 6435725"/>
              <a:gd name="connsiteY1550" fmla="*/ 2238375 h 6857998"/>
              <a:gd name="connsiteX1551" fmla="*/ 6211094 w 6435725"/>
              <a:gd name="connsiteY1551" fmla="*/ 2241285 h 6857998"/>
              <a:gd name="connsiteX1552" fmla="*/ 6211623 w 6435725"/>
              <a:gd name="connsiteY1552" fmla="*/ 2244196 h 6857998"/>
              <a:gd name="connsiteX1553" fmla="*/ 6211623 w 6435725"/>
              <a:gd name="connsiteY1553" fmla="*/ 2247371 h 6857998"/>
              <a:gd name="connsiteX1554" fmla="*/ 6211623 w 6435725"/>
              <a:gd name="connsiteY1554" fmla="*/ 2250810 h 6857998"/>
              <a:gd name="connsiteX1555" fmla="*/ 6210829 w 6435725"/>
              <a:gd name="connsiteY1555" fmla="*/ 2254249 h 6857998"/>
              <a:gd name="connsiteX1556" fmla="*/ 6210300 w 6435725"/>
              <a:gd name="connsiteY1556" fmla="*/ 2258483 h 6857998"/>
              <a:gd name="connsiteX1557" fmla="*/ 6208448 w 6435725"/>
              <a:gd name="connsiteY1557" fmla="*/ 2266949 h 6857998"/>
              <a:gd name="connsiteX1558" fmla="*/ 6205273 w 6435725"/>
              <a:gd name="connsiteY1558" fmla="*/ 2276739 h 6857998"/>
              <a:gd name="connsiteX1559" fmla="*/ 6201569 w 6435725"/>
              <a:gd name="connsiteY1559" fmla="*/ 2287852 h 6857998"/>
              <a:gd name="connsiteX1560" fmla="*/ 6197336 w 6435725"/>
              <a:gd name="connsiteY1560" fmla="*/ 2300023 h 6857998"/>
              <a:gd name="connsiteX1561" fmla="*/ 6198394 w 6435725"/>
              <a:gd name="connsiteY1561" fmla="*/ 2304785 h 6857998"/>
              <a:gd name="connsiteX1562" fmla="*/ 6199716 w 6435725"/>
              <a:gd name="connsiteY1562" fmla="*/ 2309018 h 6857998"/>
              <a:gd name="connsiteX1563" fmla="*/ 6201569 w 6435725"/>
              <a:gd name="connsiteY1563" fmla="*/ 2313252 h 6857998"/>
              <a:gd name="connsiteX1564" fmla="*/ 6203950 w 6435725"/>
              <a:gd name="connsiteY1564" fmla="*/ 2316956 h 6857998"/>
              <a:gd name="connsiteX1565" fmla="*/ 6206331 w 6435725"/>
              <a:gd name="connsiteY1565" fmla="*/ 2320660 h 6857998"/>
              <a:gd name="connsiteX1566" fmla="*/ 6208712 w 6435725"/>
              <a:gd name="connsiteY1566" fmla="*/ 2324365 h 6857998"/>
              <a:gd name="connsiteX1567" fmla="*/ 6214534 w 6435725"/>
              <a:gd name="connsiteY1567" fmla="*/ 2331243 h 6857998"/>
              <a:gd name="connsiteX1568" fmla="*/ 6220619 w 6435725"/>
              <a:gd name="connsiteY1568" fmla="*/ 2337594 h 6857998"/>
              <a:gd name="connsiteX1569" fmla="*/ 6226440 w 6435725"/>
              <a:gd name="connsiteY1569" fmla="*/ 2344473 h 6857998"/>
              <a:gd name="connsiteX1570" fmla="*/ 6229350 w 6435725"/>
              <a:gd name="connsiteY1570" fmla="*/ 2347647 h 6857998"/>
              <a:gd name="connsiteX1571" fmla="*/ 6231731 w 6435725"/>
              <a:gd name="connsiteY1571" fmla="*/ 2351352 h 6857998"/>
              <a:gd name="connsiteX1572" fmla="*/ 6233848 w 6435725"/>
              <a:gd name="connsiteY1572" fmla="*/ 2355055 h 6857998"/>
              <a:gd name="connsiteX1573" fmla="*/ 6235700 w 6435725"/>
              <a:gd name="connsiteY1573" fmla="*/ 2359289 h 6857998"/>
              <a:gd name="connsiteX1574" fmla="*/ 6238346 w 6435725"/>
              <a:gd name="connsiteY1574" fmla="*/ 2364051 h 6857998"/>
              <a:gd name="connsiteX1575" fmla="*/ 6240198 w 6435725"/>
              <a:gd name="connsiteY1575" fmla="*/ 2368550 h 6857998"/>
              <a:gd name="connsiteX1576" fmla="*/ 6243638 w 6435725"/>
              <a:gd name="connsiteY1576" fmla="*/ 2377810 h 6857998"/>
              <a:gd name="connsiteX1577" fmla="*/ 6246548 w 6435725"/>
              <a:gd name="connsiteY1577" fmla="*/ 2387335 h 6857998"/>
              <a:gd name="connsiteX1578" fmla="*/ 6248400 w 6435725"/>
              <a:gd name="connsiteY1578" fmla="*/ 2396595 h 6857998"/>
              <a:gd name="connsiteX1579" fmla="*/ 6249988 w 6435725"/>
              <a:gd name="connsiteY1579" fmla="*/ 2405856 h 6857998"/>
              <a:gd name="connsiteX1580" fmla="*/ 6250516 w 6435725"/>
              <a:gd name="connsiteY1580" fmla="*/ 2415116 h 6857998"/>
              <a:gd name="connsiteX1581" fmla="*/ 6250516 w 6435725"/>
              <a:gd name="connsiteY1581" fmla="*/ 2423583 h 6857998"/>
              <a:gd name="connsiteX1582" fmla="*/ 6249723 w 6435725"/>
              <a:gd name="connsiteY1582" fmla="*/ 2432314 h 6857998"/>
              <a:gd name="connsiteX1583" fmla="*/ 6248929 w 6435725"/>
              <a:gd name="connsiteY1583" fmla="*/ 2436283 h 6857998"/>
              <a:gd name="connsiteX1584" fmla="*/ 6248136 w 6435725"/>
              <a:gd name="connsiteY1584" fmla="*/ 2440252 h 6857998"/>
              <a:gd name="connsiteX1585" fmla="*/ 6247077 w 6435725"/>
              <a:gd name="connsiteY1585" fmla="*/ 2444220 h 6857998"/>
              <a:gd name="connsiteX1586" fmla="*/ 6246284 w 6435725"/>
              <a:gd name="connsiteY1586" fmla="*/ 2447925 h 6857998"/>
              <a:gd name="connsiteX1587" fmla="*/ 6244696 w 6435725"/>
              <a:gd name="connsiteY1587" fmla="*/ 2451628 h 6857998"/>
              <a:gd name="connsiteX1588" fmla="*/ 6243373 w 6435725"/>
              <a:gd name="connsiteY1588" fmla="*/ 2454804 h 6857998"/>
              <a:gd name="connsiteX1589" fmla="*/ 6241521 w 6435725"/>
              <a:gd name="connsiteY1589" fmla="*/ 2458243 h 6857998"/>
              <a:gd name="connsiteX1590" fmla="*/ 6240198 w 6435725"/>
              <a:gd name="connsiteY1590" fmla="*/ 2461418 h 6857998"/>
              <a:gd name="connsiteX1591" fmla="*/ 6237816 w 6435725"/>
              <a:gd name="connsiteY1591" fmla="*/ 2464329 h 6857998"/>
              <a:gd name="connsiteX1592" fmla="*/ 6235700 w 6435725"/>
              <a:gd name="connsiteY1592" fmla="*/ 2467239 h 6857998"/>
              <a:gd name="connsiteX1593" fmla="*/ 6233584 w 6435725"/>
              <a:gd name="connsiteY1593" fmla="*/ 2469620 h 6857998"/>
              <a:gd name="connsiteX1594" fmla="*/ 6231202 w 6435725"/>
              <a:gd name="connsiteY1594" fmla="*/ 2472002 h 6857998"/>
              <a:gd name="connsiteX1595" fmla="*/ 6228821 w 6435725"/>
              <a:gd name="connsiteY1595" fmla="*/ 2474383 h 6857998"/>
              <a:gd name="connsiteX1596" fmla="*/ 6225910 w 6435725"/>
              <a:gd name="connsiteY1596" fmla="*/ 2476500 h 6857998"/>
              <a:gd name="connsiteX1597" fmla="*/ 6223264 w 6435725"/>
              <a:gd name="connsiteY1597" fmla="*/ 2478352 h 6857998"/>
              <a:gd name="connsiteX1598" fmla="*/ 6220090 w 6435725"/>
              <a:gd name="connsiteY1598" fmla="*/ 2479675 h 6857998"/>
              <a:gd name="connsiteX1599" fmla="*/ 6203421 w 6435725"/>
              <a:gd name="connsiteY1599" fmla="*/ 2492375 h 6857998"/>
              <a:gd name="connsiteX1600" fmla="*/ 6201040 w 6435725"/>
              <a:gd name="connsiteY1600" fmla="*/ 2495815 h 6857998"/>
              <a:gd name="connsiteX1601" fmla="*/ 6198923 w 6435725"/>
              <a:gd name="connsiteY1601" fmla="*/ 2498724 h 6857998"/>
              <a:gd name="connsiteX1602" fmla="*/ 6196806 w 6435725"/>
              <a:gd name="connsiteY1602" fmla="*/ 2501900 h 6857998"/>
              <a:gd name="connsiteX1603" fmla="*/ 6194954 w 6435725"/>
              <a:gd name="connsiteY1603" fmla="*/ 2505339 h 6857998"/>
              <a:gd name="connsiteX1604" fmla="*/ 6191779 w 6435725"/>
              <a:gd name="connsiteY1604" fmla="*/ 2512483 h 6857998"/>
              <a:gd name="connsiteX1605" fmla="*/ 6189134 w 6435725"/>
              <a:gd name="connsiteY1605" fmla="*/ 2519362 h 6857998"/>
              <a:gd name="connsiteX1606" fmla="*/ 6187016 w 6435725"/>
              <a:gd name="connsiteY1606" fmla="*/ 2526506 h 6857998"/>
              <a:gd name="connsiteX1607" fmla="*/ 6184900 w 6435725"/>
              <a:gd name="connsiteY1607" fmla="*/ 2533914 h 6857998"/>
              <a:gd name="connsiteX1608" fmla="*/ 6181460 w 6435725"/>
              <a:gd name="connsiteY1608" fmla="*/ 2548996 h 6857998"/>
              <a:gd name="connsiteX1609" fmla="*/ 6179608 w 6435725"/>
              <a:gd name="connsiteY1609" fmla="*/ 2556669 h 6857998"/>
              <a:gd name="connsiteX1610" fmla="*/ 6177756 w 6435725"/>
              <a:gd name="connsiteY1610" fmla="*/ 2564077 h 6857998"/>
              <a:gd name="connsiteX1611" fmla="*/ 6175640 w 6435725"/>
              <a:gd name="connsiteY1611" fmla="*/ 2571220 h 6857998"/>
              <a:gd name="connsiteX1612" fmla="*/ 6172729 w 6435725"/>
              <a:gd name="connsiteY1612" fmla="*/ 2578629 h 6857998"/>
              <a:gd name="connsiteX1613" fmla="*/ 6169819 w 6435725"/>
              <a:gd name="connsiteY1613" fmla="*/ 2586038 h 6857998"/>
              <a:gd name="connsiteX1614" fmla="*/ 6167966 w 6435725"/>
              <a:gd name="connsiteY1614" fmla="*/ 2589477 h 6857998"/>
              <a:gd name="connsiteX1615" fmla="*/ 6166114 w 6435725"/>
              <a:gd name="connsiteY1615" fmla="*/ 2592917 h 6857998"/>
              <a:gd name="connsiteX1616" fmla="*/ 6163998 w 6435725"/>
              <a:gd name="connsiteY1616" fmla="*/ 2596091 h 6857998"/>
              <a:gd name="connsiteX1617" fmla="*/ 6161352 w 6435725"/>
              <a:gd name="connsiteY1617" fmla="*/ 2599531 h 6857998"/>
              <a:gd name="connsiteX1618" fmla="*/ 6158706 w 6435725"/>
              <a:gd name="connsiteY1618" fmla="*/ 2602970 h 6857998"/>
              <a:gd name="connsiteX1619" fmla="*/ 6155796 w 6435725"/>
              <a:gd name="connsiteY1619" fmla="*/ 2606146 h 6857998"/>
              <a:gd name="connsiteX1620" fmla="*/ 6152621 w 6435725"/>
              <a:gd name="connsiteY1620" fmla="*/ 2610114 h 6857998"/>
              <a:gd name="connsiteX1621" fmla="*/ 6150504 w 6435725"/>
              <a:gd name="connsiteY1621" fmla="*/ 2613289 h 6857998"/>
              <a:gd name="connsiteX1622" fmla="*/ 6149710 w 6435725"/>
              <a:gd name="connsiteY1622" fmla="*/ 2614876 h 6857998"/>
              <a:gd name="connsiteX1623" fmla="*/ 6149181 w 6435725"/>
              <a:gd name="connsiteY1623" fmla="*/ 2616465 h 6857998"/>
              <a:gd name="connsiteX1624" fmla="*/ 6149181 w 6435725"/>
              <a:gd name="connsiteY1624" fmla="*/ 2617788 h 6857998"/>
              <a:gd name="connsiteX1625" fmla="*/ 6149181 w 6435725"/>
              <a:gd name="connsiteY1625" fmla="*/ 2618845 h 6857998"/>
              <a:gd name="connsiteX1626" fmla="*/ 6149181 w 6435725"/>
              <a:gd name="connsiteY1626" fmla="*/ 2620168 h 6857998"/>
              <a:gd name="connsiteX1627" fmla="*/ 6149710 w 6435725"/>
              <a:gd name="connsiteY1627" fmla="*/ 2621491 h 6857998"/>
              <a:gd name="connsiteX1628" fmla="*/ 6150504 w 6435725"/>
              <a:gd name="connsiteY1628" fmla="*/ 2622285 h 6857998"/>
              <a:gd name="connsiteX1629" fmla="*/ 6151034 w 6435725"/>
              <a:gd name="connsiteY1629" fmla="*/ 2623344 h 6857998"/>
              <a:gd name="connsiteX1630" fmla="*/ 6152886 w 6435725"/>
              <a:gd name="connsiteY1630" fmla="*/ 2624667 h 6857998"/>
              <a:gd name="connsiteX1631" fmla="*/ 6155531 w 6435725"/>
              <a:gd name="connsiteY1631" fmla="*/ 2626254 h 6857998"/>
              <a:gd name="connsiteX1632" fmla="*/ 6158442 w 6435725"/>
              <a:gd name="connsiteY1632" fmla="*/ 2627312 h 6857998"/>
              <a:gd name="connsiteX1633" fmla="*/ 6161881 w 6435725"/>
              <a:gd name="connsiteY1633" fmla="*/ 2628106 h 6857998"/>
              <a:gd name="connsiteX1634" fmla="*/ 6165321 w 6435725"/>
              <a:gd name="connsiteY1634" fmla="*/ 2628635 h 6857998"/>
              <a:gd name="connsiteX1635" fmla="*/ 6169025 w 6435725"/>
              <a:gd name="connsiteY1635" fmla="*/ 2629164 h 6857998"/>
              <a:gd name="connsiteX1636" fmla="*/ 6176698 w 6435725"/>
              <a:gd name="connsiteY1636" fmla="*/ 2629429 h 6857998"/>
              <a:gd name="connsiteX1637" fmla="*/ 6184106 w 6435725"/>
              <a:gd name="connsiteY1637" fmla="*/ 2629164 h 6857998"/>
              <a:gd name="connsiteX1638" fmla="*/ 6182519 w 6435725"/>
              <a:gd name="connsiteY1638" fmla="*/ 2631810 h 6857998"/>
              <a:gd name="connsiteX1639" fmla="*/ 6181196 w 6435725"/>
              <a:gd name="connsiteY1639" fmla="*/ 2634191 h 6857998"/>
              <a:gd name="connsiteX1640" fmla="*/ 6179344 w 6435725"/>
              <a:gd name="connsiteY1640" fmla="*/ 2636837 h 6857998"/>
              <a:gd name="connsiteX1641" fmla="*/ 6177492 w 6435725"/>
              <a:gd name="connsiteY1641" fmla="*/ 2639219 h 6857998"/>
              <a:gd name="connsiteX1642" fmla="*/ 6172994 w 6435725"/>
              <a:gd name="connsiteY1642" fmla="*/ 2643716 h 6857998"/>
              <a:gd name="connsiteX1643" fmla="*/ 6168231 w 6435725"/>
              <a:gd name="connsiteY1643" fmla="*/ 2648214 h 6857998"/>
              <a:gd name="connsiteX1644" fmla="*/ 6158706 w 6435725"/>
              <a:gd name="connsiteY1644" fmla="*/ 2656151 h 6857998"/>
              <a:gd name="connsiteX1645" fmla="*/ 6153679 w 6435725"/>
              <a:gd name="connsiteY1645" fmla="*/ 2660120 h 6857998"/>
              <a:gd name="connsiteX1646" fmla="*/ 6149446 w 6435725"/>
              <a:gd name="connsiteY1646" fmla="*/ 2664089 h 6857998"/>
              <a:gd name="connsiteX1647" fmla="*/ 6145477 w 6435725"/>
              <a:gd name="connsiteY1647" fmla="*/ 2668323 h 6857998"/>
              <a:gd name="connsiteX1648" fmla="*/ 6143890 w 6435725"/>
              <a:gd name="connsiteY1648" fmla="*/ 2670969 h 6857998"/>
              <a:gd name="connsiteX1649" fmla="*/ 6142302 w 6435725"/>
              <a:gd name="connsiteY1649" fmla="*/ 2673085 h 6857998"/>
              <a:gd name="connsiteX1650" fmla="*/ 6141244 w 6435725"/>
              <a:gd name="connsiteY1650" fmla="*/ 2675466 h 6857998"/>
              <a:gd name="connsiteX1651" fmla="*/ 6139921 w 6435725"/>
              <a:gd name="connsiteY1651" fmla="*/ 2677848 h 6857998"/>
              <a:gd name="connsiteX1652" fmla="*/ 6139392 w 6435725"/>
              <a:gd name="connsiteY1652" fmla="*/ 2680229 h 6857998"/>
              <a:gd name="connsiteX1653" fmla="*/ 6138598 w 6435725"/>
              <a:gd name="connsiteY1653" fmla="*/ 2683139 h 6857998"/>
              <a:gd name="connsiteX1654" fmla="*/ 6138334 w 6435725"/>
              <a:gd name="connsiteY1654" fmla="*/ 2685785 h 6857998"/>
              <a:gd name="connsiteX1655" fmla="*/ 6138598 w 6435725"/>
              <a:gd name="connsiteY1655" fmla="*/ 2688960 h 6857998"/>
              <a:gd name="connsiteX1656" fmla="*/ 6139127 w 6435725"/>
              <a:gd name="connsiteY1656" fmla="*/ 2692135 h 6857998"/>
              <a:gd name="connsiteX1657" fmla="*/ 6139921 w 6435725"/>
              <a:gd name="connsiteY1657" fmla="*/ 2695310 h 6857998"/>
              <a:gd name="connsiteX1658" fmla="*/ 6141244 w 6435725"/>
              <a:gd name="connsiteY1658" fmla="*/ 2698750 h 6857998"/>
              <a:gd name="connsiteX1659" fmla="*/ 6142831 w 6435725"/>
              <a:gd name="connsiteY1659" fmla="*/ 2702454 h 6857998"/>
              <a:gd name="connsiteX1660" fmla="*/ 6144948 w 6435725"/>
              <a:gd name="connsiteY1660" fmla="*/ 2706423 h 6857998"/>
              <a:gd name="connsiteX1661" fmla="*/ 6147329 w 6435725"/>
              <a:gd name="connsiteY1661" fmla="*/ 2710391 h 6857998"/>
              <a:gd name="connsiteX1662" fmla="*/ 6163998 w 6435725"/>
              <a:gd name="connsiteY1662" fmla="*/ 2712508 h 6857998"/>
              <a:gd name="connsiteX1663" fmla="*/ 6169025 w 6435725"/>
              <a:gd name="connsiteY1663" fmla="*/ 2710391 h 6857998"/>
              <a:gd name="connsiteX1664" fmla="*/ 6174052 w 6435725"/>
              <a:gd name="connsiteY1664" fmla="*/ 2709332 h 6857998"/>
              <a:gd name="connsiteX1665" fmla="*/ 6178550 w 6435725"/>
              <a:gd name="connsiteY1665" fmla="*/ 2708539 h 6857998"/>
              <a:gd name="connsiteX1666" fmla="*/ 6183048 w 6435725"/>
              <a:gd name="connsiteY1666" fmla="*/ 2708539 h 6857998"/>
              <a:gd name="connsiteX1667" fmla="*/ 6187281 w 6435725"/>
              <a:gd name="connsiteY1667" fmla="*/ 2709598 h 6857998"/>
              <a:gd name="connsiteX1668" fmla="*/ 6191250 w 6435725"/>
              <a:gd name="connsiteY1668" fmla="*/ 2710656 h 6857998"/>
              <a:gd name="connsiteX1669" fmla="*/ 6194954 w 6435725"/>
              <a:gd name="connsiteY1669" fmla="*/ 2712244 h 6857998"/>
              <a:gd name="connsiteX1670" fmla="*/ 6198923 w 6435725"/>
              <a:gd name="connsiteY1670" fmla="*/ 2714095 h 6857998"/>
              <a:gd name="connsiteX1671" fmla="*/ 6202627 w 6435725"/>
              <a:gd name="connsiteY1671" fmla="*/ 2716476 h 6857998"/>
              <a:gd name="connsiteX1672" fmla="*/ 6206066 w 6435725"/>
              <a:gd name="connsiteY1672" fmla="*/ 2719122 h 6857998"/>
              <a:gd name="connsiteX1673" fmla="*/ 6212946 w 6435725"/>
              <a:gd name="connsiteY1673" fmla="*/ 2724678 h 6857998"/>
              <a:gd name="connsiteX1674" fmla="*/ 6220090 w 6435725"/>
              <a:gd name="connsiteY1674" fmla="*/ 2729706 h 6857998"/>
              <a:gd name="connsiteX1675" fmla="*/ 6223529 w 6435725"/>
              <a:gd name="connsiteY1675" fmla="*/ 2732352 h 6857998"/>
              <a:gd name="connsiteX1676" fmla="*/ 6227234 w 6435725"/>
              <a:gd name="connsiteY1676" fmla="*/ 2734468 h 6857998"/>
              <a:gd name="connsiteX1677" fmla="*/ 6228821 w 6435725"/>
              <a:gd name="connsiteY1677" fmla="*/ 2734733 h 6857998"/>
              <a:gd name="connsiteX1678" fmla="*/ 6230144 w 6435725"/>
              <a:gd name="connsiteY1678" fmla="*/ 2734997 h 6857998"/>
              <a:gd name="connsiteX1679" fmla="*/ 6231731 w 6435725"/>
              <a:gd name="connsiteY1679" fmla="*/ 2734997 h 6857998"/>
              <a:gd name="connsiteX1680" fmla="*/ 6233054 w 6435725"/>
              <a:gd name="connsiteY1680" fmla="*/ 2734733 h 6857998"/>
              <a:gd name="connsiteX1681" fmla="*/ 6235700 w 6435725"/>
              <a:gd name="connsiteY1681" fmla="*/ 2733410 h 6857998"/>
              <a:gd name="connsiteX1682" fmla="*/ 6238346 w 6435725"/>
              <a:gd name="connsiteY1682" fmla="*/ 2732087 h 6857998"/>
              <a:gd name="connsiteX1683" fmla="*/ 6233319 w 6435725"/>
              <a:gd name="connsiteY1683" fmla="*/ 2732881 h 6857998"/>
              <a:gd name="connsiteX1684" fmla="*/ 6227234 w 6435725"/>
              <a:gd name="connsiteY1684" fmla="*/ 2734468 h 6857998"/>
              <a:gd name="connsiteX1685" fmla="*/ 6231731 w 6435725"/>
              <a:gd name="connsiteY1685" fmla="*/ 2732352 h 6857998"/>
              <a:gd name="connsiteX1686" fmla="*/ 6235964 w 6435725"/>
              <a:gd name="connsiteY1686" fmla="*/ 2730235 h 6857998"/>
              <a:gd name="connsiteX1687" fmla="*/ 6240462 w 6435725"/>
              <a:gd name="connsiteY1687" fmla="*/ 2727589 h 6857998"/>
              <a:gd name="connsiteX1688" fmla="*/ 6244431 w 6435725"/>
              <a:gd name="connsiteY1688" fmla="*/ 2724943 h 6857998"/>
              <a:gd name="connsiteX1689" fmla="*/ 6252104 w 6435725"/>
              <a:gd name="connsiteY1689" fmla="*/ 2719387 h 6857998"/>
              <a:gd name="connsiteX1690" fmla="*/ 6259777 w 6435725"/>
              <a:gd name="connsiteY1690" fmla="*/ 2713302 h 6857998"/>
              <a:gd name="connsiteX1691" fmla="*/ 6266921 w 6435725"/>
              <a:gd name="connsiteY1691" fmla="*/ 2706687 h 6857998"/>
              <a:gd name="connsiteX1692" fmla="*/ 6273800 w 6435725"/>
              <a:gd name="connsiteY1692" fmla="*/ 2700073 h 6857998"/>
              <a:gd name="connsiteX1693" fmla="*/ 6287558 w 6435725"/>
              <a:gd name="connsiteY1693" fmla="*/ 2686314 h 6857998"/>
              <a:gd name="connsiteX1694" fmla="*/ 6294438 w 6435725"/>
              <a:gd name="connsiteY1694" fmla="*/ 2679170 h 6857998"/>
              <a:gd name="connsiteX1695" fmla="*/ 6301581 w 6435725"/>
              <a:gd name="connsiteY1695" fmla="*/ 2672292 h 6857998"/>
              <a:gd name="connsiteX1696" fmla="*/ 6308990 w 6435725"/>
              <a:gd name="connsiteY1696" fmla="*/ 2665941 h 6857998"/>
              <a:gd name="connsiteX1697" fmla="*/ 6316662 w 6435725"/>
              <a:gd name="connsiteY1697" fmla="*/ 2659856 h 6857998"/>
              <a:gd name="connsiteX1698" fmla="*/ 6324600 w 6435725"/>
              <a:gd name="connsiteY1698" fmla="*/ 2654299 h 6857998"/>
              <a:gd name="connsiteX1699" fmla="*/ 6328834 w 6435725"/>
              <a:gd name="connsiteY1699" fmla="*/ 2651918 h 6857998"/>
              <a:gd name="connsiteX1700" fmla="*/ 6333066 w 6435725"/>
              <a:gd name="connsiteY1700" fmla="*/ 2649272 h 6857998"/>
              <a:gd name="connsiteX1701" fmla="*/ 6337564 w 6435725"/>
              <a:gd name="connsiteY1701" fmla="*/ 2647156 h 6857998"/>
              <a:gd name="connsiteX1702" fmla="*/ 6342062 w 6435725"/>
              <a:gd name="connsiteY1702" fmla="*/ 2645039 h 6857998"/>
              <a:gd name="connsiteX1703" fmla="*/ 6347090 w 6435725"/>
              <a:gd name="connsiteY1703" fmla="*/ 2643187 h 6857998"/>
              <a:gd name="connsiteX1704" fmla="*/ 6351852 w 6435725"/>
              <a:gd name="connsiteY1704" fmla="*/ 2641599 h 6857998"/>
              <a:gd name="connsiteX1705" fmla="*/ 6347619 w 6435725"/>
              <a:gd name="connsiteY1705" fmla="*/ 2650860 h 6857998"/>
              <a:gd name="connsiteX1706" fmla="*/ 6343386 w 6435725"/>
              <a:gd name="connsiteY1706" fmla="*/ 2660120 h 6857998"/>
              <a:gd name="connsiteX1707" fmla="*/ 6338623 w 6435725"/>
              <a:gd name="connsiteY1707" fmla="*/ 2668587 h 6857998"/>
              <a:gd name="connsiteX1708" fmla="*/ 6333860 w 6435725"/>
              <a:gd name="connsiteY1708" fmla="*/ 2677583 h 6857998"/>
              <a:gd name="connsiteX1709" fmla="*/ 6328569 w 6435725"/>
              <a:gd name="connsiteY1709" fmla="*/ 2685785 h 6857998"/>
              <a:gd name="connsiteX1710" fmla="*/ 6323012 w 6435725"/>
              <a:gd name="connsiteY1710" fmla="*/ 2694251 h 6857998"/>
              <a:gd name="connsiteX1711" fmla="*/ 6317192 w 6435725"/>
              <a:gd name="connsiteY1711" fmla="*/ 2701925 h 6857998"/>
              <a:gd name="connsiteX1712" fmla="*/ 6311106 w 6435725"/>
              <a:gd name="connsiteY1712" fmla="*/ 2709598 h 6857998"/>
              <a:gd name="connsiteX1713" fmla="*/ 6304492 w 6435725"/>
              <a:gd name="connsiteY1713" fmla="*/ 2717005 h 6857998"/>
              <a:gd name="connsiteX1714" fmla="*/ 6298142 w 6435725"/>
              <a:gd name="connsiteY1714" fmla="*/ 2724150 h 6857998"/>
              <a:gd name="connsiteX1715" fmla="*/ 6290998 w 6435725"/>
              <a:gd name="connsiteY1715" fmla="*/ 2731029 h 6857998"/>
              <a:gd name="connsiteX1716" fmla="*/ 6283325 w 6435725"/>
              <a:gd name="connsiteY1716" fmla="*/ 2737379 h 6857998"/>
              <a:gd name="connsiteX1717" fmla="*/ 6275652 w 6435725"/>
              <a:gd name="connsiteY1717" fmla="*/ 2743729 h 6857998"/>
              <a:gd name="connsiteX1718" fmla="*/ 6267450 w 6435725"/>
              <a:gd name="connsiteY1718" fmla="*/ 2749549 h 6857998"/>
              <a:gd name="connsiteX1719" fmla="*/ 6258719 w 6435725"/>
              <a:gd name="connsiteY1719" fmla="*/ 2755370 h 6857998"/>
              <a:gd name="connsiteX1720" fmla="*/ 6249988 w 6435725"/>
              <a:gd name="connsiteY1720" fmla="*/ 2760397 h 6857998"/>
              <a:gd name="connsiteX1721" fmla="*/ 6256602 w 6435725"/>
              <a:gd name="connsiteY1721" fmla="*/ 2764895 h 6857998"/>
              <a:gd name="connsiteX1722" fmla="*/ 6262688 w 6435725"/>
              <a:gd name="connsiteY1722" fmla="*/ 2769129 h 6857998"/>
              <a:gd name="connsiteX1723" fmla="*/ 6269038 w 6435725"/>
              <a:gd name="connsiteY1723" fmla="*/ 2773627 h 6857998"/>
              <a:gd name="connsiteX1724" fmla="*/ 6274858 w 6435725"/>
              <a:gd name="connsiteY1724" fmla="*/ 2778389 h 6857998"/>
              <a:gd name="connsiteX1725" fmla="*/ 6280414 w 6435725"/>
              <a:gd name="connsiteY1725" fmla="*/ 2783152 h 6857998"/>
              <a:gd name="connsiteX1726" fmla="*/ 6285971 w 6435725"/>
              <a:gd name="connsiteY1726" fmla="*/ 2787914 h 6857998"/>
              <a:gd name="connsiteX1727" fmla="*/ 6290998 w 6435725"/>
              <a:gd name="connsiteY1727" fmla="*/ 2793206 h 6857998"/>
              <a:gd name="connsiteX1728" fmla="*/ 6296025 w 6435725"/>
              <a:gd name="connsiteY1728" fmla="*/ 2797968 h 6857998"/>
              <a:gd name="connsiteX1729" fmla="*/ 6300523 w 6435725"/>
              <a:gd name="connsiteY1729" fmla="*/ 2803260 h 6857998"/>
              <a:gd name="connsiteX1730" fmla="*/ 6304756 w 6435725"/>
              <a:gd name="connsiteY1730" fmla="*/ 2808816 h 6857998"/>
              <a:gd name="connsiteX1731" fmla="*/ 6309254 w 6435725"/>
              <a:gd name="connsiteY1731" fmla="*/ 2813843 h 6857998"/>
              <a:gd name="connsiteX1732" fmla="*/ 6313223 w 6435725"/>
              <a:gd name="connsiteY1732" fmla="*/ 2819400 h 6857998"/>
              <a:gd name="connsiteX1733" fmla="*/ 6316927 w 6435725"/>
              <a:gd name="connsiteY1733" fmla="*/ 2825220 h 6857998"/>
              <a:gd name="connsiteX1734" fmla="*/ 6320366 w 6435725"/>
              <a:gd name="connsiteY1734" fmla="*/ 2831041 h 6857998"/>
              <a:gd name="connsiteX1735" fmla="*/ 6323542 w 6435725"/>
              <a:gd name="connsiteY1735" fmla="*/ 2837126 h 6857998"/>
              <a:gd name="connsiteX1736" fmla="*/ 6326716 w 6435725"/>
              <a:gd name="connsiteY1736" fmla="*/ 2842948 h 6857998"/>
              <a:gd name="connsiteX1737" fmla="*/ 6329362 w 6435725"/>
              <a:gd name="connsiteY1737" fmla="*/ 2849033 h 6857998"/>
              <a:gd name="connsiteX1738" fmla="*/ 6332008 w 6435725"/>
              <a:gd name="connsiteY1738" fmla="*/ 2855383 h 6857998"/>
              <a:gd name="connsiteX1739" fmla="*/ 6334390 w 6435725"/>
              <a:gd name="connsiteY1739" fmla="*/ 2861468 h 6857998"/>
              <a:gd name="connsiteX1740" fmla="*/ 6336506 w 6435725"/>
              <a:gd name="connsiteY1740" fmla="*/ 2868083 h 6857998"/>
              <a:gd name="connsiteX1741" fmla="*/ 6338358 w 6435725"/>
              <a:gd name="connsiteY1741" fmla="*/ 2874697 h 6857998"/>
              <a:gd name="connsiteX1742" fmla="*/ 6339946 w 6435725"/>
              <a:gd name="connsiteY1742" fmla="*/ 2881577 h 6857998"/>
              <a:gd name="connsiteX1743" fmla="*/ 6341534 w 6435725"/>
              <a:gd name="connsiteY1743" fmla="*/ 2888191 h 6857998"/>
              <a:gd name="connsiteX1744" fmla="*/ 6342327 w 6435725"/>
              <a:gd name="connsiteY1744" fmla="*/ 2895071 h 6857998"/>
              <a:gd name="connsiteX1745" fmla="*/ 6343386 w 6435725"/>
              <a:gd name="connsiteY1745" fmla="*/ 2902214 h 6857998"/>
              <a:gd name="connsiteX1746" fmla="*/ 6344179 w 6435725"/>
              <a:gd name="connsiteY1746" fmla="*/ 2909093 h 6857998"/>
              <a:gd name="connsiteX1747" fmla="*/ 6344444 w 6435725"/>
              <a:gd name="connsiteY1747" fmla="*/ 2916502 h 6857998"/>
              <a:gd name="connsiteX1748" fmla="*/ 6344708 w 6435725"/>
              <a:gd name="connsiteY1748" fmla="*/ 2923910 h 6857998"/>
              <a:gd name="connsiteX1749" fmla="*/ 6344708 w 6435725"/>
              <a:gd name="connsiteY1749" fmla="*/ 2931318 h 6857998"/>
              <a:gd name="connsiteX1750" fmla="*/ 6344708 w 6435725"/>
              <a:gd name="connsiteY1750" fmla="*/ 2938991 h 6857998"/>
              <a:gd name="connsiteX1751" fmla="*/ 6344179 w 6435725"/>
              <a:gd name="connsiteY1751" fmla="*/ 2946664 h 6857998"/>
              <a:gd name="connsiteX1752" fmla="*/ 6343650 w 6435725"/>
              <a:gd name="connsiteY1752" fmla="*/ 2954337 h 6857998"/>
              <a:gd name="connsiteX1753" fmla="*/ 6343650 w 6435725"/>
              <a:gd name="connsiteY1753" fmla="*/ 2955925 h 6857998"/>
              <a:gd name="connsiteX1754" fmla="*/ 6343650 w 6435725"/>
              <a:gd name="connsiteY1754" fmla="*/ 2956983 h 6857998"/>
              <a:gd name="connsiteX1755" fmla="*/ 6344179 w 6435725"/>
              <a:gd name="connsiteY1755" fmla="*/ 2958306 h 6857998"/>
              <a:gd name="connsiteX1756" fmla="*/ 6344444 w 6435725"/>
              <a:gd name="connsiteY1756" fmla="*/ 2959364 h 6857998"/>
              <a:gd name="connsiteX1757" fmla="*/ 6345502 w 6435725"/>
              <a:gd name="connsiteY1757" fmla="*/ 2960158 h 6857998"/>
              <a:gd name="connsiteX1758" fmla="*/ 6346296 w 6435725"/>
              <a:gd name="connsiteY1758" fmla="*/ 2960952 h 6857998"/>
              <a:gd name="connsiteX1759" fmla="*/ 6347354 w 6435725"/>
              <a:gd name="connsiteY1759" fmla="*/ 2961745 h 6857998"/>
              <a:gd name="connsiteX1760" fmla="*/ 6348412 w 6435725"/>
              <a:gd name="connsiteY1760" fmla="*/ 2962274 h 6857998"/>
              <a:gd name="connsiteX1761" fmla="*/ 6362436 w 6435725"/>
              <a:gd name="connsiteY1761" fmla="*/ 2969154 h 6857998"/>
              <a:gd name="connsiteX1762" fmla="*/ 6374077 w 6435725"/>
              <a:gd name="connsiteY1762" fmla="*/ 2975239 h 6857998"/>
              <a:gd name="connsiteX1763" fmla="*/ 6384131 w 6435725"/>
              <a:gd name="connsiteY1763" fmla="*/ 2981060 h 6857998"/>
              <a:gd name="connsiteX1764" fmla="*/ 6392334 w 6435725"/>
              <a:gd name="connsiteY1764" fmla="*/ 2986087 h 6857998"/>
              <a:gd name="connsiteX1765" fmla="*/ 6395773 w 6435725"/>
              <a:gd name="connsiteY1765" fmla="*/ 2988469 h 6857998"/>
              <a:gd name="connsiteX1766" fmla="*/ 6398948 w 6435725"/>
              <a:gd name="connsiteY1766" fmla="*/ 2990850 h 6857998"/>
              <a:gd name="connsiteX1767" fmla="*/ 6401594 w 6435725"/>
              <a:gd name="connsiteY1767" fmla="*/ 2993231 h 6857998"/>
              <a:gd name="connsiteX1768" fmla="*/ 6403710 w 6435725"/>
              <a:gd name="connsiteY1768" fmla="*/ 2995877 h 6857998"/>
              <a:gd name="connsiteX1769" fmla="*/ 6405562 w 6435725"/>
              <a:gd name="connsiteY1769" fmla="*/ 2997994 h 6857998"/>
              <a:gd name="connsiteX1770" fmla="*/ 6407150 w 6435725"/>
              <a:gd name="connsiteY1770" fmla="*/ 3000375 h 6857998"/>
              <a:gd name="connsiteX1771" fmla="*/ 6408208 w 6435725"/>
              <a:gd name="connsiteY1771" fmla="*/ 3002491 h 6857998"/>
              <a:gd name="connsiteX1772" fmla="*/ 6408738 w 6435725"/>
              <a:gd name="connsiteY1772" fmla="*/ 3004873 h 6857998"/>
              <a:gd name="connsiteX1773" fmla="*/ 6409002 w 6435725"/>
              <a:gd name="connsiteY1773" fmla="*/ 3007518 h 6857998"/>
              <a:gd name="connsiteX1774" fmla="*/ 6408738 w 6435725"/>
              <a:gd name="connsiteY1774" fmla="*/ 3009900 h 6857998"/>
              <a:gd name="connsiteX1775" fmla="*/ 6408208 w 6435725"/>
              <a:gd name="connsiteY1775" fmla="*/ 3012281 h 6857998"/>
              <a:gd name="connsiteX1776" fmla="*/ 6407150 w 6435725"/>
              <a:gd name="connsiteY1776" fmla="*/ 3015192 h 6857998"/>
              <a:gd name="connsiteX1777" fmla="*/ 6405562 w 6435725"/>
              <a:gd name="connsiteY1777" fmla="*/ 3017573 h 6857998"/>
              <a:gd name="connsiteX1778" fmla="*/ 6403710 w 6435725"/>
              <a:gd name="connsiteY1778" fmla="*/ 3020748 h 6857998"/>
              <a:gd name="connsiteX1779" fmla="*/ 6401329 w 6435725"/>
              <a:gd name="connsiteY1779" fmla="*/ 3023394 h 6857998"/>
              <a:gd name="connsiteX1780" fmla="*/ 6398948 w 6435725"/>
              <a:gd name="connsiteY1780" fmla="*/ 3026833 h 6857998"/>
              <a:gd name="connsiteX1781" fmla="*/ 6392334 w 6435725"/>
              <a:gd name="connsiteY1781" fmla="*/ 3033447 h 6857998"/>
              <a:gd name="connsiteX1782" fmla="*/ 6384131 w 6435725"/>
              <a:gd name="connsiteY1782" fmla="*/ 3040856 h 6857998"/>
              <a:gd name="connsiteX1783" fmla="*/ 6374606 w 6435725"/>
              <a:gd name="connsiteY1783" fmla="*/ 3049323 h 6857998"/>
              <a:gd name="connsiteX1784" fmla="*/ 6363494 w 6435725"/>
              <a:gd name="connsiteY1784" fmla="*/ 3058848 h 6857998"/>
              <a:gd name="connsiteX1785" fmla="*/ 6351588 w 6435725"/>
              <a:gd name="connsiteY1785" fmla="*/ 3068901 h 6857998"/>
              <a:gd name="connsiteX1786" fmla="*/ 6340210 w 6435725"/>
              <a:gd name="connsiteY1786" fmla="*/ 3079750 h 6857998"/>
              <a:gd name="connsiteX1787" fmla="*/ 6334654 w 6435725"/>
              <a:gd name="connsiteY1787" fmla="*/ 3084777 h 6857998"/>
              <a:gd name="connsiteX1788" fmla="*/ 6329362 w 6435725"/>
              <a:gd name="connsiteY1788" fmla="*/ 3090333 h 6857998"/>
              <a:gd name="connsiteX1789" fmla="*/ 6324600 w 6435725"/>
              <a:gd name="connsiteY1789" fmla="*/ 3096154 h 6857998"/>
              <a:gd name="connsiteX1790" fmla="*/ 6319573 w 6435725"/>
              <a:gd name="connsiteY1790" fmla="*/ 3101975 h 6857998"/>
              <a:gd name="connsiteX1791" fmla="*/ 6315075 w 6435725"/>
              <a:gd name="connsiteY1791" fmla="*/ 3107796 h 6857998"/>
              <a:gd name="connsiteX1792" fmla="*/ 6310842 w 6435725"/>
              <a:gd name="connsiteY1792" fmla="*/ 3114145 h 6857998"/>
              <a:gd name="connsiteX1793" fmla="*/ 6306608 w 6435725"/>
              <a:gd name="connsiteY1793" fmla="*/ 3120495 h 6857998"/>
              <a:gd name="connsiteX1794" fmla="*/ 6302640 w 6435725"/>
              <a:gd name="connsiteY1794" fmla="*/ 3126845 h 6857998"/>
              <a:gd name="connsiteX1795" fmla="*/ 6299464 w 6435725"/>
              <a:gd name="connsiteY1795" fmla="*/ 3133725 h 6857998"/>
              <a:gd name="connsiteX1796" fmla="*/ 6296025 w 6435725"/>
              <a:gd name="connsiteY1796" fmla="*/ 3140868 h 6857998"/>
              <a:gd name="connsiteX1797" fmla="*/ 6293114 w 6435725"/>
              <a:gd name="connsiteY1797" fmla="*/ 3148012 h 6857998"/>
              <a:gd name="connsiteX1798" fmla="*/ 6290734 w 6435725"/>
              <a:gd name="connsiteY1798" fmla="*/ 3155685 h 6857998"/>
              <a:gd name="connsiteX1799" fmla="*/ 6286500 w 6435725"/>
              <a:gd name="connsiteY1799" fmla="*/ 3154891 h 6857998"/>
              <a:gd name="connsiteX1800" fmla="*/ 6286236 w 6435725"/>
              <a:gd name="connsiteY1800" fmla="*/ 3154891 h 6857998"/>
              <a:gd name="connsiteX1801" fmla="*/ 6290734 w 6435725"/>
              <a:gd name="connsiteY1801" fmla="*/ 3155685 h 6857998"/>
              <a:gd name="connsiteX1802" fmla="*/ 6287029 w 6435725"/>
              <a:gd name="connsiteY1802" fmla="*/ 3163358 h 6857998"/>
              <a:gd name="connsiteX1803" fmla="*/ 6283325 w 6435725"/>
              <a:gd name="connsiteY1803" fmla="*/ 3170766 h 6857998"/>
              <a:gd name="connsiteX1804" fmla="*/ 6275652 w 6435725"/>
              <a:gd name="connsiteY1804" fmla="*/ 3185847 h 6857998"/>
              <a:gd name="connsiteX1805" fmla="*/ 6267714 w 6435725"/>
              <a:gd name="connsiteY1805" fmla="*/ 3200929 h 6857998"/>
              <a:gd name="connsiteX1806" fmla="*/ 6264010 w 6435725"/>
              <a:gd name="connsiteY1806" fmla="*/ 3208602 h 6857998"/>
              <a:gd name="connsiteX1807" fmla="*/ 6260571 w 6435725"/>
              <a:gd name="connsiteY1807" fmla="*/ 3216274 h 6857998"/>
              <a:gd name="connsiteX1808" fmla="*/ 6257660 w 6435725"/>
              <a:gd name="connsiteY1808" fmla="*/ 3223947 h 6857998"/>
              <a:gd name="connsiteX1809" fmla="*/ 6254486 w 6435725"/>
              <a:gd name="connsiteY1809" fmla="*/ 3231885 h 6857998"/>
              <a:gd name="connsiteX1810" fmla="*/ 6252369 w 6435725"/>
              <a:gd name="connsiteY1810" fmla="*/ 3240087 h 6857998"/>
              <a:gd name="connsiteX1811" fmla="*/ 6250516 w 6435725"/>
              <a:gd name="connsiteY1811" fmla="*/ 3248289 h 6857998"/>
              <a:gd name="connsiteX1812" fmla="*/ 6249194 w 6435725"/>
              <a:gd name="connsiteY1812" fmla="*/ 3256491 h 6857998"/>
              <a:gd name="connsiteX1813" fmla="*/ 6248929 w 6435725"/>
              <a:gd name="connsiteY1813" fmla="*/ 3260725 h 6857998"/>
              <a:gd name="connsiteX1814" fmla="*/ 6248664 w 6435725"/>
              <a:gd name="connsiteY1814" fmla="*/ 3265222 h 6857998"/>
              <a:gd name="connsiteX1815" fmla="*/ 6248929 w 6435725"/>
              <a:gd name="connsiteY1815" fmla="*/ 3269456 h 6857998"/>
              <a:gd name="connsiteX1816" fmla="*/ 6248929 w 6435725"/>
              <a:gd name="connsiteY1816" fmla="*/ 3273953 h 6857998"/>
              <a:gd name="connsiteX1817" fmla="*/ 6249723 w 6435725"/>
              <a:gd name="connsiteY1817" fmla="*/ 3278451 h 6857998"/>
              <a:gd name="connsiteX1818" fmla="*/ 6250252 w 6435725"/>
              <a:gd name="connsiteY1818" fmla="*/ 3282950 h 6857998"/>
              <a:gd name="connsiteX1819" fmla="*/ 6242844 w 6435725"/>
              <a:gd name="connsiteY1819" fmla="*/ 3282155 h 6857998"/>
              <a:gd name="connsiteX1820" fmla="*/ 6243108 w 6435725"/>
              <a:gd name="connsiteY1820" fmla="*/ 3282950 h 6857998"/>
              <a:gd name="connsiteX1821" fmla="*/ 6250252 w 6435725"/>
              <a:gd name="connsiteY1821" fmla="*/ 3283213 h 6857998"/>
              <a:gd name="connsiteX1822" fmla="*/ 6253956 w 6435725"/>
              <a:gd name="connsiteY1822" fmla="*/ 3286918 h 6857998"/>
              <a:gd name="connsiteX1823" fmla="*/ 6256602 w 6435725"/>
              <a:gd name="connsiteY1823" fmla="*/ 3290623 h 6857998"/>
              <a:gd name="connsiteX1824" fmla="*/ 6259248 w 6435725"/>
              <a:gd name="connsiteY1824" fmla="*/ 3294591 h 6857998"/>
              <a:gd name="connsiteX1825" fmla="*/ 6260571 w 6435725"/>
              <a:gd name="connsiteY1825" fmla="*/ 3298560 h 6857998"/>
              <a:gd name="connsiteX1826" fmla="*/ 6261894 w 6435725"/>
              <a:gd name="connsiteY1826" fmla="*/ 3302529 h 6857998"/>
              <a:gd name="connsiteX1827" fmla="*/ 6262423 w 6435725"/>
              <a:gd name="connsiteY1827" fmla="*/ 3306497 h 6857998"/>
              <a:gd name="connsiteX1828" fmla="*/ 6262688 w 6435725"/>
              <a:gd name="connsiteY1828" fmla="*/ 3310995 h 6857998"/>
              <a:gd name="connsiteX1829" fmla="*/ 6262688 w 6435725"/>
              <a:gd name="connsiteY1829" fmla="*/ 3315228 h 6857998"/>
              <a:gd name="connsiteX1830" fmla="*/ 6262423 w 6435725"/>
              <a:gd name="connsiteY1830" fmla="*/ 3319462 h 6857998"/>
              <a:gd name="connsiteX1831" fmla="*/ 6262158 w 6435725"/>
              <a:gd name="connsiteY1831" fmla="*/ 3323430 h 6857998"/>
              <a:gd name="connsiteX1832" fmla="*/ 6260836 w 6435725"/>
              <a:gd name="connsiteY1832" fmla="*/ 3332161 h 6857998"/>
              <a:gd name="connsiteX1833" fmla="*/ 6259777 w 6435725"/>
              <a:gd name="connsiteY1833" fmla="*/ 3340629 h 6857998"/>
              <a:gd name="connsiteX1834" fmla="*/ 6259248 w 6435725"/>
              <a:gd name="connsiteY1834" fmla="*/ 3345126 h 6857998"/>
              <a:gd name="connsiteX1835" fmla="*/ 6258719 w 6435725"/>
              <a:gd name="connsiteY1835" fmla="*/ 3349361 h 6857998"/>
              <a:gd name="connsiteX1836" fmla="*/ 6258190 w 6435725"/>
              <a:gd name="connsiteY1836" fmla="*/ 3351211 h 6857998"/>
              <a:gd name="connsiteX1837" fmla="*/ 6257925 w 6435725"/>
              <a:gd name="connsiteY1837" fmla="*/ 3353064 h 6857998"/>
              <a:gd name="connsiteX1838" fmla="*/ 6257660 w 6435725"/>
              <a:gd name="connsiteY1838" fmla="*/ 3354916 h 6857998"/>
              <a:gd name="connsiteX1839" fmla="*/ 6257660 w 6435725"/>
              <a:gd name="connsiteY1839" fmla="*/ 3356768 h 6857998"/>
              <a:gd name="connsiteX1840" fmla="*/ 6258190 w 6435725"/>
              <a:gd name="connsiteY1840" fmla="*/ 3359679 h 6857998"/>
              <a:gd name="connsiteX1841" fmla="*/ 6259248 w 6435725"/>
              <a:gd name="connsiteY1841" fmla="*/ 3362854 h 6857998"/>
              <a:gd name="connsiteX1842" fmla="*/ 6260571 w 6435725"/>
              <a:gd name="connsiteY1842" fmla="*/ 3365763 h 6857998"/>
              <a:gd name="connsiteX1843" fmla="*/ 6262423 w 6435725"/>
              <a:gd name="connsiteY1843" fmla="*/ 3368674 h 6857998"/>
              <a:gd name="connsiteX1844" fmla="*/ 6266392 w 6435725"/>
              <a:gd name="connsiteY1844" fmla="*/ 3374231 h 6857998"/>
              <a:gd name="connsiteX1845" fmla="*/ 6269302 w 6435725"/>
              <a:gd name="connsiteY1845" fmla="*/ 3377670 h 6857998"/>
              <a:gd name="connsiteX1846" fmla="*/ 6271684 w 6435725"/>
              <a:gd name="connsiteY1846" fmla="*/ 3380580 h 6857998"/>
              <a:gd name="connsiteX1847" fmla="*/ 6273800 w 6435725"/>
              <a:gd name="connsiteY1847" fmla="*/ 3383755 h 6857998"/>
              <a:gd name="connsiteX1848" fmla="*/ 6275388 w 6435725"/>
              <a:gd name="connsiteY1848" fmla="*/ 3386137 h 6857998"/>
              <a:gd name="connsiteX1849" fmla="*/ 6276446 w 6435725"/>
              <a:gd name="connsiteY1849" fmla="*/ 3388519 h 6857998"/>
              <a:gd name="connsiteX1850" fmla="*/ 6277240 w 6435725"/>
              <a:gd name="connsiteY1850" fmla="*/ 3391164 h 6857998"/>
              <a:gd name="connsiteX1851" fmla="*/ 6277504 w 6435725"/>
              <a:gd name="connsiteY1851" fmla="*/ 3393281 h 6857998"/>
              <a:gd name="connsiteX1852" fmla="*/ 6277769 w 6435725"/>
              <a:gd name="connsiteY1852" fmla="*/ 3395132 h 6857998"/>
              <a:gd name="connsiteX1853" fmla="*/ 6277504 w 6435725"/>
              <a:gd name="connsiteY1853" fmla="*/ 3396720 h 6857998"/>
              <a:gd name="connsiteX1854" fmla="*/ 6276975 w 6435725"/>
              <a:gd name="connsiteY1854" fmla="*/ 3398307 h 6857998"/>
              <a:gd name="connsiteX1855" fmla="*/ 6276446 w 6435725"/>
              <a:gd name="connsiteY1855" fmla="*/ 3399630 h 6857998"/>
              <a:gd name="connsiteX1856" fmla="*/ 6275123 w 6435725"/>
              <a:gd name="connsiteY1856" fmla="*/ 3401218 h 6857998"/>
              <a:gd name="connsiteX1857" fmla="*/ 6273800 w 6435725"/>
              <a:gd name="connsiteY1857" fmla="*/ 3402541 h 6857998"/>
              <a:gd name="connsiteX1858" fmla="*/ 6272212 w 6435725"/>
              <a:gd name="connsiteY1858" fmla="*/ 3403334 h 6857998"/>
              <a:gd name="connsiteX1859" fmla="*/ 6269038 w 6435725"/>
              <a:gd name="connsiteY1859" fmla="*/ 3405451 h 6857998"/>
              <a:gd name="connsiteX1860" fmla="*/ 6265334 w 6435725"/>
              <a:gd name="connsiteY1860" fmla="*/ 3407038 h 6857998"/>
              <a:gd name="connsiteX1861" fmla="*/ 6260836 w 6435725"/>
              <a:gd name="connsiteY1861" fmla="*/ 3408627 h 6857998"/>
              <a:gd name="connsiteX1862" fmla="*/ 6252104 w 6435725"/>
              <a:gd name="connsiteY1862" fmla="*/ 3411536 h 6857998"/>
              <a:gd name="connsiteX1863" fmla="*/ 6248136 w 6435725"/>
              <a:gd name="connsiteY1863" fmla="*/ 3413124 h 6857998"/>
              <a:gd name="connsiteX1864" fmla="*/ 6244431 w 6435725"/>
              <a:gd name="connsiteY1864" fmla="*/ 3414977 h 6857998"/>
              <a:gd name="connsiteX1865" fmla="*/ 6241256 w 6435725"/>
              <a:gd name="connsiteY1865" fmla="*/ 3417093 h 6857998"/>
              <a:gd name="connsiteX1866" fmla="*/ 6240198 w 6435725"/>
              <a:gd name="connsiteY1866" fmla="*/ 3418417 h 6857998"/>
              <a:gd name="connsiteX1867" fmla="*/ 6238875 w 6435725"/>
              <a:gd name="connsiteY1867" fmla="*/ 3419739 h 6857998"/>
              <a:gd name="connsiteX1868" fmla="*/ 6238610 w 6435725"/>
              <a:gd name="connsiteY1868" fmla="*/ 3422121 h 6857998"/>
              <a:gd name="connsiteX1869" fmla="*/ 6238346 w 6435725"/>
              <a:gd name="connsiteY1869" fmla="*/ 3424237 h 6857998"/>
              <a:gd name="connsiteX1870" fmla="*/ 6237816 w 6435725"/>
              <a:gd name="connsiteY1870" fmla="*/ 3426618 h 6857998"/>
              <a:gd name="connsiteX1871" fmla="*/ 6237816 w 6435725"/>
              <a:gd name="connsiteY1871" fmla="*/ 3429528 h 6857998"/>
              <a:gd name="connsiteX1872" fmla="*/ 6235964 w 6435725"/>
              <a:gd name="connsiteY1872" fmla="*/ 3435349 h 6857998"/>
              <a:gd name="connsiteX1873" fmla="*/ 6234642 w 6435725"/>
              <a:gd name="connsiteY1873" fmla="*/ 3440905 h 6857998"/>
              <a:gd name="connsiteX1874" fmla="*/ 6233319 w 6435725"/>
              <a:gd name="connsiteY1874" fmla="*/ 3445403 h 6857998"/>
              <a:gd name="connsiteX1875" fmla="*/ 6232790 w 6435725"/>
              <a:gd name="connsiteY1875" fmla="*/ 3449636 h 6857998"/>
              <a:gd name="connsiteX1876" fmla="*/ 6231996 w 6435725"/>
              <a:gd name="connsiteY1876" fmla="*/ 3453605 h 6857998"/>
              <a:gd name="connsiteX1877" fmla="*/ 6231731 w 6435725"/>
              <a:gd name="connsiteY1877" fmla="*/ 3457045 h 6857998"/>
              <a:gd name="connsiteX1878" fmla="*/ 6231996 w 6435725"/>
              <a:gd name="connsiteY1878" fmla="*/ 3460220 h 6857998"/>
              <a:gd name="connsiteX1879" fmla="*/ 6232525 w 6435725"/>
              <a:gd name="connsiteY1879" fmla="*/ 3462866 h 6857998"/>
              <a:gd name="connsiteX1880" fmla="*/ 6233319 w 6435725"/>
              <a:gd name="connsiteY1880" fmla="*/ 3464982 h 6857998"/>
              <a:gd name="connsiteX1881" fmla="*/ 6234112 w 6435725"/>
              <a:gd name="connsiteY1881" fmla="*/ 3466834 h 6857998"/>
              <a:gd name="connsiteX1882" fmla="*/ 6235436 w 6435725"/>
              <a:gd name="connsiteY1882" fmla="*/ 3468422 h 6857998"/>
              <a:gd name="connsiteX1883" fmla="*/ 6237023 w 6435725"/>
              <a:gd name="connsiteY1883" fmla="*/ 3469745 h 6857998"/>
              <a:gd name="connsiteX1884" fmla="*/ 6238610 w 6435725"/>
              <a:gd name="connsiteY1884" fmla="*/ 3470538 h 6857998"/>
              <a:gd name="connsiteX1885" fmla="*/ 6240462 w 6435725"/>
              <a:gd name="connsiteY1885" fmla="*/ 3471597 h 6857998"/>
              <a:gd name="connsiteX1886" fmla="*/ 6242579 w 6435725"/>
              <a:gd name="connsiteY1886" fmla="*/ 3471861 h 6857998"/>
              <a:gd name="connsiteX1887" fmla="*/ 6244960 w 6435725"/>
              <a:gd name="connsiteY1887" fmla="*/ 3472126 h 6857998"/>
              <a:gd name="connsiteX1888" fmla="*/ 6247342 w 6435725"/>
              <a:gd name="connsiteY1888" fmla="*/ 3472126 h 6857998"/>
              <a:gd name="connsiteX1889" fmla="*/ 6249988 w 6435725"/>
              <a:gd name="connsiteY1889" fmla="*/ 3471861 h 6857998"/>
              <a:gd name="connsiteX1890" fmla="*/ 6255544 w 6435725"/>
              <a:gd name="connsiteY1890" fmla="*/ 3470803 h 6857998"/>
              <a:gd name="connsiteX1891" fmla="*/ 6261629 w 6435725"/>
              <a:gd name="connsiteY1891" fmla="*/ 3469745 h 6857998"/>
              <a:gd name="connsiteX1892" fmla="*/ 6267979 w 6435725"/>
              <a:gd name="connsiteY1892" fmla="*/ 3467893 h 6857998"/>
              <a:gd name="connsiteX1893" fmla="*/ 6281473 w 6435725"/>
              <a:gd name="connsiteY1893" fmla="*/ 3464188 h 6857998"/>
              <a:gd name="connsiteX1894" fmla="*/ 6288352 w 6435725"/>
              <a:gd name="connsiteY1894" fmla="*/ 3462336 h 6857998"/>
              <a:gd name="connsiteX1895" fmla="*/ 6294966 w 6435725"/>
              <a:gd name="connsiteY1895" fmla="*/ 3461013 h 6857998"/>
              <a:gd name="connsiteX1896" fmla="*/ 6288881 w 6435725"/>
              <a:gd name="connsiteY1896" fmla="*/ 3464188 h 6857998"/>
              <a:gd name="connsiteX1897" fmla="*/ 6283325 w 6435725"/>
              <a:gd name="connsiteY1897" fmla="*/ 3467363 h 6857998"/>
              <a:gd name="connsiteX1898" fmla="*/ 6278562 w 6435725"/>
              <a:gd name="connsiteY1898" fmla="*/ 3470274 h 6857998"/>
              <a:gd name="connsiteX1899" fmla="*/ 6273800 w 6435725"/>
              <a:gd name="connsiteY1899" fmla="*/ 3473449 h 6857998"/>
              <a:gd name="connsiteX1900" fmla="*/ 6269831 w 6435725"/>
              <a:gd name="connsiteY1900" fmla="*/ 3476359 h 6857998"/>
              <a:gd name="connsiteX1901" fmla="*/ 6266392 w 6435725"/>
              <a:gd name="connsiteY1901" fmla="*/ 3479534 h 6857998"/>
              <a:gd name="connsiteX1902" fmla="*/ 6263481 w 6435725"/>
              <a:gd name="connsiteY1902" fmla="*/ 3482709 h 6857998"/>
              <a:gd name="connsiteX1903" fmla="*/ 6260836 w 6435725"/>
              <a:gd name="connsiteY1903" fmla="*/ 3485355 h 6857998"/>
              <a:gd name="connsiteX1904" fmla="*/ 6258719 w 6435725"/>
              <a:gd name="connsiteY1904" fmla="*/ 3488530 h 6857998"/>
              <a:gd name="connsiteX1905" fmla="*/ 6256866 w 6435725"/>
              <a:gd name="connsiteY1905" fmla="*/ 3491441 h 6857998"/>
              <a:gd name="connsiteX1906" fmla="*/ 6255808 w 6435725"/>
              <a:gd name="connsiteY1906" fmla="*/ 3494351 h 6857998"/>
              <a:gd name="connsiteX1907" fmla="*/ 6254750 w 6435725"/>
              <a:gd name="connsiteY1907" fmla="*/ 3497261 h 6857998"/>
              <a:gd name="connsiteX1908" fmla="*/ 6254221 w 6435725"/>
              <a:gd name="connsiteY1908" fmla="*/ 3500172 h 6857998"/>
              <a:gd name="connsiteX1909" fmla="*/ 6253956 w 6435725"/>
              <a:gd name="connsiteY1909" fmla="*/ 3503082 h 6857998"/>
              <a:gd name="connsiteX1910" fmla="*/ 6253956 w 6435725"/>
              <a:gd name="connsiteY1910" fmla="*/ 3505993 h 6857998"/>
              <a:gd name="connsiteX1911" fmla="*/ 6254221 w 6435725"/>
              <a:gd name="connsiteY1911" fmla="*/ 3508903 h 6857998"/>
              <a:gd name="connsiteX1912" fmla="*/ 6254750 w 6435725"/>
              <a:gd name="connsiteY1912" fmla="*/ 3511813 h 6857998"/>
              <a:gd name="connsiteX1913" fmla="*/ 6255808 w 6435725"/>
              <a:gd name="connsiteY1913" fmla="*/ 3514724 h 6857998"/>
              <a:gd name="connsiteX1914" fmla="*/ 6256866 w 6435725"/>
              <a:gd name="connsiteY1914" fmla="*/ 3517634 h 6857998"/>
              <a:gd name="connsiteX1915" fmla="*/ 6258454 w 6435725"/>
              <a:gd name="connsiteY1915" fmla="*/ 3520280 h 6857998"/>
              <a:gd name="connsiteX1916" fmla="*/ 6261894 w 6435725"/>
              <a:gd name="connsiteY1916" fmla="*/ 3526101 h 6857998"/>
              <a:gd name="connsiteX1917" fmla="*/ 6265862 w 6435725"/>
              <a:gd name="connsiteY1917" fmla="*/ 3531922 h 6857998"/>
              <a:gd name="connsiteX1918" fmla="*/ 6270360 w 6435725"/>
              <a:gd name="connsiteY1918" fmla="*/ 3538007 h 6857998"/>
              <a:gd name="connsiteX1919" fmla="*/ 6275388 w 6435725"/>
              <a:gd name="connsiteY1919" fmla="*/ 3543299 h 6857998"/>
              <a:gd name="connsiteX1920" fmla="*/ 6286236 w 6435725"/>
              <a:gd name="connsiteY1920" fmla="*/ 3555205 h 6857998"/>
              <a:gd name="connsiteX1921" fmla="*/ 6289146 w 6435725"/>
              <a:gd name="connsiteY1921" fmla="*/ 3558645 h 6857998"/>
              <a:gd name="connsiteX1922" fmla="*/ 6291792 w 6435725"/>
              <a:gd name="connsiteY1922" fmla="*/ 3562349 h 6857998"/>
              <a:gd name="connsiteX1923" fmla="*/ 6293644 w 6435725"/>
              <a:gd name="connsiteY1923" fmla="*/ 3566053 h 6857998"/>
              <a:gd name="connsiteX1924" fmla="*/ 6294702 w 6435725"/>
              <a:gd name="connsiteY1924" fmla="*/ 3569757 h 6857998"/>
              <a:gd name="connsiteX1925" fmla="*/ 6295496 w 6435725"/>
              <a:gd name="connsiteY1925" fmla="*/ 3573197 h 6857998"/>
              <a:gd name="connsiteX1926" fmla="*/ 6295496 w 6435725"/>
              <a:gd name="connsiteY1926" fmla="*/ 3576636 h 6857998"/>
              <a:gd name="connsiteX1927" fmla="*/ 6294966 w 6435725"/>
              <a:gd name="connsiteY1927" fmla="*/ 3580076 h 6857998"/>
              <a:gd name="connsiteX1928" fmla="*/ 6294438 w 6435725"/>
              <a:gd name="connsiteY1928" fmla="*/ 3583251 h 6857998"/>
              <a:gd name="connsiteX1929" fmla="*/ 6293114 w 6435725"/>
              <a:gd name="connsiteY1929" fmla="*/ 3586691 h 6857998"/>
              <a:gd name="connsiteX1930" fmla="*/ 6292056 w 6435725"/>
              <a:gd name="connsiteY1930" fmla="*/ 3590130 h 6857998"/>
              <a:gd name="connsiteX1931" fmla="*/ 6290204 w 6435725"/>
              <a:gd name="connsiteY1931" fmla="*/ 3593570 h 6857998"/>
              <a:gd name="connsiteX1932" fmla="*/ 6288352 w 6435725"/>
              <a:gd name="connsiteY1932" fmla="*/ 3596745 h 6857998"/>
              <a:gd name="connsiteX1933" fmla="*/ 6283590 w 6435725"/>
              <a:gd name="connsiteY1933" fmla="*/ 3603624 h 6857998"/>
              <a:gd name="connsiteX1934" fmla="*/ 6278562 w 6435725"/>
              <a:gd name="connsiteY1934" fmla="*/ 3610238 h 6857998"/>
              <a:gd name="connsiteX1935" fmla="*/ 6273271 w 6435725"/>
              <a:gd name="connsiteY1935" fmla="*/ 3617647 h 6857998"/>
              <a:gd name="connsiteX1936" fmla="*/ 6271154 w 6435725"/>
              <a:gd name="connsiteY1936" fmla="*/ 3621086 h 6857998"/>
              <a:gd name="connsiteX1937" fmla="*/ 6269038 w 6435725"/>
              <a:gd name="connsiteY1937" fmla="*/ 3624791 h 6857998"/>
              <a:gd name="connsiteX1938" fmla="*/ 6267186 w 6435725"/>
              <a:gd name="connsiteY1938" fmla="*/ 3628495 h 6857998"/>
              <a:gd name="connsiteX1939" fmla="*/ 6265598 w 6435725"/>
              <a:gd name="connsiteY1939" fmla="*/ 3631934 h 6857998"/>
              <a:gd name="connsiteX1940" fmla="*/ 6265069 w 6435725"/>
              <a:gd name="connsiteY1940" fmla="*/ 3635638 h 6857998"/>
              <a:gd name="connsiteX1941" fmla="*/ 6264275 w 6435725"/>
              <a:gd name="connsiteY1941" fmla="*/ 3638813 h 6857998"/>
              <a:gd name="connsiteX1942" fmla="*/ 6265069 w 6435725"/>
              <a:gd name="connsiteY1942" fmla="*/ 3641988 h 6857998"/>
              <a:gd name="connsiteX1943" fmla="*/ 6265334 w 6435725"/>
              <a:gd name="connsiteY1943" fmla="*/ 3643576 h 6857998"/>
              <a:gd name="connsiteX1944" fmla="*/ 6265862 w 6435725"/>
              <a:gd name="connsiteY1944" fmla="*/ 3645163 h 6857998"/>
              <a:gd name="connsiteX1945" fmla="*/ 6266392 w 6435725"/>
              <a:gd name="connsiteY1945" fmla="*/ 3646486 h 6857998"/>
              <a:gd name="connsiteX1946" fmla="*/ 6267714 w 6435725"/>
              <a:gd name="connsiteY1946" fmla="*/ 3648074 h 6857998"/>
              <a:gd name="connsiteX1947" fmla="*/ 6269038 w 6435725"/>
              <a:gd name="connsiteY1947" fmla="*/ 3649661 h 6857998"/>
              <a:gd name="connsiteX1948" fmla="*/ 6270096 w 6435725"/>
              <a:gd name="connsiteY1948" fmla="*/ 3650984 h 6857998"/>
              <a:gd name="connsiteX1949" fmla="*/ 6271948 w 6435725"/>
              <a:gd name="connsiteY1949" fmla="*/ 3652043 h 6857998"/>
              <a:gd name="connsiteX1950" fmla="*/ 6273800 w 6435725"/>
              <a:gd name="connsiteY1950" fmla="*/ 3653366 h 6857998"/>
              <a:gd name="connsiteX1951" fmla="*/ 6278562 w 6435725"/>
              <a:gd name="connsiteY1951" fmla="*/ 3655747 h 6857998"/>
              <a:gd name="connsiteX1952" fmla="*/ 6284384 w 6435725"/>
              <a:gd name="connsiteY1952" fmla="*/ 3657599 h 6857998"/>
              <a:gd name="connsiteX1953" fmla="*/ 6291262 w 6435725"/>
              <a:gd name="connsiteY1953" fmla="*/ 3659451 h 6857998"/>
              <a:gd name="connsiteX1954" fmla="*/ 6295496 w 6435725"/>
              <a:gd name="connsiteY1954" fmla="*/ 3660509 h 6857998"/>
              <a:gd name="connsiteX1955" fmla="*/ 6298936 w 6435725"/>
              <a:gd name="connsiteY1955" fmla="*/ 3661832 h 6857998"/>
              <a:gd name="connsiteX1956" fmla="*/ 6302110 w 6435725"/>
              <a:gd name="connsiteY1956" fmla="*/ 3663420 h 6857998"/>
              <a:gd name="connsiteX1957" fmla="*/ 6304756 w 6435725"/>
              <a:gd name="connsiteY1957" fmla="*/ 3665272 h 6857998"/>
              <a:gd name="connsiteX1958" fmla="*/ 6306608 w 6435725"/>
              <a:gd name="connsiteY1958" fmla="*/ 3667124 h 6857998"/>
              <a:gd name="connsiteX1959" fmla="*/ 6308196 w 6435725"/>
              <a:gd name="connsiteY1959" fmla="*/ 3669770 h 6857998"/>
              <a:gd name="connsiteX1960" fmla="*/ 6309519 w 6435725"/>
              <a:gd name="connsiteY1960" fmla="*/ 3671886 h 6857998"/>
              <a:gd name="connsiteX1961" fmla="*/ 6310048 w 6435725"/>
              <a:gd name="connsiteY1961" fmla="*/ 3674532 h 6857998"/>
              <a:gd name="connsiteX1962" fmla="*/ 6310048 w 6435725"/>
              <a:gd name="connsiteY1962" fmla="*/ 3676913 h 6857998"/>
              <a:gd name="connsiteX1963" fmla="*/ 6310048 w 6435725"/>
              <a:gd name="connsiteY1963" fmla="*/ 3680088 h 6857998"/>
              <a:gd name="connsiteX1964" fmla="*/ 6309519 w 6435725"/>
              <a:gd name="connsiteY1964" fmla="*/ 3682734 h 6857998"/>
              <a:gd name="connsiteX1965" fmla="*/ 6308196 w 6435725"/>
              <a:gd name="connsiteY1965" fmla="*/ 3685909 h 6857998"/>
              <a:gd name="connsiteX1966" fmla="*/ 6307138 w 6435725"/>
              <a:gd name="connsiteY1966" fmla="*/ 3689084 h 6857998"/>
              <a:gd name="connsiteX1967" fmla="*/ 6305550 w 6435725"/>
              <a:gd name="connsiteY1967" fmla="*/ 3691995 h 6857998"/>
              <a:gd name="connsiteX1968" fmla="*/ 6303434 w 6435725"/>
              <a:gd name="connsiteY1968" fmla="*/ 3695434 h 6857998"/>
              <a:gd name="connsiteX1969" fmla="*/ 6301316 w 6435725"/>
              <a:gd name="connsiteY1969" fmla="*/ 3698609 h 6857998"/>
              <a:gd name="connsiteX1970" fmla="*/ 6298671 w 6435725"/>
              <a:gd name="connsiteY1970" fmla="*/ 3701784 h 6857998"/>
              <a:gd name="connsiteX1971" fmla="*/ 6296290 w 6435725"/>
              <a:gd name="connsiteY1971" fmla="*/ 3705488 h 6857998"/>
              <a:gd name="connsiteX1972" fmla="*/ 6291792 w 6435725"/>
              <a:gd name="connsiteY1972" fmla="*/ 3712897 h 6857998"/>
              <a:gd name="connsiteX1973" fmla="*/ 6289146 w 6435725"/>
              <a:gd name="connsiteY1973" fmla="*/ 3716601 h 6857998"/>
              <a:gd name="connsiteX1974" fmla="*/ 6286764 w 6435725"/>
              <a:gd name="connsiteY1974" fmla="*/ 3720041 h 6857998"/>
              <a:gd name="connsiteX1975" fmla="*/ 6284119 w 6435725"/>
              <a:gd name="connsiteY1975" fmla="*/ 3722686 h 6857998"/>
              <a:gd name="connsiteX1976" fmla="*/ 6280944 w 6435725"/>
              <a:gd name="connsiteY1976" fmla="*/ 3725597 h 6857998"/>
              <a:gd name="connsiteX1977" fmla="*/ 6269302 w 6435725"/>
              <a:gd name="connsiteY1977" fmla="*/ 3734063 h 6857998"/>
              <a:gd name="connsiteX1978" fmla="*/ 6258454 w 6435725"/>
              <a:gd name="connsiteY1978" fmla="*/ 3743059 h 6857998"/>
              <a:gd name="connsiteX1979" fmla="*/ 6247871 w 6435725"/>
              <a:gd name="connsiteY1979" fmla="*/ 3752320 h 6857998"/>
              <a:gd name="connsiteX1980" fmla="*/ 6237816 w 6435725"/>
              <a:gd name="connsiteY1980" fmla="*/ 3761845 h 6857998"/>
              <a:gd name="connsiteX1981" fmla="*/ 6228821 w 6435725"/>
              <a:gd name="connsiteY1981" fmla="*/ 3771634 h 6857998"/>
              <a:gd name="connsiteX1982" fmla="*/ 6224058 w 6435725"/>
              <a:gd name="connsiteY1982" fmla="*/ 3776397 h 6857998"/>
              <a:gd name="connsiteX1983" fmla="*/ 6219825 w 6435725"/>
              <a:gd name="connsiteY1983" fmla="*/ 3781688 h 6857998"/>
              <a:gd name="connsiteX1984" fmla="*/ 6215856 w 6435725"/>
              <a:gd name="connsiteY1984" fmla="*/ 3786980 h 6857998"/>
              <a:gd name="connsiteX1985" fmla="*/ 6211888 w 6435725"/>
              <a:gd name="connsiteY1985" fmla="*/ 3792272 h 6857998"/>
              <a:gd name="connsiteX1986" fmla="*/ 6208184 w 6435725"/>
              <a:gd name="connsiteY1986" fmla="*/ 3797828 h 6857998"/>
              <a:gd name="connsiteX1987" fmla="*/ 6204479 w 6435725"/>
              <a:gd name="connsiteY1987" fmla="*/ 3803120 h 6857998"/>
              <a:gd name="connsiteX1988" fmla="*/ 6201040 w 6435725"/>
              <a:gd name="connsiteY1988" fmla="*/ 3808676 h 6857998"/>
              <a:gd name="connsiteX1989" fmla="*/ 6198129 w 6435725"/>
              <a:gd name="connsiteY1989" fmla="*/ 3814497 h 6857998"/>
              <a:gd name="connsiteX1990" fmla="*/ 6195219 w 6435725"/>
              <a:gd name="connsiteY1990" fmla="*/ 3820318 h 6857998"/>
              <a:gd name="connsiteX1991" fmla="*/ 6192573 w 6435725"/>
              <a:gd name="connsiteY1991" fmla="*/ 3826668 h 6857998"/>
              <a:gd name="connsiteX1992" fmla="*/ 6189662 w 6435725"/>
              <a:gd name="connsiteY1992" fmla="*/ 3832488 h 6857998"/>
              <a:gd name="connsiteX1993" fmla="*/ 6187546 w 6435725"/>
              <a:gd name="connsiteY1993" fmla="*/ 3838838 h 6857998"/>
              <a:gd name="connsiteX1994" fmla="*/ 6185429 w 6435725"/>
              <a:gd name="connsiteY1994" fmla="*/ 3844924 h 6857998"/>
              <a:gd name="connsiteX1995" fmla="*/ 6183577 w 6435725"/>
              <a:gd name="connsiteY1995" fmla="*/ 3851803 h 6857998"/>
              <a:gd name="connsiteX1996" fmla="*/ 6181990 w 6435725"/>
              <a:gd name="connsiteY1996" fmla="*/ 3858153 h 6857998"/>
              <a:gd name="connsiteX1997" fmla="*/ 6180931 w 6435725"/>
              <a:gd name="connsiteY1997" fmla="*/ 3865032 h 6857998"/>
              <a:gd name="connsiteX1998" fmla="*/ 6179608 w 6435725"/>
              <a:gd name="connsiteY1998" fmla="*/ 3871911 h 6857998"/>
              <a:gd name="connsiteX1999" fmla="*/ 6178550 w 6435725"/>
              <a:gd name="connsiteY1999" fmla="*/ 3879055 h 6857998"/>
              <a:gd name="connsiteX2000" fmla="*/ 6178021 w 6435725"/>
              <a:gd name="connsiteY2000" fmla="*/ 3886199 h 6857998"/>
              <a:gd name="connsiteX2001" fmla="*/ 6177756 w 6435725"/>
              <a:gd name="connsiteY2001" fmla="*/ 3893607 h 6857998"/>
              <a:gd name="connsiteX2002" fmla="*/ 6177756 w 6435725"/>
              <a:gd name="connsiteY2002" fmla="*/ 3901016 h 6857998"/>
              <a:gd name="connsiteX2003" fmla="*/ 6178021 w 6435725"/>
              <a:gd name="connsiteY2003" fmla="*/ 3908688 h 6857998"/>
              <a:gd name="connsiteX2004" fmla="*/ 6177492 w 6435725"/>
              <a:gd name="connsiteY2004" fmla="*/ 3923241 h 6857998"/>
              <a:gd name="connsiteX2005" fmla="*/ 6178550 w 6435725"/>
              <a:gd name="connsiteY2005" fmla="*/ 3927209 h 6857998"/>
              <a:gd name="connsiteX2006" fmla="*/ 6180138 w 6435725"/>
              <a:gd name="connsiteY2006" fmla="*/ 3931443 h 6857998"/>
              <a:gd name="connsiteX2007" fmla="*/ 6183842 w 6435725"/>
              <a:gd name="connsiteY2007" fmla="*/ 3939645 h 6857998"/>
              <a:gd name="connsiteX2008" fmla="*/ 6187810 w 6435725"/>
              <a:gd name="connsiteY2008" fmla="*/ 3948111 h 6857998"/>
              <a:gd name="connsiteX2009" fmla="*/ 6189134 w 6435725"/>
              <a:gd name="connsiteY2009" fmla="*/ 3952080 h 6857998"/>
              <a:gd name="connsiteX2010" fmla="*/ 6190192 w 6435725"/>
              <a:gd name="connsiteY2010" fmla="*/ 3955784 h 6857998"/>
              <a:gd name="connsiteX2011" fmla="*/ 6190192 w 6435725"/>
              <a:gd name="connsiteY2011" fmla="*/ 3958166 h 6857998"/>
              <a:gd name="connsiteX2012" fmla="*/ 6190721 w 6435725"/>
              <a:gd name="connsiteY2012" fmla="*/ 3959753 h 6857998"/>
              <a:gd name="connsiteX2013" fmla="*/ 6190192 w 6435725"/>
              <a:gd name="connsiteY2013" fmla="*/ 3961605 h 6857998"/>
              <a:gd name="connsiteX2014" fmla="*/ 6189927 w 6435725"/>
              <a:gd name="connsiteY2014" fmla="*/ 3963193 h 6857998"/>
              <a:gd name="connsiteX2015" fmla="*/ 6189398 w 6435725"/>
              <a:gd name="connsiteY2015" fmla="*/ 3965045 h 6857998"/>
              <a:gd name="connsiteX2016" fmla="*/ 6188604 w 6435725"/>
              <a:gd name="connsiteY2016" fmla="*/ 3966632 h 6857998"/>
              <a:gd name="connsiteX2017" fmla="*/ 6187281 w 6435725"/>
              <a:gd name="connsiteY2017" fmla="*/ 3968220 h 6857998"/>
              <a:gd name="connsiteX2018" fmla="*/ 6185958 w 6435725"/>
              <a:gd name="connsiteY2018" fmla="*/ 3969807 h 6857998"/>
              <a:gd name="connsiteX2019" fmla="*/ 6184106 w 6435725"/>
              <a:gd name="connsiteY2019" fmla="*/ 3971130 h 6857998"/>
              <a:gd name="connsiteX2020" fmla="*/ 6181990 w 6435725"/>
              <a:gd name="connsiteY2020" fmla="*/ 3972453 h 6857998"/>
              <a:gd name="connsiteX2021" fmla="*/ 6179344 w 6435725"/>
              <a:gd name="connsiteY2021" fmla="*/ 3973776 h 6857998"/>
              <a:gd name="connsiteX2022" fmla="*/ 6176434 w 6435725"/>
              <a:gd name="connsiteY2022" fmla="*/ 3974834 h 6857998"/>
              <a:gd name="connsiteX2023" fmla="*/ 6172994 w 6435725"/>
              <a:gd name="connsiteY2023" fmla="*/ 3975893 h 6857998"/>
              <a:gd name="connsiteX2024" fmla="*/ 6169554 w 6435725"/>
              <a:gd name="connsiteY2024" fmla="*/ 3976686 h 6857998"/>
              <a:gd name="connsiteX2025" fmla="*/ 6165056 w 6435725"/>
              <a:gd name="connsiteY2025" fmla="*/ 3977745 h 6857998"/>
              <a:gd name="connsiteX2026" fmla="*/ 6160558 w 6435725"/>
              <a:gd name="connsiteY2026" fmla="*/ 3978274 h 6857998"/>
              <a:gd name="connsiteX2027" fmla="*/ 6158177 w 6435725"/>
              <a:gd name="connsiteY2027" fmla="*/ 3978803 h 6857998"/>
              <a:gd name="connsiteX2028" fmla="*/ 6155796 w 6435725"/>
              <a:gd name="connsiteY2028" fmla="*/ 3979597 h 6857998"/>
              <a:gd name="connsiteX2029" fmla="*/ 6154208 w 6435725"/>
              <a:gd name="connsiteY2029" fmla="*/ 3980391 h 6857998"/>
              <a:gd name="connsiteX2030" fmla="*/ 6152356 w 6435725"/>
              <a:gd name="connsiteY2030" fmla="*/ 3981449 h 6857998"/>
              <a:gd name="connsiteX2031" fmla="*/ 6150769 w 6435725"/>
              <a:gd name="connsiteY2031" fmla="*/ 3982507 h 6857998"/>
              <a:gd name="connsiteX2032" fmla="*/ 6149446 w 6435725"/>
              <a:gd name="connsiteY2032" fmla="*/ 3983830 h 6857998"/>
              <a:gd name="connsiteX2033" fmla="*/ 6148652 w 6435725"/>
              <a:gd name="connsiteY2033" fmla="*/ 3985418 h 6857998"/>
              <a:gd name="connsiteX2034" fmla="*/ 6147594 w 6435725"/>
              <a:gd name="connsiteY2034" fmla="*/ 3987005 h 6857998"/>
              <a:gd name="connsiteX2035" fmla="*/ 6146271 w 6435725"/>
              <a:gd name="connsiteY2035" fmla="*/ 3990180 h 6857998"/>
              <a:gd name="connsiteX2036" fmla="*/ 6145477 w 6435725"/>
              <a:gd name="connsiteY2036" fmla="*/ 3994149 h 6857998"/>
              <a:gd name="connsiteX2037" fmla="*/ 6145212 w 6435725"/>
              <a:gd name="connsiteY2037" fmla="*/ 3998382 h 6857998"/>
              <a:gd name="connsiteX2038" fmla="*/ 6144948 w 6435725"/>
              <a:gd name="connsiteY2038" fmla="*/ 4002616 h 6857998"/>
              <a:gd name="connsiteX2039" fmla="*/ 6144684 w 6435725"/>
              <a:gd name="connsiteY2039" fmla="*/ 4011876 h 6857998"/>
              <a:gd name="connsiteX2040" fmla="*/ 6143890 w 6435725"/>
              <a:gd name="connsiteY2040" fmla="*/ 4016109 h 6857998"/>
              <a:gd name="connsiteX2041" fmla="*/ 6143360 w 6435725"/>
              <a:gd name="connsiteY2041" fmla="*/ 4020343 h 6857998"/>
              <a:gd name="connsiteX2042" fmla="*/ 6142038 w 6435725"/>
              <a:gd name="connsiteY2042" fmla="*/ 4024576 h 6857998"/>
              <a:gd name="connsiteX2043" fmla="*/ 6141244 w 6435725"/>
              <a:gd name="connsiteY2043" fmla="*/ 4026428 h 6857998"/>
              <a:gd name="connsiteX2044" fmla="*/ 6139921 w 6435725"/>
              <a:gd name="connsiteY2044" fmla="*/ 4028280 h 6857998"/>
              <a:gd name="connsiteX2045" fmla="*/ 6138598 w 6435725"/>
              <a:gd name="connsiteY2045" fmla="*/ 4030132 h 6857998"/>
              <a:gd name="connsiteX2046" fmla="*/ 6137540 w 6435725"/>
              <a:gd name="connsiteY2046" fmla="*/ 4031720 h 6857998"/>
              <a:gd name="connsiteX2047" fmla="*/ 6135688 w 6435725"/>
              <a:gd name="connsiteY2047" fmla="*/ 4033307 h 6857998"/>
              <a:gd name="connsiteX2048" fmla="*/ 6133836 w 6435725"/>
              <a:gd name="connsiteY2048" fmla="*/ 4034895 h 6857998"/>
              <a:gd name="connsiteX2049" fmla="*/ 6129866 w 6435725"/>
              <a:gd name="connsiteY2049" fmla="*/ 4033307 h 6857998"/>
              <a:gd name="connsiteX2050" fmla="*/ 6126692 w 6435725"/>
              <a:gd name="connsiteY2050" fmla="*/ 4031720 h 6857998"/>
              <a:gd name="connsiteX2051" fmla="*/ 6124310 w 6435725"/>
              <a:gd name="connsiteY2051" fmla="*/ 4029603 h 6857998"/>
              <a:gd name="connsiteX2052" fmla="*/ 6122458 w 6435725"/>
              <a:gd name="connsiteY2052" fmla="*/ 4027486 h 6857998"/>
              <a:gd name="connsiteX2053" fmla="*/ 6121136 w 6435725"/>
              <a:gd name="connsiteY2053" fmla="*/ 4025105 h 6857998"/>
              <a:gd name="connsiteX2054" fmla="*/ 6120606 w 6435725"/>
              <a:gd name="connsiteY2054" fmla="*/ 4022195 h 6857998"/>
              <a:gd name="connsiteX2055" fmla="*/ 6120077 w 6435725"/>
              <a:gd name="connsiteY2055" fmla="*/ 4019549 h 6857998"/>
              <a:gd name="connsiteX2056" fmla="*/ 6120077 w 6435725"/>
              <a:gd name="connsiteY2056" fmla="*/ 4016374 h 6857998"/>
              <a:gd name="connsiteX2057" fmla="*/ 6120342 w 6435725"/>
              <a:gd name="connsiteY2057" fmla="*/ 4010288 h 6857998"/>
              <a:gd name="connsiteX2058" fmla="*/ 6120342 w 6435725"/>
              <a:gd name="connsiteY2058" fmla="*/ 4004203 h 6857998"/>
              <a:gd name="connsiteX2059" fmla="*/ 6120342 w 6435725"/>
              <a:gd name="connsiteY2059" fmla="*/ 4001293 h 6857998"/>
              <a:gd name="connsiteX2060" fmla="*/ 6119812 w 6435725"/>
              <a:gd name="connsiteY2060" fmla="*/ 3998647 h 6857998"/>
              <a:gd name="connsiteX2061" fmla="*/ 6119019 w 6435725"/>
              <a:gd name="connsiteY2061" fmla="*/ 3995736 h 6857998"/>
              <a:gd name="connsiteX2062" fmla="*/ 6117960 w 6435725"/>
              <a:gd name="connsiteY2062" fmla="*/ 3993355 h 6857998"/>
              <a:gd name="connsiteX2063" fmla="*/ 6111346 w 6435725"/>
              <a:gd name="connsiteY2063" fmla="*/ 3992826 h 6857998"/>
              <a:gd name="connsiteX2064" fmla="*/ 6104996 w 6435725"/>
              <a:gd name="connsiteY2064" fmla="*/ 3991238 h 6857998"/>
              <a:gd name="connsiteX2065" fmla="*/ 6098381 w 6435725"/>
              <a:gd name="connsiteY2065" fmla="*/ 3989651 h 6857998"/>
              <a:gd name="connsiteX2066" fmla="*/ 6092031 w 6435725"/>
              <a:gd name="connsiteY2066" fmla="*/ 3987534 h 6857998"/>
              <a:gd name="connsiteX2067" fmla="*/ 6079066 w 6435725"/>
              <a:gd name="connsiteY2067" fmla="*/ 3983036 h 6857998"/>
              <a:gd name="connsiteX2068" fmla="*/ 6072716 w 6435725"/>
              <a:gd name="connsiteY2068" fmla="*/ 3981184 h 6857998"/>
              <a:gd name="connsiteX2069" fmla="*/ 6066366 w 6435725"/>
              <a:gd name="connsiteY2069" fmla="*/ 3979332 h 6857998"/>
              <a:gd name="connsiteX2070" fmla="*/ 6059752 w 6435725"/>
              <a:gd name="connsiteY2070" fmla="*/ 3978009 h 6857998"/>
              <a:gd name="connsiteX2071" fmla="*/ 6053402 w 6435725"/>
              <a:gd name="connsiteY2071" fmla="*/ 3976951 h 6857998"/>
              <a:gd name="connsiteX2072" fmla="*/ 6050227 w 6435725"/>
              <a:gd name="connsiteY2072" fmla="*/ 3976951 h 6857998"/>
              <a:gd name="connsiteX2073" fmla="*/ 6046788 w 6435725"/>
              <a:gd name="connsiteY2073" fmla="*/ 3977480 h 6857998"/>
              <a:gd name="connsiteX2074" fmla="*/ 6043877 w 6435725"/>
              <a:gd name="connsiteY2074" fmla="*/ 3977745 h 6857998"/>
              <a:gd name="connsiteX2075" fmla="*/ 6040702 w 6435725"/>
              <a:gd name="connsiteY2075" fmla="*/ 3978274 h 6857998"/>
              <a:gd name="connsiteX2076" fmla="*/ 6037262 w 6435725"/>
              <a:gd name="connsiteY2076" fmla="*/ 3979332 h 6857998"/>
              <a:gd name="connsiteX2077" fmla="*/ 6034352 w 6435725"/>
              <a:gd name="connsiteY2077" fmla="*/ 3980391 h 6857998"/>
              <a:gd name="connsiteX2078" fmla="*/ 6030912 w 6435725"/>
              <a:gd name="connsiteY2078" fmla="*/ 3981978 h 6857998"/>
              <a:gd name="connsiteX2079" fmla="*/ 6027738 w 6435725"/>
              <a:gd name="connsiteY2079" fmla="*/ 3983830 h 6857998"/>
              <a:gd name="connsiteX2080" fmla="*/ 6024827 w 6435725"/>
              <a:gd name="connsiteY2080" fmla="*/ 3985947 h 6857998"/>
              <a:gd name="connsiteX2081" fmla="*/ 6021388 w 6435725"/>
              <a:gd name="connsiteY2081" fmla="*/ 3988328 h 6857998"/>
              <a:gd name="connsiteX2082" fmla="*/ 6018212 w 6435725"/>
              <a:gd name="connsiteY2082" fmla="*/ 3991503 h 6857998"/>
              <a:gd name="connsiteX2083" fmla="*/ 6015302 w 6435725"/>
              <a:gd name="connsiteY2083" fmla="*/ 3994678 h 6857998"/>
              <a:gd name="connsiteX2084" fmla="*/ 6010010 w 6435725"/>
              <a:gd name="connsiteY2084" fmla="*/ 3993355 h 6857998"/>
              <a:gd name="connsiteX2085" fmla="*/ 6009746 w 6435725"/>
              <a:gd name="connsiteY2085" fmla="*/ 3993884 h 6857998"/>
              <a:gd name="connsiteX2086" fmla="*/ 6015302 w 6435725"/>
              <a:gd name="connsiteY2086" fmla="*/ 3994678 h 6857998"/>
              <a:gd name="connsiteX2087" fmla="*/ 6013186 w 6435725"/>
              <a:gd name="connsiteY2087" fmla="*/ 4003409 h 6857998"/>
              <a:gd name="connsiteX2088" fmla="*/ 6011334 w 6435725"/>
              <a:gd name="connsiteY2088" fmla="*/ 4012141 h 6857998"/>
              <a:gd name="connsiteX2089" fmla="*/ 6010010 w 6435725"/>
              <a:gd name="connsiteY2089" fmla="*/ 4020607 h 6857998"/>
              <a:gd name="connsiteX2090" fmla="*/ 6009216 w 6435725"/>
              <a:gd name="connsiteY2090" fmla="*/ 4029338 h 6857998"/>
              <a:gd name="connsiteX2091" fmla="*/ 6008423 w 6435725"/>
              <a:gd name="connsiteY2091" fmla="*/ 4037805 h 6857998"/>
              <a:gd name="connsiteX2092" fmla="*/ 6008158 w 6435725"/>
              <a:gd name="connsiteY2092" fmla="*/ 4046536 h 6857998"/>
              <a:gd name="connsiteX2093" fmla="*/ 6008158 w 6435725"/>
              <a:gd name="connsiteY2093" fmla="*/ 4055003 h 6857998"/>
              <a:gd name="connsiteX2094" fmla="*/ 6008423 w 6435725"/>
              <a:gd name="connsiteY2094" fmla="*/ 4063734 h 6857998"/>
              <a:gd name="connsiteX2095" fmla="*/ 6009481 w 6435725"/>
              <a:gd name="connsiteY2095" fmla="*/ 4081197 h 6857998"/>
              <a:gd name="connsiteX2096" fmla="*/ 6011334 w 6435725"/>
              <a:gd name="connsiteY2096" fmla="*/ 4098395 h 6857998"/>
              <a:gd name="connsiteX2097" fmla="*/ 6015038 w 6435725"/>
              <a:gd name="connsiteY2097" fmla="*/ 4132791 h 6857998"/>
              <a:gd name="connsiteX2098" fmla="*/ 6008423 w 6435725"/>
              <a:gd name="connsiteY2098" fmla="*/ 4132261 h 6857998"/>
              <a:gd name="connsiteX2099" fmla="*/ 6008688 w 6435725"/>
              <a:gd name="connsiteY2099" fmla="*/ 4133055 h 6857998"/>
              <a:gd name="connsiteX2100" fmla="*/ 6015038 w 6435725"/>
              <a:gd name="connsiteY2100" fmla="*/ 4132791 h 6857998"/>
              <a:gd name="connsiteX2101" fmla="*/ 6020594 w 6435725"/>
              <a:gd name="connsiteY2101" fmla="*/ 4143903 h 6857998"/>
              <a:gd name="connsiteX2102" fmla="*/ 6022975 w 6435725"/>
              <a:gd name="connsiteY2102" fmla="*/ 4149459 h 6857998"/>
              <a:gd name="connsiteX2103" fmla="*/ 6025092 w 6435725"/>
              <a:gd name="connsiteY2103" fmla="*/ 4155016 h 6857998"/>
              <a:gd name="connsiteX2104" fmla="*/ 6026944 w 6435725"/>
              <a:gd name="connsiteY2104" fmla="*/ 4160836 h 6857998"/>
              <a:gd name="connsiteX2105" fmla="*/ 6028796 w 6435725"/>
              <a:gd name="connsiteY2105" fmla="*/ 4166393 h 6857998"/>
              <a:gd name="connsiteX2106" fmla="*/ 6030384 w 6435725"/>
              <a:gd name="connsiteY2106" fmla="*/ 4171684 h 6857998"/>
              <a:gd name="connsiteX2107" fmla="*/ 6031442 w 6435725"/>
              <a:gd name="connsiteY2107" fmla="*/ 4177770 h 6857998"/>
              <a:gd name="connsiteX2108" fmla="*/ 6032236 w 6435725"/>
              <a:gd name="connsiteY2108" fmla="*/ 4183591 h 6857998"/>
              <a:gd name="connsiteX2109" fmla="*/ 6032764 w 6435725"/>
              <a:gd name="connsiteY2109" fmla="*/ 4189411 h 6857998"/>
              <a:gd name="connsiteX2110" fmla="*/ 6032764 w 6435725"/>
              <a:gd name="connsiteY2110" fmla="*/ 4195232 h 6857998"/>
              <a:gd name="connsiteX2111" fmla="*/ 6032500 w 6435725"/>
              <a:gd name="connsiteY2111" fmla="*/ 4201053 h 6857998"/>
              <a:gd name="connsiteX2112" fmla="*/ 6031971 w 6435725"/>
              <a:gd name="connsiteY2112" fmla="*/ 4206874 h 6857998"/>
              <a:gd name="connsiteX2113" fmla="*/ 6030648 w 6435725"/>
              <a:gd name="connsiteY2113" fmla="*/ 4212959 h 6857998"/>
              <a:gd name="connsiteX2114" fmla="*/ 6028796 w 6435725"/>
              <a:gd name="connsiteY2114" fmla="*/ 4219045 h 6857998"/>
              <a:gd name="connsiteX2115" fmla="*/ 6026679 w 6435725"/>
              <a:gd name="connsiteY2115" fmla="*/ 4225130 h 6857998"/>
              <a:gd name="connsiteX2116" fmla="*/ 6025621 w 6435725"/>
              <a:gd name="connsiteY2116" fmla="*/ 4228040 h 6857998"/>
              <a:gd name="connsiteX2117" fmla="*/ 6025356 w 6435725"/>
              <a:gd name="connsiteY2117" fmla="*/ 4230422 h 6857998"/>
              <a:gd name="connsiteX2118" fmla="*/ 6025356 w 6435725"/>
              <a:gd name="connsiteY2118" fmla="*/ 4232803 h 6857998"/>
              <a:gd name="connsiteX2119" fmla="*/ 6025621 w 6435725"/>
              <a:gd name="connsiteY2119" fmla="*/ 4235184 h 6857998"/>
              <a:gd name="connsiteX2120" fmla="*/ 6026414 w 6435725"/>
              <a:gd name="connsiteY2120" fmla="*/ 4237301 h 6857998"/>
              <a:gd name="connsiteX2121" fmla="*/ 6027208 w 6435725"/>
              <a:gd name="connsiteY2121" fmla="*/ 4239418 h 6857998"/>
              <a:gd name="connsiteX2122" fmla="*/ 6028531 w 6435725"/>
              <a:gd name="connsiteY2122" fmla="*/ 4241270 h 6857998"/>
              <a:gd name="connsiteX2123" fmla="*/ 6029590 w 6435725"/>
              <a:gd name="connsiteY2123" fmla="*/ 4243122 h 6857998"/>
              <a:gd name="connsiteX2124" fmla="*/ 6032764 w 6435725"/>
              <a:gd name="connsiteY2124" fmla="*/ 4246561 h 6857998"/>
              <a:gd name="connsiteX2125" fmla="*/ 6035940 w 6435725"/>
              <a:gd name="connsiteY2125" fmla="*/ 4249736 h 6857998"/>
              <a:gd name="connsiteX2126" fmla="*/ 6038850 w 6435725"/>
              <a:gd name="connsiteY2126" fmla="*/ 4253176 h 6857998"/>
              <a:gd name="connsiteX2127" fmla="*/ 6040173 w 6435725"/>
              <a:gd name="connsiteY2127" fmla="*/ 4255028 h 6857998"/>
              <a:gd name="connsiteX2128" fmla="*/ 6041231 w 6435725"/>
              <a:gd name="connsiteY2128" fmla="*/ 4256880 h 6857998"/>
              <a:gd name="connsiteX2129" fmla="*/ 6045994 w 6435725"/>
              <a:gd name="connsiteY2129" fmla="*/ 4262436 h 6857998"/>
              <a:gd name="connsiteX2130" fmla="*/ 6049962 w 6435725"/>
              <a:gd name="connsiteY2130" fmla="*/ 4268257 h 6857998"/>
              <a:gd name="connsiteX2131" fmla="*/ 6051550 w 6435725"/>
              <a:gd name="connsiteY2131" fmla="*/ 4271432 h 6857998"/>
              <a:gd name="connsiteX2132" fmla="*/ 6053138 w 6435725"/>
              <a:gd name="connsiteY2132" fmla="*/ 4274078 h 6857998"/>
              <a:gd name="connsiteX2133" fmla="*/ 6054460 w 6435725"/>
              <a:gd name="connsiteY2133" fmla="*/ 4277253 h 6857998"/>
              <a:gd name="connsiteX2134" fmla="*/ 6055519 w 6435725"/>
              <a:gd name="connsiteY2134" fmla="*/ 4280163 h 6857998"/>
              <a:gd name="connsiteX2135" fmla="*/ 6056312 w 6435725"/>
              <a:gd name="connsiteY2135" fmla="*/ 4283603 h 6857998"/>
              <a:gd name="connsiteX2136" fmla="*/ 6057106 w 6435725"/>
              <a:gd name="connsiteY2136" fmla="*/ 4286778 h 6857998"/>
              <a:gd name="connsiteX2137" fmla="*/ 6057371 w 6435725"/>
              <a:gd name="connsiteY2137" fmla="*/ 4289953 h 6857998"/>
              <a:gd name="connsiteX2138" fmla="*/ 6057636 w 6435725"/>
              <a:gd name="connsiteY2138" fmla="*/ 4293393 h 6857998"/>
              <a:gd name="connsiteX2139" fmla="*/ 6057371 w 6435725"/>
              <a:gd name="connsiteY2139" fmla="*/ 4296832 h 6857998"/>
              <a:gd name="connsiteX2140" fmla="*/ 6057106 w 6435725"/>
              <a:gd name="connsiteY2140" fmla="*/ 4300536 h 6857998"/>
              <a:gd name="connsiteX2141" fmla="*/ 6056048 w 6435725"/>
              <a:gd name="connsiteY2141" fmla="*/ 4303976 h 6857998"/>
              <a:gd name="connsiteX2142" fmla="*/ 6054990 w 6435725"/>
              <a:gd name="connsiteY2142" fmla="*/ 4307680 h 6857998"/>
              <a:gd name="connsiteX2143" fmla="*/ 6060810 w 6435725"/>
              <a:gd name="connsiteY2143" fmla="*/ 4312972 h 6857998"/>
              <a:gd name="connsiteX2144" fmla="*/ 6063192 w 6435725"/>
              <a:gd name="connsiteY2144" fmla="*/ 4315882 h 6857998"/>
              <a:gd name="connsiteX2145" fmla="*/ 6065573 w 6435725"/>
              <a:gd name="connsiteY2145" fmla="*/ 4318528 h 6857998"/>
              <a:gd name="connsiteX2146" fmla="*/ 6067690 w 6435725"/>
              <a:gd name="connsiteY2146" fmla="*/ 4321438 h 6857998"/>
              <a:gd name="connsiteX2147" fmla="*/ 6069542 w 6435725"/>
              <a:gd name="connsiteY2147" fmla="*/ 4324349 h 6857998"/>
              <a:gd name="connsiteX2148" fmla="*/ 6071129 w 6435725"/>
              <a:gd name="connsiteY2148" fmla="*/ 4327259 h 6857998"/>
              <a:gd name="connsiteX2149" fmla="*/ 6072452 w 6435725"/>
              <a:gd name="connsiteY2149" fmla="*/ 4330170 h 6857998"/>
              <a:gd name="connsiteX2150" fmla="*/ 6072981 w 6435725"/>
              <a:gd name="connsiteY2150" fmla="*/ 4333345 h 6857998"/>
              <a:gd name="connsiteX2151" fmla="*/ 6073510 w 6435725"/>
              <a:gd name="connsiteY2151" fmla="*/ 4336784 h 6857998"/>
              <a:gd name="connsiteX2152" fmla="*/ 6073510 w 6435725"/>
              <a:gd name="connsiteY2152" fmla="*/ 4340224 h 6857998"/>
              <a:gd name="connsiteX2153" fmla="*/ 6073246 w 6435725"/>
              <a:gd name="connsiteY2153" fmla="*/ 4343399 h 6857998"/>
              <a:gd name="connsiteX2154" fmla="*/ 6072452 w 6435725"/>
              <a:gd name="connsiteY2154" fmla="*/ 4347103 h 6857998"/>
              <a:gd name="connsiteX2155" fmla="*/ 6071129 w 6435725"/>
              <a:gd name="connsiteY2155" fmla="*/ 4350807 h 6857998"/>
              <a:gd name="connsiteX2156" fmla="*/ 6069012 w 6435725"/>
              <a:gd name="connsiteY2156" fmla="*/ 4354511 h 6857998"/>
              <a:gd name="connsiteX2157" fmla="*/ 6066896 w 6435725"/>
              <a:gd name="connsiteY2157" fmla="*/ 4358480 h 6857998"/>
              <a:gd name="connsiteX2158" fmla="*/ 6066896 w 6435725"/>
              <a:gd name="connsiteY2158" fmla="*/ 4373297 h 6857998"/>
              <a:gd name="connsiteX2159" fmla="*/ 6071394 w 6435725"/>
              <a:gd name="connsiteY2159" fmla="*/ 4379911 h 6857998"/>
              <a:gd name="connsiteX2160" fmla="*/ 6075892 w 6435725"/>
              <a:gd name="connsiteY2160" fmla="*/ 4387320 h 6857998"/>
              <a:gd name="connsiteX2161" fmla="*/ 6079331 w 6435725"/>
              <a:gd name="connsiteY2161" fmla="*/ 4394728 h 6857998"/>
              <a:gd name="connsiteX2162" fmla="*/ 6083036 w 6435725"/>
              <a:gd name="connsiteY2162" fmla="*/ 4402401 h 6857998"/>
              <a:gd name="connsiteX2163" fmla="*/ 6085946 w 6435725"/>
              <a:gd name="connsiteY2163" fmla="*/ 4410338 h 6857998"/>
              <a:gd name="connsiteX2164" fmla="*/ 6088592 w 6435725"/>
              <a:gd name="connsiteY2164" fmla="*/ 4418540 h 6857998"/>
              <a:gd name="connsiteX2165" fmla="*/ 6090708 w 6435725"/>
              <a:gd name="connsiteY2165" fmla="*/ 4427007 h 6857998"/>
              <a:gd name="connsiteX2166" fmla="*/ 6092560 w 6435725"/>
              <a:gd name="connsiteY2166" fmla="*/ 4436003 h 6857998"/>
              <a:gd name="connsiteX2167" fmla="*/ 6088062 w 6435725"/>
              <a:gd name="connsiteY2167" fmla="*/ 4433093 h 6857998"/>
              <a:gd name="connsiteX2168" fmla="*/ 6083829 w 6435725"/>
              <a:gd name="connsiteY2168" fmla="*/ 4430976 h 6857998"/>
              <a:gd name="connsiteX2169" fmla="*/ 6079860 w 6435725"/>
              <a:gd name="connsiteY2169" fmla="*/ 4430182 h 6857998"/>
              <a:gd name="connsiteX2170" fmla="*/ 6075892 w 6435725"/>
              <a:gd name="connsiteY2170" fmla="*/ 4429918 h 6857998"/>
              <a:gd name="connsiteX2171" fmla="*/ 6072188 w 6435725"/>
              <a:gd name="connsiteY2171" fmla="*/ 4429918 h 6857998"/>
              <a:gd name="connsiteX2172" fmla="*/ 6068484 w 6435725"/>
              <a:gd name="connsiteY2172" fmla="*/ 4430711 h 6857998"/>
              <a:gd name="connsiteX2173" fmla="*/ 6064779 w 6435725"/>
              <a:gd name="connsiteY2173" fmla="*/ 4432034 h 6857998"/>
              <a:gd name="connsiteX2174" fmla="*/ 6061340 w 6435725"/>
              <a:gd name="connsiteY2174" fmla="*/ 4433357 h 6857998"/>
              <a:gd name="connsiteX2175" fmla="*/ 6054460 w 6435725"/>
              <a:gd name="connsiteY2175" fmla="*/ 4437061 h 6857998"/>
              <a:gd name="connsiteX2176" fmla="*/ 6048110 w 6435725"/>
              <a:gd name="connsiteY2176" fmla="*/ 4441030 h 6857998"/>
              <a:gd name="connsiteX2177" fmla="*/ 6044671 w 6435725"/>
              <a:gd name="connsiteY2177" fmla="*/ 4442882 h 6857998"/>
              <a:gd name="connsiteX2178" fmla="*/ 6041231 w 6435725"/>
              <a:gd name="connsiteY2178" fmla="*/ 4444470 h 6857998"/>
              <a:gd name="connsiteX2179" fmla="*/ 6038056 w 6435725"/>
              <a:gd name="connsiteY2179" fmla="*/ 4445793 h 6857998"/>
              <a:gd name="connsiteX2180" fmla="*/ 6034352 w 6435725"/>
              <a:gd name="connsiteY2180" fmla="*/ 4446586 h 6857998"/>
              <a:gd name="connsiteX2181" fmla="*/ 6030912 w 6435725"/>
              <a:gd name="connsiteY2181" fmla="*/ 4449232 h 6857998"/>
              <a:gd name="connsiteX2182" fmla="*/ 6030648 w 6435725"/>
              <a:gd name="connsiteY2182" fmla="*/ 4453465 h 6857998"/>
              <a:gd name="connsiteX2183" fmla="*/ 6034088 w 6435725"/>
              <a:gd name="connsiteY2183" fmla="*/ 4465107 h 6857998"/>
              <a:gd name="connsiteX2184" fmla="*/ 6034881 w 6435725"/>
              <a:gd name="connsiteY2184" fmla="*/ 4471193 h 6857998"/>
              <a:gd name="connsiteX2185" fmla="*/ 6035940 w 6435725"/>
              <a:gd name="connsiteY2185" fmla="*/ 4477013 h 6857998"/>
              <a:gd name="connsiteX2186" fmla="*/ 6035940 w 6435725"/>
              <a:gd name="connsiteY2186" fmla="*/ 4480188 h 6857998"/>
              <a:gd name="connsiteX2187" fmla="*/ 6035410 w 6435725"/>
              <a:gd name="connsiteY2187" fmla="*/ 4482834 h 6857998"/>
              <a:gd name="connsiteX2188" fmla="*/ 6035146 w 6435725"/>
              <a:gd name="connsiteY2188" fmla="*/ 4486009 h 6857998"/>
              <a:gd name="connsiteX2189" fmla="*/ 6034881 w 6435725"/>
              <a:gd name="connsiteY2189" fmla="*/ 4489184 h 6857998"/>
              <a:gd name="connsiteX2190" fmla="*/ 6034088 w 6435725"/>
              <a:gd name="connsiteY2190" fmla="*/ 4492095 h 6857998"/>
              <a:gd name="connsiteX2191" fmla="*/ 6032764 w 6435725"/>
              <a:gd name="connsiteY2191" fmla="*/ 4495270 h 6857998"/>
              <a:gd name="connsiteX2192" fmla="*/ 6031442 w 6435725"/>
              <a:gd name="connsiteY2192" fmla="*/ 4498709 h 6857998"/>
              <a:gd name="connsiteX2193" fmla="*/ 6029590 w 6435725"/>
              <a:gd name="connsiteY2193" fmla="*/ 4501620 h 6857998"/>
              <a:gd name="connsiteX2194" fmla="*/ 6025621 w 6435725"/>
              <a:gd name="connsiteY2194" fmla="*/ 4509293 h 6857998"/>
              <a:gd name="connsiteX2195" fmla="*/ 6022975 w 6435725"/>
              <a:gd name="connsiteY2195" fmla="*/ 4515907 h 6857998"/>
              <a:gd name="connsiteX2196" fmla="*/ 6021123 w 6435725"/>
              <a:gd name="connsiteY2196" fmla="*/ 4521993 h 6857998"/>
              <a:gd name="connsiteX2197" fmla="*/ 6020594 w 6435725"/>
              <a:gd name="connsiteY2197" fmla="*/ 4524374 h 6857998"/>
              <a:gd name="connsiteX2198" fmla="*/ 6019800 w 6435725"/>
              <a:gd name="connsiteY2198" fmla="*/ 4527284 h 6857998"/>
              <a:gd name="connsiteX2199" fmla="*/ 6019800 w 6435725"/>
              <a:gd name="connsiteY2199" fmla="*/ 4529665 h 6857998"/>
              <a:gd name="connsiteX2200" fmla="*/ 6019800 w 6435725"/>
              <a:gd name="connsiteY2200" fmla="*/ 4531782 h 6857998"/>
              <a:gd name="connsiteX2201" fmla="*/ 6020064 w 6435725"/>
              <a:gd name="connsiteY2201" fmla="*/ 4533899 h 6857998"/>
              <a:gd name="connsiteX2202" fmla="*/ 6020858 w 6435725"/>
              <a:gd name="connsiteY2202" fmla="*/ 4535751 h 6857998"/>
              <a:gd name="connsiteX2203" fmla="*/ 6021388 w 6435725"/>
              <a:gd name="connsiteY2203" fmla="*/ 4537603 h 6857998"/>
              <a:gd name="connsiteX2204" fmla="*/ 6022446 w 6435725"/>
              <a:gd name="connsiteY2204" fmla="*/ 4539190 h 6857998"/>
              <a:gd name="connsiteX2205" fmla="*/ 6023240 w 6435725"/>
              <a:gd name="connsiteY2205" fmla="*/ 4540778 h 6857998"/>
              <a:gd name="connsiteX2206" fmla="*/ 6024827 w 6435725"/>
              <a:gd name="connsiteY2206" fmla="*/ 4541836 h 6857998"/>
              <a:gd name="connsiteX2207" fmla="*/ 6025886 w 6435725"/>
              <a:gd name="connsiteY2207" fmla="*/ 4543159 h 6857998"/>
              <a:gd name="connsiteX2208" fmla="*/ 6027738 w 6435725"/>
              <a:gd name="connsiteY2208" fmla="*/ 4543953 h 6857998"/>
              <a:gd name="connsiteX2209" fmla="*/ 6029325 w 6435725"/>
              <a:gd name="connsiteY2209" fmla="*/ 4545276 h 6857998"/>
              <a:gd name="connsiteX2210" fmla="*/ 6031442 w 6435725"/>
              <a:gd name="connsiteY2210" fmla="*/ 4545805 h 6857998"/>
              <a:gd name="connsiteX2211" fmla="*/ 6035940 w 6435725"/>
              <a:gd name="connsiteY2211" fmla="*/ 4547128 h 6857998"/>
              <a:gd name="connsiteX2212" fmla="*/ 6040702 w 6435725"/>
              <a:gd name="connsiteY2212" fmla="*/ 4547922 h 6857998"/>
              <a:gd name="connsiteX2213" fmla="*/ 6046258 w 6435725"/>
              <a:gd name="connsiteY2213" fmla="*/ 4548451 h 6857998"/>
              <a:gd name="connsiteX2214" fmla="*/ 6052079 w 6435725"/>
              <a:gd name="connsiteY2214" fmla="*/ 4548451 h 6857998"/>
              <a:gd name="connsiteX2215" fmla="*/ 6058694 w 6435725"/>
              <a:gd name="connsiteY2215" fmla="*/ 4547922 h 6857998"/>
              <a:gd name="connsiteX2216" fmla="*/ 6065573 w 6435725"/>
              <a:gd name="connsiteY2216" fmla="*/ 4547393 h 6857998"/>
              <a:gd name="connsiteX2217" fmla="*/ 6104202 w 6435725"/>
              <a:gd name="connsiteY2217" fmla="*/ 4568559 h 6857998"/>
              <a:gd name="connsiteX2218" fmla="*/ 6103408 w 6435725"/>
              <a:gd name="connsiteY2218" fmla="*/ 4569882 h 6857998"/>
              <a:gd name="connsiteX2219" fmla="*/ 6105525 w 6435725"/>
              <a:gd name="connsiteY2219" fmla="*/ 4570676 h 6857998"/>
              <a:gd name="connsiteX2220" fmla="*/ 6107377 w 6435725"/>
              <a:gd name="connsiteY2220" fmla="*/ 4570676 h 6857998"/>
              <a:gd name="connsiteX2221" fmla="*/ 6109229 w 6435725"/>
              <a:gd name="connsiteY2221" fmla="*/ 4570676 h 6857998"/>
              <a:gd name="connsiteX2222" fmla="*/ 6111081 w 6435725"/>
              <a:gd name="connsiteY2222" fmla="*/ 4570411 h 6857998"/>
              <a:gd name="connsiteX2223" fmla="*/ 6107112 w 6435725"/>
              <a:gd name="connsiteY2223" fmla="*/ 4570147 h 6857998"/>
              <a:gd name="connsiteX2224" fmla="*/ 6103408 w 6435725"/>
              <a:gd name="connsiteY2224" fmla="*/ 4569882 h 6857998"/>
              <a:gd name="connsiteX2225" fmla="*/ 6105525 w 6435725"/>
              <a:gd name="connsiteY2225" fmla="*/ 4568030 h 6857998"/>
              <a:gd name="connsiteX2226" fmla="*/ 6107906 w 6435725"/>
              <a:gd name="connsiteY2226" fmla="*/ 4566178 h 6857998"/>
              <a:gd name="connsiteX2227" fmla="*/ 6112934 w 6435725"/>
              <a:gd name="connsiteY2227" fmla="*/ 4562738 h 6857998"/>
              <a:gd name="connsiteX2228" fmla="*/ 6117960 w 6435725"/>
              <a:gd name="connsiteY2228" fmla="*/ 4559299 h 6857998"/>
              <a:gd name="connsiteX2229" fmla="*/ 6122723 w 6435725"/>
              <a:gd name="connsiteY2229" fmla="*/ 4555595 h 6857998"/>
              <a:gd name="connsiteX2230" fmla="*/ 6125104 w 6435725"/>
              <a:gd name="connsiteY2230" fmla="*/ 4554007 h 6857998"/>
              <a:gd name="connsiteX2231" fmla="*/ 6126956 w 6435725"/>
              <a:gd name="connsiteY2231" fmla="*/ 4551626 h 6857998"/>
              <a:gd name="connsiteX2232" fmla="*/ 6129073 w 6435725"/>
              <a:gd name="connsiteY2232" fmla="*/ 4549245 h 6857998"/>
              <a:gd name="connsiteX2233" fmla="*/ 6130660 w 6435725"/>
              <a:gd name="connsiteY2233" fmla="*/ 4546863 h 6857998"/>
              <a:gd name="connsiteX2234" fmla="*/ 6131984 w 6435725"/>
              <a:gd name="connsiteY2234" fmla="*/ 4543953 h 6857998"/>
              <a:gd name="connsiteX2235" fmla="*/ 6133306 w 6435725"/>
              <a:gd name="connsiteY2235" fmla="*/ 4541307 h 6857998"/>
              <a:gd name="connsiteX2236" fmla="*/ 6133836 w 6435725"/>
              <a:gd name="connsiteY2236" fmla="*/ 4537868 h 6857998"/>
              <a:gd name="connsiteX2237" fmla="*/ 6134100 w 6435725"/>
              <a:gd name="connsiteY2237" fmla="*/ 4534163 h 6857998"/>
              <a:gd name="connsiteX2238" fmla="*/ 6133571 w 6435725"/>
              <a:gd name="connsiteY2238" fmla="*/ 4528343 h 6857998"/>
              <a:gd name="connsiteX2239" fmla="*/ 6132512 w 6435725"/>
              <a:gd name="connsiteY2239" fmla="*/ 4522257 h 6857998"/>
              <a:gd name="connsiteX2240" fmla="*/ 6131984 w 6435725"/>
              <a:gd name="connsiteY2240" fmla="*/ 4515907 h 6857998"/>
              <a:gd name="connsiteX2241" fmla="*/ 6131719 w 6435725"/>
              <a:gd name="connsiteY2241" fmla="*/ 4510086 h 6857998"/>
              <a:gd name="connsiteX2242" fmla="*/ 6131984 w 6435725"/>
              <a:gd name="connsiteY2242" fmla="*/ 4506911 h 6857998"/>
              <a:gd name="connsiteX2243" fmla="*/ 6132248 w 6435725"/>
              <a:gd name="connsiteY2243" fmla="*/ 4504001 h 6857998"/>
              <a:gd name="connsiteX2244" fmla="*/ 6133306 w 6435725"/>
              <a:gd name="connsiteY2244" fmla="*/ 4501620 h 6857998"/>
              <a:gd name="connsiteX2245" fmla="*/ 6134100 w 6435725"/>
              <a:gd name="connsiteY2245" fmla="*/ 4499238 h 6857998"/>
              <a:gd name="connsiteX2246" fmla="*/ 6135688 w 6435725"/>
              <a:gd name="connsiteY2246" fmla="*/ 4497122 h 6857998"/>
              <a:gd name="connsiteX2247" fmla="*/ 6137540 w 6435725"/>
              <a:gd name="connsiteY2247" fmla="*/ 4495270 h 6857998"/>
              <a:gd name="connsiteX2248" fmla="*/ 6139921 w 6435725"/>
              <a:gd name="connsiteY2248" fmla="*/ 4493682 h 6857998"/>
              <a:gd name="connsiteX2249" fmla="*/ 6143096 w 6435725"/>
              <a:gd name="connsiteY2249" fmla="*/ 4492095 h 6857998"/>
              <a:gd name="connsiteX2250" fmla="*/ 6145477 w 6435725"/>
              <a:gd name="connsiteY2250" fmla="*/ 4491565 h 6857998"/>
              <a:gd name="connsiteX2251" fmla="*/ 6148123 w 6435725"/>
              <a:gd name="connsiteY2251" fmla="*/ 4491301 h 6857998"/>
              <a:gd name="connsiteX2252" fmla="*/ 6150769 w 6435725"/>
              <a:gd name="connsiteY2252" fmla="*/ 4491565 h 6857998"/>
              <a:gd name="connsiteX2253" fmla="*/ 6153150 w 6435725"/>
              <a:gd name="connsiteY2253" fmla="*/ 4492095 h 6857998"/>
              <a:gd name="connsiteX2254" fmla="*/ 6155531 w 6435725"/>
              <a:gd name="connsiteY2254" fmla="*/ 4492888 h 6857998"/>
              <a:gd name="connsiteX2255" fmla="*/ 6158177 w 6435725"/>
              <a:gd name="connsiteY2255" fmla="*/ 4493947 h 6857998"/>
              <a:gd name="connsiteX2256" fmla="*/ 6160558 w 6435725"/>
              <a:gd name="connsiteY2256" fmla="*/ 4495534 h 6857998"/>
              <a:gd name="connsiteX2257" fmla="*/ 6162940 w 6435725"/>
              <a:gd name="connsiteY2257" fmla="*/ 4497386 h 6857998"/>
              <a:gd name="connsiteX2258" fmla="*/ 6167173 w 6435725"/>
              <a:gd name="connsiteY2258" fmla="*/ 4501355 h 6857998"/>
              <a:gd name="connsiteX2259" fmla="*/ 6171671 w 6435725"/>
              <a:gd name="connsiteY2259" fmla="*/ 4505853 h 6857998"/>
              <a:gd name="connsiteX2260" fmla="*/ 6175375 w 6435725"/>
              <a:gd name="connsiteY2260" fmla="*/ 4510615 h 6857998"/>
              <a:gd name="connsiteX2261" fmla="*/ 6178286 w 6435725"/>
              <a:gd name="connsiteY2261" fmla="*/ 4515378 h 6857998"/>
              <a:gd name="connsiteX2262" fmla="*/ 6181990 w 6435725"/>
              <a:gd name="connsiteY2262" fmla="*/ 4520405 h 6857998"/>
              <a:gd name="connsiteX2263" fmla="*/ 6185694 w 6435725"/>
              <a:gd name="connsiteY2263" fmla="*/ 4525432 h 6857998"/>
              <a:gd name="connsiteX2264" fmla="*/ 6189662 w 6435725"/>
              <a:gd name="connsiteY2264" fmla="*/ 4530195 h 6857998"/>
              <a:gd name="connsiteX2265" fmla="*/ 6193896 w 6435725"/>
              <a:gd name="connsiteY2265" fmla="*/ 4534428 h 6857998"/>
              <a:gd name="connsiteX2266" fmla="*/ 6202627 w 6435725"/>
              <a:gd name="connsiteY2266" fmla="*/ 4543688 h 6857998"/>
              <a:gd name="connsiteX2267" fmla="*/ 6211094 w 6435725"/>
              <a:gd name="connsiteY2267" fmla="*/ 4552949 h 6857998"/>
              <a:gd name="connsiteX2268" fmla="*/ 6215327 w 6435725"/>
              <a:gd name="connsiteY2268" fmla="*/ 4557447 h 6857998"/>
              <a:gd name="connsiteX2269" fmla="*/ 6218766 w 6435725"/>
              <a:gd name="connsiteY2269" fmla="*/ 4562474 h 6857998"/>
              <a:gd name="connsiteX2270" fmla="*/ 6222206 w 6435725"/>
              <a:gd name="connsiteY2270" fmla="*/ 4567501 h 6857998"/>
              <a:gd name="connsiteX2271" fmla="*/ 6225381 w 6435725"/>
              <a:gd name="connsiteY2271" fmla="*/ 4572793 h 6857998"/>
              <a:gd name="connsiteX2272" fmla="*/ 6228027 w 6435725"/>
              <a:gd name="connsiteY2272" fmla="*/ 4578349 h 6857998"/>
              <a:gd name="connsiteX2273" fmla="*/ 6229879 w 6435725"/>
              <a:gd name="connsiteY2273" fmla="*/ 4584699 h 6857998"/>
              <a:gd name="connsiteX2274" fmla="*/ 6231466 w 6435725"/>
              <a:gd name="connsiteY2274" fmla="*/ 4590784 h 6857998"/>
              <a:gd name="connsiteX2275" fmla="*/ 6231996 w 6435725"/>
              <a:gd name="connsiteY2275" fmla="*/ 4594224 h 6857998"/>
              <a:gd name="connsiteX2276" fmla="*/ 6232525 w 6435725"/>
              <a:gd name="connsiteY2276" fmla="*/ 4597399 h 6857998"/>
              <a:gd name="connsiteX2277" fmla="*/ 6232790 w 6435725"/>
              <a:gd name="connsiteY2277" fmla="*/ 4600838 h 6857998"/>
              <a:gd name="connsiteX2278" fmla="*/ 6233054 w 6435725"/>
              <a:gd name="connsiteY2278" fmla="*/ 4604013 h 6857998"/>
              <a:gd name="connsiteX2279" fmla="*/ 6233848 w 6435725"/>
              <a:gd name="connsiteY2279" fmla="*/ 4606924 h 6857998"/>
              <a:gd name="connsiteX2280" fmla="*/ 6234906 w 6435725"/>
              <a:gd name="connsiteY2280" fmla="*/ 4610099 h 6857998"/>
              <a:gd name="connsiteX2281" fmla="*/ 6235700 w 6435725"/>
              <a:gd name="connsiteY2281" fmla="*/ 4612745 h 6857998"/>
              <a:gd name="connsiteX2282" fmla="*/ 6237023 w 6435725"/>
              <a:gd name="connsiteY2282" fmla="*/ 4615655 h 6857998"/>
              <a:gd name="connsiteX2283" fmla="*/ 6239669 w 6435725"/>
              <a:gd name="connsiteY2283" fmla="*/ 4621211 h 6857998"/>
              <a:gd name="connsiteX2284" fmla="*/ 6243108 w 6435725"/>
              <a:gd name="connsiteY2284" fmla="*/ 4625974 h 6857998"/>
              <a:gd name="connsiteX2285" fmla="*/ 6246812 w 6435725"/>
              <a:gd name="connsiteY2285" fmla="*/ 4631001 h 6857998"/>
              <a:gd name="connsiteX2286" fmla="*/ 6250781 w 6435725"/>
              <a:gd name="connsiteY2286" fmla="*/ 4635763 h 6857998"/>
              <a:gd name="connsiteX2287" fmla="*/ 6254750 w 6435725"/>
              <a:gd name="connsiteY2287" fmla="*/ 4640526 h 6857998"/>
              <a:gd name="connsiteX2288" fmla="*/ 6262688 w 6435725"/>
              <a:gd name="connsiteY2288" fmla="*/ 4649786 h 6857998"/>
              <a:gd name="connsiteX2289" fmla="*/ 6266392 w 6435725"/>
              <a:gd name="connsiteY2289" fmla="*/ 4654549 h 6857998"/>
              <a:gd name="connsiteX2290" fmla="*/ 6269831 w 6435725"/>
              <a:gd name="connsiteY2290" fmla="*/ 4659576 h 6857998"/>
              <a:gd name="connsiteX2291" fmla="*/ 6273006 w 6435725"/>
              <a:gd name="connsiteY2291" fmla="*/ 4664868 h 6857998"/>
              <a:gd name="connsiteX2292" fmla="*/ 6275388 w 6435725"/>
              <a:gd name="connsiteY2292" fmla="*/ 4670688 h 6857998"/>
              <a:gd name="connsiteX2293" fmla="*/ 6276446 w 6435725"/>
              <a:gd name="connsiteY2293" fmla="*/ 4673334 h 6857998"/>
              <a:gd name="connsiteX2294" fmla="*/ 6277240 w 6435725"/>
              <a:gd name="connsiteY2294" fmla="*/ 4676509 h 6857998"/>
              <a:gd name="connsiteX2295" fmla="*/ 6277769 w 6435725"/>
              <a:gd name="connsiteY2295" fmla="*/ 4679420 h 6857998"/>
              <a:gd name="connsiteX2296" fmla="*/ 6278034 w 6435725"/>
              <a:gd name="connsiteY2296" fmla="*/ 4682595 h 6857998"/>
              <a:gd name="connsiteX2297" fmla="*/ 6329098 w 6435725"/>
              <a:gd name="connsiteY2297" fmla="*/ 4758795 h 6857998"/>
              <a:gd name="connsiteX2298" fmla="*/ 6358996 w 6435725"/>
              <a:gd name="connsiteY2298" fmla="*/ 4791603 h 6857998"/>
              <a:gd name="connsiteX2299" fmla="*/ 6364552 w 6435725"/>
              <a:gd name="connsiteY2299" fmla="*/ 4792926 h 6857998"/>
              <a:gd name="connsiteX2300" fmla="*/ 6369314 w 6435725"/>
              <a:gd name="connsiteY2300" fmla="*/ 4794778 h 6857998"/>
              <a:gd name="connsiteX2301" fmla="*/ 6374342 w 6435725"/>
              <a:gd name="connsiteY2301" fmla="*/ 4796895 h 6857998"/>
              <a:gd name="connsiteX2302" fmla="*/ 6379104 w 6435725"/>
              <a:gd name="connsiteY2302" fmla="*/ 4799540 h 6857998"/>
              <a:gd name="connsiteX2303" fmla="*/ 6383602 w 6435725"/>
              <a:gd name="connsiteY2303" fmla="*/ 4802451 h 6857998"/>
              <a:gd name="connsiteX2304" fmla="*/ 6388100 w 6435725"/>
              <a:gd name="connsiteY2304" fmla="*/ 4805626 h 6857998"/>
              <a:gd name="connsiteX2305" fmla="*/ 6396831 w 6435725"/>
              <a:gd name="connsiteY2305" fmla="*/ 4812240 h 6857998"/>
              <a:gd name="connsiteX2306" fmla="*/ 6405562 w 6435725"/>
              <a:gd name="connsiteY2306" fmla="*/ 4818590 h 6857998"/>
              <a:gd name="connsiteX2307" fmla="*/ 6409796 w 6435725"/>
              <a:gd name="connsiteY2307" fmla="*/ 4821765 h 6857998"/>
              <a:gd name="connsiteX2308" fmla="*/ 6414823 w 6435725"/>
              <a:gd name="connsiteY2308" fmla="*/ 4824147 h 6857998"/>
              <a:gd name="connsiteX2309" fmla="*/ 6419321 w 6435725"/>
              <a:gd name="connsiteY2309" fmla="*/ 4826528 h 6857998"/>
              <a:gd name="connsiteX2310" fmla="*/ 6424612 w 6435725"/>
              <a:gd name="connsiteY2310" fmla="*/ 4828380 h 6857998"/>
              <a:gd name="connsiteX2311" fmla="*/ 6429904 w 6435725"/>
              <a:gd name="connsiteY2311" fmla="*/ 4829968 h 6857998"/>
              <a:gd name="connsiteX2312" fmla="*/ 6435725 w 6435725"/>
              <a:gd name="connsiteY2312" fmla="*/ 4830497 h 6857998"/>
              <a:gd name="connsiteX2313" fmla="*/ 6435725 w 6435725"/>
              <a:gd name="connsiteY2313" fmla="*/ 4833936 h 6857998"/>
              <a:gd name="connsiteX2314" fmla="*/ 6435725 w 6435725"/>
              <a:gd name="connsiteY2314" fmla="*/ 4837640 h 6857998"/>
              <a:gd name="connsiteX2315" fmla="*/ 6435196 w 6435725"/>
              <a:gd name="connsiteY2315" fmla="*/ 4841345 h 6857998"/>
              <a:gd name="connsiteX2316" fmla="*/ 6434402 w 6435725"/>
              <a:gd name="connsiteY2316" fmla="*/ 4845049 h 6857998"/>
              <a:gd name="connsiteX2317" fmla="*/ 6433873 w 6435725"/>
              <a:gd name="connsiteY2317" fmla="*/ 4848753 h 6857998"/>
              <a:gd name="connsiteX2318" fmla="*/ 6433079 w 6435725"/>
              <a:gd name="connsiteY2318" fmla="*/ 4852457 h 6857998"/>
              <a:gd name="connsiteX2319" fmla="*/ 6430169 w 6435725"/>
              <a:gd name="connsiteY2319" fmla="*/ 4859865 h 6857998"/>
              <a:gd name="connsiteX2320" fmla="*/ 6426729 w 6435725"/>
              <a:gd name="connsiteY2320" fmla="*/ 4867538 h 6857998"/>
              <a:gd name="connsiteX2321" fmla="*/ 6423025 w 6435725"/>
              <a:gd name="connsiteY2321" fmla="*/ 4874947 h 6857998"/>
              <a:gd name="connsiteX2322" fmla="*/ 6418527 w 6435725"/>
              <a:gd name="connsiteY2322" fmla="*/ 4881826 h 6857998"/>
              <a:gd name="connsiteX2323" fmla="*/ 6413500 w 6435725"/>
              <a:gd name="connsiteY2323" fmla="*/ 4888705 h 6857998"/>
              <a:gd name="connsiteX2324" fmla="*/ 6408473 w 6435725"/>
              <a:gd name="connsiteY2324" fmla="*/ 4895055 h 6857998"/>
              <a:gd name="connsiteX2325" fmla="*/ 6402652 w 6435725"/>
              <a:gd name="connsiteY2325" fmla="*/ 4900876 h 6857998"/>
              <a:gd name="connsiteX2326" fmla="*/ 6396831 w 6435725"/>
              <a:gd name="connsiteY2326" fmla="*/ 4906168 h 6857998"/>
              <a:gd name="connsiteX2327" fmla="*/ 6391010 w 6435725"/>
              <a:gd name="connsiteY2327" fmla="*/ 4910665 h 6857998"/>
              <a:gd name="connsiteX2328" fmla="*/ 6387836 w 6435725"/>
              <a:gd name="connsiteY2328" fmla="*/ 4912518 h 6857998"/>
              <a:gd name="connsiteX2329" fmla="*/ 6384660 w 6435725"/>
              <a:gd name="connsiteY2329" fmla="*/ 4914105 h 6857998"/>
              <a:gd name="connsiteX2330" fmla="*/ 6381750 w 6435725"/>
              <a:gd name="connsiteY2330" fmla="*/ 4915693 h 6857998"/>
              <a:gd name="connsiteX2331" fmla="*/ 6378575 w 6435725"/>
              <a:gd name="connsiteY2331" fmla="*/ 4917015 h 6857998"/>
              <a:gd name="connsiteX2332" fmla="*/ 6375400 w 6435725"/>
              <a:gd name="connsiteY2332" fmla="*/ 4918074 h 6857998"/>
              <a:gd name="connsiteX2333" fmla="*/ 6372490 w 6435725"/>
              <a:gd name="connsiteY2333" fmla="*/ 4918868 h 6857998"/>
              <a:gd name="connsiteX2334" fmla="*/ 6369579 w 6435725"/>
              <a:gd name="connsiteY2334" fmla="*/ 4919132 h 6857998"/>
              <a:gd name="connsiteX2335" fmla="*/ 6366669 w 6435725"/>
              <a:gd name="connsiteY2335" fmla="*/ 4919397 h 6857998"/>
              <a:gd name="connsiteX2336" fmla="*/ 6359525 w 6435725"/>
              <a:gd name="connsiteY2336" fmla="*/ 4919132 h 6857998"/>
              <a:gd name="connsiteX2337" fmla="*/ 6352381 w 6435725"/>
              <a:gd name="connsiteY2337" fmla="*/ 4918338 h 6857998"/>
              <a:gd name="connsiteX2338" fmla="*/ 6349206 w 6435725"/>
              <a:gd name="connsiteY2338" fmla="*/ 4918338 h 6857998"/>
              <a:gd name="connsiteX2339" fmla="*/ 6345766 w 6435725"/>
              <a:gd name="connsiteY2339" fmla="*/ 4918868 h 6857998"/>
              <a:gd name="connsiteX2340" fmla="*/ 6342327 w 6435725"/>
              <a:gd name="connsiteY2340" fmla="*/ 4919132 h 6857998"/>
              <a:gd name="connsiteX2341" fmla="*/ 6339152 w 6435725"/>
              <a:gd name="connsiteY2341" fmla="*/ 4919926 h 6857998"/>
              <a:gd name="connsiteX2342" fmla="*/ 6336242 w 6435725"/>
              <a:gd name="connsiteY2342" fmla="*/ 4921513 h 6857998"/>
              <a:gd name="connsiteX2343" fmla="*/ 6333066 w 6435725"/>
              <a:gd name="connsiteY2343" fmla="*/ 4923630 h 6857998"/>
              <a:gd name="connsiteX2344" fmla="*/ 6329892 w 6435725"/>
              <a:gd name="connsiteY2344" fmla="*/ 4926540 h 6857998"/>
              <a:gd name="connsiteX2345" fmla="*/ 6326452 w 6435725"/>
              <a:gd name="connsiteY2345" fmla="*/ 4929715 h 6857998"/>
              <a:gd name="connsiteX2346" fmla="*/ 6322748 w 6435725"/>
              <a:gd name="connsiteY2346" fmla="*/ 4933684 h 6857998"/>
              <a:gd name="connsiteX2347" fmla="*/ 6319044 w 6435725"/>
              <a:gd name="connsiteY2347" fmla="*/ 4938447 h 6857998"/>
              <a:gd name="connsiteX2348" fmla="*/ 6315075 w 6435725"/>
              <a:gd name="connsiteY2348" fmla="*/ 4943738 h 6857998"/>
              <a:gd name="connsiteX2349" fmla="*/ 6311106 w 6435725"/>
              <a:gd name="connsiteY2349" fmla="*/ 4948765 h 6857998"/>
              <a:gd name="connsiteX2350" fmla="*/ 6303169 w 6435725"/>
              <a:gd name="connsiteY2350" fmla="*/ 4961201 h 6857998"/>
              <a:gd name="connsiteX2351" fmla="*/ 6294702 w 6435725"/>
              <a:gd name="connsiteY2351" fmla="*/ 4974695 h 6857998"/>
              <a:gd name="connsiteX2352" fmla="*/ 6286500 w 6435725"/>
              <a:gd name="connsiteY2352" fmla="*/ 4988982 h 6857998"/>
              <a:gd name="connsiteX2353" fmla="*/ 6278827 w 6435725"/>
              <a:gd name="connsiteY2353" fmla="*/ 5004063 h 6857998"/>
              <a:gd name="connsiteX2354" fmla="*/ 6271419 w 6435725"/>
              <a:gd name="connsiteY2354" fmla="*/ 5019145 h 6857998"/>
              <a:gd name="connsiteX2355" fmla="*/ 6264275 w 6435725"/>
              <a:gd name="connsiteY2355" fmla="*/ 5034226 h 6857998"/>
              <a:gd name="connsiteX2356" fmla="*/ 6258190 w 6435725"/>
              <a:gd name="connsiteY2356" fmla="*/ 5049043 h 6857998"/>
              <a:gd name="connsiteX2357" fmla="*/ 6253162 w 6435725"/>
              <a:gd name="connsiteY2357" fmla="*/ 5062801 h 6857998"/>
              <a:gd name="connsiteX2358" fmla="*/ 6250781 w 6435725"/>
              <a:gd name="connsiteY2358" fmla="*/ 5069151 h 6857998"/>
              <a:gd name="connsiteX2359" fmla="*/ 6248929 w 6435725"/>
              <a:gd name="connsiteY2359" fmla="*/ 5075501 h 6857998"/>
              <a:gd name="connsiteX2360" fmla="*/ 6247342 w 6435725"/>
              <a:gd name="connsiteY2360" fmla="*/ 5081322 h 6857998"/>
              <a:gd name="connsiteX2361" fmla="*/ 6246284 w 6435725"/>
              <a:gd name="connsiteY2361" fmla="*/ 5086878 h 6857998"/>
              <a:gd name="connsiteX2362" fmla="*/ 6245490 w 6435725"/>
              <a:gd name="connsiteY2362" fmla="*/ 5091641 h 6857998"/>
              <a:gd name="connsiteX2363" fmla="*/ 6244960 w 6435725"/>
              <a:gd name="connsiteY2363" fmla="*/ 5095874 h 6857998"/>
              <a:gd name="connsiteX2364" fmla="*/ 6244960 w 6435725"/>
              <a:gd name="connsiteY2364" fmla="*/ 5099843 h 6857998"/>
              <a:gd name="connsiteX2365" fmla="*/ 6245225 w 6435725"/>
              <a:gd name="connsiteY2365" fmla="*/ 5103018 h 6857998"/>
              <a:gd name="connsiteX2366" fmla="*/ 6248136 w 6435725"/>
              <a:gd name="connsiteY2366" fmla="*/ 5117835 h 6857998"/>
              <a:gd name="connsiteX2367" fmla="*/ 6249194 w 6435725"/>
              <a:gd name="connsiteY2367" fmla="*/ 5125243 h 6857998"/>
              <a:gd name="connsiteX2368" fmla="*/ 6249988 w 6435725"/>
              <a:gd name="connsiteY2368" fmla="*/ 5132122 h 6857998"/>
              <a:gd name="connsiteX2369" fmla="*/ 6250252 w 6435725"/>
              <a:gd name="connsiteY2369" fmla="*/ 5139001 h 6857998"/>
              <a:gd name="connsiteX2370" fmla="*/ 6250252 w 6435725"/>
              <a:gd name="connsiteY2370" fmla="*/ 5145616 h 6857998"/>
              <a:gd name="connsiteX2371" fmla="*/ 6249194 w 6435725"/>
              <a:gd name="connsiteY2371" fmla="*/ 5152230 h 6857998"/>
              <a:gd name="connsiteX2372" fmla="*/ 6248664 w 6435725"/>
              <a:gd name="connsiteY2372" fmla="*/ 5155141 h 6857998"/>
              <a:gd name="connsiteX2373" fmla="*/ 6247871 w 6435725"/>
              <a:gd name="connsiteY2373" fmla="*/ 5158051 h 6857998"/>
              <a:gd name="connsiteX2374" fmla="*/ 6246812 w 6435725"/>
              <a:gd name="connsiteY2374" fmla="*/ 5160962 h 6857998"/>
              <a:gd name="connsiteX2375" fmla="*/ 6245490 w 6435725"/>
              <a:gd name="connsiteY2375" fmla="*/ 5163872 h 6857998"/>
              <a:gd name="connsiteX2376" fmla="*/ 6244166 w 6435725"/>
              <a:gd name="connsiteY2376" fmla="*/ 5166253 h 6857998"/>
              <a:gd name="connsiteX2377" fmla="*/ 6242579 w 6435725"/>
              <a:gd name="connsiteY2377" fmla="*/ 5168635 h 6857998"/>
              <a:gd name="connsiteX2378" fmla="*/ 6240727 w 6435725"/>
              <a:gd name="connsiteY2378" fmla="*/ 5171280 h 6857998"/>
              <a:gd name="connsiteX2379" fmla="*/ 6238610 w 6435725"/>
              <a:gd name="connsiteY2379" fmla="*/ 5173662 h 6857998"/>
              <a:gd name="connsiteX2380" fmla="*/ 6235964 w 6435725"/>
              <a:gd name="connsiteY2380" fmla="*/ 5175778 h 6857998"/>
              <a:gd name="connsiteX2381" fmla="*/ 6233584 w 6435725"/>
              <a:gd name="connsiteY2381" fmla="*/ 5177630 h 6857998"/>
              <a:gd name="connsiteX2382" fmla="*/ 6230673 w 6435725"/>
              <a:gd name="connsiteY2382" fmla="*/ 5179747 h 6857998"/>
              <a:gd name="connsiteX2383" fmla="*/ 6227498 w 6435725"/>
              <a:gd name="connsiteY2383" fmla="*/ 5181335 h 6857998"/>
              <a:gd name="connsiteX2384" fmla="*/ 6223794 w 6435725"/>
              <a:gd name="connsiteY2384" fmla="*/ 5182922 h 6857998"/>
              <a:gd name="connsiteX2385" fmla="*/ 6220090 w 6435725"/>
              <a:gd name="connsiteY2385" fmla="*/ 5184510 h 6857998"/>
              <a:gd name="connsiteX2386" fmla="*/ 6215856 w 6435725"/>
              <a:gd name="connsiteY2386" fmla="*/ 5185568 h 6857998"/>
              <a:gd name="connsiteX2387" fmla="*/ 6211623 w 6435725"/>
              <a:gd name="connsiteY2387" fmla="*/ 5186891 h 6857998"/>
              <a:gd name="connsiteX2388" fmla="*/ 6206596 w 6435725"/>
              <a:gd name="connsiteY2388" fmla="*/ 5187685 h 6857998"/>
              <a:gd name="connsiteX2389" fmla="*/ 6201304 w 6435725"/>
              <a:gd name="connsiteY2389" fmla="*/ 5188478 h 6857998"/>
              <a:gd name="connsiteX2390" fmla="*/ 6199452 w 6435725"/>
              <a:gd name="connsiteY2390" fmla="*/ 5188743 h 6857998"/>
              <a:gd name="connsiteX2391" fmla="*/ 6197600 w 6435725"/>
              <a:gd name="connsiteY2391" fmla="*/ 5189272 h 6857998"/>
              <a:gd name="connsiteX2392" fmla="*/ 6196277 w 6435725"/>
              <a:gd name="connsiteY2392" fmla="*/ 5190330 h 6857998"/>
              <a:gd name="connsiteX2393" fmla="*/ 6194690 w 6435725"/>
              <a:gd name="connsiteY2393" fmla="*/ 5190860 h 6857998"/>
              <a:gd name="connsiteX2394" fmla="*/ 6191779 w 6435725"/>
              <a:gd name="connsiteY2394" fmla="*/ 5192976 h 6857998"/>
              <a:gd name="connsiteX2395" fmla="*/ 6189662 w 6435725"/>
              <a:gd name="connsiteY2395" fmla="*/ 5195887 h 6857998"/>
              <a:gd name="connsiteX2396" fmla="*/ 6187810 w 6435725"/>
              <a:gd name="connsiteY2396" fmla="*/ 5198797 h 6857998"/>
              <a:gd name="connsiteX2397" fmla="*/ 6185958 w 6435725"/>
              <a:gd name="connsiteY2397" fmla="*/ 5201972 h 6857998"/>
              <a:gd name="connsiteX2398" fmla="*/ 6183312 w 6435725"/>
              <a:gd name="connsiteY2398" fmla="*/ 5208587 h 6857998"/>
              <a:gd name="connsiteX2399" fmla="*/ 6180138 w 6435725"/>
              <a:gd name="connsiteY2399" fmla="*/ 5215466 h 6857998"/>
              <a:gd name="connsiteX2400" fmla="*/ 6177227 w 6435725"/>
              <a:gd name="connsiteY2400" fmla="*/ 5221551 h 6857998"/>
              <a:gd name="connsiteX2401" fmla="*/ 6174052 w 6435725"/>
              <a:gd name="connsiteY2401" fmla="*/ 5227108 h 6857998"/>
              <a:gd name="connsiteX2402" fmla="*/ 6170612 w 6435725"/>
              <a:gd name="connsiteY2402" fmla="*/ 5231605 h 6857998"/>
              <a:gd name="connsiteX2403" fmla="*/ 6167702 w 6435725"/>
              <a:gd name="connsiteY2403" fmla="*/ 5236103 h 6857998"/>
              <a:gd name="connsiteX2404" fmla="*/ 6164262 w 6435725"/>
              <a:gd name="connsiteY2404" fmla="*/ 5239014 h 6857998"/>
              <a:gd name="connsiteX2405" fmla="*/ 6162675 w 6435725"/>
              <a:gd name="connsiteY2405" fmla="*/ 5240337 h 6857998"/>
              <a:gd name="connsiteX2406" fmla="*/ 6160823 w 6435725"/>
              <a:gd name="connsiteY2406" fmla="*/ 5241660 h 6857998"/>
              <a:gd name="connsiteX2407" fmla="*/ 6159236 w 6435725"/>
              <a:gd name="connsiteY2407" fmla="*/ 5242453 h 6857998"/>
              <a:gd name="connsiteX2408" fmla="*/ 6157384 w 6435725"/>
              <a:gd name="connsiteY2408" fmla="*/ 5242718 h 6857998"/>
              <a:gd name="connsiteX2409" fmla="*/ 6155796 w 6435725"/>
              <a:gd name="connsiteY2409" fmla="*/ 5243512 h 6857998"/>
              <a:gd name="connsiteX2410" fmla="*/ 6154208 w 6435725"/>
              <a:gd name="connsiteY2410" fmla="*/ 5243512 h 6857998"/>
              <a:gd name="connsiteX2411" fmla="*/ 6152356 w 6435725"/>
              <a:gd name="connsiteY2411" fmla="*/ 5242983 h 6857998"/>
              <a:gd name="connsiteX2412" fmla="*/ 6150504 w 6435725"/>
              <a:gd name="connsiteY2412" fmla="*/ 5242718 h 6857998"/>
              <a:gd name="connsiteX2413" fmla="*/ 6148652 w 6435725"/>
              <a:gd name="connsiteY2413" fmla="*/ 5241924 h 6857998"/>
              <a:gd name="connsiteX2414" fmla="*/ 6146800 w 6435725"/>
              <a:gd name="connsiteY2414" fmla="*/ 5240866 h 6857998"/>
              <a:gd name="connsiteX2415" fmla="*/ 6144948 w 6435725"/>
              <a:gd name="connsiteY2415" fmla="*/ 5239278 h 6857998"/>
              <a:gd name="connsiteX2416" fmla="*/ 6143096 w 6435725"/>
              <a:gd name="connsiteY2416" fmla="*/ 5237955 h 6857998"/>
              <a:gd name="connsiteX2417" fmla="*/ 6141244 w 6435725"/>
              <a:gd name="connsiteY2417" fmla="*/ 5236103 h 6857998"/>
              <a:gd name="connsiteX2418" fmla="*/ 6139127 w 6435725"/>
              <a:gd name="connsiteY2418" fmla="*/ 5233458 h 6857998"/>
              <a:gd name="connsiteX2419" fmla="*/ 6135158 w 6435725"/>
              <a:gd name="connsiteY2419" fmla="*/ 5228166 h 6857998"/>
              <a:gd name="connsiteX2420" fmla="*/ 6130925 w 6435725"/>
              <a:gd name="connsiteY2420" fmla="*/ 5221022 h 6857998"/>
              <a:gd name="connsiteX2421" fmla="*/ 6126427 w 6435725"/>
              <a:gd name="connsiteY2421" fmla="*/ 5212555 h 6857998"/>
              <a:gd name="connsiteX2422" fmla="*/ 6125898 w 6435725"/>
              <a:gd name="connsiteY2422" fmla="*/ 5211233 h 6857998"/>
              <a:gd name="connsiteX2423" fmla="*/ 6124840 w 6435725"/>
              <a:gd name="connsiteY2423" fmla="*/ 5209910 h 6857998"/>
              <a:gd name="connsiteX2424" fmla="*/ 6123252 w 6435725"/>
              <a:gd name="connsiteY2424" fmla="*/ 5208587 h 6857998"/>
              <a:gd name="connsiteX2425" fmla="*/ 6122194 w 6435725"/>
              <a:gd name="connsiteY2425" fmla="*/ 5207793 h 6857998"/>
              <a:gd name="connsiteX2426" fmla="*/ 6118754 w 6435725"/>
              <a:gd name="connsiteY2426" fmla="*/ 5205941 h 6857998"/>
              <a:gd name="connsiteX2427" fmla="*/ 6114521 w 6435725"/>
              <a:gd name="connsiteY2427" fmla="*/ 5204618 h 6857998"/>
              <a:gd name="connsiteX2428" fmla="*/ 6109758 w 6435725"/>
              <a:gd name="connsiteY2428" fmla="*/ 5203824 h 6857998"/>
              <a:gd name="connsiteX2429" fmla="*/ 6104996 w 6435725"/>
              <a:gd name="connsiteY2429" fmla="*/ 5203030 h 6857998"/>
              <a:gd name="connsiteX2430" fmla="*/ 6099440 w 6435725"/>
              <a:gd name="connsiteY2430" fmla="*/ 5202766 h 6857998"/>
              <a:gd name="connsiteX2431" fmla="*/ 6093884 w 6435725"/>
              <a:gd name="connsiteY2431" fmla="*/ 5203030 h 6857998"/>
              <a:gd name="connsiteX2432" fmla="*/ 6088327 w 6435725"/>
              <a:gd name="connsiteY2432" fmla="*/ 5203824 h 6857998"/>
              <a:gd name="connsiteX2433" fmla="*/ 6082771 w 6435725"/>
              <a:gd name="connsiteY2433" fmla="*/ 5204883 h 6857998"/>
              <a:gd name="connsiteX2434" fmla="*/ 6077214 w 6435725"/>
              <a:gd name="connsiteY2434" fmla="*/ 5206205 h 6857998"/>
              <a:gd name="connsiteX2435" fmla="*/ 6072188 w 6435725"/>
              <a:gd name="connsiteY2435" fmla="*/ 5208322 h 6857998"/>
              <a:gd name="connsiteX2436" fmla="*/ 6067160 w 6435725"/>
              <a:gd name="connsiteY2436" fmla="*/ 5210439 h 6857998"/>
              <a:gd name="connsiteX2437" fmla="*/ 6062927 w 6435725"/>
              <a:gd name="connsiteY2437" fmla="*/ 5213349 h 6857998"/>
              <a:gd name="connsiteX2438" fmla="*/ 6061075 w 6435725"/>
              <a:gd name="connsiteY2438" fmla="*/ 5214937 h 6857998"/>
              <a:gd name="connsiteX2439" fmla="*/ 6059223 w 6435725"/>
              <a:gd name="connsiteY2439" fmla="*/ 5216260 h 6857998"/>
              <a:gd name="connsiteX2440" fmla="*/ 6057371 w 6435725"/>
              <a:gd name="connsiteY2440" fmla="*/ 5217847 h 6857998"/>
              <a:gd name="connsiteX2441" fmla="*/ 6056048 w 6435725"/>
              <a:gd name="connsiteY2441" fmla="*/ 5219699 h 6857998"/>
              <a:gd name="connsiteX2442" fmla="*/ 6048375 w 6435725"/>
              <a:gd name="connsiteY2442" fmla="*/ 5229753 h 6857998"/>
              <a:gd name="connsiteX2443" fmla="*/ 6040702 w 6435725"/>
              <a:gd name="connsiteY2443" fmla="*/ 5239014 h 6857998"/>
              <a:gd name="connsiteX2444" fmla="*/ 6032764 w 6435725"/>
              <a:gd name="connsiteY2444" fmla="*/ 5247480 h 6857998"/>
              <a:gd name="connsiteX2445" fmla="*/ 6029060 w 6435725"/>
              <a:gd name="connsiteY2445" fmla="*/ 5251449 h 6857998"/>
              <a:gd name="connsiteX2446" fmla="*/ 6024827 w 6435725"/>
              <a:gd name="connsiteY2446" fmla="*/ 5254889 h 6857998"/>
              <a:gd name="connsiteX2447" fmla="*/ 6020858 w 6435725"/>
              <a:gd name="connsiteY2447" fmla="*/ 5258328 h 6857998"/>
              <a:gd name="connsiteX2448" fmla="*/ 6016890 w 6435725"/>
              <a:gd name="connsiteY2448" fmla="*/ 5261503 h 6857998"/>
              <a:gd name="connsiteX2449" fmla="*/ 6012392 w 6435725"/>
              <a:gd name="connsiteY2449" fmla="*/ 5264678 h 6857998"/>
              <a:gd name="connsiteX2450" fmla="*/ 6008158 w 6435725"/>
              <a:gd name="connsiteY2450" fmla="*/ 5267324 h 6857998"/>
              <a:gd name="connsiteX2451" fmla="*/ 6003925 w 6435725"/>
              <a:gd name="connsiteY2451" fmla="*/ 5269705 h 6857998"/>
              <a:gd name="connsiteX2452" fmla="*/ 5999692 w 6435725"/>
              <a:gd name="connsiteY2452" fmla="*/ 5272087 h 6857998"/>
              <a:gd name="connsiteX2453" fmla="*/ 5994929 w 6435725"/>
              <a:gd name="connsiteY2453" fmla="*/ 5274203 h 6857998"/>
              <a:gd name="connsiteX2454" fmla="*/ 5990696 w 6435725"/>
              <a:gd name="connsiteY2454" fmla="*/ 5276055 h 6857998"/>
              <a:gd name="connsiteX2455" fmla="*/ 5985669 w 6435725"/>
              <a:gd name="connsiteY2455" fmla="*/ 5277378 h 6857998"/>
              <a:gd name="connsiteX2456" fmla="*/ 5981171 w 6435725"/>
              <a:gd name="connsiteY2456" fmla="*/ 5278701 h 6857998"/>
              <a:gd name="connsiteX2457" fmla="*/ 5976144 w 6435725"/>
              <a:gd name="connsiteY2457" fmla="*/ 5280024 h 6857998"/>
              <a:gd name="connsiteX2458" fmla="*/ 5971381 w 6435725"/>
              <a:gd name="connsiteY2458" fmla="*/ 5280553 h 6857998"/>
              <a:gd name="connsiteX2459" fmla="*/ 5966090 w 6435725"/>
              <a:gd name="connsiteY2459" fmla="*/ 5281083 h 6857998"/>
              <a:gd name="connsiteX2460" fmla="*/ 5961327 w 6435725"/>
              <a:gd name="connsiteY2460" fmla="*/ 5281347 h 6857998"/>
              <a:gd name="connsiteX2461" fmla="*/ 5955771 w 6435725"/>
              <a:gd name="connsiteY2461" fmla="*/ 5281347 h 6857998"/>
              <a:gd name="connsiteX2462" fmla="*/ 5950479 w 6435725"/>
              <a:gd name="connsiteY2462" fmla="*/ 5281083 h 6857998"/>
              <a:gd name="connsiteX2463" fmla="*/ 5944658 w 6435725"/>
              <a:gd name="connsiteY2463" fmla="*/ 5280553 h 6857998"/>
              <a:gd name="connsiteX2464" fmla="*/ 5939102 w 6435725"/>
              <a:gd name="connsiteY2464" fmla="*/ 5280024 h 6857998"/>
              <a:gd name="connsiteX2465" fmla="*/ 5933281 w 6435725"/>
              <a:gd name="connsiteY2465" fmla="*/ 5278701 h 6857998"/>
              <a:gd name="connsiteX2466" fmla="*/ 5927196 w 6435725"/>
              <a:gd name="connsiteY2466" fmla="*/ 5277378 h 6857998"/>
              <a:gd name="connsiteX2467" fmla="*/ 5920846 w 6435725"/>
              <a:gd name="connsiteY2467" fmla="*/ 5275526 h 6857998"/>
              <a:gd name="connsiteX2468" fmla="*/ 5914760 w 6435725"/>
              <a:gd name="connsiteY2468" fmla="*/ 5273674 h 6857998"/>
              <a:gd name="connsiteX2469" fmla="*/ 5908410 w 6435725"/>
              <a:gd name="connsiteY2469" fmla="*/ 5271293 h 6857998"/>
              <a:gd name="connsiteX2470" fmla="*/ 5901531 w 6435725"/>
              <a:gd name="connsiteY2470" fmla="*/ 5268912 h 6857998"/>
              <a:gd name="connsiteX2471" fmla="*/ 5898356 w 6435725"/>
              <a:gd name="connsiteY2471" fmla="*/ 5267589 h 6857998"/>
              <a:gd name="connsiteX2472" fmla="*/ 5894916 w 6435725"/>
              <a:gd name="connsiteY2472" fmla="*/ 5266795 h 6857998"/>
              <a:gd name="connsiteX2473" fmla="*/ 5891477 w 6435725"/>
              <a:gd name="connsiteY2473" fmla="*/ 5265737 h 6857998"/>
              <a:gd name="connsiteX2474" fmla="*/ 5887773 w 6435725"/>
              <a:gd name="connsiteY2474" fmla="*/ 5265472 h 6857998"/>
              <a:gd name="connsiteX2475" fmla="*/ 5884334 w 6435725"/>
              <a:gd name="connsiteY2475" fmla="*/ 5265208 h 6857998"/>
              <a:gd name="connsiteX2476" fmla="*/ 5881158 w 6435725"/>
              <a:gd name="connsiteY2476" fmla="*/ 5264943 h 6857998"/>
              <a:gd name="connsiteX2477" fmla="*/ 5877719 w 6435725"/>
              <a:gd name="connsiteY2477" fmla="*/ 5265208 h 6857998"/>
              <a:gd name="connsiteX2478" fmla="*/ 5874014 w 6435725"/>
              <a:gd name="connsiteY2478" fmla="*/ 5265472 h 6857998"/>
              <a:gd name="connsiteX2479" fmla="*/ 5870575 w 6435725"/>
              <a:gd name="connsiteY2479" fmla="*/ 5266001 h 6857998"/>
              <a:gd name="connsiteX2480" fmla="*/ 5867136 w 6435725"/>
              <a:gd name="connsiteY2480" fmla="*/ 5266795 h 6857998"/>
              <a:gd name="connsiteX2481" fmla="*/ 5864225 w 6435725"/>
              <a:gd name="connsiteY2481" fmla="*/ 5267589 h 6857998"/>
              <a:gd name="connsiteX2482" fmla="*/ 5860786 w 6435725"/>
              <a:gd name="connsiteY2482" fmla="*/ 5268912 h 6857998"/>
              <a:gd name="connsiteX2483" fmla="*/ 5857346 w 6435725"/>
              <a:gd name="connsiteY2483" fmla="*/ 5270499 h 6857998"/>
              <a:gd name="connsiteX2484" fmla="*/ 5854436 w 6435725"/>
              <a:gd name="connsiteY2484" fmla="*/ 5272087 h 6857998"/>
              <a:gd name="connsiteX2485" fmla="*/ 5851260 w 6435725"/>
              <a:gd name="connsiteY2485" fmla="*/ 5273674 h 6857998"/>
              <a:gd name="connsiteX2486" fmla="*/ 5847821 w 6435725"/>
              <a:gd name="connsiteY2486" fmla="*/ 5275526 h 6857998"/>
              <a:gd name="connsiteX2487" fmla="*/ 5845175 w 6435725"/>
              <a:gd name="connsiteY2487" fmla="*/ 5277908 h 6857998"/>
              <a:gd name="connsiteX2488" fmla="*/ 5842000 w 6435725"/>
              <a:gd name="connsiteY2488" fmla="*/ 5280289 h 6857998"/>
              <a:gd name="connsiteX2489" fmla="*/ 5836444 w 6435725"/>
              <a:gd name="connsiteY2489" fmla="*/ 5285051 h 6857998"/>
              <a:gd name="connsiteX2490" fmla="*/ 5830888 w 6435725"/>
              <a:gd name="connsiteY2490" fmla="*/ 5290872 h 6857998"/>
              <a:gd name="connsiteX2491" fmla="*/ 5826125 w 6435725"/>
              <a:gd name="connsiteY2491" fmla="*/ 5297487 h 6857998"/>
              <a:gd name="connsiteX2492" fmla="*/ 5821892 w 6435725"/>
              <a:gd name="connsiteY2492" fmla="*/ 5304630 h 6857998"/>
              <a:gd name="connsiteX2493" fmla="*/ 5817658 w 6435725"/>
              <a:gd name="connsiteY2493" fmla="*/ 5312303 h 6857998"/>
              <a:gd name="connsiteX2494" fmla="*/ 5814484 w 6435725"/>
              <a:gd name="connsiteY2494" fmla="*/ 5320241 h 6857998"/>
              <a:gd name="connsiteX2495" fmla="*/ 5811308 w 6435725"/>
              <a:gd name="connsiteY2495" fmla="*/ 5328708 h 6857998"/>
              <a:gd name="connsiteX2496" fmla="*/ 5809192 w 6435725"/>
              <a:gd name="connsiteY2496" fmla="*/ 5337439 h 6857998"/>
              <a:gd name="connsiteX2497" fmla="*/ 5807340 w 6435725"/>
              <a:gd name="connsiteY2497" fmla="*/ 5346699 h 6857998"/>
              <a:gd name="connsiteX2498" fmla="*/ 5806016 w 6435725"/>
              <a:gd name="connsiteY2498" fmla="*/ 5350933 h 6857998"/>
              <a:gd name="connsiteX2499" fmla="*/ 5804429 w 6435725"/>
              <a:gd name="connsiteY2499" fmla="*/ 5355166 h 6857998"/>
              <a:gd name="connsiteX2500" fmla="*/ 5802842 w 6435725"/>
              <a:gd name="connsiteY2500" fmla="*/ 5358870 h 6857998"/>
              <a:gd name="connsiteX2501" fmla="*/ 5800990 w 6435725"/>
              <a:gd name="connsiteY2501" fmla="*/ 5362574 h 6857998"/>
              <a:gd name="connsiteX2502" fmla="*/ 5799666 w 6435725"/>
              <a:gd name="connsiteY2502" fmla="*/ 5364162 h 6857998"/>
              <a:gd name="connsiteX2503" fmla="*/ 5798079 w 6435725"/>
              <a:gd name="connsiteY2503" fmla="*/ 5365220 h 6857998"/>
              <a:gd name="connsiteX2504" fmla="*/ 5796756 w 6435725"/>
              <a:gd name="connsiteY2504" fmla="*/ 5366543 h 6857998"/>
              <a:gd name="connsiteX2505" fmla="*/ 5795169 w 6435725"/>
              <a:gd name="connsiteY2505" fmla="*/ 5367866 h 6857998"/>
              <a:gd name="connsiteX2506" fmla="*/ 5793581 w 6435725"/>
              <a:gd name="connsiteY2506" fmla="*/ 5368660 h 6857998"/>
              <a:gd name="connsiteX2507" fmla="*/ 5791464 w 6435725"/>
              <a:gd name="connsiteY2507" fmla="*/ 5369189 h 6857998"/>
              <a:gd name="connsiteX2508" fmla="*/ 5789612 w 6435725"/>
              <a:gd name="connsiteY2508" fmla="*/ 5369983 h 6857998"/>
              <a:gd name="connsiteX2509" fmla="*/ 5786966 w 6435725"/>
              <a:gd name="connsiteY2509" fmla="*/ 5369983 h 6857998"/>
              <a:gd name="connsiteX2510" fmla="*/ 5784586 w 6435725"/>
              <a:gd name="connsiteY2510" fmla="*/ 5369983 h 6857998"/>
              <a:gd name="connsiteX2511" fmla="*/ 5782204 w 6435725"/>
              <a:gd name="connsiteY2511" fmla="*/ 5369983 h 6857998"/>
              <a:gd name="connsiteX2512" fmla="*/ 5779294 w 6435725"/>
              <a:gd name="connsiteY2512" fmla="*/ 5369189 h 6857998"/>
              <a:gd name="connsiteX2513" fmla="*/ 5776384 w 6435725"/>
              <a:gd name="connsiteY2513" fmla="*/ 5368395 h 6857998"/>
              <a:gd name="connsiteX2514" fmla="*/ 5772944 w 6435725"/>
              <a:gd name="connsiteY2514" fmla="*/ 5367601 h 6857998"/>
              <a:gd name="connsiteX2515" fmla="*/ 5769240 w 6435725"/>
              <a:gd name="connsiteY2515" fmla="*/ 5366014 h 6857998"/>
              <a:gd name="connsiteX2516" fmla="*/ 5765536 w 6435725"/>
              <a:gd name="connsiteY2516" fmla="*/ 5364426 h 6857998"/>
              <a:gd name="connsiteX2517" fmla="*/ 5761566 w 6435725"/>
              <a:gd name="connsiteY2517" fmla="*/ 5362310 h 6857998"/>
              <a:gd name="connsiteX2518" fmla="*/ 5759450 w 6435725"/>
              <a:gd name="connsiteY2518" fmla="*/ 5361516 h 6857998"/>
              <a:gd name="connsiteX2519" fmla="*/ 5757334 w 6435725"/>
              <a:gd name="connsiteY2519" fmla="*/ 5361516 h 6857998"/>
              <a:gd name="connsiteX2520" fmla="*/ 5754423 w 6435725"/>
              <a:gd name="connsiteY2520" fmla="*/ 5362045 h 6857998"/>
              <a:gd name="connsiteX2521" fmla="*/ 5751512 w 6435725"/>
              <a:gd name="connsiteY2521" fmla="*/ 5362839 h 6857998"/>
              <a:gd name="connsiteX2522" fmla="*/ 5748338 w 6435725"/>
              <a:gd name="connsiteY2522" fmla="*/ 5364162 h 6857998"/>
              <a:gd name="connsiteX2523" fmla="*/ 5744898 w 6435725"/>
              <a:gd name="connsiteY2523" fmla="*/ 5366014 h 6857998"/>
              <a:gd name="connsiteX2524" fmla="*/ 5741194 w 6435725"/>
              <a:gd name="connsiteY2524" fmla="*/ 5368395 h 6857998"/>
              <a:gd name="connsiteX2525" fmla="*/ 5737490 w 6435725"/>
              <a:gd name="connsiteY2525" fmla="*/ 5370776 h 6857998"/>
              <a:gd name="connsiteX2526" fmla="*/ 5734050 w 6435725"/>
              <a:gd name="connsiteY2526" fmla="*/ 5373951 h 6857998"/>
              <a:gd name="connsiteX2527" fmla="*/ 5729816 w 6435725"/>
              <a:gd name="connsiteY2527" fmla="*/ 5377391 h 6857998"/>
              <a:gd name="connsiteX2528" fmla="*/ 5721614 w 6435725"/>
              <a:gd name="connsiteY2528" fmla="*/ 5384799 h 6857998"/>
              <a:gd name="connsiteX2529" fmla="*/ 5713677 w 6435725"/>
              <a:gd name="connsiteY2529" fmla="*/ 5393266 h 6857998"/>
              <a:gd name="connsiteX2530" fmla="*/ 5705475 w 6435725"/>
              <a:gd name="connsiteY2530" fmla="*/ 5402262 h 6857998"/>
              <a:gd name="connsiteX2531" fmla="*/ 5697273 w 6435725"/>
              <a:gd name="connsiteY2531" fmla="*/ 5411787 h 6857998"/>
              <a:gd name="connsiteX2532" fmla="*/ 5690129 w 6435725"/>
              <a:gd name="connsiteY2532" fmla="*/ 5421576 h 6857998"/>
              <a:gd name="connsiteX2533" fmla="*/ 5683250 w 6435725"/>
              <a:gd name="connsiteY2533" fmla="*/ 5431101 h 6857998"/>
              <a:gd name="connsiteX2534" fmla="*/ 5677429 w 6435725"/>
              <a:gd name="connsiteY2534" fmla="*/ 5440362 h 6857998"/>
              <a:gd name="connsiteX2535" fmla="*/ 5672402 w 6435725"/>
              <a:gd name="connsiteY2535" fmla="*/ 5448828 h 6857998"/>
              <a:gd name="connsiteX2536" fmla="*/ 5670550 w 6435725"/>
              <a:gd name="connsiteY2536" fmla="*/ 5452797 h 6857998"/>
              <a:gd name="connsiteX2537" fmla="*/ 5668698 w 6435725"/>
              <a:gd name="connsiteY2537" fmla="*/ 5456766 h 6857998"/>
              <a:gd name="connsiteX2538" fmla="*/ 5667640 w 6435725"/>
              <a:gd name="connsiteY2538" fmla="*/ 5460205 h 6857998"/>
              <a:gd name="connsiteX2539" fmla="*/ 5666846 w 6435725"/>
              <a:gd name="connsiteY2539" fmla="*/ 5463645 h 6857998"/>
              <a:gd name="connsiteX2540" fmla="*/ 5666316 w 6435725"/>
              <a:gd name="connsiteY2540" fmla="*/ 5466291 h 6857998"/>
              <a:gd name="connsiteX2541" fmla="*/ 5666316 w 6435725"/>
              <a:gd name="connsiteY2541" fmla="*/ 5469201 h 6857998"/>
              <a:gd name="connsiteX2542" fmla="*/ 5667375 w 6435725"/>
              <a:gd name="connsiteY2542" fmla="*/ 5476610 h 6857998"/>
              <a:gd name="connsiteX2543" fmla="*/ 5668434 w 6435725"/>
              <a:gd name="connsiteY2543" fmla="*/ 5483753 h 6857998"/>
              <a:gd name="connsiteX2544" fmla="*/ 5670550 w 6435725"/>
              <a:gd name="connsiteY2544" fmla="*/ 5499364 h 6857998"/>
              <a:gd name="connsiteX2545" fmla="*/ 5671608 w 6435725"/>
              <a:gd name="connsiteY2545" fmla="*/ 5506508 h 6857998"/>
              <a:gd name="connsiteX2546" fmla="*/ 5671873 w 6435725"/>
              <a:gd name="connsiteY2546" fmla="*/ 5513651 h 6857998"/>
              <a:gd name="connsiteX2547" fmla="*/ 5671608 w 6435725"/>
              <a:gd name="connsiteY2547" fmla="*/ 5520530 h 6857998"/>
              <a:gd name="connsiteX2548" fmla="*/ 5671344 w 6435725"/>
              <a:gd name="connsiteY2548" fmla="*/ 5523705 h 6857998"/>
              <a:gd name="connsiteX2549" fmla="*/ 5670550 w 6435725"/>
              <a:gd name="connsiteY2549" fmla="*/ 5526880 h 6857998"/>
              <a:gd name="connsiteX2550" fmla="*/ 5669756 w 6435725"/>
              <a:gd name="connsiteY2550" fmla="*/ 5529526 h 6857998"/>
              <a:gd name="connsiteX2551" fmla="*/ 5668434 w 6435725"/>
              <a:gd name="connsiteY2551" fmla="*/ 5532437 h 6857998"/>
              <a:gd name="connsiteX2552" fmla="*/ 5667375 w 6435725"/>
              <a:gd name="connsiteY2552" fmla="*/ 5535083 h 6857998"/>
              <a:gd name="connsiteX2553" fmla="*/ 5665523 w 6435725"/>
              <a:gd name="connsiteY2553" fmla="*/ 5537728 h 6857998"/>
              <a:gd name="connsiteX2554" fmla="*/ 5663671 w 6435725"/>
              <a:gd name="connsiteY2554" fmla="*/ 5539845 h 6857998"/>
              <a:gd name="connsiteX2555" fmla="*/ 5661025 w 6435725"/>
              <a:gd name="connsiteY2555" fmla="*/ 5541697 h 6857998"/>
              <a:gd name="connsiteX2556" fmla="*/ 5658644 w 6435725"/>
              <a:gd name="connsiteY2556" fmla="*/ 5543549 h 6857998"/>
              <a:gd name="connsiteX2557" fmla="*/ 5655469 w 6435725"/>
              <a:gd name="connsiteY2557" fmla="*/ 5544608 h 6857998"/>
              <a:gd name="connsiteX2558" fmla="*/ 5652029 w 6435725"/>
              <a:gd name="connsiteY2558" fmla="*/ 5545930 h 6857998"/>
              <a:gd name="connsiteX2559" fmla="*/ 5648325 w 6435725"/>
              <a:gd name="connsiteY2559" fmla="*/ 5546724 h 6857998"/>
              <a:gd name="connsiteX2560" fmla="*/ 5643827 w 6435725"/>
              <a:gd name="connsiteY2560" fmla="*/ 5547518 h 6857998"/>
              <a:gd name="connsiteX2561" fmla="*/ 5639064 w 6435725"/>
              <a:gd name="connsiteY2561" fmla="*/ 5547783 h 6857998"/>
              <a:gd name="connsiteX2562" fmla="*/ 5633773 w 6435725"/>
              <a:gd name="connsiteY2562" fmla="*/ 5547783 h 6857998"/>
              <a:gd name="connsiteX2563" fmla="*/ 5628216 w 6435725"/>
              <a:gd name="connsiteY2563" fmla="*/ 5547518 h 6857998"/>
              <a:gd name="connsiteX2564" fmla="*/ 5621866 w 6435725"/>
              <a:gd name="connsiteY2564" fmla="*/ 5546724 h 6857998"/>
              <a:gd name="connsiteX2565" fmla="*/ 5614988 w 6435725"/>
              <a:gd name="connsiteY2565" fmla="*/ 5545666 h 6857998"/>
              <a:gd name="connsiteX2566" fmla="*/ 5613136 w 6435725"/>
              <a:gd name="connsiteY2566" fmla="*/ 5545666 h 6857998"/>
              <a:gd name="connsiteX2567" fmla="*/ 5611284 w 6435725"/>
              <a:gd name="connsiteY2567" fmla="*/ 5545930 h 6857998"/>
              <a:gd name="connsiteX2568" fmla="*/ 5609431 w 6435725"/>
              <a:gd name="connsiteY2568" fmla="*/ 5546195 h 6857998"/>
              <a:gd name="connsiteX2569" fmla="*/ 5607314 w 6435725"/>
              <a:gd name="connsiteY2569" fmla="*/ 5547253 h 6857998"/>
              <a:gd name="connsiteX2570" fmla="*/ 5603610 w 6435725"/>
              <a:gd name="connsiteY2570" fmla="*/ 5549370 h 6857998"/>
              <a:gd name="connsiteX2571" fmla="*/ 5599906 w 6435725"/>
              <a:gd name="connsiteY2571" fmla="*/ 5551751 h 6857998"/>
              <a:gd name="connsiteX2572" fmla="*/ 5582708 w 6435725"/>
              <a:gd name="connsiteY2572" fmla="*/ 5563393 h 6857998"/>
              <a:gd name="connsiteX2573" fmla="*/ 5575829 w 6435725"/>
              <a:gd name="connsiteY2573" fmla="*/ 5568155 h 6857998"/>
              <a:gd name="connsiteX2574" fmla="*/ 5569214 w 6435725"/>
              <a:gd name="connsiteY2574" fmla="*/ 5571595 h 6857998"/>
              <a:gd name="connsiteX2575" fmla="*/ 5563658 w 6435725"/>
              <a:gd name="connsiteY2575" fmla="*/ 5574505 h 6857998"/>
              <a:gd name="connsiteX2576" fmla="*/ 5561012 w 6435725"/>
              <a:gd name="connsiteY2576" fmla="*/ 5575828 h 6857998"/>
              <a:gd name="connsiteX2577" fmla="*/ 5558631 w 6435725"/>
              <a:gd name="connsiteY2577" fmla="*/ 5576358 h 6857998"/>
              <a:gd name="connsiteX2578" fmla="*/ 5555721 w 6435725"/>
              <a:gd name="connsiteY2578" fmla="*/ 5576887 h 6857998"/>
              <a:gd name="connsiteX2579" fmla="*/ 5553604 w 6435725"/>
              <a:gd name="connsiteY2579" fmla="*/ 5577151 h 6857998"/>
              <a:gd name="connsiteX2580" fmla="*/ 5551223 w 6435725"/>
              <a:gd name="connsiteY2580" fmla="*/ 5577151 h 6857998"/>
              <a:gd name="connsiteX2581" fmla="*/ 5548842 w 6435725"/>
              <a:gd name="connsiteY2581" fmla="*/ 5576887 h 6857998"/>
              <a:gd name="connsiteX2582" fmla="*/ 5546196 w 6435725"/>
              <a:gd name="connsiteY2582" fmla="*/ 5576358 h 6857998"/>
              <a:gd name="connsiteX2583" fmla="*/ 5544079 w 6435725"/>
              <a:gd name="connsiteY2583" fmla="*/ 5575828 h 6857998"/>
              <a:gd name="connsiteX2584" fmla="*/ 5541698 w 6435725"/>
              <a:gd name="connsiteY2584" fmla="*/ 5574505 h 6857998"/>
              <a:gd name="connsiteX2585" fmla="*/ 5539316 w 6435725"/>
              <a:gd name="connsiteY2585" fmla="*/ 5573183 h 6857998"/>
              <a:gd name="connsiteX2586" fmla="*/ 5536406 w 6435725"/>
              <a:gd name="connsiteY2586" fmla="*/ 5571595 h 6857998"/>
              <a:gd name="connsiteX2587" fmla="*/ 5534025 w 6435725"/>
              <a:gd name="connsiteY2587" fmla="*/ 5570008 h 6857998"/>
              <a:gd name="connsiteX2588" fmla="*/ 5528469 w 6435725"/>
              <a:gd name="connsiteY2588" fmla="*/ 5565245 h 6857998"/>
              <a:gd name="connsiteX2589" fmla="*/ 5522384 w 6435725"/>
              <a:gd name="connsiteY2589" fmla="*/ 5559424 h 6857998"/>
              <a:gd name="connsiteX2590" fmla="*/ 5515504 w 6435725"/>
              <a:gd name="connsiteY2590" fmla="*/ 5552810 h 6857998"/>
              <a:gd name="connsiteX2591" fmla="*/ 5499364 w 6435725"/>
              <a:gd name="connsiteY2591" fmla="*/ 5535083 h 6857998"/>
              <a:gd name="connsiteX2592" fmla="*/ 5496454 w 6435725"/>
              <a:gd name="connsiteY2592" fmla="*/ 5532701 h 6857998"/>
              <a:gd name="connsiteX2593" fmla="*/ 5494073 w 6435725"/>
              <a:gd name="connsiteY2593" fmla="*/ 5531114 h 6857998"/>
              <a:gd name="connsiteX2594" fmla="*/ 5491956 w 6435725"/>
              <a:gd name="connsiteY2594" fmla="*/ 5530320 h 6857998"/>
              <a:gd name="connsiteX2595" fmla="*/ 5489839 w 6435725"/>
              <a:gd name="connsiteY2595" fmla="*/ 5530320 h 6857998"/>
              <a:gd name="connsiteX2596" fmla="*/ 5487723 w 6435725"/>
              <a:gd name="connsiteY2596" fmla="*/ 5530849 h 6857998"/>
              <a:gd name="connsiteX2597" fmla="*/ 5485341 w 6435725"/>
              <a:gd name="connsiteY2597" fmla="*/ 5532172 h 6857998"/>
              <a:gd name="connsiteX2598" fmla="*/ 5483225 w 6435725"/>
              <a:gd name="connsiteY2598" fmla="*/ 5533760 h 6857998"/>
              <a:gd name="connsiteX2599" fmla="*/ 5480844 w 6435725"/>
              <a:gd name="connsiteY2599" fmla="*/ 5535347 h 6857998"/>
              <a:gd name="connsiteX2600" fmla="*/ 5476610 w 6435725"/>
              <a:gd name="connsiteY2600" fmla="*/ 5539051 h 6857998"/>
              <a:gd name="connsiteX2601" fmla="*/ 5471848 w 6435725"/>
              <a:gd name="connsiteY2601" fmla="*/ 5543549 h 6857998"/>
              <a:gd name="connsiteX2602" fmla="*/ 5467350 w 6435725"/>
              <a:gd name="connsiteY2602" fmla="*/ 5547783 h 6857998"/>
              <a:gd name="connsiteX2603" fmla="*/ 5462587 w 6435725"/>
              <a:gd name="connsiteY2603" fmla="*/ 5552016 h 6857998"/>
              <a:gd name="connsiteX2604" fmla="*/ 5458089 w 6435725"/>
              <a:gd name="connsiteY2604" fmla="*/ 5555455 h 6857998"/>
              <a:gd name="connsiteX2605" fmla="*/ 5455708 w 6435725"/>
              <a:gd name="connsiteY2605" fmla="*/ 5557308 h 6857998"/>
              <a:gd name="connsiteX2606" fmla="*/ 5453591 w 6435725"/>
              <a:gd name="connsiteY2606" fmla="*/ 5558630 h 6857998"/>
              <a:gd name="connsiteX2607" fmla="*/ 5450946 w 6435725"/>
              <a:gd name="connsiteY2607" fmla="*/ 5559424 h 6857998"/>
              <a:gd name="connsiteX2608" fmla="*/ 5448829 w 6435725"/>
              <a:gd name="connsiteY2608" fmla="*/ 5560483 h 6857998"/>
              <a:gd name="connsiteX2609" fmla="*/ 5446712 w 6435725"/>
              <a:gd name="connsiteY2609" fmla="*/ 5560747 h 6857998"/>
              <a:gd name="connsiteX2610" fmla="*/ 5444596 w 6435725"/>
              <a:gd name="connsiteY2610" fmla="*/ 5561012 h 6857998"/>
              <a:gd name="connsiteX2611" fmla="*/ 5441421 w 6435725"/>
              <a:gd name="connsiteY2611" fmla="*/ 5561012 h 6857998"/>
              <a:gd name="connsiteX2612" fmla="*/ 5438775 w 6435725"/>
              <a:gd name="connsiteY2612" fmla="*/ 5561541 h 6857998"/>
              <a:gd name="connsiteX2613" fmla="*/ 5436658 w 6435725"/>
              <a:gd name="connsiteY2613" fmla="*/ 5562599 h 6857998"/>
              <a:gd name="connsiteX2614" fmla="*/ 5434541 w 6435725"/>
              <a:gd name="connsiteY2614" fmla="*/ 5563922 h 6857998"/>
              <a:gd name="connsiteX2615" fmla="*/ 5432689 w 6435725"/>
              <a:gd name="connsiteY2615" fmla="*/ 5565774 h 6857998"/>
              <a:gd name="connsiteX2616" fmla="*/ 5431102 w 6435725"/>
              <a:gd name="connsiteY2616" fmla="*/ 5568155 h 6857998"/>
              <a:gd name="connsiteX2617" fmla="*/ 5429514 w 6435725"/>
              <a:gd name="connsiteY2617" fmla="*/ 5570801 h 6857998"/>
              <a:gd name="connsiteX2618" fmla="*/ 5427927 w 6435725"/>
              <a:gd name="connsiteY2618" fmla="*/ 5573447 h 6857998"/>
              <a:gd name="connsiteX2619" fmla="*/ 5425810 w 6435725"/>
              <a:gd name="connsiteY2619" fmla="*/ 5579797 h 6857998"/>
              <a:gd name="connsiteX2620" fmla="*/ 5423694 w 6435725"/>
              <a:gd name="connsiteY2620" fmla="*/ 5586147 h 6857998"/>
              <a:gd name="connsiteX2621" fmla="*/ 5421841 w 6435725"/>
              <a:gd name="connsiteY2621" fmla="*/ 5593026 h 6857998"/>
              <a:gd name="connsiteX2622" fmla="*/ 5419725 w 6435725"/>
              <a:gd name="connsiteY2622" fmla="*/ 5599376 h 6857998"/>
              <a:gd name="connsiteX2623" fmla="*/ 5418402 w 6435725"/>
              <a:gd name="connsiteY2623" fmla="*/ 5602551 h 6857998"/>
              <a:gd name="connsiteX2624" fmla="*/ 5417344 w 6435725"/>
              <a:gd name="connsiteY2624" fmla="*/ 5605197 h 6857998"/>
              <a:gd name="connsiteX2625" fmla="*/ 5415756 w 6435725"/>
              <a:gd name="connsiteY2625" fmla="*/ 5607843 h 6857998"/>
              <a:gd name="connsiteX2626" fmla="*/ 5414169 w 6435725"/>
              <a:gd name="connsiteY2626" fmla="*/ 5610224 h 6857998"/>
              <a:gd name="connsiteX2627" fmla="*/ 5412316 w 6435725"/>
              <a:gd name="connsiteY2627" fmla="*/ 5612341 h 6857998"/>
              <a:gd name="connsiteX2628" fmla="*/ 5410200 w 6435725"/>
              <a:gd name="connsiteY2628" fmla="*/ 5613928 h 6857998"/>
              <a:gd name="connsiteX2629" fmla="*/ 5408083 w 6435725"/>
              <a:gd name="connsiteY2629" fmla="*/ 5614987 h 6857998"/>
              <a:gd name="connsiteX2630" fmla="*/ 5405702 w 6435725"/>
              <a:gd name="connsiteY2630" fmla="*/ 5616045 h 6857998"/>
              <a:gd name="connsiteX2631" fmla="*/ 5402527 w 6435725"/>
              <a:gd name="connsiteY2631" fmla="*/ 5616310 h 6857998"/>
              <a:gd name="connsiteX2632" fmla="*/ 5399352 w 6435725"/>
              <a:gd name="connsiteY2632" fmla="*/ 5616045 h 6857998"/>
              <a:gd name="connsiteX2633" fmla="*/ 5395648 w 6435725"/>
              <a:gd name="connsiteY2633" fmla="*/ 5614987 h 6857998"/>
              <a:gd name="connsiteX2634" fmla="*/ 5391679 w 6435725"/>
              <a:gd name="connsiteY2634" fmla="*/ 5613928 h 6857998"/>
              <a:gd name="connsiteX2635" fmla="*/ 5387446 w 6435725"/>
              <a:gd name="connsiteY2635" fmla="*/ 5611547 h 6857998"/>
              <a:gd name="connsiteX2636" fmla="*/ 5382683 w 6435725"/>
              <a:gd name="connsiteY2636" fmla="*/ 5608637 h 6857998"/>
              <a:gd name="connsiteX2637" fmla="*/ 5377391 w 6435725"/>
              <a:gd name="connsiteY2637" fmla="*/ 5605197 h 6857998"/>
              <a:gd name="connsiteX2638" fmla="*/ 5371571 w 6435725"/>
              <a:gd name="connsiteY2638" fmla="*/ 5600699 h 6857998"/>
              <a:gd name="connsiteX2639" fmla="*/ 5367602 w 6435725"/>
              <a:gd name="connsiteY2639" fmla="*/ 5597524 h 6857998"/>
              <a:gd name="connsiteX2640" fmla="*/ 5362575 w 6435725"/>
              <a:gd name="connsiteY2640" fmla="*/ 5595408 h 6857998"/>
              <a:gd name="connsiteX2641" fmla="*/ 5357548 w 6435725"/>
              <a:gd name="connsiteY2641" fmla="*/ 5593291 h 6857998"/>
              <a:gd name="connsiteX2642" fmla="*/ 5352521 w 6435725"/>
              <a:gd name="connsiteY2642" fmla="*/ 5591439 h 6857998"/>
              <a:gd name="connsiteX2643" fmla="*/ 5346964 w 6435725"/>
              <a:gd name="connsiteY2643" fmla="*/ 5589851 h 6857998"/>
              <a:gd name="connsiteX2644" fmla="*/ 5341144 w 6435725"/>
              <a:gd name="connsiteY2644" fmla="*/ 5588528 h 6857998"/>
              <a:gd name="connsiteX2645" fmla="*/ 5329502 w 6435725"/>
              <a:gd name="connsiteY2645" fmla="*/ 5585883 h 6857998"/>
              <a:gd name="connsiteX2646" fmla="*/ 5323681 w 6435725"/>
              <a:gd name="connsiteY2646" fmla="*/ 5584030 h 6857998"/>
              <a:gd name="connsiteX2647" fmla="*/ 5317860 w 6435725"/>
              <a:gd name="connsiteY2647" fmla="*/ 5582178 h 6857998"/>
              <a:gd name="connsiteX2648" fmla="*/ 5312039 w 6435725"/>
              <a:gd name="connsiteY2648" fmla="*/ 5579797 h 6857998"/>
              <a:gd name="connsiteX2649" fmla="*/ 5306748 w 6435725"/>
              <a:gd name="connsiteY2649" fmla="*/ 5576887 h 6857998"/>
              <a:gd name="connsiteX2650" fmla="*/ 5301456 w 6435725"/>
              <a:gd name="connsiteY2650" fmla="*/ 5573447 h 6857998"/>
              <a:gd name="connsiteX2651" fmla="*/ 5299075 w 6435725"/>
              <a:gd name="connsiteY2651" fmla="*/ 5571595 h 6857998"/>
              <a:gd name="connsiteX2652" fmla="*/ 5296429 w 6435725"/>
              <a:gd name="connsiteY2652" fmla="*/ 5569478 h 6857998"/>
              <a:gd name="connsiteX2653" fmla="*/ 5294048 w 6435725"/>
              <a:gd name="connsiteY2653" fmla="*/ 5567097 h 6857998"/>
              <a:gd name="connsiteX2654" fmla="*/ 5291931 w 6435725"/>
              <a:gd name="connsiteY2654" fmla="*/ 5564716 h 6857998"/>
              <a:gd name="connsiteX2655" fmla="*/ 5289814 w 6435725"/>
              <a:gd name="connsiteY2655" fmla="*/ 5561805 h 6857998"/>
              <a:gd name="connsiteX2656" fmla="*/ 5287962 w 6435725"/>
              <a:gd name="connsiteY2656" fmla="*/ 5559160 h 6857998"/>
              <a:gd name="connsiteX2657" fmla="*/ 5285316 w 6435725"/>
              <a:gd name="connsiteY2657" fmla="*/ 5555191 h 6857998"/>
              <a:gd name="connsiteX2658" fmla="*/ 5281612 w 6435725"/>
              <a:gd name="connsiteY2658" fmla="*/ 5551222 h 6857998"/>
              <a:gd name="connsiteX2659" fmla="*/ 5277644 w 6435725"/>
              <a:gd name="connsiteY2659" fmla="*/ 5547518 h 6857998"/>
              <a:gd name="connsiteX2660" fmla="*/ 5272881 w 6435725"/>
              <a:gd name="connsiteY2660" fmla="*/ 5544078 h 6857998"/>
              <a:gd name="connsiteX2661" fmla="*/ 5268383 w 6435725"/>
              <a:gd name="connsiteY2661" fmla="*/ 5541433 h 6857998"/>
              <a:gd name="connsiteX2662" fmla="*/ 5263621 w 6435725"/>
              <a:gd name="connsiteY2662" fmla="*/ 5539051 h 6857998"/>
              <a:gd name="connsiteX2663" fmla="*/ 5261504 w 6435725"/>
              <a:gd name="connsiteY2663" fmla="*/ 5538522 h 6857998"/>
              <a:gd name="connsiteX2664" fmla="*/ 5259387 w 6435725"/>
              <a:gd name="connsiteY2664" fmla="*/ 5538258 h 6857998"/>
              <a:gd name="connsiteX2665" fmla="*/ 5257535 w 6435725"/>
              <a:gd name="connsiteY2665" fmla="*/ 5538258 h 6857998"/>
              <a:gd name="connsiteX2666" fmla="*/ 5255683 w 6435725"/>
              <a:gd name="connsiteY2666" fmla="*/ 5538258 h 6857998"/>
              <a:gd name="connsiteX2667" fmla="*/ 5247481 w 6435725"/>
              <a:gd name="connsiteY2667" fmla="*/ 5539845 h 6857998"/>
              <a:gd name="connsiteX2668" fmla="*/ 5244041 w 6435725"/>
              <a:gd name="connsiteY2668" fmla="*/ 5540374 h 6857998"/>
              <a:gd name="connsiteX2669" fmla="*/ 5241396 w 6435725"/>
              <a:gd name="connsiteY2669" fmla="*/ 5540374 h 6857998"/>
              <a:gd name="connsiteX2670" fmla="*/ 5238750 w 6435725"/>
              <a:gd name="connsiteY2670" fmla="*/ 5540110 h 6857998"/>
              <a:gd name="connsiteX2671" fmla="*/ 5236633 w 6435725"/>
              <a:gd name="connsiteY2671" fmla="*/ 5539845 h 6857998"/>
              <a:gd name="connsiteX2672" fmla="*/ 5235046 w 6435725"/>
              <a:gd name="connsiteY2672" fmla="*/ 5538787 h 6857998"/>
              <a:gd name="connsiteX2673" fmla="*/ 5233987 w 6435725"/>
              <a:gd name="connsiteY2673" fmla="*/ 5537728 h 6857998"/>
              <a:gd name="connsiteX2674" fmla="*/ 5232664 w 6435725"/>
              <a:gd name="connsiteY2674" fmla="*/ 5536141 h 6857998"/>
              <a:gd name="connsiteX2675" fmla="*/ 5232135 w 6435725"/>
              <a:gd name="connsiteY2675" fmla="*/ 5534289 h 6857998"/>
              <a:gd name="connsiteX2676" fmla="*/ 5231341 w 6435725"/>
              <a:gd name="connsiteY2676" fmla="*/ 5532172 h 6857998"/>
              <a:gd name="connsiteX2677" fmla="*/ 5231077 w 6435725"/>
              <a:gd name="connsiteY2677" fmla="*/ 5529262 h 6857998"/>
              <a:gd name="connsiteX2678" fmla="*/ 5230548 w 6435725"/>
              <a:gd name="connsiteY2678" fmla="*/ 5522912 h 6857998"/>
              <a:gd name="connsiteX2679" fmla="*/ 5230283 w 6435725"/>
              <a:gd name="connsiteY2679" fmla="*/ 5514710 h 6857998"/>
              <a:gd name="connsiteX2680" fmla="*/ 5230019 w 6435725"/>
              <a:gd name="connsiteY2680" fmla="*/ 5508095 h 6857998"/>
              <a:gd name="connsiteX2681" fmla="*/ 5228696 w 6435725"/>
              <a:gd name="connsiteY2681" fmla="*/ 5501745 h 6857998"/>
              <a:gd name="connsiteX2682" fmla="*/ 5227108 w 6435725"/>
              <a:gd name="connsiteY2682" fmla="*/ 5495660 h 6857998"/>
              <a:gd name="connsiteX2683" fmla="*/ 5224991 w 6435725"/>
              <a:gd name="connsiteY2683" fmla="*/ 5489310 h 6857998"/>
              <a:gd name="connsiteX2684" fmla="*/ 5222610 w 6435725"/>
              <a:gd name="connsiteY2684" fmla="*/ 5483753 h 6857998"/>
              <a:gd name="connsiteX2685" fmla="*/ 5219435 w 6435725"/>
              <a:gd name="connsiteY2685" fmla="*/ 5477933 h 6857998"/>
              <a:gd name="connsiteX2686" fmla="*/ 5215996 w 6435725"/>
              <a:gd name="connsiteY2686" fmla="*/ 5472905 h 6857998"/>
              <a:gd name="connsiteX2687" fmla="*/ 5212291 w 6435725"/>
              <a:gd name="connsiteY2687" fmla="*/ 5467614 h 6857998"/>
              <a:gd name="connsiteX2688" fmla="*/ 5208323 w 6435725"/>
              <a:gd name="connsiteY2688" fmla="*/ 5462322 h 6857998"/>
              <a:gd name="connsiteX2689" fmla="*/ 5204089 w 6435725"/>
              <a:gd name="connsiteY2689" fmla="*/ 5457560 h 6857998"/>
              <a:gd name="connsiteX2690" fmla="*/ 5199591 w 6435725"/>
              <a:gd name="connsiteY2690" fmla="*/ 5452533 h 6857998"/>
              <a:gd name="connsiteX2691" fmla="*/ 5194829 w 6435725"/>
              <a:gd name="connsiteY2691" fmla="*/ 5448035 h 6857998"/>
              <a:gd name="connsiteX2692" fmla="*/ 5185039 w 6435725"/>
              <a:gd name="connsiteY2692" fmla="*/ 5438774 h 6857998"/>
              <a:gd name="connsiteX2693" fmla="*/ 5174721 w 6435725"/>
              <a:gd name="connsiteY2693" fmla="*/ 5430043 h 6857998"/>
              <a:gd name="connsiteX2694" fmla="*/ 5172604 w 6435725"/>
              <a:gd name="connsiteY2694" fmla="*/ 5433218 h 6857998"/>
              <a:gd name="connsiteX2695" fmla="*/ 5169958 w 6435725"/>
              <a:gd name="connsiteY2695" fmla="*/ 5435599 h 6857998"/>
              <a:gd name="connsiteX2696" fmla="*/ 5167312 w 6435725"/>
              <a:gd name="connsiteY2696" fmla="*/ 5437716 h 6857998"/>
              <a:gd name="connsiteX2697" fmla="*/ 5164666 w 6435725"/>
              <a:gd name="connsiteY2697" fmla="*/ 5439303 h 6857998"/>
              <a:gd name="connsiteX2698" fmla="*/ 5162021 w 6435725"/>
              <a:gd name="connsiteY2698" fmla="*/ 5440626 h 6857998"/>
              <a:gd name="connsiteX2699" fmla="*/ 5159639 w 6435725"/>
              <a:gd name="connsiteY2699" fmla="*/ 5441685 h 6857998"/>
              <a:gd name="connsiteX2700" fmla="*/ 5156729 w 6435725"/>
              <a:gd name="connsiteY2700" fmla="*/ 5442478 h 6857998"/>
              <a:gd name="connsiteX2701" fmla="*/ 5153819 w 6435725"/>
              <a:gd name="connsiteY2701" fmla="*/ 5443008 h 6857998"/>
              <a:gd name="connsiteX2702" fmla="*/ 5150908 w 6435725"/>
              <a:gd name="connsiteY2702" fmla="*/ 5443008 h 6857998"/>
              <a:gd name="connsiteX2703" fmla="*/ 5148262 w 6435725"/>
              <a:gd name="connsiteY2703" fmla="*/ 5443008 h 6857998"/>
              <a:gd name="connsiteX2704" fmla="*/ 5142441 w 6435725"/>
              <a:gd name="connsiteY2704" fmla="*/ 5442743 h 6857998"/>
              <a:gd name="connsiteX2705" fmla="*/ 5136356 w 6435725"/>
              <a:gd name="connsiteY2705" fmla="*/ 5441685 h 6857998"/>
              <a:gd name="connsiteX2706" fmla="*/ 5130271 w 6435725"/>
              <a:gd name="connsiteY2706" fmla="*/ 5440626 h 6857998"/>
              <a:gd name="connsiteX2707" fmla="*/ 5124185 w 6435725"/>
              <a:gd name="connsiteY2707" fmla="*/ 5439303 h 6857998"/>
              <a:gd name="connsiteX2708" fmla="*/ 5118100 w 6435725"/>
              <a:gd name="connsiteY2708" fmla="*/ 5438510 h 6857998"/>
              <a:gd name="connsiteX2709" fmla="*/ 5112014 w 6435725"/>
              <a:gd name="connsiteY2709" fmla="*/ 5438245 h 6857998"/>
              <a:gd name="connsiteX2710" fmla="*/ 5109104 w 6435725"/>
              <a:gd name="connsiteY2710" fmla="*/ 5438245 h 6857998"/>
              <a:gd name="connsiteX2711" fmla="*/ 5106194 w 6435725"/>
              <a:gd name="connsiteY2711" fmla="*/ 5438510 h 6857998"/>
              <a:gd name="connsiteX2712" fmla="*/ 5103019 w 6435725"/>
              <a:gd name="connsiteY2712" fmla="*/ 5438774 h 6857998"/>
              <a:gd name="connsiteX2713" fmla="*/ 5100108 w 6435725"/>
              <a:gd name="connsiteY2713" fmla="*/ 5439568 h 6857998"/>
              <a:gd name="connsiteX2714" fmla="*/ 5097198 w 6435725"/>
              <a:gd name="connsiteY2714" fmla="*/ 5440626 h 6857998"/>
              <a:gd name="connsiteX2715" fmla="*/ 5094287 w 6435725"/>
              <a:gd name="connsiteY2715" fmla="*/ 5442214 h 6857998"/>
              <a:gd name="connsiteX2716" fmla="*/ 5091377 w 6435725"/>
              <a:gd name="connsiteY2716" fmla="*/ 5443537 h 6857998"/>
              <a:gd name="connsiteX2717" fmla="*/ 5088731 w 6435725"/>
              <a:gd name="connsiteY2717" fmla="*/ 5445918 h 6857998"/>
              <a:gd name="connsiteX2718" fmla="*/ 5085821 w 6435725"/>
              <a:gd name="connsiteY2718" fmla="*/ 5448564 h 6857998"/>
              <a:gd name="connsiteX2719" fmla="*/ 5083175 w 6435725"/>
              <a:gd name="connsiteY2719" fmla="*/ 5451210 h 6857998"/>
              <a:gd name="connsiteX2720" fmla="*/ 5086879 w 6435725"/>
              <a:gd name="connsiteY2720" fmla="*/ 5441685 h 6857998"/>
              <a:gd name="connsiteX2721" fmla="*/ 5089525 w 6435725"/>
              <a:gd name="connsiteY2721" fmla="*/ 5432160 h 6857998"/>
              <a:gd name="connsiteX2722" fmla="*/ 5091641 w 6435725"/>
              <a:gd name="connsiteY2722" fmla="*/ 5423428 h 6857998"/>
              <a:gd name="connsiteX2723" fmla="*/ 5093229 w 6435725"/>
              <a:gd name="connsiteY2723" fmla="*/ 5414433 h 6857998"/>
              <a:gd name="connsiteX2724" fmla="*/ 5093758 w 6435725"/>
              <a:gd name="connsiteY2724" fmla="*/ 5405437 h 6857998"/>
              <a:gd name="connsiteX2725" fmla="*/ 5093758 w 6435725"/>
              <a:gd name="connsiteY2725" fmla="*/ 5397235 h 6857998"/>
              <a:gd name="connsiteX2726" fmla="*/ 5093229 w 6435725"/>
              <a:gd name="connsiteY2726" fmla="*/ 5389297 h 6857998"/>
              <a:gd name="connsiteX2727" fmla="*/ 5091641 w 6435725"/>
              <a:gd name="connsiteY2727" fmla="*/ 5381360 h 6857998"/>
              <a:gd name="connsiteX2728" fmla="*/ 5089789 w 6435725"/>
              <a:gd name="connsiteY2728" fmla="*/ 5373951 h 6857998"/>
              <a:gd name="connsiteX2729" fmla="*/ 5087144 w 6435725"/>
              <a:gd name="connsiteY2729" fmla="*/ 5366543 h 6857998"/>
              <a:gd name="connsiteX2730" fmla="*/ 5083704 w 6435725"/>
              <a:gd name="connsiteY2730" fmla="*/ 5359928 h 6857998"/>
              <a:gd name="connsiteX2731" fmla="*/ 5080000 w 6435725"/>
              <a:gd name="connsiteY2731" fmla="*/ 5353314 h 6857998"/>
              <a:gd name="connsiteX2732" fmla="*/ 5075502 w 6435725"/>
              <a:gd name="connsiteY2732" fmla="*/ 5347228 h 6857998"/>
              <a:gd name="connsiteX2733" fmla="*/ 5070210 w 6435725"/>
              <a:gd name="connsiteY2733" fmla="*/ 5341408 h 6857998"/>
              <a:gd name="connsiteX2734" fmla="*/ 5064654 w 6435725"/>
              <a:gd name="connsiteY2734" fmla="*/ 5335851 h 6857998"/>
              <a:gd name="connsiteX2735" fmla="*/ 5058304 w 6435725"/>
              <a:gd name="connsiteY2735" fmla="*/ 5330560 h 6857998"/>
              <a:gd name="connsiteX2736" fmla="*/ 5051425 w 6435725"/>
              <a:gd name="connsiteY2736" fmla="*/ 5326062 h 6857998"/>
              <a:gd name="connsiteX2737" fmla="*/ 5044281 w 6435725"/>
              <a:gd name="connsiteY2737" fmla="*/ 5321828 h 6857998"/>
              <a:gd name="connsiteX2738" fmla="*/ 5037402 w 6435725"/>
              <a:gd name="connsiteY2738" fmla="*/ 5318124 h 6857998"/>
              <a:gd name="connsiteX2739" fmla="*/ 5029994 w 6435725"/>
              <a:gd name="connsiteY2739" fmla="*/ 5314949 h 6857998"/>
              <a:gd name="connsiteX2740" fmla="*/ 5022321 w 6435725"/>
              <a:gd name="connsiteY2740" fmla="*/ 5312568 h 6857998"/>
              <a:gd name="connsiteX2741" fmla="*/ 5014383 w 6435725"/>
              <a:gd name="connsiteY2741" fmla="*/ 5310716 h 6857998"/>
              <a:gd name="connsiteX2742" fmla="*/ 5006446 w 6435725"/>
              <a:gd name="connsiteY2742" fmla="*/ 5309128 h 6857998"/>
              <a:gd name="connsiteX2743" fmla="*/ 4998244 w 6435725"/>
              <a:gd name="connsiteY2743" fmla="*/ 5308599 h 6857998"/>
              <a:gd name="connsiteX2744" fmla="*/ 4989777 w 6435725"/>
              <a:gd name="connsiteY2744" fmla="*/ 5308599 h 6857998"/>
              <a:gd name="connsiteX2745" fmla="*/ 4981046 w 6435725"/>
              <a:gd name="connsiteY2745" fmla="*/ 5309128 h 6857998"/>
              <a:gd name="connsiteX2746" fmla="*/ 4972579 w 6435725"/>
              <a:gd name="connsiteY2746" fmla="*/ 5310716 h 6857998"/>
              <a:gd name="connsiteX2747" fmla="*/ 4963583 w 6435725"/>
              <a:gd name="connsiteY2747" fmla="*/ 5312833 h 6857998"/>
              <a:gd name="connsiteX2748" fmla="*/ 4954323 w 6435725"/>
              <a:gd name="connsiteY2748" fmla="*/ 5316008 h 6857998"/>
              <a:gd name="connsiteX2749" fmla="*/ 4945062 w 6435725"/>
              <a:gd name="connsiteY2749" fmla="*/ 5319447 h 6857998"/>
              <a:gd name="connsiteX2750" fmla="*/ 4935802 w 6435725"/>
              <a:gd name="connsiteY2750" fmla="*/ 5323945 h 6857998"/>
              <a:gd name="connsiteX2751" fmla="*/ 4926277 w 6435725"/>
              <a:gd name="connsiteY2751" fmla="*/ 5328972 h 6857998"/>
              <a:gd name="connsiteX2752" fmla="*/ 4957233 w 6435725"/>
              <a:gd name="connsiteY2752" fmla="*/ 5339291 h 6857998"/>
              <a:gd name="connsiteX2753" fmla="*/ 4971521 w 6435725"/>
              <a:gd name="connsiteY2753" fmla="*/ 5343789 h 6857998"/>
              <a:gd name="connsiteX2754" fmla="*/ 4986073 w 6435725"/>
              <a:gd name="connsiteY2754" fmla="*/ 5348551 h 6857998"/>
              <a:gd name="connsiteX2755" fmla="*/ 5000096 w 6435725"/>
              <a:gd name="connsiteY2755" fmla="*/ 5352520 h 6857998"/>
              <a:gd name="connsiteX2756" fmla="*/ 5014119 w 6435725"/>
              <a:gd name="connsiteY2756" fmla="*/ 5355695 h 6857998"/>
              <a:gd name="connsiteX2757" fmla="*/ 5020998 w 6435725"/>
              <a:gd name="connsiteY2757" fmla="*/ 5357283 h 6857998"/>
              <a:gd name="connsiteX2758" fmla="*/ 5028406 w 6435725"/>
              <a:gd name="connsiteY2758" fmla="*/ 5358870 h 6857998"/>
              <a:gd name="connsiteX2759" fmla="*/ 5035550 w 6435725"/>
              <a:gd name="connsiteY2759" fmla="*/ 5359928 h 6857998"/>
              <a:gd name="connsiteX2760" fmla="*/ 5042958 w 6435725"/>
              <a:gd name="connsiteY2760" fmla="*/ 5360987 h 6857998"/>
              <a:gd name="connsiteX2761" fmla="*/ 5040841 w 6435725"/>
              <a:gd name="connsiteY2761" fmla="*/ 5360987 h 6857998"/>
              <a:gd name="connsiteX2762" fmla="*/ 5038989 w 6435725"/>
              <a:gd name="connsiteY2762" fmla="*/ 5361516 h 6857998"/>
              <a:gd name="connsiteX2763" fmla="*/ 5037402 w 6435725"/>
              <a:gd name="connsiteY2763" fmla="*/ 5362574 h 6857998"/>
              <a:gd name="connsiteX2764" fmla="*/ 5035814 w 6435725"/>
              <a:gd name="connsiteY2764" fmla="*/ 5363368 h 6857998"/>
              <a:gd name="connsiteX2765" fmla="*/ 5034491 w 6435725"/>
              <a:gd name="connsiteY2765" fmla="*/ 5364691 h 6857998"/>
              <a:gd name="connsiteX2766" fmla="*/ 5033698 w 6435725"/>
              <a:gd name="connsiteY2766" fmla="*/ 5366278 h 6857998"/>
              <a:gd name="connsiteX2767" fmla="*/ 5032904 w 6435725"/>
              <a:gd name="connsiteY2767" fmla="*/ 5367866 h 6857998"/>
              <a:gd name="connsiteX2768" fmla="*/ 5032375 w 6435725"/>
              <a:gd name="connsiteY2768" fmla="*/ 5369718 h 6857998"/>
              <a:gd name="connsiteX2769" fmla="*/ 5031581 w 6435725"/>
              <a:gd name="connsiteY2769" fmla="*/ 5373687 h 6857998"/>
              <a:gd name="connsiteX2770" fmla="*/ 5031316 w 6435725"/>
              <a:gd name="connsiteY2770" fmla="*/ 5377920 h 6857998"/>
              <a:gd name="connsiteX2771" fmla="*/ 5030523 w 6435725"/>
              <a:gd name="connsiteY2771" fmla="*/ 5386916 h 6857998"/>
              <a:gd name="connsiteX2772" fmla="*/ 5029994 w 6435725"/>
              <a:gd name="connsiteY2772" fmla="*/ 5390885 h 6857998"/>
              <a:gd name="connsiteX2773" fmla="*/ 5028935 w 6435725"/>
              <a:gd name="connsiteY2773" fmla="*/ 5394589 h 6857998"/>
              <a:gd name="connsiteX2774" fmla="*/ 5028141 w 6435725"/>
              <a:gd name="connsiteY2774" fmla="*/ 5396441 h 6857998"/>
              <a:gd name="connsiteX2775" fmla="*/ 5027083 w 6435725"/>
              <a:gd name="connsiteY2775" fmla="*/ 5397499 h 6857998"/>
              <a:gd name="connsiteX2776" fmla="*/ 5026289 w 6435725"/>
              <a:gd name="connsiteY2776" fmla="*/ 5398822 h 6857998"/>
              <a:gd name="connsiteX2777" fmla="*/ 5024702 w 6435725"/>
              <a:gd name="connsiteY2777" fmla="*/ 5400145 h 6857998"/>
              <a:gd name="connsiteX2778" fmla="*/ 5023114 w 6435725"/>
              <a:gd name="connsiteY2778" fmla="*/ 5400674 h 6857998"/>
              <a:gd name="connsiteX2779" fmla="*/ 5021262 w 6435725"/>
              <a:gd name="connsiteY2779" fmla="*/ 5401203 h 6857998"/>
              <a:gd name="connsiteX2780" fmla="*/ 5019146 w 6435725"/>
              <a:gd name="connsiteY2780" fmla="*/ 5401203 h 6857998"/>
              <a:gd name="connsiteX2781" fmla="*/ 5016764 w 6435725"/>
              <a:gd name="connsiteY2781" fmla="*/ 5401203 h 6857998"/>
              <a:gd name="connsiteX2782" fmla="*/ 5013589 w 6435725"/>
              <a:gd name="connsiteY2782" fmla="*/ 5400674 h 6857998"/>
              <a:gd name="connsiteX2783" fmla="*/ 5010679 w 6435725"/>
              <a:gd name="connsiteY2783" fmla="*/ 5399616 h 6857998"/>
              <a:gd name="connsiteX2784" fmla="*/ 5006975 w 6435725"/>
              <a:gd name="connsiteY2784" fmla="*/ 5398558 h 6857998"/>
              <a:gd name="connsiteX2785" fmla="*/ 5003006 w 6435725"/>
              <a:gd name="connsiteY2785" fmla="*/ 5396705 h 6857998"/>
              <a:gd name="connsiteX2786" fmla="*/ 5000096 w 6435725"/>
              <a:gd name="connsiteY2786" fmla="*/ 5395383 h 6857998"/>
              <a:gd name="connsiteX2787" fmla="*/ 4997185 w 6435725"/>
              <a:gd name="connsiteY2787" fmla="*/ 5394324 h 6857998"/>
              <a:gd name="connsiteX2788" fmla="*/ 4990835 w 6435725"/>
              <a:gd name="connsiteY2788" fmla="*/ 5392472 h 6857998"/>
              <a:gd name="connsiteX2789" fmla="*/ 4984750 w 6435725"/>
              <a:gd name="connsiteY2789" fmla="*/ 5390885 h 6857998"/>
              <a:gd name="connsiteX2790" fmla="*/ 4978664 w 6435725"/>
              <a:gd name="connsiteY2790" fmla="*/ 5389033 h 6857998"/>
              <a:gd name="connsiteX2791" fmla="*/ 4976019 w 6435725"/>
              <a:gd name="connsiteY2791" fmla="*/ 5387710 h 6857998"/>
              <a:gd name="connsiteX2792" fmla="*/ 4973108 w 6435725"/>
              <a:gd name="connsiteY2792" fmla="*/ 5386122 h 6857998"/>
              <a:gd name="connsiteX2793" fmla="*/ 4970727 w 6435725"/>
              <a:gd name="connsiteY2793" fmla="*/ 5384270 h 6857998"/>
              <a:gd name="connsiteX2794" fmla="*/ 4968610 w 6435725"/>
              <a:gd name="connsiteY2794" fmla="*/ 5382153 h 6857998"/>
              <a:gd name="connsiteX2795" fmla="*/ 4966758 w 6435725"/>
              <a:gd name="connsiteY2795" fmla="*/ 5379772 h 6857998"/>
              <a:gd name="connsiteX2796" fmla="*/ 4965171 w 6435725"/>
              <a:gd name="connsiteY2796" fmla="*/ 5376597 h 6857998"/>
              <a:gd name="connsiteX2797" fmla="*/ 4963848 w 6435725"/>
              <a:gd name="connsiteY2797" fmla="*/ 5372893 h 6857998"/>
              <a:gd name="connsiteX2798" fmla="*/ 4963319 w 6435725"/>
              <a:gd name="connsiteY2798" fmla="*/ 5368924 h 6857998"/>
              <a:gd name="connsiteX2799" fmla="*/ 4942416 w 6435725"/>
              <a:gd name="connsiteY2799" fmla="*/ 5362045 h 6857998"/>
              <a:gd name="connsiteX2800" fmla="*/ 4938977 w 6435725"/>
              <a:gd name="connsiteY2800" fmla="*/ 5364162 h 6857998"/>
              <a:gd name="connsiteX2801" fmla="*/ 4935802 w 6435725"/>
              <a:gd name="connsiteY2801" fmla="*/ 5366014 h 6857998"/>
              <a:gd name="connsiteX2802" fmla="*/ 4932362 w 6435725"/>
              <a:gd name="connsiteY2802" fmla="*/ 5367072 h 6857998"/>
              <a:gd name="connsiteX2803" fmla="*/ 4929187 w 6435725"/>
              <a:gd name="connsiteY2803" fmla="*/ 5367866 h 6857998"/>
              <a:gd name="connsiteX2804" fmla="*/ 4925748 w 6435725"/>
              <a:gd name="connsiteY2804" fmla="*/ 5368130 h 6857998"/>
              <a:gd name="connsiteX2805" fmla="*/ 4922837 w 6435725"/>
              <a:gd name="connsiteY2805" fmla="*/ 5367866 h 6857998"/>
              <a:gd name="connsiteX2806" fmla="*/ 4919398 w 6435725"/>
              <a:gd name="connsiteY2806" fmla="*/ 5367072 h 6857998"/>
              <a:gd name="connsiteX2807" fmla="*/ 4916223 w 6435725"/>
              <a:gd name="connsiteY2807" fmla="*/ 5366543 h 6857998"/>
              <a:gd name="connsiteX2808" fmla="*/ 4909873 w 6435725"/>
              <a:gd name="connsiteY2808" fmla="*/ 5364426 h 6857998"/>
              <a:gd name="connsiteX2809" fmla="*/ 4903787 w 6435725"/>
              <a:gd name="connsiteY2809" fmla="*/ 5362045 h 6857998"/>
              <a:gd name="connsiteX2810" fmla="*/ 4897702 w 6435725"/>
              <a:gd name="connsiteY2810" fmla="*/ 5359399 h 6857998"/>
              <a:gd name="connsiteX2811" fmla="*/ 4894262 w 6435725"/>
              <a:gd name="connsiteY2811" fmla="*/ 5358605 h 6857998"/>
              <a:gd name="connsiteX2812" fmla="*/ 4891087 w 6435725"/>
              <a:gd name="connsiteY2812" fmla="*/ 5358076 h 6857998"/>
              <a:gd name="connsiteX2813" fmla="*/ 4827852 w 6435725"/>
              <a:gd name="connsiteY2813" fmla="*/ 5336116 h 6857998"/>
              <a:gd name="connsiteX2814" fmla="*/ 4825206 w 6435725"/>
              <a:gd name="connsiteY2814" fmla="*/ 5333999 h 6857998"/>
              <a:gd name="connsiteX2815" fmla="*/ 4822031 w 6435725"/>
              <a:gd name="connsiteY2815" fmla="*/ 5331883 h 6857998"/>
              <a:gd name="connsiteX2816" fmla="*/ 4819385 w 6435725"/>
              <a:gd name="connsiteY2816" fmla="*/ 5330030 h 6857998"/>
              <a:gd name="connsiteX2817" fmla="*/ 4816210 w 6435725"/>
              <a:gd name="connsiteY2817" fmla="*/ 5328708 h 6857998"/>
              <a:gd name="connsiteX2818" fmla="*/ 4812771 w 6435725"/>
              <a:gd name="connsiteY2818" fmla="*/ 5327649 h 6857998"/>
              <a:gd name="connsiteX2819" fmla="*/ 4809331 w 6435725"/>
              <a:gd name="connsiteY2819" fmla="*/ 5326855 h 6857998"/>
              <a:gd name="connsiteX2820" fmla="*/ 4806156 w 6435725"/>
              <a:gd name="connsiteY2820" fmla="*/ 5326855 h 6857998"/>
              <a:gd name="connsiteX2821" fmla="*/ 4802187 w 6435725"/>
              <a:gd name="connsiteY2821" fmla="*/ 5327649 h 6857998"/>
              <a:gd name="connsiteX2822" fmla="*/ 4798483 w 6435725"/>
              <a:gd name="connsiteY2822" fmla="*/ 5328443 h 6857998"/>
              <a:gd name="connsiteX2823" fmla="*/ 4794779 w 6435725"/>
              <a:gd name="connsiteY2823" fmla="*/ 5329766 h 6857998"/>
              <a:gd name="connsiteX2824" fmla="*/ 4790810 w 6435725"/>
              <a:gd name="connsiteY2824" fmla="*/ 5331353 h 6857998"/>
              <a:gd name="connsiteX2825" fmla="*/ 4787106 w 6435725"/>
              <a:gd name="connsiteY2825" fmla="*/ 5333470 h 6857998"/>
              <a:gd name="connsiteX2826" fmla="*/ 4783137 w 6435725"/>
              <a:gd name="connsiteY2826" fmla="*/ 5335587 h 6857998"/>
              <a:gd name="connsiteX2827" fmla="*/ 4778904 w 6435725"/>
              <a:gd name="connsiteY2827" fmla="*/ 5338233 h 6857998"/>
              <a:gd name="connsiteX2828" fmla="*/ 4774935 w 6435725"/>
              <a:gd name="connsiteY2828" fmla="*/ 5341408 h 6857998"/>
              <a:gd name="connsiteX2829" fmla="*/ 4770966 w 6435725"/>
              <a:gd name="connsiteY2829" fmla="*/ 5344847 h 6857998"/>
              <a:gd name="connsiteX2830" fmla="*/ 4766733 w 6435725"/>
              <a:gd name="connsiteY2830" fmla="*/ 5348022 h 6857998"/>
              <a:gd name="connsiteX2831" fmla="*/ 4762764 w 6435725"/>
              <a:gd name="connsiteY2831" fmla="*/ 5351991 h 6857998"/>
              <a:gd name="connsiteX2832" fmla="*/ 4755091 w 6435725"/>
              <a:gd name="connsiteY2832" fmla="*/ 5360458 h 6857998"/>
              <a:gd name="connsiteX2833" fmla="*/ 4747419 w 6435725"/>
              <a:gd name="connsiteY2833" fmla="*/ 5369189 h 6857998"/>
              <a:gd name="connsiteX2834" fmla="*/ 4740010 w 6435725"/>
              <a:gd name="connsiteY2834" fmla="*/ 5379243 h 6857998"/>
              <a:gd name="connsiteX2835" fmla="*/ 4733660 w 6435725"/>
              <a:gd name="connsiteY2835" fmla="*/ 5389033 h 6857998"/>
              <a:gd name="connsiteX2836" fmla="*/ 4727310 w 6435725"/>
              <a:gd name="connsiteY2836" fmla="*/ 5399087 h 6857998"/>
              <a:gd name="connsiteX2837" fmla="*/ 4722019 w 6435725"/>
              <a:gd name="connsiteY2837" fmla="*/ 5409670 h 6857998"/>
              <a:gd name="connsiteX2838" fmla="*/ 4719637 w 6435725"/>
              <a:gd name="connsiteY2838" fmla="*/ 5414697 h 6857998"/>
              <a:gd name="connsiteX2839" fmla="*/ 4717521 w 6435725"/>
              <a:gd name="connsiteY2839" fmla="*/ 5419989 h 6857998"/>
              <a:gd name="connsiteX2840" fmla="*/ 4715669 w 6435725"/>
              <a:gd name="connsiteY2840" fmla="*/ 5425016 h 6857998"/>
              <a:gd name="connsiteX2841" fmla="*/ 4714346 w 6435725"/>
              <a:gd name="connsiteY2841" fmla="*/ 5429778 h 6857998"/>
              <a:gd name="connsiteX2842" fmla="*/ 4712758 w 6435725"/>
              <a:gd name="connsiteY2842" fmla="*/ 5434805 h 6857998"/>
              <a:gd name="connsiteX2843" fmla="*/ 4711700 w 6435725"/>
              <a:gd name="connsiteY2843" fmla="*/ 5439303 h 6857998"/>
              <a:gd name="connsiteX2844" fmla="*/ 4710906 w 6435725"/>
              <a:gd name="connsiteY2844" fmla="*/ 5444066 h 6857998"/>
              <a:gd name="connsiteX2845" fmla="*/ 4710641 w 6435725"/>
              <a:gd name="connsiteY2845" fmla="*/ 5448564 h 6857998"/>
              <a:gd name="connsiteX2846" fmla="*/ 4710641 w 6435725"/>
              <a:gd name="connsiteY2846" fmla="*/ 5452797 h 6857998"/>
              <a:gd name="connsiteX2847" fmla="*/ 4710906 w 6435725"/>
              <a:gd name="connsiteY2847" fmla="*/ 5456766 h 6857998"/>
              <a:gd name="connsiteX2848" fmla="*/ 4713023 w 6435725"/>
              <a:gd name="connsiteY2848" fmla="*/ 5456766 h 6857998"/>
              <a:gd name="connsiteX2849" fmla="*/ 4715139 w 6435725"/>
              <a:gd name="connsiteY2849" fmla="*/ 5456766 h 6857998"/>
              <a:gd name="connsiteX2850" fmla="*/ 4717521 w 6435725"/>
              <a:gd name="connsiteY2850" fmla="*/ 5456501 h 6857998"/>
              <a:gd name="connsiteX2851" fmla="*/ 4719637 w 6435725"/>
              <a:gd name="connsiteY2851" fmla="*/ 5455972 h 6857998"/>
              <a:gd name="connsiteX2852" fmla="*/ 4724135 w 6435725"/>
              <a:gd name="connsiteY2852" fmla="*/ 5454385 h 6857998"/>
              <a:gd name="connsiteX2853" fmla="*/ 4728104 w 6435725"/>
              <a:gd name="connsiteY2853" fmla="*/ 5452268 h 6857998"/>
              <a:gd name="connsiteX2854" fmla="*/ 4732337 w 6435725"/>
              <a:gd name="connsiteY2854" fmla="*/ 5449887 h 6857998"/>
              <a:gd name="connsiteX2855" fmla="*/ 4736306 w 6435725"/>
              <a:gd name="connsiteY2855" fmla="*/ 5446976 h 6857998"/>
              <a:gd name="connsiteX2856" fmla="*/ 4744508 w 6435725"/>
              <a:gd name="connsiteY2856" fmla="*/ 5441420 h 6857998"/>
              <a:gd name="connsiteX2857" fmla="*/ 4748741 w 6435725"/>
              <a:gd name="connsiteY2857" fmla="*/ 5439039 h 6857998"/>
              <a:gd name="connsiteX2858" fmla="*/ 4752975 w 6435725"/>
              <a:gd name="connsiteY2858" fmla="*/ 5437187 h 6857998"/>
              <a:gd name="connsiteX2859" fmla="*/ 4757208 w 6435725"/>
              <a:gd name="connsiteY2859" fmla="*/ 5435599 h 6857998"/>
              <a:gd name="connsiteX2860" fmla="*/ 4759325 w 6435725"/>
              <a:gd name="connsiteY2860" fmla="*/ 5435070 h 6857998"/>
              <a:gd name="connsiteX2861" fmla="*/ 4761441 w 6435725"/>
              <a:gd name="connsiteY2861" fmla="*/ 5435070 h 6857998"/>
              <a:gd name="connsiteX2862" fmla="*/ 4764087 w 6435725"/>
              <a:gd name="connsiteY2862" fmla="*/ 5435070 h 6857998"/>
              <a:gd name="connsiteX2863" fmla="*/ 4766204 w 6435725"/>
              <a:gd name="connsiteY2863" fmla="*/ 5435070 h 6857998"/>
              <a:gd name="connsiteX2864" fmla="*/ 4768585 w 6435725"/>
              <a:gd name="connsiteY2864" fmla="*/ 5435599 h 6857998"/>
              <a:gd name="connsiteX2865" fmla="*/ 4770966 w 6435725"/>
              <a:gd name="connsiteY2865" fmla="*/ 5436658 h 6857998"/>
              <a:gd name="connsiteX2866" fmla="*/ 4773612 w 6435725"/>
              <a:gd name="connsiteY2866" fmla="*/ 5437451 h 6857998"/>
              <a:gd name="connsiteX2867" fmla="*/ 4775994 w 6435725"/>
              <a:gd name="connsiteY2867" fmla="*/ 5439039 h 6857998"/>
              <a:gd name="connsiteX2868" fmla="*/ 4778375 w 6435725"/>
              <a:gd name="connsiteY2868" fmla="*/ 5440891 h 6857998"/>
              <a:gd name="connsiteX2869" fmla="*/ 4781285 w 6435725"/>
              <a:gd name="connsiteY2869" fmla="*/ 5443008 h 6857998"/>
              <a:gd name="connsiteX2870" fmla="*/ 4794514 w 6435725"/>
              <a:gd name="connsiteY2870" fmla="*/ 5443272 h 6857998"/>
              <a:gd name="connsiteX2871" fmla="*/ 4820708 w 6435725"/>
              <a:gd name="connsiteY2871" fmla="*/ 5410199 h 6857998"/>
              <a:gd name="connsiteX2872" fmla="*/ 4819650 w 6435725"/>
              <a:gd name="connsiteY2872" fmla="*/ 5414697 h 6857998"/>
              <a:gd name="connsiteX2873" fmla="*/ 4818327 w 6435725"/>
              <a:gd name="connsiteY2873" fmla="*/ 5419195 h 6857998"/>
              <a:gd name="connsiteX2874" fmla="*/ 4817798 w 6435725"/>
              <a:gd name="connsiteY2874" fmla="*/ 5423428 h 6857998"/>
              <a:gd name="connsiteX2875" fmla="*/ 4817533 w 6435725"/>
              <a:gd name="connsiteY2875" fmla="*/ 5427133 h 6857998"/>
              <a:gd name="connsiteX2876" fmla="*/ 4817004 w 6435725"/>
              <a:gd name="connsiteY2876" fmla="*/ 5431101 h 6857998"/>
              <a:gd name="connsiteX2877" fmla="*/ 4817533 w 6435725"/>
              <a:gd name="connsiteY2877" fmla="*/ 5434541 h 6857998"/>
              <a:gd name="connsiteX2878" fmla="*/ 4817798 w 6435725"/>
              <a:gd name="connsiteY2878" fmla="*/ 5437716 h 6857998"/>
              <a:gd name="connsiteX2879" fmla="*/ 4818327 w 6435725"/>
              <a:gd name="connsiteY2879" fmla="*/ 5441155 h 6857998"/>
              <a:gd name="connsiteX2880" fmla="*/ 4819385 w 6435725"/>
              <a:gd name="connsiteY2880" fmla="*/ 5444330 h 6857998"/>
              <a:gd name="connsiteX2881" fmla="*/ 4820179 w 6435725"/>
              <a:gd name="connsiteY2881" fmla="*/ 5447241 h 6857998"/>
              <a:gd name="connsiteX2882" fmla="*/ 4821502 w 6435725"/>
              <a:gd name="connsiteY2882" fmla="*/ 5450416 h 6857998"/>
              <a:gd name="connsiteX2883" fmla="*/ 4822560 w 6435725"/>
              <a:gd name="connsiteY2883" fmla="*/ 5453062 h 6857998"/>
              <a:gd name="connsiteX2884" fmla="*/ 4825735 w 6435725"/>
              <a:gd name="connsiteY2884" fmla="*/ 5458618 h 6857998"/>
              <a:gd name="connsiteX2885" fmla="*/ 4829439 w 6435725"/>
              <a:gd name="connsiteY2885" fmla="*/ 5463910 h 6857998"/>
              <a:gd name="connsiteX2886" fmla="*/ 4833144 w 6435725"/>
              <a:gd name="connsiteY2886" fmla="*/ 5468937 h 6857998"/>
              <a:gd name="connsiteX2887" fmla="*/ 4837112 w 6435725"/>
              <a:gd name="connsiteY2887" fmla="*/ 5473964 h 6857998"/>
              <a:gd name="connsiteX2888" fmla="*/ 4841081 w 6435725"/>
              <a:gd name="connsiteY2888" fmla="*/ 5478991 h 6857998"/>
              <a:gd name="connsiteX2889" fmla="*/ 4844785 w 6435725"/>
              <a:gd name="connsiteY2889" fmla="*/ 5484283 h 6857998"/>
              <a:gd name="connsiteX2890" fmla="*/ 4848225 w 6435725"/>
              <a:gd name="connsiteY2890" fmla="*/ 5489310 h 6857998"/>
              <a:gd name="connsiteX2891" fmla="*/ 4851135 w 6435725"/>
              <a:gd name="connsiteY2891" fmla="*/ 5495130 h 6857998"/>
              <a:gd name="connsiteX2892" fmla="*/ 4852458 w 6435725"/>
              <a:gd name="connsiteY2892" fmla="*/ 5498305 h 6857998"/>
              <a:gd name="connsiteX2893" fmla="*/ 4853252 w 6435725"/>
              <a:gd name="connsiteY2893" fmla="*/ 5501480 h 6857998"/>
              <a:gd name="connsiteX2894" fmla="*/ 4854310 w 6435725"/>
              <a:gd name="connsiteY2894" fmla="*/ 5504391 h 6857998"/>
              <a:gd name="connsiteX2895" fmla="*/ 4855104 w 6435725"/>
              <a:gd name="connsiteY2895" fmla="*/ 5507830 h 6857998"/>
              <a:gd name="connsiteX2896" fmla="*/ 4856162 w 6435725"/>
              <a:gd name="connsiteY2896" fmla="*/ 5515503 h 6857998"/>
              <a:gd name="connsiteX2897" fmla="*/ 4856691 w 6435725"/>
              <a:gd name="connsiteY2897" fmla="*/ 5522647 h 6857998"/>
              <a:gd name="connsiteX2898" fmla="*/ 4856691 w 6435725"/>
              <a:gd name="connsiteY2898" fmla="*/ 5528997 h 6857998"/>
              <a:gd name="connsiteX2899" fmla="*/ 4856427 w 6435725"/>
              <a:gd name="connsiteY2899" fmla="*/ 5535083 h 6857998"/>
              <a:gd name="connsiteX2900" fmla="*/ 4855633 w 6435725"/>
              <a:gd name="connsiteY2900" fmla="*/ 5540639 h 6857998"/>
              <a:gd name="connsiteX2901" fmla="*/ 4854046 w 6435725"/>
              <a:gd name="connsiteY2901" fmla="*/ 5545930 h 6857998"/>
              <a:gd name="connsiteX2902" fmla="*/ 4852458 w 6435725"/>
              <a:gd name="connsiteY2902" fmla="*/ 5550428 h 6857998"/>
              <a:gd name="connsiteX2903" fmla="*/ 4850077 w 6435725"/>
              <a:gd name="connsiteY2903" fmla="*/ 5555191 h 6857998"/>
              <a:gd name="connsiteX2904" fmla="*/ 4847431 w 6435725"/>
              <a:gd name="connsiteY2904" fmla="*/ 5559424 h 6857998"/>
              <a:gd name="connsiteX2905" fmla="*/ 4844521 w 6435725"/>
              <a:gd name="connsiteY2905" fmla="*/ 5563658 h 6857998"/>
              <a:gd name="connsiteX2906" fmla="*/ 4841081 w 6435725"/>
              <a:gd name="connsiteY2906" fmla="*/ 5567626 h 6857998"/>
              <a:gd name="connsiteX2907" fmla="*/ 4837641 w 6435725"/>
              <a:gd name="connsiteY2907" fmla="*/ 5571330 h 6857998"/>
              <a:gd name="connsiteX2908" fmla="*/ 4833673 w 6435725"/>
              <a:gd name="connsiteY2908" fmla="*/ 5575035 h 6857998"/>
              <a:gd name="connsiteX2909" fmla="*/ 4829439 w 6435725"/>
              <a:gd name="connsiteY2909" fmla="*/ 5579003 h 6857998"/>
              <a:gd name="connsiteX2910" fmla="*/ 4820179 w 6435725"/>
              <a:gd name="connsiteY2910" fmla="*/ 5586412 h 6857998"/>
              <a:gd name="connsiteX2911" fmla="*/ 4812241 w 6435725"/>
              <a:gd name="connsiteY2911" fmla="*/ 5592497 h 6857998"/>
              <a:gd name="connsiteX2912" fmla="*/ 4804304 w 6435725"/>
              <a:gd name="connsiteY2912" fmla="*/ 5598053 h 6857998"/>
              <a:gd name="connsiteX2913" fmla="*/ 4796102 w 6435725"/>
              <a:gd name="connsiteY2913" fmla="*/ 5603345 h 6857998"/>
              <a:gd name="connsiteX2914" fmla="*/ 4787900 w 6435725"/>
              <a:gd name="connsiteY2914" fmla="*/ 5608637 h 6857998"/>
              <a:gd name="connsiteX2915" fmla="*/ 4770966 w 6435725"/>
              <a:gd name="connsiteY2915" fmla="*/ 5618691 h 6857998"/>
              <a:gd name="connsiteX2916" fmla="*/ 4754562 w 6435725"/>
              <a:gd name="connsiteY2916" fmla="*/ 5628480 h 6857998"/>
              <a:gd name="connsiteX2917" fmla="*/ 4746096 w 6435725"/>
              <a:gd name="connsiteY2917" fmla="*/ 5634037 h 6857998"/>
              <a:gd name="connsiteX2918" fmla="*/ 4738158 w 6435725"/>
              <a:gd name="connsiteY2918" fmla="*/ 5639328 h 6857998"/>
              <a:gd name="connsiteX2919" fmla="*/ 4730485 w 6435725"/>
              <a:gd name="connsiteY2919" fmla="*/ 5645149 h 6857998"/>
              <a:gd name="connsiteX2920" fmla="*/ 4722812 w 6435725"/>
              <a:gd name="connsiteY2920" fmla="*/ 5651235 h 6857998"/>
              <a:gd name="connsiteX2921" fmla="*/ 4715669 w 6435725"/>
              <a:gd name="connsiteY2921" fmla="*/ 5658114 h 6857998"/>
              <a:gd name="connsiteX2922" fmla="*/ 4709054 w 6435725"/>
              <a:gd name="connsiteY2922" fmla="*/ 5664993 h 6857998"/>
              <a:gd name="connsiteX2923" fmla="*/ 4705879 w 6435725"/>
              <a:gd name="connsiteY2923" fmla="*/ 5668697 h 6857998"/>
              <a:gd name="connsiteX2924" fmla="*/ 4702969 w 6435725"/>
              <a:gd name="connsiteY2924" fmla="*/ 5672666 h 6857998"/>
              <a:gd name="connsiteX2925" fmla="*/ 4699794 w 6435725"/>
              <a:gd name="connsiteY2925" fmla="*/ 5676635 h 6857998"/>
              <a:gd name="connsiteX2926" fmla="*/ 4697148 w 6435725"/>
              <a:gd name="connsiteY2926" fmla="*/ 5681133 h 6857998"/>
              <a:gd name="connsiteX2927" fmla="*/ 4695296 w 6435725"/>
              <a:gd name="connsiteY2927" fmla="*/ 5683249 h 6857998"/>
              <a:gd name="connsiteX2928" fmla="*/ 4693444 w 6435725"/>
              <a:gd name="connsiteY2928" fmla="*/ 5685366 h 6857998"/>
              <a:gd name="connsiteX2929" fmla="*/ 4688681 w 6435725"/>
              <a:gd name="connsiteY2929" fmla="*/ 5690393 h 6857998"/>
              <a:gd name="connsiteX2930" fmla="*/ 4684183 w 6435725"/>
              <a:gd name="connsiteY2930" fmla="*/ 5695155 h 6857998"/>
              <a:gd name="connsiteX2931" fmla="*/ 4682331 w 6435725"/>
              <a:gd name="connsiteY2931" fmla="*/ 5697537 h 6857998"/>
              <a:gd name="connsiteX2932" fmla="*/ 4680744 w 6435725"/>
              <a:gd name="connsiteY2932" fmla="*/ 5700447 h 6857998"/>
              <a:gd name="connsiteX2933" fmla="*/ 4679950 w 6435725"/>
              <a:gd name="connsiteY2933" fmla="*/ 5703093 h 6857998"/>
              <a:gd name="connsiteX2934" fmla="*/ 4679156 w 6435725"/>
              <a:gd name="connsiteY2934" fmla="*/ 5705739 h 6857998"/>
              <a:gd name="connsiteX2935" fmla="*/ 4679421 w 6435725"/>
              <a:gd name="connsiteY2935" fmla="*/ 5707062 h 6857998"/>
              <a:gd name="connsiteX2936" fmla="*/ 4679950 w 6435725"/>
              <a:gd name="connsiteY2936" fmla="*/ 5708385 h 6857998"/>
              <a:gd name="connsiteX2937" fmla="*/ 4680214 w 6435725"/>
              <a:gd name="connsiteY2937" fmla="*/ 5709708 h 6857998"/>
              <a:gd name="connsiteX2938" fmla="*/ 4681008 w 6435725"/>
              <a:gd name="connsiteY2938" fmla="*/ 5711030 h 6857998"/>
              <a:gd name="connsiteX2939" fmla="*/ 4682066 w 6435725"/>
              <a:gd name="connsiteY2939" fmla="*/ 5712353 h 6857998"/>
              <a:gd name="connsiteX2940" fmla="*/ 4683125 w 6435725"/>
              <a:gd name="connsiteY2940" fmla="*/ 5713941 h 6857998"/>
              <a:gd name="connsiteX2941" fmla="*/ 4684977 w 6435725"/>
              <a:gd name="connsiteY2941" fmla="*/ 5715264 h 6857998"/>
              <a:gd name="connsiteX2942" fmla="*/ 4686829 w 6435725"/>
              <a:gd name="connsiteY2942" fmla="*/ 5716322 h 6857998"/>
              <a:gd name="connsiteX2943" fmla="*/ 4691591 w 6435725"/>
              <a:gd name="connsiteY2943" fmla="*/ 5719233 h 6857998"/>
              <a:gd name="connsiteX2944" fmla="*/ 4697677 w 6435725"/>
              <a:gd name="connsiteY2944" fmla="*/ 5721614 h 6857998"/>
              <a:gd name="connsiteX2945" fmla="*/ 4699264 w 6435725"/>
              <a:gd name="connsiteY2945" fmla="*/ 5722408 h 6857998"/>
              <a:gd name="connsiteX2946" fmla="*/ 4700058 w 6435725"/>
              <a:gd name="connsiteY2946" fmla="*/ 5723201 h 6857998"/>
              <a:gd name="connsiteX2947" fmla="*/ 4701116 w 6435725"/>
              <a:gd name="connsiteY2947" fmla="*/ 5723995 h 6857998"/>
              <a:gd name="connsiteX2948" fmla="*/ 4701646 w 6435725"/>
              <a:gd name="connsiteY2948" fmla="*/ 5725053 h 6857998"/>
              <a:gd name="connsiteX2949" fmla="*/ 4701646 w 6435725"/>
              <a:gd name="connsiteY2949" fmla="*/ 5725847 h 6857998"/>
              <a:gd name="connsiteX2950" fmla="*/ 4701646 w 6435725"/>
              <a:gd name="connsiteY2950" fmla="*/ 5726905 h 6857998"/>
              <a:gd name="connsiteX2951" fmla="*/ 4701381 w 6435725"/>
              <a:gd name="connsiteY2951" fmla="*/ 5727964 h 6857998"/>
              <a:gd name="connsiteX2952" fmla="*/ 4701116 w 6435725"/>
              <a:gd name="connsiteY2952" fmla="*/ 5729287 h 6857998"/>
              <a:gd name="connsiteX2953" fmla="*/ 4699529 w 6435725"/>
              <a:gd name="connsiteY2953" fmla="*/ 5731403 h 6857998"/>
              <a:gd name="connsiteX2954" fmla="*/ 4697412 w 6435725"/>
              <a:gd name="connsiteY2954" fmla="*/ 5733785 h 6857998"/>
              <a:gd name="connsiteX2955" fmla="*/ 4694766 w 6435725"/>
              <a:gd name="connsiteY2955" fmla="*/ 5736166 h 6857998"/>
              <a:gd name="connsiteX2956" fmla="*/ 4692385 w 6435725"/>
              <a:gd name="connsiteY2956" fmla="*/ 5737753 h 6857998"/>
              <a:gd name="connsiteX2957" fmla="*/ 4680744 w 6435725"/>
              <a:gd name="connsiteY2957" fmla="*/ 5746220 h 6857998"/>
              <a:gd name="connsiteX2958" fmla="*/ 4676246 w 6435725"/>
              <a:gd name="connsiteY2958" fmla="*/ 5749660 h 6857998"/>
              <a:gd name="connsiteX2959" fmla="*/ 4672541 w 6435725"/>
              <a:gd name="connsiteY2959" fmla="*/ 5752570 h 6857998"/>
              <a:gd name="connsiteX2960" fmla="*/ 4669631 w 6435725"/>
              <a:gd name="connsiteY2960" fmla="*/ 5755480 h 6857998"/>
              <a:gd name="connsiteX2961" fmla="*/ 4667514 w 6435725"/>
              <a:gd name="connsiteY2961" fmla="*/ 5757862 h 6857998"/>
              <a:gd name="connsiteX2962" fmla="*/ 4666721 w 6435725"/>
              <a:gd name="connsiteY2962" fmla="*/ 5759978 h 6857998"/>
              <a:gd name="connsiteX2963" fmla="*/ 4666191 w 6435725"/>
              <a:gd name="connsiteY2963" fmla="*/ 5761037 h 6857998"/>
              <a:gd name="connsiteX2964" fmla="*/ 4666191 w 6435725"/>
              <a:gd name="connsiteY2964" fmla="*/ 5762095 h 6857998"/>
              <a:gd name="connsiteX2965" fmla="*/ 4666191 w 6435725"/>
              <a:gd name="connsiteY2965" fmla="*/ 5763153 h 6857998"/>
              <a:gd name="connsiteX2966" fmla="*/ 4666985 w 6435725"/>
              <a:gd name="connsiteY2966" fmla="*/ 5763947 h 6857998"/>
              <a:gd name="connsiteX2967" fmla="*/ 4668573 w 6435725"/>
              <a:gd name="connsiteY2967" fmla="*/ 5766064 h 6857998"/>
              <a:gd name="connsiteX2968" fmla="*/ 4670954 w 6435725"/>
              <a:gd name="connsiteY2968" fmla="*/ 5767916 h 6857998"/>
              <a:gd name="connsiteX2969" fmla="*/ 4673864 w 6435725"/>
              <a:gd name="connsiteY2969" fmla="*/ 5770033 h 6857998"/>
              <a:gd name="connsiteX2970" fmla="*/ 4678362 w 6435725"/>
              <a:gd name="connsiteY2970" fmla="*/ 5772149 h 6857998"/>
              <a:gd name="connsiteX2971" fmla="*/ 4683389 w 6435725"/>
              <a:gd name="connsiteY2971" fmla="*/ 5774795 h 6857998"/>
              <a:gd name="connsiteX2972" fmla="*/ 4696619 w 6435725"/>
              <a:gd name="connsiteY2972" fmla="*/ 5780351 h 6857998"/>
              <a:gd name="connsiteX2973" fmla="*/ 4702175 w 6435725"/>
              <a:gd name="connsiteY2973" fmla="*/ 5782468 h 6857998"/>
              <a:gd name="connsiteX2974" fmla="*/ 4707466 w 6435725"/>
              <a:gd name="connsiteY2974" fmla="*/ 5784849 h 6857998"/>
              <a:gd name="connsiteX2975" fmla="*/ 4712494 w 6435725"/>
              <a:gd name="connsiteY2975" fmla="*/ 5787230 h 6857998"/>
              <a:gd name="connsiteX2976" fmla="*/ 4714610 w 6435725"/>
              <a:gd name="connsiteY2976" fmla="*/ 5788553 h 6857998"/>
              <a:gd name="connsiteX2977" fmla="*/ 4716462 w 6435725"/>
              <a:gd name="connsiteY2977" fmla="*/ 5790141 h 6857998"/>
              <a:gd name="connsiteX2978" fmla="*/ 4718314 w 6435725"/>
              <a:gd name="connsiteY2978" fmla="*/ 5791993 h 6857998"/>
              <a:gd name="connsiteX2979" fmla="*/ 4719637 w 6435725"/>
              <a:gd name="connsiteY2979" fmla="*/ 5793845 h 6857998"/>
              <a:gd name="connsiteX2980" fmla="*/ 4720960 w 6435725"/>
              <a:gd name="connsiteY2980" fmla="*/ 5795962 h 6857998"/>
              <a:gd name="connsiteX2981" fmla="*/ 4722019 w 6435725"/>
              <a:gd name="connsiteY2981" fmla="*/ 5798343 h 6857998"/>
              <a:gd name="connsiteX2982" fmla="*/ 4722548 w 6435725"/>
              <a:gd name="connsiteY2982" fmla="*/ 5800724 h 6857998"/>
              <a:gd name="connsiteX2983" fmla="*/ 4723077 w 6435725"/>
              <a:gd name="connsiteY2983" fmla="*/ 5803899 h 6857998"/>
              <a:gd name="connsiteX2984" fmla="*/ 4723077 w 6435725"/>
              <a:gd name="connsiteY2984" fmla="*/ 5807074 h 6857998"/>
              <a:gd name="connsiteX2985" fmla="*/ 4722548 w 6435725"/>
              <a:gd name="connsiteY2985" fmla="*/ 5810778 h 6857998"/>
              <a:gd name="connsiteX2986" fmla="*/ 4725194 w 6435725"/>
              <a:gd name="connsiteY2986" fmla="*/ 5815541 h 6857998"/>
              <a:gd name="connsiteX2987" fmla="*/ 4726781 w 6435725"/>
              <a:gd name="connsiteY2987" fmla="*/ 5817922 h 6857998"/>
              <a:gd name="connsiteX2988" fmla="*/ 4728104 w 6435725"/>
              <a:gd name="connsiteY2988" fmla="*/ 5820568 h 6857998"/>
              <a:gd name="connsiteX2989" fmla="*/ 4728633 w 6435725"/>
              <a:gd name="connsiteY2989" fmla="*/ 5822949 h 6857998"/>
              <a:gd name="connsiteX2990" fmla="*/ 4728633 w 6435725"/>
              <a:gd name="connsiteY2990" fmla="*/ 5824008 h 6857998"/>
              <a:gd name="connsiteX2991" fmla="*/ 4728369 w 6435725"/>
              <a:gd name="connsiteY2991" fmla="*/ 5825066 h 6857998"/>
              <a:gd name="connsiteX2992" fmla="*/ 4728104 w 6435725"/>
              <a:gd name="connsiteY2992" fmla="*/ 5825595 h 6857998"/>
              <a:gd name="connsiteX2993" fmla="*/ 4727046 w 6435725"/>
              <a:gd name="connsiteY2993" fmla="*/ 5826653 h 6857998"/>
              <a:gd name="connsiteX2994" fmla="*/ 4726252 w 6435725"/>
              <a:gd name="connsiteY2994" fmla="*/ 5827183 h 6857998"/>
              <a:gd name="connsiteX2995" fmla="*/ 4724664 w 6435725"/>
              <a:gd name="connsiteY2995" fmla="*/ 5827976 h 6857998"/>
              <a:gd name="connsiteX2996" fmla="*/ 4720960 w 6435725"/>
              <a:gd name="connsiteY2996" fmla="*/ 5828505 h 6857998"/>
              <a:gd name="connsiteX2997" fmla="*/ 4718314 w 6435725"/>
              <a:gd name="connsiteY2997" fmla="*/ 5828505 h 6857998"/>
              <a:gd name="connsiteX2998" fmla="*/ 4715404 w 6435725"/>
              <a:gd name="connsiteY2998" fmla="*/ 5828241 h 6857998"/>
              <a:gd name="connsiteX2999" fmla="*/ 4713287 w 6435725"/>
              <a:gd name="connsiteY2999" fmla="*/ 5826918 h 6857998"/>
              <a:gd name="connsiteX3000" fmla="*/ 4711700 w 6435725"/>
              <a:gd name="connsiteY3000" fmla="*/ 5825330 h 6857998"/>
              <a:gd name="connsiteX3001" fmla="*/ 4710112 w 6435725"/>
              <a:gd name="connsiteY3001" fmla="*/ 5823478 h 6857998"/>
              <a:gd name="connsiteX3002" fmla="*/ 4709054 w 6435725"/>
              <a:gd name="connsiteY3002" fmla="*/ 5821362 h 6857998"/>
              <a:gd name="connsiteX3003" fmla="*/ 4707731 w 6435725"/>
              <a:gd name="connsiteY3003" fmla="*/ 5819245 h 6857998"/>
              <a:gd name="connsiteX3004" fmla="*/ 4705879 w 6435725"/>
              <a:gd name="connsiteY3004" fmla="*/ 5813953 h 6857998"/>
              <a:gd name="connsiteX3005" fmla="*/ 4704027 w 6435725"/>
              <a:gd name="connsiteY3005" fmla="*/ 5809191 h 6857998"/>
              <a:gd name="connsiteX3006" fmla="*/ 4703233 w 6435725"/>
              <a:gd name="connsiteY3006" fmla="*/ 5806810 h 6857998"/>
              <a:gd name="connsiteX3007" fmla="*/ 4701646 w 6435725"/>
              <a:gd name="connsiteY3007" fmla="*/ 5804428 h 6857998"/>
              <a:gd name="connsiteX3008" fmla="*/ 4700058 w 6435725"/>
              <a:gd name="connsiteY3008" fmla="*/ 5802576 h 6857998"/>
              <a:gd name="connsiteX3009" fmla="*/ 4698206 w 6435725"/>
              <a:gd name="connsiteY3009" fmla="*/ 5801253 h 6857998"/>
              <a:gd name="connsiteX3010" fmla="*/ 4695825 w 6435725"/>
              <a:gd name="connsiteY3010" fmla="*/ 5802576 h 6857998"/>
              <a:gd name="connsiteX3011" fmla="*/ 4693444 w 6435725"/>
              <a:gd name="connsiteY3011" fmla="*/ 5804428 h 6857998"/>
              <a:gd name="connsiteX3012" fmla="*/ 4691591 w 6435725"/>
              <a:gd name="connsiteY3012" fmla="*/ 5805751 h 6857998"/>
              <a:gd name="connsiteX3013" fmla="*/ 4689739 w 6435725"/>
              <a:gd name="connsiteY3013" fmla="*/ 5806810 h 6857998"/>
              <a:gd name="connsiteX3014" fmla="*/ 4687887 w 6435725"/>
              <a:gd name="connsiteY3014" fmla="*/ 5807603 h 6857998"/>
              <a:gd name="connsiteX3015" fmla="*/ 4686035 w 6435725"/>
              <a:gd name="connsiteY3015" fmla="*/ 5807868 h 6857998"/>
              <a:gd name="connsiteX3016" fmla="*/ 4684183 w 6435725"/>
              <a:gd name="connsiteY3016" fmla="*/ 5807868 h 6857998"/>
              <a:gd name="connsiteX3017" fmla="*/ 4682331 w 6435725"/>
              <a:gd name="connsiteY3017" fmla="*/ 5807603 h 6857998"/>
              <a:gd name="connsiteX3018" fmla="*/ 4680214 w 6435725"/>
              <a:gd name="connsiteY3018" fmla="*/ 5807339 h 6857998"/>
              <a:gd name="connsiteX3019" fmla="*/ 4678362 w 6435725"/>
              <a:gd name="connsiteY3019" fmla="*/ 5806810 h 6857998"/>
              <a:gd name="connsiteX3020" fmla="*/ 4674658 w 6435725"/>
              <a:gd name="connsiteY3020" fmla="*/ 5804958 h 6857998"/>
              <a:gd name="connsiteX3021" fmla="*/ 4670689 w 6435725"/>
              <a:gd name="connsiteY3021" fmla="*/ 5802576 h 6857998"/>
              <a:gd name="connsiteX3022" fmla="*/ 4663281 w 6435725"/>
              <a:gd name="connsiteY3022" fmla="*/ 5797814 h 6857998"/>
              <a:gd name="connsiteX3023" fmla="*/ 4659577 w 6435725"/>
              <a:gd name="connsiteY3023" fmla="*/ 5795697 h 6857998"/>
              <a:gd name="connsiteX3024" fmla="*/ 4655873 w 6435725"/>
              <a:gd name="connsiteY3024" fmla="*/ 5793845 h 6857998"/>
              <a:gd name="connsiteX3025" fmla="*/ 4654021 w 6435725"/>
              <a:gd name="connsiteY3025" fmla="*/ 5792787 h 6857998"/>
              <a:gd name="connsiteX3026" fmla="*/ 4652433 w 6435725"/>
              <a:gd name="connsiteY3026" fmla="*/ 5792522 h 6857998"/>
              <a:gd name="connsiteX3027" fmla="*/ 4650581 w 6435725"/>
              <a:gd name="connsiteY3027" fmla="*/ 5792258 h 6857998"/>
              <a:gd name="connsiteX3028" fmla="*/ 4648994 w 6435725"/>
              <a:gd name="connsiteY3028" fmla="*/ 5792258 h 6857998"/>
              <a:gd name="connsiteX3029" fmla="*/ 4647141 w 6435725"/>
              <a:gd name="connsiteY3029" fmla="*/ 5792522 h 6857998"/>
              <a:gd name="connsiteX3030" fmla="*/ 4645819 w 6435725"/>
              <a:gd name="connsiteY3030" fmla="*/ 5793051 h 6857998"/>
              <a:gd name="connsiteX3031" fmla="*/ 4644231 w 6435725"/>
              <a:gd name="connsiteY3031" fmla="*/ 5794110 h 6857998"/>
              <a:gd name="connsiteX3032" fmla="*/ 4642644 w 6435725"/>
              <a:gd name="connsiteY3032" fmla="*/ 5795433 h 6857998"/>
              <a:gd name="connsiteX3033" fmla="*/ 4641056 w 6435725"/>
              <a:gd name="connsiteY3033" fmla="*/ 5797285 h 6857998"/>
              <a:gd name="connsiteX3034" fmla="*/ 4639998 w 6435725"/>
              <a:gd name="connsiteY3034" fmla="*/ 5798872 h 6857998"/>
              <a:gd name="connsiteX3035" fmla="*/ 4638410 w 6435725"/>
              <a:gd name="connsiteY3035" fmla="*/ 5801783 h 6857998"/>
              <a:gd name="connsiteX3036" fmla="*/ 4637087 w 6435725"/>
              <a:gd name="connsiteY3036" fmla="*/ 5804958 h 6857998"/>
              <a:gd name="connsiteX3037" fmla="*/ 4636294 w 6435725"/>
              <a:gd name="connsiteY3037" fmla="*/ 5807339 h 6857998"/>
              <a:gd name="connsiteX3038" fmla="*/ 4635500 w 6435725"/>
              <a:gd name="connsiteY3038" fmla="*/ 5809720 h 6857998"/>
              <a:gd name="connsiteX3039" fmla="*/ 4635500 w 6435725"/>
              <a:gd name="connsiteY3039" fmla="*/ 5811837 h 6857998"/>
              <a:gd name="connsiteX3040" fmla="*/ 4635500 w 6435725"/>
              <a:gd name="connsiteY3040" fmla="*/ 5813689 h 6857998"/>
              <a:gd name="connsiteX3041" fmla="*/ 4636029 w 6435725"/>
              <a:gd name="connsiteY3041" fmla="*/ 5815541 h 6857998"/>
              <a:gd name="connsiteX3042" fmla="*/ 4636558 w 6435725"/>
              <a:gd name="connsiteY3042" fmla="*/ 5817128 h 6857998"/>
              <a:gd name="connsiteX3043" fmla="*/ 4637352 w 6435725"/>
              <a:gd name="connsiteY3043" fmla="*/ 5818716 h 6857998"/>
              <a:gd name="connsiteX3044" fmla="*/ 4638675 w 6435725"/>
              <a:gd name="connsiteY3044" fmla="*/ 5820303 h 6857998"/>
              <a:gd name="connsiteX3045" fmla="*/ 4639998 w 6435725"/>
              <a:gd name="connsiteY3045" fmla="*/ 5821362 h 6857998"/>
              <a:gd name="connsiteX3046" fmla="*/ 4641321 w 6435725"/>
              <a:gd name="connsiteY3046" fmla="*/ 5822420 h 6857998"/>
              <a:gd name="connsiteX3047" fmla="*/ 4644760 w 6435725"/>
              <a:gd name="connsiteY3047" fmla="*/ 5824537 h 6857998"/>
              <a:gd name="connsiteX3048" fmla="*/ 4648729 w 6435725"/>
              <a:gd name="connsiteY3048" fmla="*/ 5826389 h 6857998"/>
              <a:gd name="connsiteX3049" fmla="*/ 4652698 w 6435725"/>
              <a:gd name="connsiteY3049" fmla="*/ 5828241 h 6857998"/>
              <a:gd name="connsiteX3050" fmla="*/ 4657196 w 6435725"/>
              <a:gd name="connsiteY3050" fmla="*/ 5830093 h 6857998"/>
              <a:gd name="connsiteX3051" fmla="*/ 4661164 w 6435725"/>
              <a:gd name="connsiteY3051" fmla="*/ 5832210 h 6857998"/>
              <a:gd name="connsiteX3052" fmla="*/ 4664869 w 6435725"/>
              <a:gd name="connsiteY3052" fmla="*/ 5834591 h 6857998"/>
              <a:gd name="connsiteX3053" fmla="*/ 4666191 w 6435725"/>
              <a:gd name="connsiteY3053" fmla="*/ 5835914 h 6857998"/>
              <a:gd name="connsiteX3054" fmla="*/ 4667779 w 6435725"/>
              <a:gd name="connsiteY3054" fmla="*/ 5837501 h 6857998"/>
              <a:gd name="connsiteX3055" fmla="*/ 4669102 w 6435725"/>
              <a:gd name="connsiteY3055" fmla="*/ 5838824 h 6857998"/>
              <a:gd name="connsiteX3056" fmla="*/ 4670425 w 6435725"/>
              <a:gd name="connsiteY3056" fmla="*/ 5840676 h 6857998"/>
              <a:gd name="connsiteX3057" fmla="*/ 4671219 w 6435725"/>
              <a:gd name="connsiteY3057" fmla="*/ 5842528 h 6857998"/>
              <a:gd name="connsiteX3058" fmla="*/ 4671748 w 6435725"/>
              <a:gd name="connsiteY3058" fmla="*/ 5844645 h 6857998"/>
              <a:gd name="connsiteX3059" fmla="*/ 4672541 w 6435725"/>
              <a:gd name="connsiteY3059" fmla="*/ 5847291 h 6857998"/>
              <a:gd name="connsiteX3060" fmla="*/ 4672541 w 6435725"/>
              <a:gd name="connsiteY3060" fmla="*/ 5849672 h 6857998"/>
              <a:gd name="connsiteX3061" fmla="*/ 4672541 w 6435725"/>
              <a:gd name="connsiteY3061" fmla="*/ 5852847 h 6857998"/>
              <a:gd name="connsiteX3062" fmla="*/ 4671748 w 6435725"/>
              <a:gd name="connsiteY3062" fmla="*/ 5855758 h 6857998"/>
              <a:gd name="connsiteX3063" fmla="*/ 4668044 w 6435725"/>
              <a:gd name="connsiteY3063" fmla="*/ 5855228 h 6857998"/>
              <a:gd name="connsiteX3064" fmla="*/ 4663810 w 6435725"/>
              <a:gd name="connsiteY3064" fmla="*/ 5853905 h 6857998"/>
              <a:gd name="connsiteX3065" fmla="*/ 4655079 w 6435725"/>
              <a:gd name="connsiteY3065" fmla="*/ 5851524 h 6857998"/>
              <a:gd name="connsiteX3066" fmla="*/ 4645554 w 6435725"/>
              <a:gd name="connsiteY3066" fmla="*/ 5849143 h 6857998"/>
              <a:gd name="connsiteX3067" fmla="*/ 4640791 w 6435725"/>
              <a:gd name="connsiteY3067" fmla="*/ 5848085 h 6857998"/>
              <a:gd name="connsiteX3068" fmla="*/ 4636294 w 6435725"/>
              <a:gd name="connsiteY3068" fmla="*/ 5847820 h 6857998"/>
              <a:gd name="connsiteX3069" fmla="*/ 4631796 w 6435725"/>
              <a:gd name="connsiteY3069" fmla="*/ 5847820 h 6857998"/>
              <a:gd name="connsiteX3070" fmla="*/ 4629679 w 6435725"/>
              <a:gd name="connsiteY3070" fmla="*/ 5847820 h 6857998"/>
              <a:gd name="connsiteX3071" fmla="*/ 4627562 w 6435725"/>
              <a:gd name="connsiteY3071" fmla="*/ 5848349 h 6857998"/>
              <a:gd name="connsiteX3072" fmla="*/ 4625446 w 6435725"/>
              <a:gd name="connsiteY3072" fmla="*/ 5849143 h 6857998"/>
              <a:gd name="connsiteX3073" fmla="*/ 4623594 w 6435725"/>
              <a:gd name="connsiteY3073" fmla="*/ 5849672 h 6857998"/>
              <a:gd name="connsiteX3074" fmla="*/ 4621741 w 6435725"/>
              <a:gd name="connsiteY3074" fmla="*/ 5850995 h 6857998"/>
              <a:gd name="connsiteX3075" fmla="*/ 4619889 w 6435725"/>
              <a:gd name="connsiteY3075" fmla="*/ 5852053 h 6857998"/>
              <a:gd name="connsiteX3076" fmla="*/ 4618302 w 6435725"/>
              <a:gd name="connsiteY3076" fmla="*/ 5853641 h 6857998"/>
              <a:gd name="connsiteX3077" fmla="*/ 4616450 w 6435725"/>
              <a:gd name="connsiteY3077" fmla="*/ 5855493 h 6857998"/>
              <a:gd name="connsiteX3078" fmla="*/ 4615391 w 6435725"/>
              <a:gd name="connsiteY3078" fmla="*/ 5857345 h 6857998"/>
              <a:gd name="connsiteX3079" fmla="*/ 4613804 w 6435725"/>
              <a:gd name="connsiteY3079" fmla="*/ 5859726 h 6857998"/>
              <a:gd name="connsiteX3080" fmla="*/ 4612746 w 6435725"/>
              <a:gd name="connsiteY3080" fmla="*/ 5862637 h 6857998"/>
              <a:gd name="connsiteX3081" fmla="*/ 4611687 w 6435725"/>
              <a:gd name="connsiteY3081" fmla="*/ 5865547 h 6857998"/>
              <a:gd name="connsiteX3082" fmla="*/ 4610629 w 6435725"/>
              <a:gd name="connsiteY3082" fmla="*/ 5868987 h 6857998"/>
              <a:gd name="connsiteX3083" fmla="*/ 4610100 w 6435725"/>
              <a:gd name="connsiteY3083" fmla="*/ 5872691 h 6857998"/>
              <a:gd name="connsiteX3084" fmla="*/ 4608777 w 6435725"/>
              <a:gd name="connsiteY3084" fmla="*/ 5878776 h 6857998"/>
              <a:gd name="connsiteX3085" fmla="*/ 4606925 w 6435725"/>
              <a:gd name="connsiteY3085" fmla="*/ 5885126 h 6857998"/>
              <a:gd name="connsiteX3086" fmla="*/ 4604544 w 6435725"/>
              <a:gd name="connsiteY3086" fmla="*/ 5891212 h 6857998"/>
              <a:gd name="connsiteX3087" fmla="*/ 4602162 w 6435725"/>
              <a:gd name="connsiteY3087" fmla="*/ 5897297 h 6857998"/>
              <a:gd name="connsiteX3088" fmla="*/ 4598987 w 6435725"/>
              <a:gd name="connsiteY3088" fmla="*/ 5903383 h 6857998"/>
              <a:gd name="connsiteX3089" fmla="*/ 4596341 w 6435725"/>
              <a:gd name="connsiteY3089" fmla="*/ 5909468 h 6857998"/>
              <a:gd name="connsiteX3090" fmla="*/ 4590256 w 6435725"/>
              <a:gd name="connsiteY3090" fmla="*/ 5921110 h 6857998"/>
              <a:gd name="connsiteX3091" fmla="*/ 4584700 w 6435725"/>
              <a:gd name="connsiteY3091" fmla="*/ 5931958 h 6857998"/>
              <a:gd name="connsiteX3092" fmla="*/ 4582054 w 6435725"/>
              <a:gd name="connsiteY3092" fmla="*/ 5936720 h 6857998"/>
              <a:gd name="connsiteX3093" fmla="*/ 4580202 w 6435725"/>
              <a:gd name="connsiteY3093" fmla="*/ 5941218 h 6857998"/>
              <a:gd name="connsiteX3094" fmla="*/ 4579144 w 6435725"/>
              <a:gd name="connsiteY3094" fmla="*/ 5945187 h 6857998"/>
              <a:gd name="connsiteX3095" fmla="*/ 4578350 w 6435725"/>
              <a:gd name="connsiteY3095" fmla="*/ 5948626 h 6857998"/>
              <a:gd name="connsiteX3096" fmla="*/ 4578350 w 6435725"/>
              <a:gd name="connsiteY3096" fmla="*/ 5950214 h 6857998"/>
              <a:gd name="connsiteX3097" fmla="*/ 4578350 w 6435725"/>
              <a:gd name="connsiteY3097" fmla="*/ 5951537 h 6857998"/>
              <a:gd name="connsiteX3098" fmla="*/ 4579144 w 6435725"/>
              <a:gd name="connsiteY3098" fmla="*/ 5952860 h 6857998"/>
              <a:gd name="connsiteX3099" fmla="*/ 4579673 w 6435725"/>
              <a:gd name="connsiteY3099" fmla="*/ 5953918 h 6857998"/>
              <a:gd name="connsiteX3100" fmla="*/ 4582848 w 6435725"/>
              <a:gd name="connsiteY3100" fmla="*/ 5958945 h 6857998"/>
              <a:gd name="connsiteX3101" fmla="*/ 4585758 w 6435725"/>
              <a:gd name="connsiteY3101" fmla="*/ 5963972 h 6857998"/>
              <a:gd name="connsiteX3102" fmla="*/ 4587875 w 6435725"/>
              <a:gd name="connsiteY3102" fmla="*/ 5968470 h 6857998"/>
              <a:gd name="connsiteX3103" fmla="*/ 4589727 w 6435725"/>
              <a:gd name="connsiteY3103" fmla="*/ 5973497 h 6857998"/>
              <a:gd name="connsiteX3104" fmla="*/ 4591314 w 6435725"/>
              <a:gd name="connsiteY3104" fmla="*/ 5977995 h 6857998"/>
              <a:gd name="connsiteX3105" fmla="*/ 4592373 w 6435725"/>
              <a:gd name="connsiteY3105" fmla="*/ 5982228 h 6857998"/>
              <a:gd name="connsiteX3106" fmla="*/ 4592637 w 6435725"/>
              <a:gd name="connsiteY3106" fmla="*/ 5986991 h 6857998"/>
              <a:gd name="connsiteX3107" fmla="*/ 4592902 w 6435725"/>
              <a:gd name="connsiteY3107" fmla="*/ 5991224 h 6857998"/>
              <a:gd name="connsiteX3108" fmla="*/ 4592637 w 6435725"/>
              <a:gd name="connsiteY3108" fmla="*/ 5995458 h 6857998"/>
              <a:gd name="connsiteX3109" fmla="*/ 4592373 w 6435725"/>
              <a:gd name="connsiteY3109" fmla="*/ 5999955 h 6857998"/>
              <a:gd name="connsiteX3110" fmla="*/ 4591314 w 6435725"/>
              <a:gd name="connsiteY3110" fmla="*/ 6004189 h 6857998"/>
              <a:gd name="connsiteX3111" fmla="*/ 4590521 w 6435725"/>
              <a:gd name="connsiteY3111" fmla="*/ 6008158 h 6857998"/>
              <a:gd name="connsiteX3112" fmla="*/ 4589198 w 6435725"/>
              <a:gd name="connsiteY3112" fmla="*/ 6012126 h 6857998"/>
              <a:gd name="connsiteX3113" fmla="*/ 4587610 w 6435725"/>
              <a:gd name="connsiteY3113" fmla="*/ 6016360 h 6857998"/>
              <a:gd name="connsiteX3114" fmla="*/ 4584435 w 6435725"/>
              <a:gd name="connsiteY3114" fmla="*/ 6024562 h 6857998"/>
              <a:gd name="connsiteX3115" fmla="*/ 4580731 w 6435725"/>
              <a:gd name="connsiteY3115" fmla="*/ 6032235 h 6857998"/>
              <a:gd name="connsiteX3116" fmla="*/ 4576762 w 6435725"/>
              <a:gd name="connsiteY3116" fmla="*/ 6039908 h 6857998"/>
              <a:gd name="connsiteX3117" fmla="*/ 4572529 w 6435725"/>
              <a:gd name="connsiteY3117" fmla="*/ 6047845 h 6857998"/>
              <a:gd name="connsiteX3118" fmla="*/ 4568560 w 6435725"/>
              <a:gd name="connsiteY3118" fmla="*/ 6055518 h 6857998"/>
              <a:gd name="connsiteX3119" fmla="*/ 4565385 w 6435725"/>
              <a:gd name="connsiteY3119" fmla="*/ 6063455 h 6857998"/>
              <a:gd name="connsiteX3120" fmla="*/ 4564062 w 6435725"/>
              <a:gd name="connsiteY3120" fmla="*/ 6067424 h 6857998"/>
              <a:gd name="connsiteX3121" fmla="*/ 4562475 w 6435725"/>
              <a:gd name="connsiteY3121" fmla="*/ 6071393 h 6857998"/>
              <a:gd name="connsiteX3122" fmla="*/ 4561681 w 6435725"/>
              <a:gd name="connsiteY3122" fmla="*/ 6075362 h 6857998"/>
              <a:gd name="connsiteX3123" fmla="*/ 4560887 w 6435725"/>
              <a:gd name="connsiteY3123" fmla="*/ 6079330 h 6857998"/>
              <a:gd name="connsiteX3124" fmla="*/ 4560358 w 6435725"/>
              <a:gd name="connsiteY3124" fmla="*/ 6083299 h 6857998"/>
              <a:gd name="connsiteX3125" fmla="*/ 4560358 w 6435725"/>
              <a:gd name="connsiteY3125" fmla="*/ 6087797 h 6857998"/>
              <a:gd name="connsiteX3126" fmla="*/ 4560094 w 6435725"/>
              <a:gd name="connsiteY3126" fmla="*/ 6093353 h 6857998"/>
              <a:gd name="connsiteX3127" fmla="*/ 4559035 w 6435725"/>
              <a:gd name="connsiteY3127" fmla="*/ 6099174 h 6857998"/>
              <a:gd name="connsiteX3128" fmla="*/ 4556919 w 6435725"/>
              <a:gd name="connsiteY3128" fmla="*/ 6111345 h 6857998"/>
              <a:gd name="connsiteX3129" fmla="*/ 4556389 w 6435725"/>
              <a:gd name="connsiteY3129" fmla="*/ 6117166 h 6857998"/>
              <a:gd name="connsiteX3130" fmla="*/ 4556125 w 6435725"/>
              <a:gd name="connsiteY3130" fmla="*/ 6120076 h 6857998"/>
              <a:gd name="connsiteX3131" fmla="*/ 4556125 w 6435725"/>
              <a:gd name="connsiteY3131" fmla="*/ 6122722 h 6857998"/>
              <a:gd name="connsiteX3132" fmla="*/ 4556389 w 6435725"/>
              <a:gd name="connsiteY3132" fmla="*/ 6124839 h 6857998"/>
              <a:gd name="connsiteX3133" fmla="*/ 4556919 w 6435725"/>
              <a:gd name="connsiteY3133" fmla="*/ 6126955 h 6857998"/>
              <a:gd name="connsiteX3134" fmla="*/ 4557712 w 6435725"/>
              <a:gd name="connsiteY3134" fmla="*/ 6129072 h 6857998"/>
              <a:gd name="connsiteX3135" fmla="*/ 4558771 w 6435725"/>
              <a:gd name="connsiteY3135" fmla="*/ 6130660 h 6857998"/>
              <a:gd name="connsiteX3136" fmla="*/ 4562210 w 6435725"/>
              <a:gd name="connsiteY3136" fmla="*/ 6134364 h 6857998"/>
              <a:gd name="connsiteX3137" fmla="*/ 4564856 w 6435725"/>
              <a:gd name="connsiteY3137" fmla="*/ 6138068 h 6857998"/>
              <a:gd name="connsiteX3138" fmla="*/ 4567502 w 6435725"/>
              <a:gd name="connsiteY3138" fmla="*/ 6141772 h 6857998"/>
              <a:gd name="connsiteX3139" fmla="*/ 4569354 w 6435725"/>
              <a:gd name="connsiteY3139" fmla="*/ 6145212 h 6857998"/>
              <a:gd name="connsiteX3140" fmla="*/ 4570677 w 6435725"/>
              <a:gd name="connsiteY3140" fmla="*/ 6148651 h 6857998"/>
              <a:gd name="connsiteX3141" fmla="*/ 4571735 w 6435725"/>
              <a:gd name="connsiteY3141" fmla="*/ 6151562 h 6857998"/>
              <a:gd name="connsiteX3142" fmla="*/ 4572529 w 6435725"/>
              <a:gd name="connsiteY3142" fmla="*/ 6154737 h 6857998"/>
              <a:gd name="connsiteX3143" fmla="*/ 4573058 w 6435725"/>
              <a:gd name="connsiteY3143" fmla="*/ 6157647 h 6857998"/>
              <a:gd name="connsiteX3144" fmla="*/ 4573058 w 6435725"/>
              <a:gd name="connsiteY3144" fmla="*/ 6160558 h 6857998"/>
              <a:gd name="connsiteX3145" fmla="*/ 4573058 w 6435725"/>
              <a:gd name="connsiteY3145" fmla="*/ 6163468 h 6857998"/>
              <a:gd name="connsiteX3146" fmla="*/ 4572264 w 6435725"/>
              <a:gd name="connsiteY3146" fmla="*/ 6166378 h 6857998"/>
              <a:gd name="connsiteX3147" fmla="*/ 4571735 w 6435725"/>
              <a:gd name="connsiteY3147" fmla="*/ 6168760 h 6857998"/>
              <a:gd name="connsiteX3148" fmla="*/ 4570677 w 6435725"/>
              <a:gd name="connsiteY3148" fmla="*/ 6171670 h 6857998"/>
              <a:gd name="connsiteX3149" fmla="*/ 4569619 w 6435725"/>
              <a:gd name="connsiteY3149" fmla="*/ 6174051 h 6857998"/>
              <a:gd name="connsiteX3150" fmla="*/ 4566708 w 6435725"/>
              <a:gd name="connsiteY3150" fmla="*/ 6178814 h 6857998"/>
              <a:gd name="connsiteX3151" fmla="*/ 4563004 w 6435725"/>
              <a:gd name="connsiteY3151" fmla="*/ 6183576 h 6857998"/>
              <a:gd name="connsiteX3152" fmla="*/ 4559300 w 6435725"/>
              <a:gd name="connsiteY3152" fmla="*/ 6188074 h 6857998"/>
              <a:gd name="connsiteX3153" fmla="*/ 4551098 w 6435725"/>
              <a:gd name="connsiteY3153" fmla="*/ 6197335 h 6857998"/>
              <a:gd name="connsiteX3154" fmla="*/ 4547129 w 6435725"/>
              <a:gd name="connsiteY3154" fmla="*/ 6201833 h 6857998"/>
              <a:gd name="connsiteX3155" fmla="*/ 4543425 w 6435725"/>
              <a:gd name="connsiteY3155" fmla="*/ 6206595 h 6857998"/>
              <a:gd name="connsiteX3156" fmla="*/ 4539985 w 6435725"/>
              <a:gd name="connsiteY3156" fmla="*/ 6211093 h 6857998"/>
              <a:gd name="connsiteX3157" fmla="*/ 4538662 w 6435725"/>
              <a:gd name="connsiteY3157" fmla="*/ 6213739 h 6857998"/>
              <a:gd name="connsiteX3158" fmla="*/ 4537339 w 6435725"/>
              <a:gd name="connsiteY3158" fmla="*/ 6216120 h 6857998"/>
              <a:gd name="connsiteX3159" fmla="*/ 4535223 w 6435725"/>
              <a:gd name="connsiteY3159" fmla="*/ 6229878 h 6857998"/>
              <a:gd name="connsiteX3160" fmla="*/ 4540514 w 6435725"/>
              <a:gd name="connsiteY3160" fmla="*/ 6246812 h 6857998"/>
              <a:gd name="connsiteX3161" fmla="*/ 4545806 w 6435725"/>
              <a:gd name="connsiteY3161" fmla="*/ 6263745 h 6857998"/>
              <a:gd name="connsiteX3162" fmla="*/ 4551362 w 6435725"/>
              <a:gd name="connsiteY3162" fmla="*/ 6280678 h 6857998"/>
              <a:gd name="connsiteX3163" fmla="*/ 4556389 w 6435725"/>
              <a:gd name="connsiteY3163" fmla="*/ 6297876 h 6857998"/>
              <a:gd name="connsiteX3164" fmla="*/ 4558771 w 6435725"/>
              <a:gd name="connsiteY3164" fmla="*/ 6306343 h 6857998"/>
              <a:gd name="connsiteX3165" fmla="*/ 4560887 w 6435725"/>
              <a:gd name="connsiteY3165" fmla="*/ 6315074 h 6857998"/>
              <a:gd name="connsiteX3166" fmla="*/ 4562739 w 6435725"/>
              <a:gd name="connsiteY3166" fmla="*/ 6323805 h 6857998"/>
              <a:gd name="connsiteX3167" fmla="*/ 4564327 w 6435725"/>
              <a:gd name="connsiteY3167" fmla="*/ 6332801 h 6857998"/>
              <a:gd name="connsiteX3168" fmla="*/ 4565650 w 6435725"/>
              <a:gd name="connsiteY3168" fmla="*/ 6341797 h 6857998"/>
              <a:gd name="connsiteX3169" fmla="*/ 4566444 w 6435725"/>
              <a:gd name="connsiteY3169" fmla="*/ 6350528 h 6857998"/>
              <a:gd name="connsiteX3170" fmla="*/ 4566708 w 6435725"/>
              <a:gd name="connsiteY3170" fmla="*/ 6359789 h 6857998"/>
              <a:gd name="connsiteX3171" fmla="*/ 4567237 w 6435725"/>
              <a:gd name="connsiteY3171" fmla="*/ 6369049 h 6857998"/>
              <a:gd name="connsiteX3172" fmla="*/ 4563533 w 6435725"/>
              <a:gd name="connsiteY3172" fmla="*/ 6369578 h 6857998"/>
              <a:gd name="connsiteX3173" fmla="*/ 4560358 w 6435725"/>
              <a:gd name="connsiteY3173" fmla="*/ 6369578 h 6857998"/>
              <a:gd name="connsiteX3174" fmla="*/ 4556919 w 6435725"/>
              <a:gd name="connsiteY3174" fmla="*/ 6369314 h 6857998"/>
              <a:gd name="connsiteX3175" fmla="*/ 4554273 w 6435725"/>
              <a:gd name="connsiteY3175" fmla="*/ 6368785 h 6857998"/>
              <a:gd name="connsiteX3176" fmla="*/ 4551098 w 6435725"/>
              <a:gd name="connsiteY3176" fmla="*/ 6367726 h 6857998"/>
              <a:gd name="connsiteX3177" fmla="*/ 4548452 w 6435725"/>
              <a:gd name="connsiteY3177" fmla="*/ 6366668 h 6857998"/>
              <a:gd name="connsiteX3178" fmla="*/ 4543160 w 6435725"/>
              <a:gd name="connsiteY3178" fmla="*/ 6363493 h 6857998"/>
              <a:gd name="connsiteX3179" fmla="*/ 4532841 w 6435725"/>
              <a:gd name="connsiteY3179" fmla="*/ 6356878 h 6857998"/>
              <a:gd name="connsiteX3180" fmla="*/ 4527550 w 6435725"/>
              <a:gd name="connsiteY3180" fmla="*/ 6353968 h 6857998"/>
              <a:gd name="connsiteX3181" fmla="*/ 4524639 w 6435725"/>
              <a:gd name="connsiteY3181" fmla="*/ 6352645 h 6857998"/>
              <a:gd name="connsiteX3182" fmla="*/ 4521729 w 6435725"/>
              <a:gd name="connsiteY3182" fmla="*/ 6351851 h 6857998"/>
              <a:gd name="connsiteX3183" fmla="*/ 4518289 w 6435725"/>
              <a:gd name="connsiteY3183" fmla="*/ 6351587 h 6857998"/>
              <a:gd name="connsiteX3184" fmla="*/ 4514850 w 6435725"/>
              <a:gd name="connsiteY3184" fmla="*/ 6351322 h 6857998"/>
              <a:gd name="connsiteX3185" fmla="*/ 4511939 w 6435725"/>
              <a:gd name="connsiteY3185" fmla="*/ 6351322 h 6857998"/>
              <a:gd name="connsiteX3186" fmla="*/ 4508500 w 6435725"/>
              <a:gd name="connsiteY3186" fmla="*/ 6351587 h 6857998"/>
              <a:gd name="connsiteX3187" fmla="*/ 4505325 w 6435725"/>
              <a:gd name="connsiteY3187" fmla="*/ 6351851 h 6857998"/>
              <a:gd name="connsiteX3188" fmla="*/ 4502414 w 6435725"/>
              <a:gd name="connsiteY3188" fmla="*/ 6352380 h 6857998"/>
              <a:gd name="connsiteX3189" fmla="*/ 4496064 w 6435725"/>
              <a:gd name="connsiteY3189" fmla="*/ 6353968 h 6857998"/>
              <a:gd name="connsiteX3190" fmla="*/ 4490244 w 6435725"/>
              <a:gd name="connsiteY3190" fmla="*/ 6356085 h 6857998"/>
              <a:gd name="connsiteX3191" fmla="*/ 4484687 w 6435725"/>
              <a:gd name="connsiteY3191" fmla="*/ 6359260 h 6857998"/>
              <a:gd name="connsiteX3192" fmla="*/ 4479396 w 6435725"/>
              <a:gd name="connsiteY3192" fmla="*/ 6362964 h 6857998"/>
              <a:gd name="connsiteX3193" fmla="*/ 4474104 w 6435725"/>
              <a:gd name="connsiteY3193" fmla="*/ 6366933 h 6857998"/>
              <a:gd name="connsiteX3194" fmla="*/ 4479925 w 6435725"/>
              <a:gd name="connsiteY3194" fmla="*/ 6390745 h 6857998"/>
              <a:gd name="connsiteX3195" fmla="*/ 4482041 w 6435725"/>
              <a:gd name="connsiteY3195" fmla="*/ 6395508 h 6857998"/>
              <a:gd name="connsiteX3196" fmla="*/ 4483894 w 6435725"/>
              <a:gd name="connsiteY3196" fmla="*/ 6399476 h 6857998"/>
              <a:gd name="connsiteX3197" fmla="*/ 4485216 w 6435725"/>
              <a:gd name="connsiteY3197" fmla="*/ 6403445 h 6857998"/>
              <a:gd name="connsiteX3198" fmla="*/ 4486010 w 6435725"/>
              <a:gd name="connsiteY3198" fmla="*/ 6407149 h 6857998"/>
              <a:gd name="connsiteX3199" fmla="*/ 4486539 w 6435725"/>
              <a:gd name="connsiteY3199" fmla="*/ 6410853 h 6857998"/>
              <a:gd name="connsiteX3200" fmla="*/ 4487069 w 6435725"/>
              <a:gd name="connsiteY3200" fmla="*/ 6413764 h 6857998"/>
              <a:gd name="connsiteX3201" fmla="*/ 4487333 w 6435725"/>
              <a:gd name="connsiteY3201" fmla="*/ 6416939 h 6857998"/>
              <a:gd name="connsiteX3202" fmla="*/ 4487069 w 6435725"/>
              <a:gd name="connsiteY3202" fmla="*/ 6419320 h 6857998"/>
              <a:gd name="connsiteX3203" fmla="*/ 4486275 w 6435725"/>
              <a:gd name="connsiteY3203" fmla="*/ 6421966 h 6857998"/>
              <a:gd name="connsiteX3204" fmla="*/ 4485746 w 6435725"/>
              <a:gd name="connsiteY3204" fmla="*/ 6424347 h 6857998"/>
              <a:gd name="connsiteX3205" fmla="*/ 4484423 w 6435725"/>
              <a:gd name="connsiteY3205" fmla="*/ 6426464 h 6857998"/>
              <a:gd name="connsiteX3206" fmla="*/ 4483364 w 6435725"/>
              <a:gd name="connsiteY3206" fmla="*/ 6428316 h 6857998"/>
              <a:gd name="connsiteX3207" fmla="*/ 4482041 w 6435725"/>
              <a:gd name="connsiteY3207" fmla="*/ 6429903 h 6857998"/>
              <a:gd name="connsiteX3208" fmla="*/ 4480189 w 6435725"/>
              <a:gd name="connsiteY3208" fmla="*/ 6431491 h 6857998"/>
              <a:gd name="connsiteX3209" fmla="*/ 4478337 w 6435725"/>
              <a:gd name="connsiteY3209" fmla="*/ 6432814 h 6857998"/>
              <a:gd name="connsiteX3210" fmla="*/ 4476485 w 6435725"/>
              <a:gd name="connsiteY3210" fmla="*/ 6434137 h 6857998"/>
              <a:gd name="connsiteX3211" fmla="*/ 4472252 w 6435725"/>
              <a:gd name="connsiteY3211" fmla="*/ 6436253 h 6857998"/>
              <a:gd name="connsiteX3212" fmla="*/ 4467225 w 6435725"/>
              <a:gd name="connsiteY3212" fmla="*/ 6438105 h 6857998"/>
              <a:gd name="connsiteX3213" fmla="*/ 4462198 w 6435725"/>
              <a:gd name="connsiteY3213" fmla="*/ 6439693 h 6857998"/>
              <a:gd name="connsiteX3214" fmla="*/ 4456641 w 6435725"/>
              <a:gd name="connsiteY3214" fmla="*/ 6441280 h 6857998"/>
              <a:gd name="connsiteX3215" fmla="*/ 4445529 w 6435725"/>
              <a:gd name="connsiteY3215" fmla="*/ 6443662 h 6857998"/>
              <a:gd name="connsiteX3216" fmla="*/ 4439973 w 6435725"/>
              <a:gd name="connsiteY3216" fmla="*/ 6444985 h 6857998"/>
              <a:gd name="connsiteX3217" fmla="*/ 4434681 w 6435725"/>
              <a:gd name="connsiteY3217" fmla="*/ 6446308 h 6857998"/>
              <a:gd name="connsiteX3218" fmla="*/ 4430183 w 6435725"/>
              <a:gd name="connsiteY3218" fmla="*/ 6451864 h 6857998"/>
              <a:gd name="connsiteX3219" fmla="*/ 4425421 w 6435725"/>
              <a:gd name="connsiteY3219" fmla="*/ 6457420 h 6857998"/>
              <a:gd name="connsiteX3220" fmla="*/ 4420658 w 6435725"/>
              <a:gd name="connsiteY3220" fmla="*/ 6462712 h 6857998"/>
              <a:gd name="connsiteX3221" fmla="*/ 4415631 w 6435725"/>
              <a:gd name="connsiteY3221" fmla="*/ 6467210 h 6857998"/>
              <a:gd name="connsiteX3222" fmla="*/ 4410339 w 6435725"/>
              <a:gd name="connsiteY3222" fmla="*/ 6471972 h 6857998"/>
              <a:gd name="connsiteX3223" fmla="*/ 4405048 w 6435725"/>
              <a:gd name="connsiteY3223" fmla="*/ 6476205 h 6857998"/>
              <a:gd name="connsiteX3224" fmla="*/ 4399491 w 6435725"/>
              <a:gd name="connsiteY3224" fmla="*/ 6480174 h 6857998"/>
              <a:gd name="connsiteX3225" fmla="*/ 4393935 w 6435725"/>
              <a:gd name="connsiteY3225" fmla="*/ 6483614 h 6857998"/>
              <a:gd name="connsiteX3226" fmla="*/ 4387850 w 6435725"/>
              <a:gd name="connsiteY3226" fmla="*/ 6487053 h 6857998"/>
              <a:gd name="connsiteX3227" fmla="*/ 4382029 w 6435725"/>
              <a:gd name="connsiteY3227" fmla="*/ 6489699 h 6857998"/>
              <a:gd name="connsiteX3228" fmla="*/ 4375414 w 6435725"/>
              <a:gd name="connsiteY3228" fmla="*/ 6492080 h 6857998"/>
              <a:gd name="connsiteX3229" fmla="*/ 4369064 w 6435725"/>
              <a:gd name="connsiteY3229" fmla="*/ 6494462 h 6857998"/>
              <a:gd name="connsiteX3230" fmla="*/ 4362185 w 6435725"/>
              <a:gd name="connsiteY3230" fmla="*/ 6496314 h 6857998"/>
              <a:gd name="connsiteX3231" fmla="*/ 4355306 w 6435725"/>
              <a:gd name="connsiteY3231" fmla="*/ 6497372 h 6857998"/>
              <a:gd name="connsiteX3232" fmla="*/ 4348162 w 6435725"/>
              <a:gd name="connsiteY3232" fmla="*/ 6498430 h 6857998"/>
              <a:gd name="connsiteX3233" fmla="*/ 4340489 w 6435725"/>
              <a:gd name="connsiteY3233" fmla="*/ 6498695 h 6857998"/>
              <a:gd name="connsiteX3234" fmla="*/ 4136760 w 6435725"/>
              <a:gd name="connsiteY3234" fmla="*/ 6611672 h 6857998"/>
              <a:gd name="connsiteX3235" fmla="*/ 4071144 w 6435725"/>
              <a:gd name="connsiteY3235" fmla="*/ 6638660 h 6857998"/>
              <a:gd name="connsiteX3236" fmla="*/ 4059767 w 6435725"/>
              <a:gd name="connsiteY3236" fmla="*/ 6642893 h 6857998"/>
              <a:gd name="connsiteX3237" fmla="*/ 4048919 w 6435725"/>
              <a:gd name="connsiteY3237" fmla="*/ 6646597 h 6857998"/>
              <a:gd name="connsiteX3238" fmla="*/ 4043627 w 6435725"/>
              <a:gd name="connsiteY3238" fmla="*/ 6647920 h 6857998"/>
              <a:gd name="connsiteX3239" fmla="*/ 4038864 w 6435725"/>
              <a:gd name="connsiteY3239" fmla="*/ 6649243 h 6857998"/>
              <a:gd name="connsiteX3240" fmla="*/ 4033837 w 6435725"/>
              <a:gd name="connsiteY3240" fmla="*/ 6650037 h 6857998"/>
              <a:gd name="connsiteX3241" fmla="*/ 4029339 w 6435725"/>
              <a:gd name="connsiteY3241" fmla="*/ 6651095 h 6857998"/>
              <a:gd name="connsiteX3242" fmla="*/ 4024577 w 6435725"/>
              <a:gd name="connsiteY3242" fmla="*/ 6651360 h 6857998"/>
              <a:gd name="connsiteX3243" fmla="*/ 4020079 w 6435725"/>
              <a:gd name="connsiteY3243" fmla="*/ 6651889 h 6857998"/>
              <a:gd name="connsiteX3244" fmla="*/ 4015846 w 6435725"/>
              <a:gd name="connsiteY3244" fmla="*/ 6651889 h 6857998"/>
              <a:gd name="connsiteX3245" fmla="*/ 4011612 w 6435725"/>
              <a:gd name="connsiteY3245" fmla="*/ 6651624 h 6857998"/>
              <a:gd name="connsiteX3246" fmla="*/ 4007114 w 6435725"/>
              <a:gd name="connsiteY3246" fmla="*/ 6651624 h 6857998"/>
              <a:gd name="connsiteX3247" fmla="*/ 4003146 w 6435725"/>
              <a:gd name="connsiteY3247" fmla="*/ 6651095 h 6857998"/>
              <a:gd name="connsiteX3248" fmla="*/ 3999177 w 6435725"/>
              <a:gd name="connsiteY3248" fmla="*/ 6650301 h 6857998"/>
              <a:gd name="connsiteX3249" fmla="*/ 3995208 w 6435725"/>
              <a:gd name="connsiteY3249" fmla="*/ 6649508 h 6857998"/>
              <a:gd name="connsiteX3250" fmla="*/ 3991239 w 6435725"/>
              <a:gd name="connsiteY3250" fmla="*/ 6648185 h 6857998"/>
              <a:gd name="connsiteX3251" fmla="*/ 3987271 w 6435725"/>
              <a:gd name="connsiteY3251" fmla="*/ 6647126 h 6857998"/>
              <a:gd name="connsiteX3252" fmla="*/ 3979598 w 6435725"/>
              <a:gd name="connsiteY3252" fmla="*/ 6643951 h 6857998"/>
              <a:gd name="connsiteX3253" fmla="*/ 3972189 w 6435725"/>
              <a:gd name="connsiteY3253" fmla="*/ 6640247 h 6857998"/>
              <a:gd name="connsiteX3254" fmla="*/ 3964517 w 6435725"/>
              <a:gd name="connsiteY3254" fmla="*/ 6636014 h 6857998"/>
              <a:gd name="connsiteX3255" fmla="*/ 3957108 w 6435725"/>
              <a:gd name="connsiteY3255" fmla="*/ 6630987 h 6857998"/>
              <a:gd name="connsiteX3256" fmla="*/ 3949435 w 6435725"/>
              <a:gd name="connsiteY3256" fmla="*/ 6625430 h 6857998"/>
              <a:gd name="connsiteX3257" fmla="*/ 3941498 w 6435725"/>
              <a:gd name="connsiteY3257" fmla="*/ 6619610 h 6857998"/>
              <a:gd name="connsiteX3258" fmla="*/ 3933560 w 6435725"/>
              <a:gd name="connsiteY3258" fmla="*/ 6612995 h 6857998"/>
              <a:gd name="connsiteX3259" fmla="*/ 3929062 w 6435725"/>
              <a:gd name="connsiteY3259" fmla="*/ 6609291 h 6857998"/>
              <a:gd name="connsiteX3260" fmla="*/ 3925094 w 6435725"/>
              <a:gd name="connsiteY3260" fmla="*/ 6605587 h 6857998"/>
              <a:gd name="connsiteX3261" fmla="*/ 3921125 w 6435725"/>
              <a:gd name="connsiteY3261" fmla="*/ 6601618 h 6857998"/>
              <a:gd name="connsiteX3262" fmla="*/ 3917421 w 6435725"/>
              <a:gd name="connsiteY3262" fmla="*/ 6597649 h 6857998"/>
              <a:gd name="connsiteX3263" fmla="*/ 3910806 w 6435725"/>
              <a:gd name="connsiteY3263" fmla="*/ 6589183 h 6857998"/>
              <a:gd name="connsiteX3264" fmla="*/ 3904192 w 6435725"/>
              <a:gd name="connsiteY3264" fmla="*/ 6580716 h 6857998"/>
              <a:gd name="connsiteX3265" fmla="*/ 3898106 w 6435725"/>
              <a:gd name="connsiteY3265" fmla="*/ 6571720 h 6857998"/>
              <a:gd name="connsiteX3266" fmla="*/ 3892550 w 6435725"/>
              <a:gd name="connsiteY3266" fmla="*/ 6562460 h 6857998"/>
              <a:gd name="connsiteX3267" fmla="*/ 3881702 w 6435725"/>
              <a:gd name="connsiteY3267" fmla="*/ 6544203 h 6857998"/>
              <a:gd name="connsiteX3268" fmla="*/ 3876146 w 6435725"/>
              <a:gd name="connsiteY3268" fmla="*/ 6534943 h 6857998"/>
              <a:gd name="connsiteX3269" fmla="*/ 3870589 w 6435725"/>
              <a:gd name="connsiteY3269" fmla="*/ 6525683 h 6857998"/>
              <a:gd name="connsiteX3270" fmla="*/ 3864769 w 6435725"/>
              <a:gd name="connsiteY3270" fmla="*/ 6516687 h 6857998"/>
              <a:gd name="connsiteX3271" fmla="*/ 3858419 w 6435725"/>
              <a:gd name="connsiteY3271" fmla="*/ 6508220 h 6857998"/>
              <a:gd name="connsiteX3272" fmla="*/ 3852069 w 6435725"/>
              <a:gd name="connsiteY3272" fmla="*/ 6499753 h 6857998"/>
              <a:gd name="connsiteX3273" fmla="*/ 3848364 w 6435725"/>
              <a:gd name="connsiteY3273" fmla="*/ 6495785 h 6857998"/>
              <a:gd name="connsiteX3274" fmla="*/ 3844660 w 6435725"/>
              <a:gd name="connsiteY3274" fmla="*/ 6492080 h 6857998"/>
              <a:gd name="connsiteX3275" fmla="*/ 3840956 w 6435725"/>
              <a:gd name="connsiteY3275" fmla="*/ 6488112 h 6857998"/>
              <a:gd name="connsiteX3276" fmla="*/ 3836987 w 6435725"/>
              <a:gd name="connsiteY3276" fmla="*/ 6484408 h 6857998"/>
              <a:gd name="connsiteX3277" fmla="*/ 3832754 w 6435725"/>
              <a:gd name="connsiteY3277" fmla="*/ 6481233 h 6857998"/>
              <a:gd name="connsiteX3278" fmla="*/ 3828521 w 6435725"/>
              <a:gd name="connsiteY3278" fmla="*/ 6477793 h 6857998"/>
              <a:gd name="connsiteX3279" fmla="*/ 3819260 w 6435725"/>
              <a:gd name="connsiteY3279" fmla="*/ 6471443 h 6857998"/>
              <a:gd name="connsiteX3280" fmla="*/ 3811323 w 6435725"/>
              <a:gd name="connsiteY3280" fmla="*/ 6465887 h 6857998"/>
              <a:gd name="connsiteX3281" fmla="*/ 3807619 w 6435725"/>
              <a:gd name="connsiteY3281" fmla="*/ 6463770 h 6857998"/>
              <a:gd name="connsiteX3282" fmla="*/ 3804179 w 6435725"/>
              <a:gd name="connsiteY3282" fmla="*/ 6462183 h 6857998"/>
              <a:gd name="connsiteX3283" fmla="*/ 3801004 w 6435725"/>
              <a:gd name="connsiteY3283" fmla="*/ 6461124 h 6857998"/>
              <a:gd name="connsiteX3284" fmla="*/ 3798094 w 6435725"/>
              <a:gd name="connsiteY3284" fmla="*/ 6460595 h 6857998"/>
              <a:gd name="connsiteX3285" fmla="*/ 3796506 w 6435725"/>
              <a:gd name="connsiteY3285" fmla="*/ 6460860 h 6857998"/>
              <a:gd name="connsiteX3286" fmla="*/ 3795183 w 6435725"/>
              <a:gd name="connsiteY3286" fmla="*/ 6460860 h 6857998"/>
              <a:gd name="connsiteX3287" fmla="*/ 3793860 w 6435725"/>
              <a:gd name="connsiteY3287" fmla="*/ 6461389 h 6857998"/>
              <a:gd name="connsiteX3288" fmla="*/ 3792537 w 6435725"/>
              <a:gd name="connsiteY3288" fmla="*/ 6462183 h 6857998"/>
              <a:gd name="connsiteX3289" fmla="*/ 3791214 w 6435725"/>
              <a:gd name="connsiteY3289" fmla="*/ 6462976 h 6857998"/>
              <a:gd name="connsiteX3290" fmla="*/ 3790156 w 6435725"/>
              <a:gd name="connsiteY3290" fmla="*/ 6464299 h 6857998"/>
              <a:gd name="connsiteX3291" fmla="*/ 3787775 w 6435725"/>
              <a:gd name="connsiteY3291" fmla="*/ 6466945 h 6857998"/>
              <a:gd name="connsiteX3292" fmla="*/ 3785658 w 6435725"/>
              <a:gd name="connsiteY3292" fmla="*/ 6470914 h 6857998"/>
              <a:gd name="connsiteX3293" fmla="*/ 3783542 w 6435725"/>
              <a:gd name="connsiteY3293" fmla="*/ 6475941 h 6857998"/>
              <a:gd name="connsiteX3294" fmla="*/ 3781689 w 6435725"/>
              <a:gd name="connsiteY3294" fmla="*/ 6482026 h 6857998"/>
              <a:gd name="connsiteX3295" fmla="*/ 3779573 w 6435725"/>
              <a:gd name="connsiteY3295" fmla="*/ 6489435 h 6857998"/>
              <a:gd name="connsiteX3296" fmla="*/ 3777721 w 6435725"/>
              <a:gd name="connsiteY3296" fmla="*/ 6498166 h 6857998"/>
              <a:gd name="connsiteX3297" fmla="*/ 3775339 w 6435725"/>
              <a:gd name="connsiteY3297" fmla="*/ 6506633 h 6857998"/>
              <a:gd name="connsiteX3298" fmla="*/ 3773752 w 6435725"/>
              <a:gd name="connsiteY3298" fmla="*/ 6510866 h 6857998"/>
              <a:gd name="connsiteX3299" fmla="*/ 3772164 w 6435725"/>
              <a:gd name="connsiteY3299" fmla="*/ 6514835 h 6857998"/>
              <a:gd name="connsiteX3300" fmla="*/ 3770312 w 6435725"/>
              <a:gd name="connsiteY3300" fmla="*/ 6518803 h 6857998"/>
              <a:gd name="connsiteX3301" fmla="*/ 3767931 w 6435725"/>
              <a:gd name="connsiteY3301" fmla="*/ 6522508 h 6857998"/>
              <a:gd name="connsiteX3302" fmla="*/ 3765550 w 6435725"/>
              <a:gd name="connsiteY3302" fmla="*/ 6525947 h 6857998"/>
              <a:gd name="connsiteX3303" fmla="*/ 3762375 w 6435725"/>
              <a:gd name="connsiteY3303" fmla="*/ 6529122 h 6857998"/>
              <a:gd name="connsiteX3304" fmla="*/ 3758935 w 6435725"/>
              <a:gd name="connsiteY3304" fmla="*/ 6531768 h 6857998"/>
              <a:gd name="connsiteX3305" fmla="*/ 3754967 w 6435725"/>
              <a:gd name="connsiteY3305" fmla="*/ 6533885 h 6857998"/>
              <a:gd name="connsiteX3306" fmla="*/ 3752850 w 6435725"/>
              <a:gd name="connsiteY3306" fmla="*/ 6534943 h 6857998"/>
              <a:gd name="connsiteX3307" fmla="*/ 3750469 w 6435725"/>
              <a:gd name="connsiteY3307" fmla="*/ 6535472 h 6857998"/>
              <a:gd name="connsiteX3308" fmla="*/ 3748087 w 6435725"/>
              <a:gd name="connsiteY3308" fmla="*/ 6536001 h 6857998"/>
              <a:gd name="connsiteX3309" fmla="*/ 3745442 w 6435725"/>
              <a:gd name="connsiteY3309" fmla="*/ 6536530 h 6857998"/>
              <a:gd name="connsiteX3310" fmla="*/ 3742796 w 6435725"/>
              <a:gd name="connsiteY3310" fmla="*/ 6536795 h 6857998"/>
              <a:gd name="connsiteX3311" fmla="*/ 3739885 w 6435725"/>
              <a:gd name="connsiteY3311" fmla="*/ 6536795 h 6857998"/>
              <a:gd name="connsiteX3312" fmla="*/ 3733535 w 6435725"/>
              <a:gd name="connsiteY3312" fmla="*/ 6536001 h 6857998"/>
              <a:gd name="connsiteX3313" fmla="*/ 3730096 w 6435725"/>
              <a:gd name="connsiteY3313" fmla="*/ 6536001 h 6857998"/>
              <a:gd name="connsiteX3314" fmla="*/ 3726656 w 6435725"/>
              <a:gd name="connsiteY3314" fmla="*/ 6536530 h 6857998"/>
              <a:gd name="connsiteX3315" fmla="*/ 3724010 w 6435725"/>
              <a:gd name="connsiteY3315" fmla="*/ 6537060 h 6857998"/>
              <a:gd name="connsiteX3316" fmla="*/ 3720835 w 6435725"/>
              <a:gd name="connsiteY3316" fmla="*/ 6538383 h 6857998"/>
              <a:gd name="connsiteX3317" fmla="*/ 3718454 w 6435725"/>
              <a:gd name="connsiteY3317" fmla="*/ 6539441 h 6857998"/>
              <a:gd name="connsiteX3318" fmla="*/ 3716073 w 6435725"/>
              <a:gd name="connsiteY3318" fmla="*/ 6541028 h 6857998"/>
              <a:gd name="connsiteX3319" fmla="*/ 3711046 w 6435725"/>
              <a:gd name="connsiteY3319" fmla="*/ 6544733 h 6857998"/>
              <a:gd name="connsiteX3320" fmla="*/ 3706548 w 6435725"/>
              <a:gd name="connsiteY3320" fmla="*/ 6548701 h 6857998"/>
              <a:gd name="connsiteX3321" fmla="*/ 3701785 w 6435725"/>
              <a:gd name="connsiteY3321" fmla="*/ 6552670 h 6857998"/>
              <a:gd name="connsiteX3322" fmla="*/ 3699404 w 6435725"/>
              <a:gd name="connsiteY3322" fmla="*/ 6554522 h 6857998"/>
              <a:gd name="connsiteX3323" fmla="*/ 3697023 w 6435725"/>
              <a:gd name="connsiteY3323" fmla="*/ 6556110 h 6857998"/>
              <a:gd name="connsiteX3324" fmla="*/ 3694642 w 6435725"/>
              <a:gd name="connsiteY3324" fmla="*/ 6557697 h 6857998"/>
              <a:gd name="connsiteX3325" fmla="*/ 3691731 w 6435725"/>
              <a:gd name="connsiteY3325" fmla="*/ 6558755 h 6857998"/>
              <a:gd name="connsiteX3326" fmla="*/ 3691202 w 6435725"/>
              <a:gd name="connsiteY3326" fmla="*/ 6562724 h 6857998"/>
              <a:gd name="connsiteX3327" fmla="*/ 3690937 w 6435725"/>
              <a:gd name="connsiteY3327" fmla="*/ 6566428 h 6857998"/>
              <a:gd name="connsiteX3328" fmla="*/ 3690673 w 6435725"/>
              <a:gd name="connsiteY3328" fmla="*/ 6570133 h 6857998"/>
              <a:gd name="connsiteX3329" fmla="*/ 3690673 w 6435725"/>
              <a:gd name="connsiteY3329" fmla="*/ 6574101 h 6857998"/>
              <a:gd name="connsiteX3330" fmla="*/ 3690937 w 6435725"/>
              <a:gd name="connsiteY3330" fmla="*/ 6577805 h 6857998"/>
              <a:gd name="connsiteX3331" fmla="*/ 3691202 w 6435725"/>
              <a:gd name="connsiteY3331" fmla="*/ 6581510 h 6857998"/>
              <a:gd name="connsiteX3332" fmla="*/ 3691731 w 6435725"/>
              <a:gd name="connsiteY3332" fmla="*/ 6585214 h 6857998"/>
              <a:gd name="connsiteX3333" fmla="*/ 3692260 w 6435725"/>
              <a:gd name="connsiteY3333" fmla="*/ 6588918 h 6857998"/>
              <a:gd name="connsiteX3334" fmla="*/ 3694642 w 6435725"/>
              <a:gd name="connsiteY3334" fmla="*/ 6596326 h 6857998"/>
              <a:gd name="connsiteX3335" fmla="*/ 3697023 w 6435725"/>
              <a:gd name="connsiteY3335" fmla="*/ 6603735 h 6857998"/>
              <a:gd name="connsiteX3336" fmla="*/ 3700727 w 6435725"/>
              <a:gd name="connsiteY3336" fmla="*/ 6610878 h 6857998"/>
              <a:gd name="connsiteX3337" fmla="*/ 3704696 w 6435725"/>
              <a:gd name="connsiteY3337" fmla="*/ 6617758 h 6857998"/>
              <a:gd name="connsiteX3338" fmla="*/ 3698875 w 6435725"/>
              <a:gd name="connsiteY3338" fmla="*/ 6618551 h 6857998"/>
              <a:gd name="connsiteX3339" fmla="*/ 3693583 w 6435725"/>
              <a:gd name="connsiteY3339" fmla="*/ 6617758 h 6857998"/>
              <a:gd name="connsiteX3340" fmla="*/ 3689085 w 6435725"/>
              <a:gd name="connsiteY3340" fmla="*/ 6616964 h 6857998"/>
              <a:gd name="connsiteX3341" fmla="*/ 3684587 w 6435725"/>
              <a:gd name="connsiteY3341" fmla="*/ 6615376 h 6857998"/>
              <a:gd name="connsiteX3342" fmla="*/ 3681148 w 6435725"/>
              <a:gd name="connsiteY3342" fmla="*/ 6613524 h 6857998"/>
              <a:gd name="connsiteX3343" fmla="*/ 3677708 w 6435725"/>
              <a:gd name="connsiteY3343" fmla="*/ 6611143 h 6857998"/>
              <a:gd name="connsiteX3344" fmla="*/ 3674269 w 6435725"/>
              <a:gd name="connsiteY3344" fmla="*/ 6608233 h 6857998"/>
              <a:gd name="connsiteX3345" fmla="*/ 3671623 w 6435725"/>
              <a:gd name="connsiteY3345" fmla="*/ 6605587 h 6857998"/>
              <a:gd name="connsiteX3346" fmla="*/ 3668712 w 6435725"/>
              <a:gd name="connsiteY3346" fmla="*/ 6602147 h 6857998"/>
              <a:gd name="connsiteX3347" fmla="*/ 3666067 w 6435725"/>
              <a:gd name="connsiteY3347" fmla="*/ 6598972 h 6857998"/>
              <a:gd name="connsiteX3348" fmla="*/ 3660775 w 6435725"/>
              <a:gd name="connsiteY3348" fmla="*/ 6592358 h 6857998"/>
              <a:gd name="connsiteX3349" fmla="*/ 3657864 w 6435725"/>
              <a:gd name="connsiteY3349" fmla="*/ 6589183 h 6857998"/>
              <a:gd name="connsiteX3350" fmla="*/ 3655219 w 6435725"/>
              <a:gd name="connsiteY3350" fmla="*/ 6586272 h 6857998"/>
              <a:gd name="connsiteX3351" fmla="*/ 3652573 w 6435725"/>
              <a:gd name="connsiteY3351" fmla="*/ 6583362 h 6857998"/>
              <a:gd name="connsiteX3352" fmla="*/ 3649398 w 6435725"/>
              <a:gd name="connsiteY3352" fmla="*/ 6580980 h 6857998"/>
              <a:gd name="connsiteX3353" fmla="*/ 3616589 w 6435725"/>
              <a:gd name="connsiteY3353" fmla="*/ 6579393 h 6857998"/>
              <a:gd name="connsiteX3354" fmla="*/ 3609446 w 6435725"/>
              <a:gd name="connsiteY3354" fmla="*/ 6583626 h 6857998"/>
              <a:gd name="connsiteX3355" fmla="*/ 3602831 w 6435725"/>
              <a:gd name="connsiteY3355" fmla="*/ 6588653 h 6857998"/>
              <a:gd name="connsiteX3356" fmla="*/ 3595952 w 6435725"/>
              <a:gd name="connsiteY3356" fmla="*/ 6593680 h 6857998"/>
              <a:gd name="connsiteX3357" fmla="*/ 3589602 w 6435725"/>
              <a:gd name="connsiteY3357" fmla="*/ 6598708 h 6857998"/>
              <a:gd name="connsiteX3358" fmla="*/ 3576373 w 6435725"/>
              <a:gd name="connsiteY3358" fmla="*/ 6609291 h 6857998"/>
              <a:gd name="connsiteX3359" fmla="*/ 3569758 w 6435725"/>
              <a:gd name="connsiteY3359" fmla="*/ 6614053 h 6857998"/>
              <a:gd name="connsiteX3360" fmla="*/ 3563144 w 6435725"/>
              <a:gd name="connsiteY3360" fmla="*/ 6619080 h 6857998"/>
              <a:gd name="connsiteX3361" fmla="*/ 3556000 w 6435725"/>
              <a:gd name="connsiteY3361" fmla="*/ 6623314 h 6857998"/>
              <a:gd name="connsiteX3362" fmla="*/ 3548856 w 6435725"/>
              <a:gd name="connsiteY3362" fmla="*/ 6627547 h 6857998"/>
              <a:gd name="connsiteX3363" fmla="*/ 3541712 w 6435725"/>
              <a:gd name="connsiteY3363" fmla="*/ 6630987 h 6857998"/>
              <a:gd name="connsiteX3364" fmla="*/ 3538008 w 6435725"/>
              <a:gd name="connsiteY3364" fmla="*/ 6632574 h 6857998"/>
              <a:gd name="connsiteX3365" fmla="*/ 3533775 w 6435725"/>
              <a:gd name="connsiteY3365" fmla="*/ 6634162 h 6857998"/>
              <a:gd name="connsiteX3366" fmla="*/ 3529806 w 6435725"/>
              <a:gd name="connsiteY3366" fmla="*/ 6635220 h 6857998"/>
              <a:gd name="connsiteX3367" fmla="*/ 3525837 w 6435725"/>
              <a:gd name="connsiteY3367" fmla="*/ 6636278 h 6857998"/>
              <a:gd name="connsiteX3368" fmla="*/ 3521604 w 6435725"/>
              <a:gd name="connsiteY3368" fmla="*/ 6637072 h 6857998"/>
              <a:gd name="connsiteX3369" fmla="*/ 3517635 w 6435725"/>
              <a:gd name="connsiteY3369" fmla="*/ 6637866 h 6857998"/>
              <a:gd name="connsiteX3370" fmla="*/ 3513137 w 6435725"/>
              <a:gd name="connsiteY3370" fmla="*/ 6638130 h 6857998"/>
              <a:gd name="connsiteX3371" fmla="*/ 3508639 w 6435725"/>
              <a:gd name="connsiteY3371" fmla="*/ 6638395 h 6857998"/>
              <a:gd name="connsiteX3372" fmla="*/ 3504142 w 6435725"/>
              <a:gd name="connsiteY3372" fmla="*/ 6638130 h 6857998"/>
              <a:gd name="connsiteX3373" fmla="*/ 3499114 w 6435725"/>
              <a:gd name="connsiteY3373" fmla="*/ 6637866 h 6857998"/>
              <a:gd name="connsiteX3374" fmla="*/ 3494617 w 6435725"/>
              <a:gd name="connsiteY3374" fmla="*/ 6644216 h 6857998"/>
              <a:gd name="connsiteX3375" fmla="*/ 3489325 w 6435725"/>
              <a:gd name="connsiteY3375" fmla="*/ 6649772 h 6857998"/>
              <a:gd name="connsiteX3376" fmla="*/ 3483769 w 6435725"/>
              <a:gd name="connsiteY3376" fmla="*/ 6654799 h 6857998"/>
              <a:gd name="connsiteX3377" fmla="*/ 3478212 w 6435725"/>
              <a:gd name="connsiteY3377" fmla="*/ 6659033 h 6857998"/>
              <a:gd name="connsiteX3378" fmla="*/ 3472392 w 6435725"/>
              <a:gd name="connsiteY3378" fmla="*/ 6662737 h 6857998"/>
              <a:gd name="connsiteX3379" fmla="*/ 3466571 w 6435725"/>
              <a:gd name="connsiteY3379" fmla="*/ 6665912 h 6857998"/>
              <a:gd name="connsiteX3380" fmla="*/ 3460221 w 6435725"/>
              <a:gd name="connsiteY3380" fmla="*/ 6668822 h 6857998"/>
              <a:gd name="connsiteX3381" fmla="*/ 3453871 w 6435725"/>
              <a:gd name="connsiteY3381" fmla="*/ 6671203 h 6857998"/>
              <a:gd name="connsiteX3382" fmla="*/ 3447256 w 6435725"/>
              <a:gd name="connsiteY3382" fmla="*/ 6673320 h 6857998"/>
              <a:gd name="connsiteX3383" fmla="*/ 3440642 w 6435725"/>
              <a:gd name="connsiteY3383" fmla="*/ 6674908 h 6857998"/>
              <a:gd name="connsiteX3384" fmla="*/ 3433762 w 6435725"/>
              <a:gd name="connsiteY3384" fmla="*/ 6676230 h 6857998"/>
              <a:gd name="connsiteX3385" fmla="*/ 3426619 w 6435725"/>
              <a:gd name="connsiteY3385" fmla="*/ 6677289 h 6857998"/>
              <a:gd name="connsiteX3386" fmla="*/ 3419739 w 6435725"/>
              <a:gd name="connsiteY3386" fmla="*/ 6678083 h 6857998"/>
              <a:gd name="connsiteX3387" fmla="*/ 3412596 w 6435725"/>
              <a:gd name="connsiteY3387" fmla="*/ 6678612 h 6857998"/>
              <a:gd name="connsiteX3388" fmla="*/ 3398044 w 6435725"/>
              <a:gd name="connsiteY3388" fmla="*/ 6679670 h 6857998"/>
              <a:gd name="connsiteX3389" fmla="*/ 3344598 w 6435725"/>
              <a:gd name="connsiteY3389" fmla="*/ 6739730 h 6857998"/>
              <a:gd name="connsiteX3390" fmla="*/ 3345656 w 6435725"/>
              <a:gd name="connsiteY3390" fmla="*/ 6748726 h 6857998"/>
              <a:gd name="connsiteX3391" fmla="*/ 3347244 w 6435725"/>
              <a:gd name="connsiteY3391" fmla="*/ 6758251 h 6857998"/>
              <a:gd name="connsiteX3392" fmla="*/ 3348037 w 6435725"/>
              <a:gd name="connsiteY3392" fmla="*/ 6767512 h 6857998"/>
              <a:gd name="connsiteX3393" fmla="*/ 3348302 w 6435725"/>
              <a:gd name="connsiteY3393" fmla="*/ 6772010 h 6857998"/>
              <a:gd name="connsiteX3394" fmla="*/ 3348302 w 6435725"/>
              <a:gd name="connsiteY3394" fmla="*/ 6776508 h 6857998"/>
              <a:gd name="connsiteX3395" fmla="*/ 3348037 w 6435725"/>
              <a:gd name="connsiteY3395" fmla="*/ 6781005 h 6857998"/>
              <a:gd name="connsiteX3396" fmla="*/ 3347244 w 6435725"/>
              <a:gd name="connsiteY3396" fmla="*/ 6784974 h 6857998"/>
              <a:gd name="connsiteX3397" fmla="*/ 3345921 w 6435725"/>
              <a:gd name="connsiteY3397" fmla="*/ 6788943 h 6857998"/>
              <a:gd name="connsiteX3398" fmla="*/ 3344069 w 6435725"/>
              <a:gd name="connsiteY3398" fmla="*/ 6792912 h 6857998"/>
              <a:gd name="connsiteX3399" fmla="*/ 3342746 w 6435725"/>
              <a:gd name="connsiteY3399" fmla="*/ 6794499 h 6857998"/>
              <a:gd name="connsiteX3400" fmla="*/ 3341423 w 6435725"/>
              <a:gd name="connsiteY3400" fmla="*/ 6796351 h 6857998"/>
              <a:gd name="connsiteX3401" fmla="*/ 3339835 w 6435725"/>
              <a:gd name="connsiteY3401" fmla="*/ 6797674 h 6857998"/>
              <a:gd name="connsiteX3402" fmla="*/ 3338248 w 6435725"/>
              <a:gd name="connsiteY3402" fmla="*/ 6799262 h 6857998"/>
              <a:gd name="connsiteX3403" fmla="*/ 3336131 w 6435725"/>
              <a:gd name="connsiteY3403" fmla="*/ 6800849 h 6857998"/>
              <a:gd name="connsiteX3404" fmla="*/ 3334014 w 6435725"/>
              <a:gd name="connsiteY3404" fmla="*/ 6802437 h 6857998"/>
              <a:gd name="connsiteX3405" fmla="*/ 3331898 w 6435725"/>
              <a:gd name="connsiteY3405" fmla="*/ 6803760 h 6857998"/>
              <a:gd name="connsiteX3406" fmla="*/ 3328987 w 6435725"/>
              <a:gd name="connsiteY3406" fmla="*/ 6804818 h 6857998"/>
              <a:gd name="connsiteX3407" fmla="*/ 3324225 w 6435725"/>
              <a:gd name="connsiteY3407" fmla="*/ 6806670 h 6857998"/>
              <a:gd name="connsiteX3408" fmla="*/ 3319198 w 6435725"/>
              <a:gd name="connsiteY3408" fmla="*/ 6807728 h 6857998"/>
              <a:gd name="connsiteX3409" fmla="*/ 3314700 w 6435725"/>
              <a:gd name="connsiteY3409" fmla="*/ 6808258 h 6857998"/>
              <a:gd name="connsiteX3410" fmla="*/ 3309937 w 6435725"/>
              <a:gd name="connsiteY3410" fmla="*/ 6807993 h 6857998"/>
              <a:gd name="connsiteX3411" fmla="*/ 3305969 w 6435725"/>
              <a:gd name="connsiteY3411" fmla="*/ 6806935 h 6857998"/>
              <a:gd name="connsiteX3412" fmla="*/ 3301735 w 6435725"/>
              <a:gd name="connsiteY3412" fmla="*/ 6805876 h 6857998"/>
              <a:gd name="connsiteX3413" fmla="*/ 3297767 w 6435725"/>
              <a:gd name="connsiteY3413" fmla="*/ 6804289 h 6857998"/>
              <a:gd name="connsiteX3414" fmla="*/ 3294062 w 6435725"/>
              <a:gd name="connsiteY3414" fmla="*/ 6801908 h 6857998"/>
              <a:gd name="connsiteX3415" fmla="*/ 3290358 w 6435725"/>
              <a:gd name="connsiteY3415" fmla="*/ 6799262 h 6857998"/>
              <a:gd name="connsiteX3416" fmla="*/ 3286919 w 6435725"/>
              <a:gd name="connsiteY3416" fmla="*/ 6796351 h 6857998"/>
              <a:gd name="connsiteX3417" fmla="*/ 3283479 w 6435725"/>
              <a:gd name="connsiteY3417" fmla="*/ 6793176 h 6857998"/>
              <a:gd name="connsiteX3418" fmla="*/ 3280569 w 6435725"/>
              <a:gd name="connsiteY3418" fmla="*/ 6789472 h 6857998"/>
              <a:gd name="connsiteX3419" fmla="*/ 3277394 w 6435725"/>
              <a:gd name="connsiteY3419" fmla="*/ 6785768 h 6857998"/>
              <a:gd name="connsiteX3420" fmla="*/ 3274483 w 6435725"/>
              <a:gd name="connsiteY3420" fmla="*/ 6781799 h 6857998"/>
              <a:gd name="connsiteX3421" fmla="*/ 3268927 w 6435725"/>
              <a:gd name="connsiteY3421" fmla="*/ 6773862 h 6857998"/>
              <a:gd name="connsiteX3422" fmla="*/ 3253846 w 6435725"/>
              <a:gd name="connsiteY3422" fmla="*/ 6759310 h 6857998"/>
              <a:gd name="connsiteX3423" fmla="*/ 3194844 w 6435725"/>
              <a:gd name="connsiteY3423" fmla="*/ 6765130 h 6857998"/>
              <a:gd name="connsiteX3424" fmla="*/ 3185054 w 6435725"/>
              <a:gd name="connsiteY3424" fmla="*/ 6771480 h 6857998"/>
              <a:gd name="connsiteX3425" fmla="*/ 3175264 w 6435725"/>
              <a:gd name="connsiteY3425" fmla="*/ 6777301 h 6857998"/>
              <a:gd name="connsiteX3426" fmla="*/ 3165210 w 6435725"/>
              <a:gd name="connsiteY3426" fmla="*/ 6782858 h 6857998"/>
              <a:gd name="connsiteX3427" fmla="*/ 3155156 w 6435725"/>
              <a:gd name="connsiteY3427" fmla="*/ 6787885 h 6857998"/>
              <a:gd name="connsiteX3428" fmla="*/ 3144838 w 6435725"/>
              <a:gd name="connsiteY3428" fmla="*/ 6792912 h 6857998"/>
              <a:gd name="connsiteX3429" fmla="*/ 3134254 w 6435725"/>
              <a:gd name="connsiteY3429" fmla="*/ 6796880 h 6857998"/>
              <a:gd name="connsiteX3430" fmla="*/ 3123142 w 6435725"/>
              <a:gd name="connsiteY3430" fmla="*/ 6800585 h 6857998"/>
              <a:gd name="connsiteX3431" fmla="*/ 3112294 w 6435725"/>
              <a:gd name="connsiteY3431" fmla="*/ 6803760 h 6857998"/>
              <a:gd name="connsiteX3432" fmla="*/ 3109383 w 6435725"/>
              <a:gd name="connsiteY3432" fmla="*/ 6804553 h 6857998"/>
              <a:gd name="connsiteX3433" fmla="*/ 3106473 w 6435725"/>
              <a:gd name="connsiteY3433" fmla="*/ 6805083 h 6857998"/>
              <a:gd name="connsiteX3434" fmla="*/ 3081868 w 6435725"/>
              <a:gd name="connsiteY3434" fmla="*/ 6798733 h 6857998"/>
              <a:gd name="connsiteX3435" fmla="*/ 3057260 w 6435725"/>
              <a:gd name="connsiteY3435" fmla="*/ 6792383 h 6857998"/>
              <a:gd name="connsiteX3436" fmla="*/ 3055408 w 6435725"/>
              <a:gd name="connsiteY3436" fmla="*/ 6788943 h 6857998"/>
              <a:gd name="connsiteX3437" fmla="*/ 3053821 w 6435725"/>
              <a:gd name="connsiteY3437" fmla="*/ 6784974 h 6857998"/>
              <a:gd name="connsiteX3438" fmla="*/ 3052233 w 6435725"/>
              <a:gd name="connsiteY3438" fmla="*/ 6781005 h 6857998"/>
              <a:gd name="connsiteX3439" fmla="*/ 3051440 w 6435725"/>
              <a:gd name="connsiteY3439" fmla="*/ 6777037 h 6857998"/>
              <a:gd name="connsiteX3440" fmla="*/ 3049588 w 6435725"/>
              <a:gd name="connsiteY3440" fmla="*/ 6768305 h 6857998"/>
              <a:gd name="connsiteX3441" fmla="*/ 3048000 w 6435725"/>
              <a:gd name="connsiteY3441" fmla="*/ 6759839 h 6857998"/>
              <a:gd name="connsiteX3442" fmla="*/ 3045883 w 6435725"/>
              <a:gd name="connsiteY3442" fmla="*/ 6742905 h 6857998"/>
              <a:gd name="connsiteX3443" fmla="*/ 3044560 w 6435725"/>
              <a:gd name="connsiteY3443" fmla="*/ 6735233 h 6857998"/>
              <a:gd name="connsiteX3444" fmla="*/ 3043767 w 6435725"/>
              <a:gd name="connsiteY3444" fmla="*/ 6731793 h 6857998"/>
              <a:gd name="connsiteX3445" fmla="*/ 3042708 w 6435725"/>
              <a:gd name="connsiteY3445" fmla="*/ 6728618 h 6857998"/>
              <a:gd name="connsiteX3446" fmla="*/ 3037947 w 6435725"/>
              <a:gd name="connsiteY3446" fmla="*/ 6714066 h 6857998"/>
              <a:gd name="connsiteX3447" fmla="*/ 3032655 w 6435725"/>
              <a:gd name="connsiteY3447" fmla="*/ 6700043 h 6857998"/>
              <a:gd name="connsiteX3448" fmla="*/ 3029479 w 6435725"/>
              <a:gd name="connsiteY3448" fmla="*/ 6693428 h 6857998"/>
              <a:gd name="connsiteX3449" fmla="*/ 3026833 w 6435725"/>
              <a:gd name="connsiteY3449" fmla="*/ 6687343 h 6857998"/>
              <a:gd name="connsiteX3450" fmla="*/ 3023394 w 6435725"/>
              <a:gd name="connsiteY3450" fmla="*/ 6680993 h 6857998"/>
              <a:gd name="connsiteX3451" fmla="*/ 3019955 w 6435725"/>
              <a:gd name="connsiteY3451" fmla="*/ 6675172 h 6857998"/>
              <a:gd name="connsiteX3452" fmla="*/ 3015985 w 6435725"/>
              <a:gd name="connsiteY3452" fmla="*/ 6669616 h 6857998"/>
              <a:gd name="connsiteX3453" fmla="*/ 3011752 w 6435725"/>
              <a:gd name="connsiteY3453" fmla="*/ 6664324 h 6857998"/>
              <a:gd name="connsiteX3454" fmla="*/ 3007254 w 6435725"/>
              <a:gd name="connsiteY3454" fmla="*/ 6659033 h 6857998"/>
              <a:gd name="connsiteX3455" fmla="*/ 3002227 w 6435725"/>
              <a:gd name="connsiteY3455" fmla="*/ 6654005 h 6857998"/>
              <a:gd name="connsiteX3456" fmla="*/ 2996406 w 6435725"/>
              <a:gd name="connsiteY3456" fmla="*/ 6649508 h 6857998"/>
              <a:gd name="connsiteX3457" fmla="*/ 2990322 w 6435725"/>
              <a:gd name="connsiteY3457" fmla="*/ 6645274 h 6857998"/>
              <a:gd name="connsiteX3458" fmla="*/ 2983442 w 6435725"/>
              <a:gd name="connsiteY3458" fmla="*/ 6640776 h 6857998"/>
              <a:gd name="connsiteX3459" fmla="*/ 2976034 w 6435725"/>
              <a:gd name="connsiteY3459" fmla="*/ 6636808 h 6857998"/>
              <a:gd name="connsiteX3460" fmla="*/ 2972330 w 6435725"/>
              <a:gd name="connsiteY3460" fmla="*/ 6634691 h 6857998"/>
              <a:gd name="connsiteX3461" fmla="*/ 2969154 w 6435725"/>
              <a:gd name="connsiteY3461" fmla="*/ 6632839 h 6857998"/>
              <a:gd name="connsiteX3462" fmla="*/ 2966244 w 6435725"/>
              <a:gd name="connsiteY3462" fmla="*/ 6630722 h 6857998"/>
              <a:gd name="connsiteX3463" fmla="*/ 2963862 w 6435725"/>
              <a:gd name="connsiteY3463" fmla="*/ 6628870 h 6857998"/>
              <a:gd name="connsiteX3464" fmla="*/ 2962010 w 6435725"/>
              <a:gd name="connsiteY3464" fmla="*/ 6626753 h 6857998"/>
              <a:gd name="connsiteX3465" fmla="*/ 2960158 w 6435725"/>
              <a:gd name="connsiteY3465" fmla="*/ 6624637 h 6857998"/>
              <a:gd name="connsiteX3466" fmla="*/ 2958571 w 6435725"/>
              <a:gd name="connsiteY3466" fmla="*/ 6622785 h 6857998"/>
              <a:gd name="connsiteX3467" fmla="*/ 2957777 w 6435725"/>
              <a:gd name="connsiteY3467" fmla="*/ 6620668 h 6857998"/>
              <a:gd name="connsiteX3468" fmla="*/ 2956983 w 6435725"/>
              <a:gd name="connsiteY3468" fmla="*/ 6618551 h 6857998"/>
              <a:gd name="connsiteX3469" fmla="*/ 2956454 w 6435725"/>
              <a:gd name="connsiteY3469" fmla="*/ 6616170 h 6857998"/>
              <a:gd name="connsiteX3470" fmla="*/ 2956190 w 6435725"/>
              <a:gd name="connsiteY3470" fmla="*/ 6613789 h 6857998"/>
              <a:gd name="connsiteX3471" fmla="*/ 2956190 w 6435725"/>
              <a:gd name="connsiteY3471" fmla="*/ 6611672 h 6857998"/>
              <a:gd name="connsiteX3472" fmla="*/ 2956454 w 6435725"/>
              <a:gd name="connsiteY3472" fmla="*/ 6609555 h 6857998"/>
              <a:gd name="connsiteX3473" fmla="*/ 2956983 w 6435725"/>
              <a:gd name="connsiteY3473" fmla="*/ 6607439 h 6857998"/>
              <a:gd name="connsiteX3474" fmla="*/ 2958571 w 6435725"/>
              <a:gd name="connsiteY3474" fmla="*/ 6602676 h 6857998"/>
              <a:gd name="connsiteX3475" fmla="*/ 2960687 w 6435725"/>
              <a:gd name="connsiteY3475" fmla="*/ 6598443 h 6857998"/>
              <a:gd name="connsiteX3476" fmla="*/ 2963334 w 6435725"/>
              <a:gd name="connsiteY3476" fmla="*/ 6593945 h 6857998"/>
              <a:gd name="connsiteX3477" fmla="*/ 2966244 w 6435725"/>
              <a:gd name="connsiteY3477" fmla="*/ 6589447 h 6857998"/>
              <a:gd name="connsiteX3478" fmla="*/ 2969683 w 6435725"/>
              <a:gd name="connsiteY3478" fmla="*/ 6584949 h 6857998"/>
              <a:gd name="connsiteX3479" fmla="*/ 2976562 w 6435725"/>
              <a:gd name="connsiteY3479" fmla="*/ 6576483 h 6857998"/>
              <a:gd name="connsiteX3480" fmla="*/ 2979737 w 6435725"/>
              <a:gd name="connsiteY3480" fmla="*/ 6571985 h 6857998"/>
              <a:gd name="connsiteX3481" fmla="*/ 2982648 w 6435725"/>
              <a:gd name="connsiteY3481" fmla="*/ 6567751 h 6857998"/>
              <a:gd name="connsiteX3482" fmla="*/ 2984500 w 6435725"/>
              <a:gd name="connsiteY3482" fmla="*/ 6564047 h 6857998"/>
              <a:gd name="connsiteX3483" fmla="*/ 2985294 w 6435725"/>
              <a:gd name="connsiteY3483" fmla="*/ 6560343 h 6857998"/>
              <a:gd name="connsiteX3484" fmla="*/ 2986352 w 6435725"/>
              <a:gd name="connsiteY3484" fmla="*/ 6556903 h 6857998"/>
              <a:gd name="connsiteX3485" fmla="*/ 2986352 w 6435725"/>
              <a:gd name="connsiteY3485" fmla="*/ 6553728 h 6857998"/>
              <a:gd name="connsiteX3486" fmla="*/ 2986087 w 6435725"/>
              <a:gd name="connsiteY3486" fmla="*/ 6550553 h 6857998"/>
              <a:gd name="connsiteX3487" fmla="*/ 2985294 w 6435725"/>
              <a:gd name="connsiteY3487" fmla="*/ 6547378 h 6857998"/>
              <a:gd name="connsiteX3488" fmla="*/ 2984500 w 6435725"/>
              <a:gd name="connsiteY3488" fmla="*/ 6544468 h 6857998"/>
              <a:gd name="connsiteX3489" fmla="*/ 2983178 w 6435725"/>
              <a:gd name="connsiteY3489" fmla="*/ 6541558 h 6857998"/>
              <a:gd name="connsiteX3490" fmla="*/ 2981589 w 6435725"/>
              <a:gd name="connsiteY3490" fmla="*/ 6538647 h 6857998"/>
              <a:gd name="connsiteX3491" fmla="*/ 2979737 w 6435725"/>
              <a:gd name="connsiteY3491" fmla="*/ 6535737 h 6857998"/>
              <a:gd name="connsiteX3492" fmla="*/ 2976562 w 6435725"/>
              <a:gd name="connsiteY3492" fmla="*/ 6530180 h 6857998"/>
              <a:gd name="connsiteX3493" fmla="*/ 2972858 w 6435725"/>
              <a:gd name="connsiteY3493" fmla="*/ 6524889 h 6857998"/>
              <a:gd name="connsiteX3494" fmla="*/ 2969419 w 6435725"/>
              <a:gd name="connsiteY3494" fmla="*/ 6519333 h 6857998"/>
              <a:gd name="connsiteX3495" fmla="*/ 2954073 w 6435725"/>
              <a:gd name="connsiteY3495" fmla="*/ 6502664 h 6857998"/>
              <a:gd name="connsiteX3496" fmla="*/ 2938727 w 6435725"/>
              <a:gd name="connsiteY3496" fmla="*/ 6485995 h 6857998"/>
              <a:gd name="connsiteX3497" fmla="*/ 2932113 w 6435725"/>
              <a:gd name="connsiteY3497" fmla="*/ 6479116 h 6857998"/>
              <a:gd name="connsiteX3498" fmla="*/ 2926027 w 6435725"/>
              <a:gd name="connsiteY3498" fmla="*/ 6472237 h 6857998"/>
              <a:gd name="connsiteX3499" fmla="*/ 2923381 w 6435725"/>
              <a:gd name="connsiteY3499" fmla="*/ 6468533 h 6857998"/>
              <a:gd name="connsiteX3500" fmla="*/ 2920471 w 6435725"/>
              <a:gd name="connsiteY3500" fmla="*/ 6465093 h 6857998"/>
              <a:gd name="connsiteX3501" fmla="*/ 2918354 w 6435725"/>
              <a:gd name="connsiteY3501" fmla="*/ 6461389 h 6857998"/>
              <a:gd name="connsiteX3502" fmla="*/ 2916237 w 6435725"/>
              <a:gd name="connsiteY3502" fmla="*/ 6457685 h 6857998"/>
              <a:gd name="connsiteX3503" fmla="*/ 2914650 w 6435725"/>
              <a:gd name="connsiteY3503" fmla="*/ 6453716 h 6857998"/>
              <a:gd name="connsiteX3504" fmla="*/ 2913856 w 6435725"/>
              <a:gd name="connsiteY3504" fmla="*/ 6449747 h 6857998"/>
              <a:gd name="connsiteX3505" fmla="*/ 2913062 w 6435725"/>
              <a:gd name="connsiteY3505" fmla="*/ 6445514 h 6857998"/>
              <a:gd name="connsiteX3506" fmla="*/ 2913062 w 6435725"/>
              <a:gd name="connsiteY3506" fmla="*/ 6441280 h 6857998"/>
              <a:gd name="connsiteX3507" fmla="*/ 2914121 w 6435725"/>
              <a:gd name="connsiteY3507" fmla="*/ 6436253 h 6857998"/>
              <a:gd name="connsiteX3508" fmla="*/ 2915708 w 6435725"/>
              <a:gd name="connsiteY3508" fmla="*/ 6431491 h 6857998"/>
              <a:gd name="connsiteX3509" fmla="*/ 2918089 w 6435725"/>
              <a:gd name="connsiteY3509" fmla="*/ 6426199 h 6857998"/>
              <a:gd name="connsiteX3510" fmla="*/ 2921529 w 6435725"/>
              <a:gd name="connsiteY3510" fmla="*/ 6420643 h 6857998"/>
              <a:gd name="connsiteX3511" fmla="*/ 2922587 w 6435725"/>
              <a:gd name="connsiteY3511" fmla="*/ 6418526 h 6857998"/>
              <a:gd name="connsiteX3512" fmla="*/ 2923910 w 6435725"/>
              <a:gd name="connsiteY3512" fmla="*/ 6416410 h 6857998"/>
              <a:gd name="connsiteX3513" fmla="*/ 2924969 w 6435725"/>
              <a:gd name="connsiteY3513" fmla="*/ 6414293 h 6857998"/>
              <a:gd name="connsiteX3514" fmla="*/ 2925498 w 6435725"/>
              <a:gd name="connsiteY3514" fmla="*/ 6411912 h 6857998"/>
              <a:gd name="connsiteX3515" fmla="*/ 2926292 w 6435725"/>
              <a:gd name="connsiteY3515" fmla="*/ 6407414 h 6857998"/>
              <a:gd name="connsiteX3516" fmla="*/ 2926821 w 6435725"/>
              <a:gd name="connsiteY3516" fmla="*/ 6403180 h 6857998"/>
              <a:gd name="connsiteX3517" fmla="*/ 2926292 w 6435725"/>
              <a:gd name="connsiteY3517" fmla="*/ 6398947 h 6857998"/>
              <a:gd name="connsiteX3518" fmla="*/ 2925762 w 6435725"/>
              <a:gd name="connsiteY3518" fmla="*/ 6394449 h 6857998"/>
              <a:gd name="connsiteX3519" fmla="*/ 2924439 w 6435725"/>
              <a:gd name="connsiteY3519" fmla="*/ 6390216 h 6857998"/>
              <a:gd name="connsiteX3520" fmla="*/ 2923117 w 6435725"/>
              <a:gd name="connsiteY3520" fmla="*/ 6385983 h 6857998"/>
              <a:gd name="connsiteX3521" fmla="*/ 2919677 w 6435725"/>
              <a:gd name="connsiteY3521" fmla="*/ 6377516 h 6857998"/>
              <a:gd name="connsiteX3522" fmla="*/ 2916237 w 6435725"/>
              <a:gd name="connsiteY3522" fmla="*/ 6369049 h 6857998"/>
              <a:gd name="connsiteX3523" fmla="*/ 2914650 w 6435725"/>
              <a:gd name="connsiteY3523" fmla="*/ 6364816 h 6857998"/>
              <a:gd name="connsiteX3524" fmla="*/ 2913062 w 6435725"/>
              <a:gd name="connsiteY3524" fmla="*/ 6360318 h 6857998"/>
              <a:gd name="connsiteX3525" fmla="*/ 2912269 w 6435725"/>
              <a:gd name="connsiteY3525" fmla="*/ 6355820 h 6857998"/>
              <a:gd name="connsiteX3526" fmla="*/ 2911739 w 6435725"/>
              <a:gd name="connsiteY3526" fmla="*/ 6351587 h 6857998"/>
              <a:gd name="connsiteX3527" fmla="*/ 2915708 w 6435725"/>
              <a:gd name="connsiteY3527" fmla="*/ 6351322 h 6857998"/>
              <a:gd name="connsiteX3528" fmla="*/ 2915444 w 6435725"/>
              <a:gd name="connsiteY3528" fmla="*/ 6349999 h 6857998"/>
              <a:gd name="connsiteX3529" fmla="*/ 2911739 w 6435725"/>
              <a:gd name="connsiteY3529" fmla="*/ 6351587 h 6857998"/>
              <a:gd name="connsiteX3530" fmla="*/ 2907242 w 6435725"/>
              <a:gd name="connsiteY3530" fmla="*/ 6351587 h 6857998"/>
              <a:gd name="connsiteX3531" fmla="*/ 2903008 w 6435725"/>
              <a:gd name="connsiteY3531" fmla="*/ 6351322 h 6857998"/>
              <a:gd name="connsiteX3532" fmla="*/ 2899039 w 6435725"/>
              <a:gd name="connsiteY3532" fmla="*/ 6350528 h 6857998"/>
              <a:gd name="connsiteX3533" fmla="*/ 2895071 w 6435725"/>
              <a:gd name="connsiteY3533" fmla="*/ 6349999 h 6857998"/>
              <a:gd name="connsiteX3534" fmla="*/ 2891367 w 6435725"/>
              <a:gd name="connsiteY3534" fmla="*/ 6348676 h 6857998"/>
              <a:gd name="connsiteX3535" fmla="*/ 2887662 w 6435725"/>
              <a:gd name="connsiteY3535" fmla="*/ 6347618 h 6857998"/>
              <a:gd name="connsiteX3536" fmla="*/ 2884223 w 6435725"/>
              <a:gd name="connsiteY3536" fmla="*/ 6345766 h 6857998"/>
              <a:gd name="connsiteX3537" fmla="*/ 2881048 w 6435725"/>
              <a:gd name="connsiteY3537" fmla="*/ 6344178 h 6857998"/>
              <a:gd name="connsiteX3538" fmla="*/ 2877873 w 6435725"/>
              <a:gd name="connsiteY3538" fmla="*/ 6342062 h 6857998"/>
              <a:gd name="connsiteX3539" fmla="*/ 2875227 w 6435725"/>
              <a:gd name="connsiteY3539" fmla="*/ 6339945 h 6857998"/>
              <a:gd name="connsiteX3540" fmla="*/ 2872052 w 6435725"/>
              <a:gd name="connsiteY3540" fmla="*/ 6337828 h 6857998"/>
              <a:gd name="connsiteX3541" fmla="*/ 2869671 w 6435725"/>
              <a:gd name="connsiteY3541" fmla="*/ 6335183 h 6857998"/>
              <a:gd name="connsiteX3542" fmla="*/ 2864644 w 6435725"/>
              <a:gd name="connsiteY3542" fmla="*/ 6330155 h 6857998"/>
              <a:gd name="connsiteX3543" fmla="*/ 2860147 w 6435725"/>
              <a:gd name="connsiteY3543" fmla="*/ 6324599 h 6857998"/>
              <a:gd name="connsiteX3544" fmla="*/ 2856442 w 6435725"/>
              <a:gd name="connsiteY3544" fmla="*/ 6318778 h 6857998"/>
              <a:gd name="connsiteX3545" fmla="*/ 2853003 w 6435725"/>
              <a:gd name="connsiteY3545" fmla="*/ 6312958 h 6857998"/>
              <a:gd name="connsiteX3546" fmla="*/ 2850092 w 6435725"/>
              <a:gd name="connsiteY3546" fmla="*/ 6306608 h 6857998"/>
              <a:gd name="connsiteX3547" fmla="*/ 2847711 w 6435725"/>
              <a:gd name="connsiteY3547" fmla="*/ 6301051 h 6857998"/>
              <a:gd name="connsiteX3548" fmla="*/ 2845859 w 6435725"/>
              <a:gd name="connsiteY3548" fmla="*/ 6295760 h 6857998"/>
              <a:gd name="connsiteX3549" fmla="*/ 2844271 w 6435725"/>
              <a:gd name="connsiteY3549" fmla="*/ 6290468 h 6857998"/>
              <a:gd name="connsiteX3550" fmla="*/ 2843477 w 6435725"/>
              <a:gd name="connsiteY3550" fmla="*/ 6285705 h 6857998"/>
              <a:gd name="connsiteX3551" fmla="*/ 2842948 w 6435725"/>
              <a:gd name="connsiteY3551" fmla="*/ 6282001 h 6857998"/>
              <a:gd name="connsiteX3552" fmla="*/ 2841625 w 6435725"/>
              <a:gd name="connsiteY3552" fmla="*/ 6274858 h 6857998"/>
              <a:gd name="connsiteX3553" fmla="*/ 2840302 w 6435725"/>
              <a:gd name="connsiteY3553" fmla="*/ 6269037 h 6857998"/>
              <a:gd name="connsiteX3554" fmla="*/ 2838979 w 6435725"/>
              <a:gd name="connsiteY3554" fmla="*/ 6264274 h 6857998"/>
              <a:gd name="connsiteX3555" fmla="*/ 2837127 w 6435725"/>
              <a:gd name="connsiteY3555" fmla="*/ 6260570 h 6857998"/>
              <a:gd name="connsiteX3556" fmla="*/ 2836069 w 6435725"/>
              <a:gd name="connsiteY3556" fmla="*/ 6258983 h 6857998"/>
              <a:gd name="connsiteX3557" fmla="*/ 2834746 w 6435725"/>
              <a:gd name="connsiteY3557" fmla="*/ 6258189 h 6857998"/>
              <a:gd name="connsiteX3558" fmla="*/ 2833687 w 6435725"/>
              <a:gd name="connsiteY3558" fmla="*/ 6256866 h 6857998"/>
              <a:gd name="connsiteX3559" fmla="*/ 2832629 w 6435725"/>
              <a:gd name="connsiteY3559" fmla="*/ 6256337 h 6857998"/>
              <a:gd name="connsiteX3560" fmla="*/ 2831571 w 6435725"/>
              <a:gd name="connsiteY3560" fmla="*/ 6255808 h 6857998"/>
              <a:gd name="connsiteX3561" fmla="*/ 2830248 w 6435725"/>
              <a:gd name="connsiteY3561" fmla="*/ 6255278 h 6857998"/>
              <a:gd name="connsiteX3562" fmla="*/ 2827867 w 6435725"/>
              <a:gd name="connsiteY3562" fmla="*/ 6255014 h 6857998"/>
              <a:gd name="connsiteX3563" fmla="*/ 2824956 w 6435725"/>
              <a:gd name="connsiteY3563" fmla="*/ 6255278 h 6857998"/>
              <a:gd name="connsiteX3564" fmla="*/ 2822310 w 6435725"/>
              <a:gd name="connsiteY3564" fmla="*/ 6256337 h 6857998"/>
              <a:gd name="connsiteX3565" fmla="*/ 2819400 w 6435725"/>
              <a:gd name="connsiteY3565" fmla="*/ 6257130 h 6857998"/>
              <a:gd name="connsiteX3566" fmla="*/ 2816754 w 6435725"/>
              <a:gd name="connsiteY3566" fmla="*/ 6258718 h 6857998"/>
              <a:gd name="connsiteX3567" fmla="*/ 2811198 w 6435725"/>
              <a:gd name="connsiteY3567" fmla="*/ 6261893 h 6857998"/>
              <a:gd name="connsiteX3568" fmla="*/ 2805906 w 6435725"/>
              <a:gd name="connsiteY3568" fmla="*/ 6264539 h 6857998"/>
              <a:gd name="connsiteX3569" fmla="*/ 2801408 w 6435725"/>
              <a:gd name="connsiteY3569" fmla="*/ 6267185 h 6857998"/>
              <a:gd name="connsiteX3570" fmla="*/ 2797175 w 6435725"/>
              <a:gd name="connsiteY3570" fmla="*/ 6269566 h 6857998"/>
              <a:gd name="connsiteX3571" fmla="*/ 2793206 w 6435725"/>
              <a:gd name="connsiteY3571" fmla="*/ 6272476 h 6857998"/>
              <a:gd name="connsiteX3572" fmla="*/ 2789502 w 6435725"/>
              <a:gd name="connsiteY3572" fmla="*/ 6275651 h 6857998"/>
              <a:gd name="connsiteX3573" fmla="*/ 2786062 w 6435725"/>
              <a:gd name="connsiteY3573" fmla="*/ 6279091 h 6857998"/>
              <a:gd name="connsiteX3574" fmla="*/ 2782623 w 6435725"/>
              <a:gd name="connsiteY3574" fmla="*/ 6282795 h 6857998"/>
              <a:gd name="connsiteX3575" fmla="*/ 2779449 w 6435725"/>
              <a:gd name="connsiteY3575" fmla="*/ 6286764 h 6857998"/>
              <a:gd name="connsiteX3576" fmla="*/ 2776802 w 6435725"/>
              <a:gd name="connsiteY3576" fmla="*/ 6290733 h 6857998"/>
              <a:gd name="connsiteX3577" fmla="*/ 2774156 w 6435725"/>
              <a:gd name="connsiteY3577" fmla="*/ 6294966 h 6857998"/>
              <a:gd name="connsiteX3578" fmla="*/ 2771510 w 6435725"/>
              <a:gd name="connsiteY3578" fmla="*/ 6299728 h 6857998"/>
              <a:gd name="connsiteX3579" fmla="*/ 2767012 w 6435725"/>
              <a:gd name="connsiteY3579" fmla="*/ 6309253 h 6857998"/>
              <a:gd name="connsiteX3580" fmla="*/ 2762779 w 6435725"/>
              <a:gd name="connsiteY3580" fmla="*/ 6319308 h 6857998"/>
              <a:gd name="connsiteX3581" fmla="*/ 2758810 w 6435725"/>
              <a:gd name="connsiteY3581" fmla="*/ 6330155 h 6857998"/>
              <a:gd name="connsiteX3582" fmla="*/ 2762779 w 6435725"/>
              <a:gd name="connsiteY3582" fmla="*/ 6328833 h 6857998"/>
              <a:gd name="connsiteX3583" fmla="*/ 2766749 w 6435725"/>
              <a:gd name="connsiteY3583" fmla="*/ 6327245 h 6857998"/>
              <a:gd name="connsiteX3584" fmla="*/ 2770453 w 6435725"/>
              <a:gd name="connsiteY3584" fmla="*/ 6325393 h 6857998"/>
              <a:gd name="connsiteX3585" fmla="*/ 2773627 w 6435725"/>
              <a:gd name="connsiteY3585" fmla="*/ 6323541 h 6857998"/>
              <a:gd name="connsiteX3586" fmla="*/ 2780771 w 6435725"/>
              <a:gd name="connsiteY3586" fmla="*/ 6319572 h 6857998"/>
              <a:gd name="connsiteX3587" fmla="*/ 2787386 w 6435725"/>
              <a:gd name="connsiteY3587" fmla="*/ 6315603 h 6857998"/>
              <a:gd name="connsiteX3588" fmla="*/ 2790560 w 6435725"/>
              <a:gd name="connsiteY3588" fmla="*/ 6313751 h 6857998"/>
              <a:gd name="connsiteX3589" fmla="*/ 2794000 w 6435725"/>
              <a:gd name="connsiteY3589" fmla="*/ 6311899 h 6857998"/>
              <a:gd name="connsiteX3590" fmla="*/ 2797439 w 6435725"/>
              <a:gd name="connsiteY3590" fmla="*/ 6310576 h 6857998"/>
              <a:gd name="connsiteX3591" fmla="*/ 2800879 w 6435725"/>
              <a:gd name="connsiteY3591" fmla="*/ 6309518 h 6857998"/>
              <a:gd name="connsiteX3592" fmla="*/ 2804583 w 6435725"/>
              <a:gd name="connsiteY3592" fmla="*/ 6308460 h 6857998"/>
              <a:gd name="connsiteX3593" fmla="*/ 2808023 w 6435725"/>
              <a:gd name="connsiteY3593" fmla="*/ 6308195 h 6857998"/>
              <a:gd name="connsiteX3594" fmla="*/ 2812256 w 6435725"/>
              <a:gd name="connsiteY3594" fmla="*/ 6308195 h 6857998"/>
              <a:gd name="connsiteX3595" fmla="*/ 2816226 w 6435725"/>
              <a:gd name="connsiteY3595" fmla="*/ 6308724 h 6857998"/>
              <a:gd name="connsiteX3596" fmla="*/ 2811198 w 6435725"/>
              <a:gd name="connsiteY3596" fmla="*/ 6315603 h 6857998"/>
              <a:gd name="connsiteX3597" fmla="*/ 2805906 w 6435725"/>
              <a:gd name="connsiteY3597" fmla="*/ 6321953 h 6857998"/>
              <a:gd name="connsiteX3598" fmla="*/ 2800350 w 6435725"/>
              <a:gd name="connsiteY3598" fmla="*/ 6328303 h 6857998"/>
              <a:gd name="connsiteX3599" fmla="*/ 2794530 w 6435725"/>
              <a:gd name="connsiteY3599" fmla="*/ 6334389 h 6857998"/>
              <a:gd name="connsiteX3600" fmla="*/ 2782623 w 6435725"/>
              <a:gd name="connsiteY3600" fmla="*/ 6346030 h 6857998"/>
              <a:gd name="connsiteX3601" fmla="*/ 2770981 w 6435725"/>
              <a:gd name="connsiteY3601" fmla="*/ 6357937 h 6857998"/>
              <a:gd name="connsiteX3602" fmla="*/ 2765160 w 6435725"/>
              <a:gd name="connsiteY3602" fmla="*/ 6363758 h 6857998"/>
              <a:gd name="connsiteX3603" fmla="*/ 2759605 w 6435725"/>
              <a:gd name="connsiteY3603" fmla="*/ 6370372 h 6857998"/>
              <a:gd name="connsiteX3604" fmla="*/ 2754313 w 6435725"/>
              <a:gd name="connsiteY3604" fmla="*/ 6376722 h 6857998"/>
              <a:gd name="connsiteX3605" fmla="*/ 2749814 w 6435725"/>
              <a:gd name="connsiteY3605" fmla="*/ 6383072 h 6857998"/>
              <a:gd name="connsiteX3606" fmla="*/ 2745052 w 6435725"/>
              <a:gd name="connsiteY3606" fmla="*/ 6390216 h 6857998"/>
              <a:gd name="connsiteX3607" fmla="*/ 2741613 w 6435725"/>
              <a:gd name="connsiteY3607" fmla="*/ 6397624 h 6857998"/>
              <a:gd name="connsiteX3608" fmla="*/ 2739761 w 6435725"/>
              <a:gd name="connsiteY3608" fmla="*/ 6401593 h 6857998"/>
              <a:gd name="connsiteX3609" fmla="*/ 2738173 w 6435725"/>
              <a:gd name="connsiteY3609" fmla="*/ 6405562 h 6857998"/>
              <a:gd name="connsiteX3610" fmla="*/ 2736585 w 6435725"/>
              <a:gd name="connsiteY3610" fmla="*/ 6409530 h 6857998"/>
              <a:gd name="connsiteX3611" fmla="*/ 2735262 w 6435725"/>
              <a:gd name="connsiteY3611" fmla="*/ 6413764 h 6857998"/>
              <a:gd name="connsiteX3612" fmla="*/ 2734204 w 6435725"/>
              <a:gd name="connsiteY3612" fmla="*/ 6424083 h 6857998"/>
              <a:gd name="connsiteX3613" fmla="*/ 2732617 w 6435725"/>
              <a:gd name="connsiteY3613" fmla="*/ 6433872 h 6857998"/>
              <a:gd name="connsiteX3614" fmla="*/ 2730500 w 6435725"/>
              <a:gd name="connsiteY3614" fmla="*/ 6443397 h 6857998"/>
              <a:gd name="connsiteX3615" fmla="*/ 2727854 w 6435725"/>
              <a:gd name="connsiteY3615" fmla="*/ 6452922 h 6857998"/>
              <a:gd name="connsiteX3616" fmla="*/ 2724944 w 6435725"/>
              <a:gd name="connsiteY3616" fmla="*/ 6462447 h 6857998"/>
              <a:gd name="connsiteX3617" fmla="*/ 2721769 w 6435725"/>
              <a:gd name="connsiteY3617" fmla="*/ 6471708 h 6857998"/>
              <a:gd name="connsiteX3618" fmla="*/ 2718329 w 6435725"/>
              <a:gd name="connsiteY3618" fmla="*/ 6480968 h 6857998"/>
              <a:gd name="connsiteX3619" fmla="*/ 2714889 w 6435725"/>
              <a:gd name="connsiteY3619" fmla="*/ 6489964 h 6857998"/>
              <a:gd name="connsiteX3620" fmla="*/ 2707481 w 6435725"/>
              <a:gd name="connsiteY3620" fmla="*/ 6508485 h 6857998"/>
              <a:gd name="connsiteX3621" fmla="*/ 2700073 w 6435725"/>
              <a:gd name="connsiteY3621" fmla="*/ 6527005 h 6857998"/>
              <a:gd name="connsiteX3622" fmla="*/ 2696633 w 6435725"/>
              <a:gd name="connsiteY3622" fmla="*/ 6536001 h 6857998"/>
              <a:gd name="connsiteX3623" fmla="*/ 2693458 w 6435725"/>
              <a:gd name="connsiteY3623" fmla="*/ 6545262 h 6857998"/>
              <a:gd name="connsiteX3624" fmla="*/ 2690548 w 6435725"/>
              <a:gd name="connsiteY3624" fmla="*/ 6554787 h 6857998"/>
              <a:gd name="connsiteX3625" fmla="*/ 2688167 w 6435725"/>
              <a:gd name="connsiteY3625" fmla="*/ 6564312 h 6857998"/>
              <a:gd name="connsiteX3626" fmla="*/ 2706688 w 6435725"/>
              <a:gd name="connsiteY3626" fmla="*/ 6606645 h 6857998"/>
              <a:gd name="connsiteX3627" fmla="*/ 2710392 w 6435725"/>
              <a:gd name="connsiteY3627" fmla="*/ 6608497 h 6857998"/>
              <a:gd name="connsiteX3628" fmla="*/ 2713567 w 6435725"/>
              <a:gd name="connsiteY3628" fmla="*/ 6610349 h 6857998"/>
              <a:gd name="connsiteX3629" fmla="*/ 2716742 w 6435725"/>
              <a:gd name="connsiteY3629" fmla="*/ 6612201 h 6857998"/>
              <a:gd name="connsiteX3630" fmla="*/ 2719124 w 6435725"/>
              <a:gd name="connsiteY3630" fmla="*/ 6613789 h 6857998"/>
              <a:gd name="connsiteX3631" fmla="*/ 2720976 w 6435725"/>
              <a:gd name="connsiteY3631" fmla="*/ 6615641 h 6857998"/>
              <a:gd name="connsiteX3632" fmla="*/ 2722828 w 6435725"/>
              <a:gd name="connsiteY3632" fmla="*/ 6617493 h 6857998"/>
              <a:gd name="connsiteX3633" fmla="*/ 2724414 w 6435725"/>
              <a:gd name="connsiteY3633" fmla="*/ 6619345 h 6857998"/>
              <a:gd name="connsiteX3634" fmla="*/ 2725473 w 6435725"/>
              <a:gd name="connsiteY3634" fmla="*/ 6621197 h 6857998"/>
              <a:gd name="connsiteX3635" fmla="*/ 2726531 w 6435725"/>
              <a:gd name="connsiteY3635" fmla="*/ 6622785 h 6857998"/>
              <a:gd name="connsiteX3636" fmla="*/ 2727060 w 6435725"/>
              <a:gd name="connsiteY3636" fmla="*/ 6624637 h 6857998"/>
              <a:gd name="connsiteX3637" fmla="*/ 2727325 w 6435725"/>
              <a:gd name="connsiteY3637" fmla="*/ 6626489 h 6857998"/>
              <a:gd name="connsiteX3638" fmla="*/ 2727325 w 6435725"/>
              <a:gd name="connsiteY3638" fmla="*/ 6628341 h 6857998"/>
              <a:gd name="connsiteX3639" fmla="*/ 2727325 w 6435725"/>
              <a:gd name="connsiteY3639" fmla="*/ 6630193 h 6857998"/>
              <a:gd name="connsiteX3640" fmla="*/ 2727060 w 6435725"/>
              <a:gd name="connsiteY3640" fmla="*/ 6631516 h 6857998"/>
              <a:gd name="connsiteX3641" fmla="*/ 2725737 w 6435725"/>
              <a:gd name="connsiteY3641" fmla="*/ 6635220 h 6857998"/>
              <a:gd name="connsiteX3642" fmla="*/ 2724414 w 6435725"/>
              <a:gd name="connsiteY3642" fmla="*/ 6638660 h 6857998"/>
              <a:gd name="connsiteX3643" fmla="*/ 2721769 w 6435725"/>
              <a:gd name="connsiteY3643" fmla="*/ 6642364 h 6857998"/>
              <a:gd name="connsiteX3644" fmla="*/ 2719387 w 6435725"/>
              <a:gd name="connsiteY3644" fmla="*/ 6645803 h 6857998"/>
              <a:gd name="connsiteX3645" fmla="*/ 2716742 w 6435725"/>
              <a:gd name="connsiteY3645" fmla="*/ 6649243 h 6857998"/>
              <a:gd name="connsiteX3646" fmla="*/ 2711185 w 6435725"/>
              <a:gd name="connsiteY3646" fmla="*/ 6655858 h 6857998"/>
              <a:gd name="connsiteX3647" fmla="*/ 2708275 w 6435725"/>
              <a:gd name="connsiteY3647" fmla="*/ 6659033 h 6857998"/>
              <a:gd name="connsiteX3648" fmla="*/ 2706158 w 6435725"/>
              <a:gd name="connsiteY3648" fmla="*/ 6661943 h 6857998"/>
              <a:gd name="connsiteX3649" fmla="*/ 2691343 w 6435725"/>
              <a:gd name="connsiteY3649" fmla="*/ 6684697 h 6857998"/>
              <a:gd name="connsiteX3650" fmla="*/ 2685256 w 6435725"/>
              <a:gd name="connsiteY3650" fmla="*/ 6694222 h 6857998"/>
              <a:gd name="connsiteX3651" fmla="*/ 2679964 w 6435725"/>
              <a:gd name="connsiteY3651" fmla="*/ 6702689 h 6857998"/>
              <a:gd name="connsiteX3652" fmla="*/ 2675731 w 6435725"/>
              <a:gd name="connsiteY3652" fmla="*/ 6710362 h 6857998"/>
              <a:gd name="connsiteX3653" fmla="*/ 2672027 w 6435725"/>
              <a:gd name="connsiteY3653" fmla="*/ 6716976 h 6857998"/>
              <a:gd name="connsiteX3654" fmla="*/ 2669381 w 6435725"/>
              <a:gd name="connsiteY3654" fmla="*/ 6723591 h 6857998"/>
              <a:gd name="connsiteX3655" fmla="*/ 2666735 w 6435725"/>
              <a:gd name="connsiteY3655" fmla="*/ 6729676 h 6857998"/>
              <a:gd name="connsiteX3656" fmla="*/ 2665148 w 6435725"/>
              <a:gd name="connsiteY3656" fmla="*/ 6735762 h 6857998"/>
              <a:gd name="connsiteX3657" fmla="*/ 2663825 w 6435725"/>
              <a:gd name="connsiteY3657" fmla="*/ 6741847 h 6857998"/>
              <a:gd name="connsiteX3658" fmla="*/ 2662767 w 6435725"/>
              <a:gd name="connsiteY3658" fmla="*/ 6748462 h 6857998"/>
              <a:gd name="connsiteX3659" fmla="*/ 2662502 w 6435725"/>
              <a:gd name="connsiteY3659" fmla="*/ 6755341 h 6857998"/>
              <a:gd name="connsiteX3660" fmla="*/ 2662237 w 6435725"/>
              <a:gd name="connsiteY3660" fmla="*/ 6763278 h 6857998"/>
              <a:gd name="connsiteX3661" fmla="*/ 2662237 w 6435725"/>
              <a:gd name="connsiteY3661" fmla="*/ 6772010 h 6857998"/>
              <a:gd name="connsiteX3662" fmla="*/ 2662767 w 6435725"/>
              <a:gd name="connsiteY3662" fmla="*/ 6792647 h 6857998"/>
              <a:gd name="connsiteX3663" fmla="*/ 2660385 w 6435725"/>
              <a:gd name="connsiteY3663" fmla="*/ 6790795 h 6857998"/>
              <a:gd name="connsiteX3664" fmla="*/ 2658004 w 6435725"/>
              <a:gd name="connsiteY3664" fmla="*/ 6788943 h 6857998"/>
              <a:gd name="connsiteX3665" fmla="*/ 2655623 w 6435725"/>
              <a:gd name="connsiteY3665" fmla="*/ 6786826 h 6857998"/>
              <a:gd name="connsiteX3666" fmla="*/ 2653771 w 6435725"/>
              <a:gd name="connsiteY3666" fmla="*/ 6784710 h 6857998"/>
              <a:gd name="connsiteX3667" fmla="*/ 2651919 w 6435725"/>
              <a:gd name="connsiteY3667" fmla="*/ 6782328 h 6857998"/>
              <a:gd name="connsiteX3668" fmla="*/ 2650067 w 6435725"/>
              <a:gd name="connsiteY3668" fmla="*/ 6780212 h 6857998"/>
              <a:gd name="connsiteX3669" fmla="*/ 2647156 w 6435725"/>
              <a:gd name="connsiteY3669" fmla="*/ 6775449 h 6857998"/>
              <a:gd name="connsiteX3670" fmla="*/ 2644775 w 6435725"/>
              <a:gd name="connsiteY3670" fmla="*/ 6770158 h 6857998"/>
              <a:gd name="connsiteX3671" fmla="*/ 2642923 w 6435725"/>
              <a:gd name="connsiteY3671" fmla="*/ 6764866 h 6857998"/>
              <a:gd name="connsiteX3672" fmla="*/ 2641335 w 6435725"/>
              <a:gd name="connsiteY3672" fmla="*/ 6759310 h 6857998"/>
              <a:gd name="connsiteX3673" fmla="*/ 2639748 w 6435725"/>
              <a:gd name="connsiteY3673" fmla="*/ 6753753 h 6857998"/>
              <a:gd name="connsiteX3674" fmla="*/ 2636837 w 6435725"/>
              <a:gd name="connsiteY3674" fmla="*/ 6743170 h 6857998"/>
              <a:gd name="connsiteX3675" fmla="*/ 2634985 w 6435725"/>
              <a:gd name="connsiteY3675" fmla="*/ 6737878 h 6857998"/>
              <a:gd name="connsiteX3676" fmla="*/ 2633133 w 6435725"/>
              <a:gd name="connsiteY3676" fmla="*/ 6733116 h 6857998"/>
              <a:gd name="connsiteX3677" fmla="*/ 2630487 w 6435725"/>
              <a:gd name="connsiteY3677" fmla="*/ 6728353 h 6857998"/>
              <a:gd name="connsiteX3678" fmla="*/ 2629164 w 6435725"/>
              <a:gd name="connsiteY3678" fmla="*/ 6726237 h 6857998"/>
              <a:gd name="connsiteX3679" fmla="*/ 2627578 w 6435725"/>
              <a:gd name="connsiteY3679" fmla="*/ 6724120 h 6857998"/>
              <a:gd name="connsiteX3680" fmla="*/ 2625726 w 6435725"/>
              <a:gd name="connsiteY3680" fmla="*/ 6722003 h 6857998"/>
              <a:gd name="connsiteX3681" fmla="*/ 2623608 w 6435725"/>
              <a:gd name="connsiteY3681" fmla="*/ 6720151 h 6857998"/>
              <a:gd name="connsiteX3682" fmla="*/ 2621492 w 6435725"/>
              <a:gd name="connsiteY3682" fmla="*/ 6718299 h 6857998"/>
              <a:gd name="connsiteX3683" fmla="*/ 2618846 w 6435725"/>
              <a:gd name="connsiteY3683" fmla="*/ 6716712 h 6857998"/>
              <a:gd name="connsiteX3684" fmla="*/ 2519098 w 6435725"/>
              <a:gd name="connsiteY3684" fmla="*/ 6742905 h 6857998"/>
              <a:gd name="connsiteX3685" fmla="*/ 2516188 w 6435725"/>
              <a:gd name="connsiteY3685" fmla="*/ 6743699 h 6857998"/>
              <a:gd name="connsiteX3686" fmla="*/ 2513277 w 6435725"/>
              <a:gd name="connsiteY3686" fmla="*/ 6743964 h 6857998"/>
              <a:gd name="connsiteX3687" fmla="*/ 2510631 w 6435725"/>
              <a:gd name="connsiteY3687" fmla="*/ 6744228 h 6857998"/>
              <a:gd name="connsiteX3688" fmla="*/ 2507721 w 6435725"/>
              <a:gd name="connsiteY3688" fmla="*/ 6744228 h 6857998"/>
              <a:gd name="connsiteX3689" fmla="*/ 2505075 w 6435725"/>
              <a:gd name="connsiteY3689" fmla="*/ 6743964 h 6857998"/>
              <a:gd name="connsiteX3690" fmla="*/ 2502429 w 6435725"/>
              <a:gd name="connsiteY3690" fmla="*/ 6743435 h 6857998"/>
              <a:gd name="connsiteX3691" fmla="*/ 2497667 w 6435725"/>
              <a:gd name="connsiteY3691" fmla="*/ 6741847 h 6857998"/>
              <a:gd name="connsiteX3692" fmla="*/ 2492639 w 6435725"/>
              <a:gd name="connsiteY3692" fmla="*/ 6739466 h 6857998"/>
              <a:gd name="connsiteX3693" fmla="*/ 2488142 w 6435725"/>
              <a:gd name="connsiteY3693" fmla="*/ 6737085 h 6857998"/>
              <a:gd name="connsiteX3694" fmla="*/ 2478618 w 6435725"/>
              <a:gd name="connsiteY3694" fmla="*/ 6731793 h 6857998"/>
              <a:gd name="connsiteX3695" fmla="*/ 2467504 w 6435725"/>
              <a:gd name="connsiteY3695" fmla="*/ 6736026 h 6857998"/>
              <a:gd name="connsiteX3696" fmla="*/ 2456392 w 6435725"/>
              <a:gd name="connsiteY3696" fmla="*/ 6739466 h 6857998"/>
              <a:gd name="connsiteX3697" fmla="*/ 2445014 w 6435725"/>
              <a:gd name="connsiteY3697" fmla="*/ 6742905 h 6857998"/>
              <a:gd name="connsiteX3698" fmla="*/ 2433638 w 6435725"/>
              <a:gd name="connsiteY3698" fmla="*/ 6745551 h 6857998"/>
              <a:gd name="connsiteX3699" fmla="*/ 2410354 w 6435725"/>
              <a:gd name="connsiteY3699" fmla="*/ 6750578 h 6857998"/>
              <a:gd name="connsiteX3700" fmla="*/ 2387335 w 6435725"/>
              <a:gd name="connsiteY3700" fmla="*/ 6755341 h 6857998"/>
              <a:gd name="connsiteX3701" fmla="*/ 2375958 w 6435725"/>
              <a:gd name="connsiteY3701" fmla="*/ 6758251 h 6857998"/>
              <a:gd name="connsiteX3702" fmla="*/ 2364581 w 6435725"/>
              <a:gd name="connsiteY3702" fmla="*/ 6761162 h 6857998"/>
              <a:gd name="connsiteX3703" fmla="*/ 2353204 w 6435725"/>
              <a:gd name="connsiteY3703" fmla="*/ 6764601 h 6857998"/>
              <a:gd name="connsiteX3704" fmla="*/ 2342092 w 6435725"/>
              <a:gd name="connsiteY3704" fmla="*/ 6768835 h 6857998"/>
              <a:gd name="connsiteX3705" fmla="*/ 2336800 w 6435725"/>
              <a:gd name="connsiteY3705" fmla="*/ 6770951 h 6857998"/>
              <a:gd name="connsiteX3706" fmla="*/ 2331508 w 6435725"/>
              <a:gd name="connsiteY3706" fmla="*/ 6773597 h 6857998"/>
              <a:gd name="connsiteX3707" fmla="*/ 2326217 w 6435725"/>
              <a:gd name="connsiteY3707" fmla="*/ 6776243 h 6857998"/>
              <a:gd name="connsiteX3708" fmla="*/ 2320925 w 6435725"/>
              <a:gd name="connsiteY3708" fmla="*/ 6779153 h 6857998"/>
              <a:gd name="connsiteX3709" fmla="*/ 2315898 w 6435725"/>
              <a:gd name="connsiteY3709" fmla="*/ 6782064 h 6857998"/>
              <a:gd name="connsiteX3710" fmla="*/ 2310607 w 6435725"/>
              <a:gd name="connsiteY3710" fmla="*/ 6785503 h 6857998"/>
              <a:gd name="connsiteX3711" fmla="*/ 2305579 w 6435725"/>
              <a:gd name="connsiteY3711" fmla="*/ 6788943 h 6857998"/>
              <a:gd name="connsiteX3712" fmla="*/ 2300818 w 6435725"/>
              <a:gd name="connsiteY3712" fmla="*/ 6792912 h 6857998"/>
              <a:gd name="connsiteX3713" fmla="*/ 2289175 w 6435725"/>
              <a:gd name="connsiteY3713" fmla="*/ 6807199 h 6857998"/>
              <a:gd name="connsiteX3714" fmla="*/ 2281502 w 6435725"/>
              <a:gd name="connsiteY3714" fmla="*/ 6819370 h 6857998"/>
              <a:gd name="connsiteX3715" fmla="*/ 2274623 w 6435725"/>
              <a:gd name="connsiteY3715" fmla="*/ 6829689 h 6857998"/>
              <a:gd name="connsiteX3716" fmla="*/ 2268538 w 6435725"/>
              <a:gd name="connsiteY3716" fmla="*/ 6838420 h 6857998"/>
              <a:gd name="connsiteX3717" fmla="*/ 2265362 w 6435725"/>
              <a:gd name="connsiteY3717" fmla="*/ 6842124 h 6857998"/>
              <a:gd name="connsiteX3718" fmla="*/ 2262717 w 6435725"/>
              <a:gd name="connsiteY3718" fmla="*/ 6845299 h 6857998"/>
              <a:gd name="connsiteX3719" fmla="*/ 2259542 w 6435725"/>
              <a:gd name="connsiteY3719" fmla="*/ 6848474 h 6857998"/>
              <a:gd name="connsiteX3720" fmla="*/ 2257160 w 6435725"/>
              <a:gd name="connsiteY3720" fmla="*/ 6850855 h 6857998"/>
              <a:gd name="connsiteX3721" fmla="*/ 2254250 w 6435725"/>
              <a:gd name="connsiteY3721" fmla="*/ 6852972 h 6857998"/>
              <a:gd name="connsiteX3722" fmla="*/ 2251604 w 6435725"/>
              <a:gd name="connsiteY3722" fmla="*/ 6854824 h 6857998"/>
              <a:gd name="connsiteX3723" fmla="*/ 2248958 w 6435725"/>
              <a:gd name="connsiteY3723" fmla="*/ 6856412 h 6857998"/>
              <a:gd name="connsiteX3724" fmla="*/ 2246312 w 6435725"/>
              <a:gd name="connsiteY3724" fmla="*/ 6857470 h 6857998"/>
              <a:gd name="connsiteX3725" fmla="*/ 2243673 w 6435725"/>
              <a:gd name="connsiteY3725" fmla="*/ 6857998 h 6857998"/>
              <a:gd name="connsiteX3726" fmla="*/ 2238105 w 6435725"/>
              <a:gd name="connsiteY3726" fmla="*/ 6857998 h 6857998"/>
              <a:gd name="connsiteX3727" fmla="*/ 2235464 w 6435725"/>
              <a:gd name="connsiteY3727" fmla="*/ 6857470 h 6857998"/>
              <a:gd name="connsiteX3728" fmla="*/ 2232289 w 6435725"/>
              <a:gd name="connsiteY3728" fmla="*/ 6856412 h 6857998"/>
              <a:gd name="connsiteX3729" fmla="*/ 2229114 w 6435725"/>
              <a:gd name="connsiteY3729" fmla="*/ 6854824 h 6857998"/>
              <a:gd name="connsiteX3730" fmla="*/ 2226205 w 6435725"/>
              <a:gd name="connsiteY3730" fmla="*/ 6852972 h 6857998"/>
              <a:gd name="connsiteX3731" fmla="*/ 2223029 w 6435725"/>
              <a:gd name="connsiteY3731" fmla="*/ 6850855 h 6857998"/>
              <a:gd name="connsiteX3732" fmla="*/ 2219589 w 6435725"/>
              <a:gd name="connsiteY3732" fmla="*/ 6848474 h 6857998"/>
              <a:gd name="connsiteX3733" fmla="*/ 2215885 w 6435725"/>
              <a:gd name="connsiteY3733" fmla="*/ 6845299 h 6857998"/>
              <a:gd name="connsiteX3734" fmla="*/ 2208742 w 6435725"/>
              <a:gd name="connsiteY3734" fmla="*/ 6838420 h 6857998"/>
              <a:gd name="connsiteX3735" fmla="*/ 2200010 w 6435725"/>
              <a:gd name="connsiteY3735" fmla="*/ 6829689 h 6857998"/>
              <a:gd name="connsiteX3736" fmla="*/ 2190750 w 6435725"/>
              <a:gd name="connsiteY3736" fmla="*/ 6819635 h 6857998"/>
              <a:gd name="connsiteX3737" fmla="*/ 2180432 w 6435725"/>
              <a:gd name="connsiteY3737" fmla="*/ 6807728 h 6857998"/>
              <a:gd name="connsiteX3738" fmla="*/ 2173817 w 6435725"/>
              <a:gd name="connsiteY3738" fmla="*/ 6807199 h 6857998"/>
              <a:gd name="connsiteX3739" fmla="*/ 2167731 w 6435725"/>
              <a:gd name="connsiteY3739" fmla="*/ 6806670 h 6857998"/>
              <a:gd name="connsiteX3740" fmla="*/ 2161647 w 6435725"/>
              <a:gd name="connsiteY3740" fmla="*/ 6806141 h 6857998"/>
              <a:gd name="connsiteX3741" fmla="*/ 2155825 w 6435725"/>
              <a:gd name="connsiteY3741" fmla="*/ 6804818 h 6857998"/>
              <a:gd name="connsiteX3742" fmla="*/ 2149739 w 6435725"/>
              <a:gd name="connsiteY3742" fmla="*/ 6803230 h 6857998"/>
              <a:gd name="connsiteX3743" fmla="*/ 2144183 w 6435725"/>
              <a:gd name="connsiteY3743" fmla="*/ 6801908 h 6857998"/>
              <a:gd name="connsiteX3744" fmla="*/ 2138363 w 6435725"/>
              <a:gd name="connsiteY3744" fmla="*/ 6800055 h 6857998"/>
              <a:gd name="connsiteX3745" fmla="*/ 2132807 w 6435725"/>
              <a:gd name="connsiteY3745" fmla="*/ 6797674 h 6857998"/>
              <a:gd name="connsiteX3746" fmla="*/ 2127250 w 6435725"/>
              <a:gd name="connsiteY3746" fmla="*/ 6795293 h 6857998"/>
              <a:gd name="connsiteX3747" fmla="*/ 2121694 w 6435725"/>
              <a:gd name="connsiteY3747" fmla="*/ 6792912 h 6857998"/>
              <a:gd name="connsiteX3748" fmla="*/ 2111375 w 6435725"/>
              <a:gd name="connsiteY3748" fmla="*/ 6787620 h 6857998"/>
              <a:gd name="connsiteX3749" fmla="*/ 2100792 w 6435725"/>
              <a:gd name="connsiteY3749" fmla="*/ 6781799 h 6857998"/>
              <a:gd name="connsiteX3750" fmla="*/ 2090473 w 6435725"/>
              <a:gd name="connsiteY3750" fmla="*/ 6775714 h 6857998"/>
              <a:gd name="connsiteX3751" fmla="*/ 2070101 w 6435725"/>
              <a:gd name="connsiteY3751" fmla="*/ 6762749 h 6857998"/>
              <a:gd name="connsiteX3752" fmla="*/ 2059781 w 6435725"/>
              <a:gd name="connsiteY3752" fmla="*/ 6756399 h 6857998"/>
              <a:gd name="connsiteX3753" fmla="*/ 2049462 w 6435725"/>
              <a:gd name="connsiteY3753" fmla="*/ 6750314 h 6857998"/>
              <a:gd name="connsiteX3754" fmla="*/ 2038879 w 6435725"/>
              <a:gd name="connsiteY3754" fmla="*/ 6744758 h 6857998"/>
              <a:gd name="connsiteX3755" fmla="*/ 2028031 w 6435725"/>
              <a:gd name="connsiteY3755" fmla="*/ 6739466 h 6857998"/>
              <a:gd name="connsiteX3756" fmla="*/ 2022739 w 6435725"/>
              <a:gd name="connsiteY3756" fmla="*/ 6737085 h 6857998"/>
              <a:gd name="connsiteX3757" fmla="*/ 2016919 w 6435725"/>
              <a:gd name="connsiteY3757" fmla="*/ 6735233 h 6857998"/>
              <a:gd name="connsiteX3758" fmla="*/ 2011362 w 6435725"/>
              <a:gd name="connsiteY3758" fmla="*/ 6733116 h 6857998"/>
              <a:gd name="connsiteX3759" fmla="*/ 2005541 w 6435725"/>
              <a:gd name="connsiteY3759" fmla="*/ 6731528 h 6857998"/>
              <a:gd name="connsiteX3760" fmla="*/ 2002102 w 6435725"/>
              <a:gd name="connsiteY3760" fmla="*/ 6730735 h 6857998"/>
              <a:gd name="connsiteX3761" fmla="*/ 1998927 w 6435725"/>
              <a:gd name="connsiteY3761" fmla="*/ 6730205 h 6857998"/>
              <a:gd name="connsiteX3762" fmla="*/ 1996016 w 6435725"/>
              <a:gd name="connsiteY3762" fmla="*/ 6729412 h 6857998"/>
              <a:gd name="connsiteX3763" fmla="*/ 1993371 w 6435725"/>
              <a:gd name="connsiteY3763" fmla="*/ 6728089 h 6857998"/>
              <a:gd name="connsiteX3764" fmla="*/ 1990725 w 6435725"/>
              <a:gd name="connsiteY3764" fmla="*/ 6727030 h 6857998"/>
              <a:gd name="connsiteX3765" fmla="*/ 1988344 w 6435725"/>
              <a:gd name="connsiteY3765" fmla="*/ 6725708 h 6857998"/>
              <a:gd name="connsiteX3766" fmla="*/ 1986227 w 6435725"/>
              <a:gd name="connsiteY3766" fmla="*/ 6724120 h 6857998"/>
              <a:gd name="connsiteX3767" fmla="*/ 1984375 w 6435725"/>
              <a:gd name="connsiteY3767" fmla="*/ 6722533 h 6857998"/>
              <a:gd name="connsiteX3768" fmla="*/ 1982523 w 6435725"/>
              <a:gd name="connsiteY3768" fmla="*/ 6720945 h 6857998"/>
              <a:gd name="connsiteX3769" fmla="*/ 1980935 w 6435725"/>
              <a:gd name="connsiteY3769" fmla="*/ 6719093 h 6857998"/>
              <a:gd name="connsiteX3770" fmla="*/ 1978555 w 6435725"/>
              <a:gd name="connsiteY3770" fmla="*/ 6715124 h 6857998"/>
              <a:gd name="connsiteX3771" fmla="*/ 1976437 w 6435725"/>
              <a:gd name="connsiteY3771" fmla="*/ 6710891 h 6857998"/>
              <a:gd name="connsiteX3772" fmla="*/ 1974585 w 6435725"/>
              <a:gd name="connsiteY3772" fmla="*/ 6706658 h 6857998"/>
              <a:gd name="connsiteX3773" fmla="*/ 1973262 w 6435725"/>
              <a:gd name="connsiteY3773" fmla="*/ 6701630 h 6857998"/>
              <a:gd name="connsiteX3774" fmla="*/ 1972204 w 6435725"/>
              <a:gd name="connsiteY3774" fmla="*/ 6696868 h 6857998"/>
              <a:gd name="connsiteX3775" fmla="*/ 1970087 w 6435725"/>
              <a:gd name="connsiteY3775" fmla="*/ 6686814 h 6857998"/>
              <a:gd name="connsiteX3776" fmla="*/ 1969029 w 6435725"/>
              <a:gd name="connsiteY3776" fmla="*/ 6682051 h 6857998"/>
              <a:gd name="connsiteX3777" fmla="*/ 1967707 w 6435725"/>
              <a:gd name="connsiteY3777" fmla="*/ 6677024 h 6857998"/>
              <a:gd name="connsiteX3778" fmla="*/ 1966383 w 6435725"/>
              <a:gd name="connsiteY3778" fmla="*/ 6672526 h 6857998"/>
              <a:gd name="connsiteX3779" fmla="*/ 1964796 w 6435725"/>
              <a:gd name="connsiteY3779" fmla="*/ 6668293 h 6857998"/>
              <a:gd name="connsiteX3780" fmla="*/ 1962679 w 6435725"/>
              <a:gd name="connsiteY3780" fmla="*/ 6663266 h 6857998"/>
              <a:gd name="connsiteX3781" fmla="*/ 1961091 w 6435725"/>
              <a:gd name="connsiteY3781" fmla="*/ 6658768 h 6857998"/>
              <a:gd name="connsiteX3782" fmla="*/ 1959769 w 6435725"/>
              <a:gd name="connsiteY3782" fmla="*/ 6653741 h 6857998"/>
              <a:gd name="connsiteX3783" fmla="*/ 1958711 w 6435725"/>
              <a:gd name="connsiteY3783" fmla="*/ 6648449 h 6857998"/>
              <a:gd name="connsiteX3784" fmla="*/ 1956859 w 6435725"/>
              <a:gd name="connsiteY3784" fmla="*/ 6638660 h 6857998"/>
              <a:gd name="connsiteX3785" fmla="*/ 1955006 w 6435725"/>
              <a:gd name="connsiteY3785" fmla="*/ 6628605 h 6857998"/>
              <a:gd name="connsiteX3786" fmla="*/ 1952889 w 6435725"/>
              <a:gd name="connsiteY3786" fmla="*/ 6618551 h 6857998"/>
              <a:gd name="connsiteX3787" fmla="*/ 1951567 w 6435725"/>
              <a:gd name="connsiteY3787" fmla="*/ 6613524 h 6857998"/>
              <a:gd name="connsiteX3788" fmla="*/ 1949979 w 6435725"/>
              <a:gd name="connsiteY3788" fmla="*/ 6608497 h 6857998"/>
              <a:gd name="connsiteX3789" fmla="*/ 1948127 w 6435725"/>
              <a:gd name="connsiteY3789" fmla="*/ 6603735 h 6857998"/>
              <a:gd name="connsiteX3790" fmla="*/ 1946010 w 6435725"/>
              <a:gd name="connsiteY3790" fmla="*/ 6598972 h 6857998"/>
              <a:gd name="connsiteX3791" fmla="*/ 1943364 w 6435725"/>
              <a:gd name="connsiteY3791" fmla="*/ 6594739 h 6857998"/>
              <a:gd name="connsiteX3792" fmla="*/ 1940189 w 6435725"/>
              <a:gd name="connsiteY3792" fmla="*/ 6590241 h 6857998"/>
              <a:gd name="connsiteX3793" fmla="*/ 1931458 w 6435725"/>
              <a:gd name="connsiteY3793" fmla="*/ 6588918 h 6857998"/>
              <a:gd name="connsiteX3794" fmla="*/ 1923521 w 6435725"/>
              <a:gd name="connsiteY3794" fmla="*/ 6586801 h 6857998"/>
              <a:gd name="connsiteX3795" fmla="*/ 1915848 w 6435725"/>
              <a:gd name="connsiteY3795" fmla="*/ 6584155 h 6857998"/>
              <a:gd name="connsiteX3796" fmla="*/ 1908439 w 6435725"/>
              <a:gd name="connsiteY3796" fmla="*/ 6580716 h 6857998"/>
              <a:gd name="connsiteX3797" fmla="*/ 1901825 w 6435725"/>
              <a:gd name="connsiteY3797" fmla="*/ 6577012 h 6857998"/>
              <a:gd name="connsiteX3798" fmla="*/ 1895739 w 6435725"/>
              <a:gd name="connsiteY3798" fmla="*/ 6572778 h 6857998"/>
              <a:gd name="connsiteX3799" fmla="*/ 1890183 w 6435725"/>
              <a:gd name="connsiteY3799" fmla="*/ 6567751 h 6857998"/>
              <a:gd name="connsiteX3800" fmla="*/ 1885157 w 6435725"/>
              <a:gd name="connsiteY3800" fmla="*/ 6562460 h 6857998"/>
              <a:gd name="connsiteX3801" fmla="*/ 1882775 w 6435725"/>
              <a:gd name="connsiteY3801" fmla="*/ 6559814 h 6857998"/>
              <a:gd name="connsiteX3802" fmla="*/ 1880658 w 6435725"/>
              <a:gd name="connsiteY3802" fmla="*/ 6556903 h 6857998"/>
              <a:gd name="connsiteX3803" fmla="*/ 1878806 w 6435725"/>
              <a:gd name="connsiteY3803" fmla="*/ 6553993 h 6857998"/>
              <a:gd name="connsiteX3804" fmla="*/ 1876954 w 6435725"/>
              <a:gd name="connsiteY3804" fmla="*/ 6551083 h 6857998"/>
              <a:gd name="connsiteX3805" fmla="*/ 1875366 w 6435725"/>
              <a:gd name="connsiteY3805" fmla="*/ 6548172 h 6857998"/>
              <a:gd name="connsiteX3806" fmla="*/ 1873779 w 6435725"/>
              <a:gd name="connsiteY3806" fmla="*/ 6544733 h 6857998"/>
              <a:gd name="connsiteX3807" fmla="*/ 1872721 w 6435725"/>
              <a:gd name="connsiteY3807" fmla="*/ 6541558 h 6857998"/>
              <a:gd name="connsiteX3808" fmla="*/ 1871662 w 6435725"/>
              <a:gd name="connsiteY3808" fmla="*/ 6538383 h 6857998"/>
              <a:gd name="connsiteX3809" fmla="*/ 1870869 w 6435725"/>
              <a:gd name="connsiteY3809" fmla="*/ 6534943 h 6857998"/>
              <a:gd name="connsiteX3810" fmla="*/ 1870075 w 6435725"/>
              <a:gd name="connsiteY3810" fmla="*/ 6531503 h 6857998"/>
              <a:gd name="connsiteX3811" fmla="*/ 1869810 w 6435725"/>
              <a:gd name="connsiteY3811" fmla="*/ 6528064 h 6857998"/>
              <a:gd name="connsiteX3812" fmla="*/ 1869546 w 6435725"/>
              <a:gd name="connsiteY3812" fmla="*/ 6524889 h 6857998"/>
              <a:gd name="connsiteX3813" fmla="*/ 1869546 w 6435725"/>
              <a:gd name="connsiteY3813" fmla="*/ 6521185 h 6857998"/>
              <a:gd name="connsiteX3814" fmla="*/ 1869546 w 6435725"/>
              <a:gd name="connsiteY3814" fmla="*/ 6517745 h 6857998"/>
              <a:gd name="connsiteX3815" fmla="*/ 1870075 w 6435725"/>
              <a:gd name="connsiteY3815" fmla="*/ 6514041 h 6857998"/>
              <a:gd name="connsiteX3816" fmla="*/ 1870869 w 6435725"/>
              <a:gd name="connsiteY3816" fmla="*/ 6510337 h 6857998"/>
              <a:gd name="connsiteX3817" fmla="*/ 1871662 w 6435725"/>
              <a:gd name="connsiteY3817" fmla="*/ 6503193 h 6857998"/>
              <a:gd name="connsiteX3818" fmla="*/ 1872191 w 6435725"/>
              <a:gd name="connsiteY3818" fmla="*/ 6496578 h 6857998"/>
              <a:gd name="connsiteX3819" fmla="*/ 1871927 w 6435725"/>
              <a:gd name="connsiteY3819" fmla="*/ 6489699 h 6857998"/>
              <a:gd name="connsiteX3820" fmla="*/ 1871398 w 6435725"/>
              <a:gd name="connsiteY3820" fmla="*/ 6483349 h 6857998"/>
              <a:gd name="connsiteX3821" fmla="*/ 1870075 w 6435725"/>
              <a:gd name="connsiteY3821" fmla="*/ 6476735 h 6857998"/>
              <a:gd name="connsiteX3822" fmla="*/ 1868223 w 6435725"/>
              <a:gd name="connsiteY3822" fmla="*/ 6470649 h 6857998"/>
              <a:gd name="connsiteX3823" fmla="*/ 1866106 w 6435725"/>
              <a:gd name="connsiteY3823" fmla="*/ 6464828 h 6857998"/>
              <a:gd name="connsiteX3824" fmla="*/ 1863725 w 6435725"/>
              <a:gd name="connsiteY3824" fmla="*/ 6459008 h 6857998"/>
              <a:gd name="connsiteX3825" fmla="*/ 1860550 w 6435725"/>
              <a:gd name="connsiteY3825" fmla="*/ 6453451 h 6857998"/>
              <a:gd name="connsiteX3826" fmla="*/ 1857376 w 6435725"/>
              <a:gd name="connsiteY3826" fmla="*/ 6448160 h 6857998"/>
              <a:gd name="connsiteX3827" fmla="*/ 1853935 w 6435725"/>
              <a:gd name="connsiteY3827" fmla="*/ 6443133 h 6857998"/>
              <a:gd name="connsiteX3828" fmla="*/ 1850231 w 6435725"/>
              <a:gd name="connsiteY3828" fmla="*/ 6437841 h 6857998"/>
              <a:gd name="connsiteX3829" fmla="*/ 1846262 w 6435725"/>
              <a:gd name="connsiteY3829" fmla="*/ 6432814 h 6857998"/>
              <a:gd name="connsiteX3830" fmla="*/ 1842294 w 6435725"/>
              <a:gd name="connsiteY3830" fmla="*/ 6428316 h 6857998"/>
              <a:gd name="connsiteX3831" fmla="*/ 1833828 w 6435725"/>
              <a:gd name="connsiteY3831" fmla="*/ 6419055 h 6857998"/>
              <a:gd name="connsiteX3832" fmla="*/ 1822450 w 6435725"/>
              <a:gd name="connsiteY3832" fmla="*/ 6407149 h 6857998"/>
              <a:gd name="connsiteX3833" fmla="*/ 1811602 w 6435725"/>
              <a:gd name="connsiteY3833" fmla="*/ 6395772 h 6857998"/>
              <a:gd name="connsiteX3834" fmla="*/ 1806575 w 6435725"/>
              <a:gd name="connsiteY3834" fmla="*/ 6389951 h 6857998"/>
              <a:gd name="connsiteX3835" fmla="*/ 1802077 w 6435725"/>
              <a:gd name="connsiteY3835" fmla="*/ 6384130 h 6857998"/>
              <a:gd name="connsiteX3836" fmla="*/ 1797579 w 6435725"/>
              <a:gd name="connsiteY3836" fmla="*/ 6378310 h 6857998"/>
              <a:gd name="connsiteX3837" fmla="*/ 1794404 w 6435725"/>
              <a:gd name="connsiteY3837" fmla="*/ 6372224 h 6857998"/>
              <a:gd name="connsiteX3838" fmla="*/ 1792816 w 6435725"/>
              <a:gd name="connsiteY3838" fmla="*/ 6368785 h 6857998"/>
              <a:gd name="connsiteX3839" fmla="*/ 1791229 w 6435725"/>
              <a:gd name="connsiteY3839" fmla="*/ 6365610 h 6857998"/>
              <a:gd name="connsiteX3840" fmla="*/ 1790171 w 6435725"/>
              <a:gd name="connsiteY3840" fmla="*/ 6362170 h 6857998"/>
              <a:gd name="connsiteX3841" fmla="*/ 1789377 w 6435725"/>
              <a:gd name="connsiteY3841" fmla="*/ 6358995 h 6857998"/>
              <a:gd name="connsiteX3842" fmla="*/ 1788583 w 6435725"/>
              <a:gd name="connsiteY3842" fmla="*/ 6355555 h 6857998"/>
              <a:gd name="connsiteX3843" fmla="*/ 1788055 w 6435725"/>
              <a:gd name="connsiteY3843" fmla="*/ 6352116 h 6857998"/>
              <a:gd name="connsiteX3844" fmla="*/ 1787789 w 6435725"/>
              <a:gd name="connsiteY3844" fmla="*/ 6348412 h 6857998"/>
              <a:gd name="connsiteX3845" fmla="*/ 1787789 w 6435725"/>
              <a:gd name="connsiteY3845" fmla="*/ 6344708 h 6857998"/>
              <a:gd name="connsiteX3846" fmla="*/ 1788583 w 6435725"/>
              <a:gd name="connsiteY3846" fmla="*/ 6340739 h 6857998"/>
              <a:gd name="connsiteX3847" fmla="*/ 1789112 w 6435725"/>
              <a:gd name="connsiteY3847" fmla="*/ 6337035 h 6857998"/>
              <a:gd name="connsiteX3848" fmla="*/ 1789907 w 6435725"/>
              <a:gd name="connsiteY3848" fmla="*/ 6333066 h 6857998"/>
              <a:gd name="connsiteX3849" fmla="*/ 1791229 w 6435725"/>
              <a:gd name="connsiteY3849" fmla="*/ 6328833 h 6857998"/>
              <a:gd name="connsiteX3850" fmla="*/ 1792816 w 6435725"/>
              <a:gd name="connsiteY3850" fmla="*/ 6324599 h 6857998"/>
              <a:gd name="connsiteX3851" fmla="*/ 1794669 w 6435725"/>
              <a:gd name="connsiteY3851" fmla="*/ 6320101 h 6857998"/>
              <a:gd name="connsiteX3852" fmla="*/ 1796785 w 6435725"/>
              <a:gd name="connsiteY3852" fmla="*/ 6315603 h 6857998"/>
              <a:gd name="connsiteX3853" fmla="*/ 1799431 w 6435725"/>
              <a:gd name="connsiteY3853" fmla="*/ 6311105 h 6857998"/>
              <a:gd name="connsiteX3854" fmla="*/ 1800755 w 6435725"/>
              <a:gd name="connsiteY3854" fmla="*/ 6308195 h 6857998"/>
              <a:gd name="connsiteX3855" fmla="*/ 1801283 w 6435725"/>
              <a:gd name="connsiteY3855" fmla="*/ 6305285 h 6857998"/>
              <a:gd name="connsiteX3856" fmla="*/ 1802077 w 6435725"/>
              <a:gd name="connsiteY3856" fmla="*/ 6302110 h 6857998"/>
              <a:gd name="connsiteX3857" fmla="*/ 1802077 w 6435725"/>
              <a:gd name="connsiteY3857" fmla="*/ 6298935 h 6857998"/>
              <a:gd name="connsiteX3858" fmla="*/ 1801548 w 6435725"/>
              <a:gd name="connsiteY3858" fmla="*/ 6295760 h 6857998"/>
              <a:gd name="connsiteX3859" fmla="*/ 1801019 w 6435725"/>
              <a:gd name="connsiteY3859" fmla="*/ 6292320 h 6857998"/>
              <a:gd name="connsiteX3860" fmla="*/ 1800225 w 6435725"/>
              <a:gd name="connsiteY3860" fmla="*/ 6288880 h 6857998"/>
              <a:gd name="connsiteX3861" fmla="*/ 1798903 w 6435725"/>
              <a:gd name="connsiteY3861" fmla="*/ 6285705 h 6857998"/>
              <a:gd name="connsiteX3862" fmla="*/ 1797579 w 6435725"/>
              <a:gd name="connsiteY3862" fmla="*/ 6282795 h 6857998"/>
              <a:gd name="connsiteX3863" fmla="*/ 1796256 w 6435725"/>
              <a:gd name="connsiteY3863" fmla="*/ 6279885 h 6857998"/>
              <a:gd name="connsiteX3864" fmla="*/ 1794669 w 6435725"/>
              <a:gd name="connsiteY3864" fmla="*/ 6277503 h 6857998"/>
              <a:gd name="connsiteX3865" fmla="*/ 1792816 w 6435725"/>
              <a:gd name="connsiteY3865" fmla="*/ 6275651 h 6857998"/>
              <a:gd name="connsiteX3866" fmla="*/ 1790964 w 6435725"/>
              <a:gd name="connsiteY3866" fmla="*/ 6274064 h 6857998"/>
              <a:gd name="connsiteX3867" fmla="*/ 1788848 w 6435725"/>
              <a:gd name="connsiteY3867" fmla="*/ 6273005 h 6857998"/>
              <a:gd name="connsiteX3868" fmla="*/ 1786996 w 6435725"/>
              <a:gd name="connsiteY3868" fmla="*/ 6272212 h 6857998"/>
              <a:gd name="connsiteX3869" fmla="*/ 1784879 w 6435725"/>
              <a:gd name="connsiteY3869" fmla="*/ 6272212 h 6857998"/>
              <a:gd name="connsiteX3870" fmla="*/ 1779852 w 6435725"/>
              <a:gd name="connsiteY3870" fmla="*/ 6273270 h 6857998"/>
              <a:gd name="connsiteX3871" fmla="*/ 1775354 w 6435725"/>
              <a:gd name="connsiteY3871" fmla="*/ 6273799 h 6857998"/>
              <a:gd name="connsiteX3872" fmla="*/ 1770591 w 6435725"/>
              <a:gd name="connsiteY3872" fmla="*/ 6273799 h 6857998"/>
              <a:gd name="connsiteX3873" fmla="*/ 1766623 w 6435725"/>
              <a:gd name="connsiteY3873" fmla="*/ 6273535 h 6857998"/>
              <a:gd name="connsiteX3874" fmla="*/ 1762654 w 6435725"/>
              <a:gd name="connsiteY3874" fmla="*/ 6272476 h 6857998"/>
              <a:gd name="connsiteX3875" fmla="*/ 1758685 w 6435725"/>
              <a:gd name="connsiteY3875" fmla="*/ 6271683 h 6857998"/>
              <a:gd name="connsiteX3876" fmla="*/ 1754982 w 6435725"/>
              <a:gd name="connsiteY3876" fmla="*/ 6270095 h 6857998"/>
              <a:gd name="connsiteX3877" fmla="*/ 1751541 w 6435725"/>
              <a:gd name="connsiteY3877" fmla="*/ 6268508 h 6857998"/>
              <a:gd name="connsiteX3878" fmla="*/ 1748102 w 6435725"/>
              <a:gd name="connsiteY3878" fmla="*/ 6266391 h 6857998"/>
              <a:gd name="connsiteX3879" fmla="*/ 1745191 w 6435725"/>
              <a:gd name="connsiteY3879" fmla="*/ 6264274 h 6857998"/>
              <a:gd name="connsiteX3880" fmla="*/ 1742016 w 6435725"/>
              <a:gd name="connsiteY3880" fmla="*/ 6262158 h 6857998"/>
              <a:gd name="connsiteX3881" fmla="*/ 1739106 w 6435725"/>
              <a:gd name="connsiteY3881" fmla="*/ 6259512 h 6857998"/>
              <a:gd name="connsiteX3882" fmla="*/ 1733550 w 6435725"/>
              <a:gd name="connsiteY3882" fmla="*/ 6254220 h 6857998"/>
              <a:gd name="connsiteX3883" fmla="*/ 1727994 w 6435725"/>
              <a:gd name="connsiteY3883" fmla="*/ 6248399 h 6857998"/>
              <a:gd name="connsiteX3884" fmla="*/ 1717146 w 6435725"/>
              <a:gd name="connsiteY3884" fmla="*/ 6236228 h 6857998"/>
              <a:gd name="connsiteX3885" fmla="*/ 1711589 w 6435725"/>
              <a:gd name="connsiteY3885" fmla="*/ 6230937 h 6857998"/>
              <a:gd name="connsiteX3886" fmla="*/ 1708944 w 6435725"/>
              <a:gd name="connsiteY3886" fmla="*/ 6228026 h 6857998"/>
              <a:gd name="connsiteX3887" fmla="*/ 1705769 w 6435725"/>
              <a:gd name="connsiteY3887" fmla="*/ 6225645 h 6857998"/>
              <a:gd name="connsiteX3888" fmla="*/ 1702858 w 6435725"/>
              <a:gd name="connsiteY3888" fmla="*/ 6223528 h 6857998"/>
              <a:gd name="connsiteX3889" fmla="*/ 1699683 w 6435725"/>
              <a:gd name="connsiteY3889" fmla="*/ 6221412 h 6857998"/>
              <a:gd name="connsiteX3890" fmla="*/ 1696244 w 6435725"/>
              <a:gd name="connsiteY3890" fmla="*/ 6219560 h 6857998"/>
              <a:gd name="connsiteX3891" fmla="*/ 1692804 w 6435725"/>
              <a:gd name="connsiteY3891" fmla="*/ 6217972 h 6857998"/>
              <a:gd name="connsiteX3892" fmla="*/ 1689365 w 6435725"/>
              <a:gd name="connsiteY3892" fmla="*/ 6216649 h 6857998"/>
              <a:gd name="connsiteX3893" fmla="*/ 1685660 w 6435725"/>
              <a:gd name="connsiteY3893" fmla="*/ 6215855 h 6857998"/>
              <a:gd name="connsiteX3894" fmla="*/ 1681691 w 6435725"/>
              <a:gd name="connsiteY3894" fmla="*/ 6215062 h 6857998"/>
              <a:gd name="connsiteX3895" fmla="*/ 1677194 w 6435725"/>
              <a:gd name="connsiteY3895" fmla="*/ 6215062 h 6857998"/>
              <a:gd name="connsiteX3896" fmla="*/ 1674812 w 6435725"/>
              <a:gd name="connsiteY3896" fmla="*/ 6215062 h 6857998"/>
              <a:gd name="connsiteX3897" fmla="*/ 1672696 w 6435725"/>
              <a:gd name="connsiteY3897" fmla="*/ 6214533 h 6857998"/>
              <a:gd name="connsiteX3898" fmla="*/ 1670844 w 6435725"/>
              <a:gd name="connsiteY3898" fmla="*/ 6214268 h 6857998"/>
              <a:gd name="connsiteX3899" fmla="*/ 1668728 w 6435725"/>
              <a:gd name="connsiteY3899" fmla="*/ 6213210 h 6857998"/>
              <a:gd name="connsiteX3900" fmla="*/ 1667139 w 6435725"/>
              <a:gd name="connsiteY3900" fmla="*/ 6212416 h 6857998"/>
              <a:gd name="connsiteX3901" fmla="*/ 1665287 w 6435725"/>
              <a:gd name="connsiteY3901" fmla="*/ 6211358 h 6857998"/>
              <a:gd name="connsiteX3902" fmla="*/ 1662112 w 6435725"/>
              <a:gd name="connsiteY3902" fmla="*/ 6208712 h 6857998"/>
              <a:gd name="connsiteX3903" fmla="*/ 1659732 w 6435725"/>
              <a:gd name="connsiteY3903" fmla="*/ 6205537 h 6857998"/>
              <a:gd name="connsiteX3904" fmla="*/ 1657350 w 6435725"/>
              <a:gd name="connsiteY3904" fmla="*/ 6202362 h 6857998"/>
              <a:gd name="connsiteX3905" fmla="*/ 1652588 w 6435725"/>
              <a:gd name="connsiteY3905" fmla="*/ 6194689 h 6857998"/>
              <a:gd name="connsiteX3906" fmla="*/ 1650471 w 6435725"/>
              <a:gd name="connsiteY3906" fmla="*/ 6190985 h 6857998"/>
              <a:gd name="connsiteX3907" fmla="*/ 1648089 w 6435725"/>
              <a:gd name="connsiteY3907" fmla="*/ 6187280 h 6857998"/>
              <a:gd name="connsiteX3908" fmla="*/ 1645444 w 6435725"/>
              <a:gd name="connsiteY3908" fmla="*/ 6183841 h 6857998"/>
              <a:gd name="connsiteX3909" fmla="*/ 1642533 w 6435725"/>
              <a:gd name="connsiteY3909" fmla="*/ 6181195 h 6857998"/>
              <a:gd name="connsiteX3910" fmla="*/ 1640947 w 6435725"/>
              <a:gd name="connsiteY3910" fmla="*/ 6179608 h 6857998"/>
              <a:gd name="connsiteX3911" fmla="*/ 1639095 w 6435725"/>
              <a:gd name="connsiteY3911" fmla="*/ 6178549 h 6857998"/>
              <a:gd name="connsiteX3912" fmla="*/ 1637241 w 6435725"/>
              <a:gd name="connsiteY3912" fmla="*/ 6177491 h 6857998"/>
              <a:gd name="connsiteX3913" fmla="*/ 1635389 w 6435725"/>
              <a:gd name="connsiteY3913" fmla="*/ 6176697 h 6857998"/>
              <a:gd name="connsiteX3914" fmla="*/ 1633273 w 6435725"/>
              <a:gd name="connsiteY3914" fmla="*/ 6176168 h 6857998"/>
              <a:gd name="connsiteX3915" fmla="*/ 1631156 w 6435725"/>
              <a:gd name="connsiteY3915" fmla="*/ 6175639 h 6857998"/>
              <a:gd name="connsiteX3916" fmla="*/ 1628775 w 6435725"/>
              <a:gd name="connsiteY3916" fmla="*/ 6175110 h 6857998"/>
              <a:gd name="connsiteX3917" fmla="*/ 1625864 w 6435725"/>
              <a:gd name="connsiteY3917" fmla="*/ 6175639 h 6857998"/>
              <a:gd name="connsiteX3918" fmla="*/ 1621103 w 6435725"/>
              <a:gd name="connsiteY3918" fmla="*/ 6173522 h 6857998"/>
              <a:gd name="connsiteX3919" fmla="*/ 1616869 w 6435725"/>
              <a:gd name="connsiteY3919" fmla="*/ 6171141 h 6857998"/>
              <a:gd name="connsiteX3920" fmla="*/ 1612900 w 6435725"/>
              <a:gd name="connsiteY3920" fmla="*/ 6169289 h 6857998"/>
              <a:gd name="connsiteX3921" fmla="*/ 1609196 w 6435725"/>
              <a:gd name="connsiteY3921" fmla="*/ 6166908 h 6857998"/>
              <a:gd name="connsiteX3922" fmla="*/ 1606285 w 6435725"/>
              <a:gd name="connsiteY3922" fmla="*/ 6164791 h 6857998"/>
              <a:gd name="connsiteX3923" fmla="*/ 1603904 w 6435725"/>
              <a:gd name="connsiteY3923" fmla="*/ 6162674 h 6857998"/>
              <a:gd name="connsiteX3924" fmla="*/ 1602316 w 6435725"/>
              <a:gd name="connsiteY3924" fmla="*/ 6160293 h 6857998"/>
              <a:gd name="connsiteX3925" fmla="*/ 1600994 w 6435725"/>
              <a:gd name="connsiteY3925" fmla="*/ 6157647 h 6857998"/>
              <a:gd name="connsiteX3926" fmla="*/ 1600729 w 6435725"/>
              <a:gd name="connsiteY3926" fmla="*/ 6155001 h 6857998"/>
              <a:gd name="connsiteX3927" fmla="*/ 1600729 w 6435725"/>
              <a:gd name="connsiteY3927" fmla="*/ 6153678 h 6857998"/>
              <a:gd name="connsiteX3928" fmla="*/ 1600994 w 6435725"/>
              <a:gd name="connsiteY3928" fmla="*/ 6152620 h 6857998"/>
              <a:gd name="connsiteX3929" fmla="*/ 1602316 w 6435725"/>
              <a:gd name="connsiteY3929" fmla="*/ 6149710 h 6857998"/>
              <a:gd name="connsiteX3930" fmla="*/ 1604170 w 6435725"/>
              <a:gd name="connsiteY3930" fmla="*/ 6146799 h 6857998"/>
              <a:gd name="connsiteX3931" fmla="*/ 1606815 w 6435725"/>
              <a:gd name="connsiteY3931" fmla="*/ 6143889 h 6857998"/>
              <a:gd name="connsiteX3932" fmla="*/ 1610519 w 6435725"/>
              <a:gd name="connsiteY3932" fmla="*/ 6140449 h 6857998"/>
              <a:gd name="connsiteX3933" fmla="*/ 1615281 w 6435725"/>
              <a:gd name="connsiteY3933" fmla="*/ 6137539 h 6857998"/>
              <a:gd name="connsiteX3934" fmla="*/ 1620837 w 6435725"/>
              <a:gd name="connsiteY3934" fmla="*/ 6134099 h 6857998"/>
              <a:gd name="connsiteX3935" fmla="*/ 1621631 w 6435725"/>
              <a:gd name="connsiteY3935" fmla="*/ 6130395 h 6857998"/>
              <a:gd name="connsiteX3936" fmla="*/ 1621896 w 6435725"/>
              <a:gd name="connsiteY3936" fmla="*/ 6126691 h 6857998"/>
              <a:gd name="connsiteX3937" fmla="*/ 1621631 w 6435725"/>
              <a:gd name="connsiteY3937" fmla="*/ 6123251 h 6857998"/>
              <a:gd name="connsiteX3938" fmla="*/ 1620837 w 6435725"/>
              <a:gd name="connsiteY3938" fmla="*/ 6120076 h 6857998"/>
              <a:gd name="connsiteX3939" fmla="*/ 1619514 w 6435725"/>
              <a:gd name="connsiteY3939" fmla="*/ 6116901 h 6857998"/>
              <a:gd name="connsiteX3940" fmla="*/ 1617662 w 6435725"/>
              <a:gd name="connsiteY3940" fmla="*/ 6113726 h 6857998"/>
              <a:gd name="connsiteX3941" fmla="*/ 1613694 w 6435725"/>
              <a:gd name="connsiteY3941" fmla="*/ 6107641 h 6857998"/>
              <a:gd name="connsiteX3942" fmla="*/ 1596496 w 6435725"/>
              <a:gd name="connsiteY3942" fmla="*/ 6103937 h 6857998"/>
              <a:gd name="connsiteX3943" fmla="*/ 1587764 w 6435725"/>
              <a:gd name="connsiteY3943" fmla="*/ 6102349 h 6857998"/>
              <a:gd name="connsiteX3944" fmla="*/ 1579298 w 6435725"/>
              <a:gd name="connsiteY3944" fmla="*/ 6101291 h 6857998"/>
              <a:gd name="connsiteX3945" fmla="*/ 1570566 w 6435725"/>
              <a:gd name="connsiteY3945" fmla="*/ 6099968 h 6857998"/>
              <a:gd name="connsiteX3946" fmla="*/ 1562100 w 6435725"/>
              <a:gd name="connsiteY3946" fmla="*/ 6099174 h 6857998"/>
              <a:gd name="connsiteX3947" fmla="*/ 1553369 w 6435725"/>
              <a:gd name="connsiteY3947" fmla="*/ 6098380 h 6857998"/>
              <a:gd name="connsiteX3948" fmla="*/ 1544902 w 6435725"/>
              <a:gd name="connsiteY3948" fmla="*/ 6098380 h 6857998"/>
              <a:gd name="connsiteX3949" fmla="*/ 1536171 w 6435725"/>
              <a:gd name="connsiteY3949" fmla="*/ 6098380 h 6857998"/>
              <a:gd name="connsiteX3950" fmla="*/ 1527705 w 6435725"/>
              <a:gd name="connsiteY3950" fmla="*/ 6098645 h 6857998"/>
              <a:gd name="connsiteX3951" fmla="*/ 1518973 w 6435725"/>
              <a:gd name="connsiteY3951" fmla="*/ 6099703 h 6857998"/>
              <a:gd name="connsiteX3952" fmla="*/ 1510506 w 6435725"/>
              <a:gd name="connsiteY3952" fmla="*/ 6101026 h 6857998"/>
              <a:gd name="connsiteX3953" fmla="*/ 1501776 w 6435725"/>
              <a:gd name="connsiteY3953" fmla="*/ 6102349 h 6857998"/>
              <a:gd name="connsiteX3954" fmla="*/ 1493308 w 6435725"/>
              <a:gd name="connsiteY3954" fmla="*/ 6104730 h 6857998"/>
              <a:gd name="connsiteX3955" fmla="*/ 1485106 w 6435725"/>
              <a:gd name="connsiteY3955" fmla="*/ 6107112 h 6857998"/>
              <a:gd name="connsiteX3956" fmla="*/ 1476375 w 6435725"/>
              <a:gd name="connsiteY3956" fmla="*/ 6110022 h 6857998"/>
              <a:gd name="connsiteX3957" fmla="*/ 1466585 w 6435725"/>
              <a:gd name="connsiteY3957" fmla="*/ 6114520 h 6857998"/>
              <a:gd name="connsiteX3958" fmla="*/ 1456796 w 6435725"/>
              <a:gd name="connsiteY3958" fmla="*/ 6118489 h 6857998"/>
              <a:gd name="connsiteX3959" fmla="*/ 1447007 w 6435725"/>
              <a:gd name="connsiteY3959" fmla="*/ 6121928 h 6857998"/>
              <a:gd name="connsiteX3960" fmla="*/ 1437216 w 6435725"/>
              <a:gd name="connsiteY3960" fmla="*/ 6124574 h 6857998"/>
              <a:gd name="connsiteX3961" fmla="*/ 1427163 w 6435725"/>
              <a:gd name="connsiteY3961" fmla="*/ 6126955 h 6857998"/>
              <a:gd name="connsiteX3962" fmla="*/ 1417374 w 6435725"/>
              <a:gd name="connsiteY3962" fmla="*/ 6128808 h 6857998"/>
              <a:gd name="connsiteX3963" fmla="*/ 1407583 w 6435725"/>
              <a:gd name="connsiteY3963" fmla="*/ 6130130 h 6857998"/>
              <a:gd name="connsiteX3964" fmla="*/ 1397794 w 6435725"/>
              <a:gd name="connsiteY3964" fmla="*/ 6130660 h 6857998"/>
              <a:gd name="connsiteX3965" fmla="*/ 1392766 w 6435725"/>
              <a:gd name="connsiteY3965" fmla="*/ 6130660 h 6857998"/>
              <a:gd name="connsiteX3966" fmla="*/ 1388004 w 6435725"/>
              <a:gd name="connsiteY3966" fmla="*/ 6130660 h 6857998"/>
              <a:gd name="connsiteX3967" fmla="*/ 1382977 w 6435725"/>
              <a:gd name="connsiteY3967" fmla="*/ 6130395 h 6857998"/>
              <a:gd name="connsiteX3968" fmla="*/ 1378214 w 6435725"/>
              <a:gd name="connsiteY3968" fmla="*/ 6129866 h 6857998"/>
              <a:gd name="connsiteX3969" fmla="*/ 1373452 w 6435725"/>
              <a:gd name="connsiteY3969" fmla="*/ 6129072 h 6857998"/>
              <a:gd name="connsiteX3970" fmla="*/ 1368689 w 6435725"/>
              <a:gd name="connsiteY3970" fmla="*/ 6128278 h 6857998"/>
              <a:gd name="connsiteX3971" fmla="*/ 1363662 w 6435725"/>
              <a:gd name="connsiteY3971" fmla="*/ 6126955 h 6857998"/>
              <a:gd name="connsiteX3972" fmla="*/ 1358901 w 6435725"/>
              <a:gd name="connsiteY3972" fmla="*/ 6125368 h 6857998"/>
              <a:gd name="connsiteX3973" fmla="*/ 1353873 w 6435725"/>
              <a:gd name="connsiteY3973" fmla="*/ 6124045 h 6857998"/>
              <a:gd name="connsiteX3974" fmla="*/ 1349375 w 6435725"/>
              <a:gd name="connsiteY3974" fmla="*/ 6122193 h 6857998"/>
              <a:gd name="connsiteX3975" fmla="*/ 1344348 w 6435725"/>
              <a:gd name="connsiteY3975" fmla="*/ 6120341 h 6857998"/>
              <a:gd name="connsiteX3976" fmla="*/ 1339321 w 6435725"/>
              <a:gd name="connsiteY3976" fmla="*/ 6117695 h 6857998"/>
              <a:gd name="connsiteX3977" fmla="*/ 1334823 w 6435725"/>
              <a:gd name="connsiteY3977" fmla="*/ 6115314 h 6857998"/>
              <a:gd name="connsiteX3978" fmla="*/ 1329796 w 6435725"/>
              <a:gd name="connsiteY3978" fmla="*/ 6112668 h 6857998"/>
              <a:gd name="connsiteX3979" fmla="*/ 1325033 w 6435725"/>
              <a:gd name="connsiteY3979" fmla="*/ 6109493 h 6857998"/>
              <a:gd name="connsiteX3980" fmla="*/ 1320272 w 6435725"/>
              <a:gd name="connsiteY3980" fmla="*/ 6106053 h 6857998"/>
              <a:gd name="connsiteX3981" fmla="*/ 1281112 w 6435725"/>
              <a:gd name="connsiteY3981" fmla="*/ 6107376 h 6857998"/>
              <a:gd name="connsiteX3982" fmla="*/ 1272381 w 6435725"/>
              <a:gd name="connsiteY3982" fmla="*/ 6108699 h 6857998"/>
              <a:gd name="connsiteX3983" fmla="*/ 1263650 w 6435725"/>
              <a:gd name="connsiteY3983" fmla="*/ 6110022 h 6857998"/>
              <a:gd name="connsiteX3984" fmla="*/ 1245923 w 6435725"/>
              <a:gd name="connsiteY3984" fmla="*/ 6113726 h 6857998"/>
              <a:gd name="connsiteX3985" fmla="*/ 1228196 w 6435725"/>
              <a:gd name="connsiteY3985" fmla="*/ 6117166 h 6857998"/>
              <a:gd name="connsiteX3986" fmla="*/ 1219729 w 6435725"/>
              <a:gd name="connsiteY3986" fmla="*/ 6118753 h 6857998"/>
              <a:gd name="connsiteX3987" fmla="*/ 1210734 w 6435725"/>
              <a:gd name="connsiteY3987" fmla="*/ 6120341 h 6857998"/>
              <a:gd name="connsiteX3988" fmla="*/ 1201737 w 6435725"/>
              <a:gd name="connsiteY3988" fmla="*/ 6121135 h 6857998"/>
              <a:gd name="connsiteX3989" fmla="*/ 1193006 w 6435725"/>
              <a:gd name="connsiteY3989" fmla="*/ 6121399 h 6857998"/>
              <a:gd name="connsiteX3990" fmla="*/ 1184275 w 6435725"/>
              <a:gd name="connsiteY3990" fmla="*/ 6121399 h 6857998"/>
              <a:gd name="connsiteX3991" fmla="*/ 1175279 w 6435725"/>
              <a:gd name="connsiteY3991" fmla="*/ 6120605 h 6857998"/>
              <a:gd name="connsiteX3992" fmla="*/ 1171046 w 6435725"/>
              <a:gd name="connsiteY3992" fmla="*/ 6120076 h 6857998"/>
              <a:gd name="connsiteX3993" fmla="*/ 1166548 w 6435725"/>
              <a:gd name="connsiteY3993" fmla="*/ 6119018 h 6857998"/>
              <a:gd name="connsiteX3994" fmla="*/ 1162314 w 6435725"/>
              <a:gd name="connsiteY3994" fmla="*/ 6117695 h 6857998"/>
              <a:gd name="connsiteX3995" fmla="*/ 1157552 w 6435725"/>
              <a:gd name="connsiteY3995" fmla="*/ 6116637 h 6857998"/>
              <a:gd name="connsiteX3996" fmla="*/ 1153319 w 6435725"/>
              <a:gd name="connsiteY3996" fmla="*/ 6115049 h 6857998"/>
              <a:gd name="connsiteX3997" fmla="*/ 1148556 w 6435725"/>
              <a:gd name="connsiteY3997" fmla="*/ 6113197 h 6857998"/>
              <a:gd name="connsiteX3998" fmla="*/ 1144323 w 6435725"/>
              <a:gd name="connsiteY3998" fmla="*/ 6111080 h 6857998"/>
              <a:gd name="connsiteX3999" fmla="*/ 1140090 w 6435725"/>
              <a:gd name="connsiteY3999" fmla="*/ 6108964 h 6857998"/>
              <a:gd name="connsiteX4000" fmla="*/ 1108869 w 6435725"/>
              <a:gd name="connsiteY4000" fmla="*/ 6104995 h 6857998"/>
              <a:gd name="connsiteX4001" fmla="*/ 1104900 w 6435725"/>
              <a:gd name="connsiteY4001" fmla="*/ 6105524 h 6857998"/>
              <a:gd name="connsiteX4002" fmla="*/ 1101196 w 6435725"/>
              <a:gd name="connsiteY4002" fmla="*/ 6105789 h 6857998"/>
              <a:gd name="connsiteX4003" fmla="*/ 1097756 w 6435725"/>
              <a:gd name="connsiteY4003" fmla="*/ 6105789 h 6857998"/>
              <a:gd name="connsiteX4004" fmla="*/ 1094581 w 6435725"/>
              <a:gd name="connsiteY4004" fmla="*/ 6105260 h 6857998"/>
              <a:gd name="connsiteX4005" fmla="*/ 1092200 w 6435725"/>
              <a:gd name="connsiteY4005" fmla="*/ 6104730 h 6857998"/>
              <a:gd name="connsiteX4006" fmla="*/ 1089819 w 6435725"/>
              <a:gd name="connsiteY4006" fmla="*/ 6103672 h 6857998"/>
              <a:gd name="connsiteX4007" fmla="*/ 1087966 w 6435725"/>
              <a:gd name="connsiteY4007" fmla="*/ 6102085 h 6857998"/>
              <a:gd name="connsiteX4008" fmla="*/ 1086379 w 6435725"/>
              <a:gd name="connsiteY4008" fmla="*/ 6100497 h 6857998"/>
              <a:gd name="connsiteX4009" fmla="*/ 1085056 w 6435725"/>
              <a:gd name="connsiteY4009" fmla="*/ 6098645 h 6857998"/>
              <a:gd name="connsiteX4010" fmla="*/ 1084527 w 6435725"/>
              <a:gd name="connsiteY4010" fmla="*/ 6096528 h 6857998"/>
              <a:gd name="connsiteX4011" fmla="*/ 1084263 w 6435725"/>
              <a:gd name="connsiteY4011" fmla="*/ 6094412 h 6857998"/>
              <a:gd name="connsiteX4012" fmla="*/ 1084263 w 6435725"/>
              <a:gd name="connsiteY4012" fmla="*/ 6091766 h 6857998"/>
              <a:gd name="connsiteX4013" fmla="*/ 1084527 w 6435725"/>
              <a:gd name="connsiteY4013" fmla="*/ 6088855 h 6857998"/>
              <a:gd name="connsiteX4014" fmla="*/ 1085321 w 6435725"/>
              <a:gd name="connsiteY4014" fmla="*/ 6086210 h 6857998"/>
              <a:gd name="connsiteX4015" fmla="*/ 1086644 w 6435725"/>
              <a:gd name="connsiteY4015" fmla="*/ 6083035 h 6857998"/>
              <a:gd name="connsiteX4016" fmla="*/ 1088231 w 6435725"/>
              <a:gd name="connsiteY4016" fmla="*/ 6079595 h 6857998"/>
              <a:gd name="connsiteX4017" fmla="*/ 1090348 w 6435725"/>
              <a:gd name="connsiteY4017" fmla="*/ 6075626 h 6857998"/>
              <a:gd name="connsiteX4018" fmla="*/ 1091935 w 6435725"/>
              <a:gd name="connsiteY4018" fmla="*/ 6071922 h 6857998"/>
              <a:gd name="connsiteX4019" fmla="*/ 1092464 w 6435725"/>
              <a:gd name="connsiteY4019" fmla="*/ 6068747 h 6857998"/>
              <a:gd name="connsiteX4020" fmla="*/ 1092729 w 6435725"/>
              <a:gd name="connsiteY4020" fmla="*/ 6065837 h 6857998"/>
              <a:gd name="connsiteX4021" fmla="*/ 1092200 w 6435725"/>
              <a:gd name="connsiteY4021" fmla="*/ 6063455 h 6857998"/>
              <a:gd name="connsiteX4022" fmla="*/ 1091142 w 6435725"/>
              <a:gd name="connsiteY4022" fmla="*/ 6061339 h 6857998"/>
              <a:gd name="connsiteX4023" fmla="*/ 1090083 w 6435725"/>
              <a:gd name="connsiteY4023" fmla="*/ 6059487 h 6857998"/>
              <a:gd name="connsiteX4024" fmla="*/ 1088496 w 6435725"/>
              <a:gd name="connsiteY4024" fmla="*/ 6057899 h 6857998"/>
              <a:gd name="connsiteX4025" fmla="*/ 1086644 w 6435725"/>
              <a:gd name="connsiteY4025" fmla="*/ 6056312 h 6857998"/>
              <a:gd name="connsiteX4026" fmla="*/ 1084527 w 6435725"/>
              <a:gd name="connsiteY4026" fmla="*/ 6054724 h 6857998"/>
              <a:gd name="connsiteX4027" fmla="*/ 1079764 w 6435725"/>
              <a:gd name="connsiteY4027" fmla="*/ 6052343 h 6857998"/>
              <a:gd name="connsiteX4028" fmla="*/ 1075266 w 6435725"/>
              <a:gd name="connsiteY4028" fmla="*/ 6049962 h 6857998"/>
              <a:gd name="connsiteX4029" fmla="*/ 1073150 w 6435725"/>
              <a:gd name="connsiteY4029" fmla="*/ 6048639 h 6857998"/>
              <a:gd name="connsiteX4030" fmla="*/ 1071033 w 6435725"/>
              <a:gd name="connsiteY4030" fmla="*/ 6047051 h 6857998"/>
              <a:gd name="connsiteX4031" fmla="*/ 1068123 w 6435725"/>
              <a:gd name="connsiteY4031" fmla="*/ 6049697 h 6857998"/>
              <a:gd name="connsiteX4032" fmla="*/ 1065213 w 6435725"/>
              <a:gd name="connsiteY4032" fmla="*/ 6051814 h 6857998"/>
              <a:gd name="connsiteX4033" fmla="*/ 1062302 w 6435725"/>
              <a:gd name="connsiteY4033" fmla="*/ 6053666 h 6857998"/>
              <a:gd name="connsiteX4034" fmla="*/ 1059391 w 6435725"/>
              <a:gd name="connsiteY4034" fmla="*/ 6055253 h 6857998"/>
              <a:gd name="connsiteX4035" fmla="*/ 1056481 w 6435725"/>
              <a:gd name="connsiteY4035" fmla="*/ 6056312 h 6857998"/>
              <a:gd name="connsiteX4036" fmla="*/ 1053571 w 6435725"/>
              <a:gd name="connsiteY4036" fmla="*/ 6057370 h 6857998"/>
              <a:gd name="connsiteX4037" fmla="*/ 1050660 w 6435725"/>
              <a:gd name="connsiteY4037" fmla="*/ 6057635 h 6857998"/>
              <a:gd name="connsiteX4038" fmla="*/ 1048015 w 6435725"/>
              <a:gd name="connsiteY4038" fmla="*/ 6057899 h 6857998"/>
              <a:gd name="connsiteX4039" fmla="*/ 1044839 w 6435725"/>
              <a:gd name="connsiteY4039" fmla="*/ 6057899 h 6857998"/>
              <a:gd name="connsiteX4040" fmla="*/ 1042194 w 6435725"/>
              <a:gd name="connsiteY4040" fmla="*/ 6057370 h 6857998"/>
              <a:gd name="connsiteX4041" fmla="*/ 1039548 w 6435725"/>
              <a:gd name="connsiteY4041" fmla="*/ 6056312 h 6857998"/>
              <a:gd name="connsiteX4042" fmla="*/ 1036902 w 6435725"/>
              <a:gd name="connsiteY4042" fmla="*/ 6055253 h 6857998"/>
              <a:gd name="connsiteX4043" fmla="*/ 1034521 w 6435725"/>
              <a:gd name="connsiteY4043" fmla="*/ 6053401 h 6857998"/>
              <a:gd name="connsiteX4044" fmla="*/ 1031875 w 6435725"/>
              <a:gd name="connsiteY4044" fmla="*/ 6051285 h 6857998"/>
              <a:gd name="connsiteX4045" fmla="*/ 1029494 w 6435725"/>
              <a:gd name="connsiteY4045" fmla="*/ 6048639 h 6857998"/>
              <a:gd name="connsiteX4046" fmla="*/ 1027377 w 6435725"/>
              <a:gd name="connsiteY4046" fmla="*/ 6045728 h 6857998"/>
              <a:gd name="connsiteX4047" fmla="*/ 1025525 w 6435725"/>
              <a:gd name="connsiteY4047" fmla="*/ 6042289 h 6857998"/>
              <a:gd name="connsiteX4048" fmla="*/ 1024202 w 6435725"/>
              <a:gd name="connsiteY4048" fmla="*/ 6039114 h 6857998"/>
              <a:gd name="connsiteX4049" fmla="*/ 1023673 w 6435725"/>
              <a:gd name="connsiteY4049" fmla="*/ 6036468 h 6857998"/>
              <a:gd name="connsiteX4050" fmla="*/ 1023673 w 6435725"/>
              <a:gd name="connsiteY4050" fmla="*/ 6033558 h 6857998"/>
              <a:gd name="connsiteX4051" fmla="*/ 1023937 w 6435725"/>
              <a:gd name="connsiteY4051" fmla="*/ 6031176 h 6857998"/>
              <a:gd name="connsiteX4052" fmla="*/ 1024996 w 6435725"/>
              <a:gd name="connsiteY4052" fmla="*/ 6028795 h 6857998"/>
              <a:gd name="connsiteX4053" fmla="*/ 1026054 w 6435725"/>
              <a:gd name="connsiteY4053" fmla="*/ 6026149 h 6857998"/>
              <a:gd name="connsiteX4054" fmla="*/ 1027642 w 6435725"/>
              <a:gd name="connsiteY4054" fmla="*/ 6024033 h 6857998"/>
              <a:gd name="connsiteX4055" fmla="*/ 1029229 w 6435725"/>
              <a:gd name="connsiteY4055" fmla="*/ 6021916 h 6857998"/>
              <a:gd name="connsiteX4056" fmla="*/ 1031346 w 6435725"/>
              <a:gd name="connsiteY4056" fmla="*/ 6019799 h 6857998"/>
              <a:gd name="connsiteX4057" fmla="*/ 1035579 w 6435725"/>
              <a:gd name="connsiteY4057" fmla="*/ 6016095 h 6857998"/>
              <a:gd name="connsiteX4058" fmla="*/ 1040606 w 6435725"/>
              <a:gd name="connsiteY4058" fmla="*/ 6012655 h 6857998"/>
              <a:gd name="connsiteX4059" fmla="*/ 1045104 w 6435725"/>
              <a:gd name="connsiteY4059" fmla="*/ 6009745 h 6857998"/>
              <a:gd name="connsiteX4060" fmla="*/ 1048808 w 6435725"/>
              <a:gd name="connsiteY4060" fmla="*/ 6006570 h 6857998"/>
              <a:gd name="connsiteX4061" fmla="*/ 1052248 w 6435725"/>
              <a:gd name="connsiteY4061" fmla="*/ 6003660 h 6857998"/>
              <a:gd name="connsiteX4062" fmla="*/ 1055952 w 6435725"/>
              <a:gd name="connsiteY4062" fmla="*/ 6000220 h 6857998"/>
              <a:gd name="connsiteX4063" fmla="*/ 1059127 w 6435725"/>
              <a:gd name="connsiteY4063" fmla="*/ 5996516 h 6857998"/>
              <a:gd name="connsiteX4064" fmla="*/ 1065741 w 6435725"/>
              <a:gd name="connsiteY4064" fmla="*/ 5989108 h 6857998"/>
              <a:gd name="connsiteX4065" fmla="*/ 1069181 w 6435725"/>
              <a:gd name="connsiteY4065" fmla="*/ 5985668 h 6857998"/>
              <a:gd name="connsiteX4066" fmla="*/ 1072621 w 6435725"/>
              <a:gd name="connsiteY4066" fmla="*/ 5982228 h 6857998"/>
              <a:gd name="connsiteX4067" fmla="*/ 1076325 w 6435725"/>
              <a:gd name="connsiteY4067" fmla="*/ 5979053 h 6857998"/>
              <a:gd name="connsiteX4068" fmla="*/ 1079764 w 6435725"/>
              <a:gd name="connsiteY4068" fmla="*/ 5976143 h 6857998"/>
              <a:gd name="connsiteX4069" fmla="*/ 1084263 w 6435725"/>
              <a:gd name="connsiteY4069" fmla="*/ 5973762 h 6857998"/>
              <a:gd name="connsiteX4070" fmla="*/ 1088496 w 6435725"/>
              <a:gd name="connsiteY4070" fmla="*/ 5971910 h 6857998"/>
              <a:gd name="connsiteX4071" fmla="*/ 1092994 w 6435725"/>
              <a:gd name="connsiteY4071" fmla="*/ 5970322 h 6857998"/>
              <a:gd name="connsiteX4072" fmla="*/ 1098021 w 6435725"/>
              <a:gd name="connsiteY4072" fmla="*/ 5969528 h 6857998"/>
              <a:gd name="connsiteX4073" fmla="*/ 1100666 w 6435725"/>
              <a:gd name="connsiteY4073" fmla="*/ 5969528 h 6857998"/>
              <a:gd name="connsiteX4074" fmla="*/ 1103577 w 6435725"/>
              <a:gd name="connsiteY4074" fmla="*/ 5969528 h 6857998"/>
              <a:gd name="connsiteX4075" fmla="*/ 1106223 w 6435725"/>
              <a:gd name="connsiteY4075" fmla="*/ 5969793 h 6857998"/>
              <a:gd name="connsiteX4076" fmla="*/ 1109398 w 6435725"/>
              <a:gd name="connsiteY4076" fmla="*/ 5970058 h 6857998"/>
              <a:gd name="connsiteX4077" fmla="*/ 1119716 w 6435725"/>
              <a:gd name="connsiteY4077" fmla="*/ 5961855 h 6857998"/>
              <a:gd name="connsiteX4078" fmla="*/ 1128977 w 6435725"/>
              <a:gd name="connsiteY4078" fmla="*/ 5953918 h 6857998"/>
              <a:gd name="connsiteX4079" fmla="*/ 1136914 w 6435725"/>
              <a:gd name="connsiteY4079" fmla="*/ 5946245 h 6857998"/>
              <a:gd name="connsiteX4080" fmla="*/ 1140619 w 6435725"/>
              <a:gd name="connsiteY4080" fmla="*/ 5942012 h 6857998"/>
              <a:gd name="connsiteX4081" fmla="*/ 1143794 w 6435725"/>
              <a:gd name="connsiteY4081" fmla="*/ 5938308 h 6857998"/>
              <a:gd name="connsiteX4082" fmla="*/ 1146439 w 6435725"/>
              <a:gd name="connsiteY4082" fmla="*/ 5934868 h 6857998"/>
              <a:gd name="connsiteX4083" fmla="*/ 1149085 w 6435725"/>
              <a:gd name="connsiteY4083" fmla="*/ 5931164 h 6857998"/>
              <a:gd name="connsiteX4084" fmla="*/ 1151202 w 6435725"/>
              <a:gd name="connsiteY4084" fmla="*/ 5927724 h 6857998"/>
              <a:gd name="connsiteX4085" fmla="*/ 1153319 w 6435725"/>
              <a:gd name="connsiteY4085" fmla="*/ 5924020 h 6857998"/>
              <a:gd name="connsiteX4086" fmla="*/ 1154906 w 6435725"/>
              <a:gd name="connsiteY4086" fmla="*/ 5920316 h 6857998"/>
              <a:gd name="connsiteX4087" fmla="*/ 1155964 w 6435725"/>
              <a:gd name="connsiteY4087" fmla="*/ 5916876 h 6857998"/>
              <a:gd name="connsiteX4088" fmla="*/ 1157023 w 6435725"/>
              <a:gd name="connsiteY4088" fmla="*/ 5913172 h 6857998"/>
              <a:gd name="connsiteX4089" fmla="*/ 1157552 w 6435725"/>
              <a:gd name="connsiteY4089" fmla="*/ 5909468 h 6857998"/>
              <a:gd name="connsiteX4090" fmla="*/ 1157816 w 6435725"/>
              <a:gd name="connsiteY4090" fmla="*/ 5906293 h 6857998"/>
              <a:gd name="connsiteX4091" fmla="*/ 1157816 w 6435725"/>
              <a:gd name="connsiteY4091" fmla="*/ 5902589 h 6857998"/>
              <a:gd name="connsiteX4092" fmla="*/ 1157288 w 6435725"/>
              <a:gd name="connsiteY4092" fmla="*/ 5898885 h 6857998"/>
              <a:gd name="connsiteX4093" fmla="*/ 1156758 w 6435725"/>
              <a:gd name="connsiteY4093" fmla="*/ 5895445 h 6857998"/>
              <a:gd name="connsiteX4094" fmla="*/ 1155700 w 6435725"/>
              <a:gd name="connsiteY4094" fmla="*/ 5891741 h 6857998"/>
              <a:gd name="connsiteX4095" fmla="*/ 1154641 w 6435725"/>
              <a:gd name="connsiteY4095" fmla="*/ 5888037 h 6857998"/>
              <a:gd name="connsiteX4096" fmla="*/ 1153054 w 6435725"/>
              <a:gd name="connsiteY4096" fmla="*/ 5884333 h 6857998"/>
              <a:gd name="connsiteX4097" fmla="*/ 1151202 w 6435725"/>
              <a:gd name="connsiteY4097" fmla="*/ 5880628 h 6857998"/>
              <a:gd name="connsiteX4098" fmla="*/ 1149085 w 6435725"/>
              <a:gd name="connsiteY4098" fmla="*/ 5876660 h 6857998"/>
              <a:gd name="connsiteX4099" fmla="*/ 1146175 w 6435725"/>
              <a:gd name="connsiteY4099" fmla="*/ 5872955 h 6857998"/>
              <a:gd name="connsiteX4100" fmla="*/ 1143529 w 6435725"/>
              <a:gd name="connsiteY4100" fmla="*/ 5868987 h 6857998"/>
              <a:gd name="connsiteX4101" fmla="*/ 1140354 w 6435725"/>
              <a:gd name="connsiteY4101" fmla="*/ 5865018 h 6857998"/>
              <a:gd name="connsiteX4102" fmla="*/ 1133210 w 6435725"/>
              <a:gd name="connsiteY4102" fmla="*/ 5857080 h 6857998"/>
              <a:gd name="connsiteX4103" fmla="*/ 1124744 w 6435725"/>
              <a:gd name="connsiteY4103" fmla="*/ 5848349 h 6857998"/>
              <a:gd name="connsiteX4104" fmla="*/ 1119187 w 6435725"/>
              <a:gd name="connsiteY4104" fmla="*/ 5849408 h 6857998"/>
              <a:gd name="connsiteX4105" fmla="*/ 1113631 w 6435725"/>
              <a:gd name="connsiteY4105" fmla="*/ 5849937 h 6857998"/>
              <a:gd name="connsiteX4106" fmla="*/ 1108339 w 6435725"/>
              <a:gd name="connsiteY4106" fmla="*/ 5850730 h 6857998"/>
              <a:gd name="connsiteX4107" fmla="*/ 1103312 w 6435725"/>
              <a:gd name="connsiteY4107" fmla="*/ 5850730 h 6857998"/>
              <a:gd name="connsiteX4108" fmla="*/ 1098021 w 6435725"/>
              <a:gd name="connsiteY4108" fmla="*/ 5850730 h 6857998"/>
              <a:gd name="connsiteX4109" fmla="*/ 1092729 w 6435725"/>
              <a:gd name="connsiteY4109" fmla="*/ 5850201 h 6857998"/>
              <a:gd name="connsiteX4110" fmla="*/ 1087966 w 6435725"/>
              <a:gd name="connsiteY4110" fmla="*/ 5849672 h 6857998"/>
              <a:gd name="connsiteX4111" fmla="*/ 1082939 w 6435725"/>
              <a:gd name="connsiteY4111" fmla="*/ 5848878 h 6857998"/>
              <a:gd name="connsiteX4112" fmla="*/ 1078177 w 6435725"/>
              <a:gd name="connsiteY4112" fmla="*/ 5847820 h 6857998"/>
              <a:gd name="connsiteX4113" fmla="*/ 1073150 w 6435725"/>
              <a:gd name="connsiteY4113" fmla="*/ 5846233 h 6857998"/>
              <a:gd name="connsiteX4114" fmla="*/ 1063889 w 6435725"/>
              <a:gd name="connsiteY4114" fmla="*/ 5843587 h 6857998"/>
              <a:gd name="connsiteX4115" fmla="*/ 1054629 w 6435725"/>
              <a:gd name="connsiteY4115" fmla="*/ 5839883 h 6857998"/>
              <a:gd name="connsiteX4116" fmla="*/ 1045369 w 6435725"/>
              <a:gd name="connsiteY4116" fmla="*/ 5835649 h 6857998"/>
              <a:gd name="connsiteX4117" fmla="*/ 1036637 w 6435725"/>
              <a:gd name="connsiteY4117" fmla="*/ 5830887 h 6857998"/>
              <a:gd name="connsiteX4118" fmla="*/ 1027906 w 6435725"/>
              <a:gd name="connsiteY4118" fmla="*/ 5826389 h 6857998"/>
              <a:gd name="connsiteX4119" fmla="*/ 1010444 w 6435725"/>
              <a:gd name="connsiteY4119" fmla="*/ 5816070 h 6857998"/>
              <a:gd name="connsiteX4120" fmla="*/ 1001448 w 6435725"/>
              <a:gd name="connsiteY4120" fmla="*/ 5811043 h 6857998"/>
              <a:gd name="connsiteX4121" fmla="*/ 992981 w 6435725"/>
              <a:gd name="connsiteY4121" fmla="*/ 5806016 h 6857998"/>
              <a:gd name="connsiteX4122" fmla="*/ 983985 w 6435725"/>
              <a:gd name="connsiteY4122" fmla="*/ 5801518 h 6857998"/>
              <a:gd name="connsiteX4123" fmla="*/ 975254 w 6435725"/>
              <a:gd name="connsiteY4123" fmla="*/ 5797285 h 6857998"/>
              <a:gd name="connsiteX4124" fmla="*/ 966787 w 6435725"/>
              <a:gd name="connsiteY4124" fmla="*/ 5788818 h 6857998"/>
              <a:gd name="connsiteX4125" fmla="*/ 964935 w 6435725"/>
              <a:gd name="connsiteY4125" fmla="*/ 5787230 h 6857998"/>
              <a:gd name="connsiteX4126" fmla="*/ 962819 w 6435725"/>
              <a:gd name="connsiteY4126" fmla="*/ 5785908 h 6857998"/>
              <a:gd name="connsiteX4127" fmla="*/ 958321 w 6435725"/>
              <a:gd name="connsiteY4127" fmla="*/ 5782997 h 6857998"/>
              <a:gd name="connsiteX4128" fmla="*/ 953294 w 6435725"/>
              <a:gd name="connsiteY4128" fmla="*/ 5780616 h 6857998"/>
              <a:gd name="connsiteX4129" fmla="*/ 947737 w 6435725"/>
              <a:gd name="connsiteY4129" fmla="*/ 5778499 h 6857998"/>
              <a:gd name="connsiteX4130" fmla="*/ 942181 w 6435725"/>
              <a:gd name="connsiteY4130" fmla="*/ 5776647 h 6857998"/>
              <a:gd name="connsiteX4131" fmla="*/ 936889 w 6435725"/>
              <a:gd name="connsiteY4131" fmla="*/ 5775060 h 6857998"/>
              <a:gd name="connsiteX4132" fmla="*/ 925777 w 6435725"/>
              <a:gd name="connsiteY4132" fmla="*/ 5771620 h 6857998"/>
              <a:gd name="connsiteX4133" fmla="*/ 920485 w 6435725"/>
              <a:gd name="connsiteY4133" fmla="*/ 5769768 h 6857998"/>
              <a:gd name="connsiteX4134" fmla="*/ 915987 w 6435725"/>
              <a:gd name="connsiteY4134" fmla="*/ 5767651 h 6857998"/>
              <a:gd name="connsiteX4135" fmla="*/ 911489 w 6435725"/>
              <a:gd name="connsiteY4135" fmla="*/ 5765535 h 6857998"/>
              <a:gd name="connsiteX4136" fmla="*/ 909637 w 6435725"/>
              <a:gd name="connsiteY4136" fmla="*/ 5764212 h 6857998"/>
              <a:gd name="connsiteX4137" fmla="*/ 908314 w 6435725"/>
              <a:gd name="connsiteY4137" fmla="*/ 5762889 h 6857998"/>
              <a:gd name="connsiteX4138" fmla="*/ 906727 w 6435725"/>
              <a:gd name="connsiteY4138" fmla="*/ 5761566 h 6857998"/>
              <a:gd name="connsiteX4139" fmla="*/ 905404 w 6435725"/>
              <a:gd name="connsiteY4139" fmla="*/ 5759714 h 6857998"/>
              <a:gd name="connsiteX4140" fmla="*/ 904081 w 6435725"/>
              <a:gd name="connsiteY4140" fmla="*/ 5758126 h 6857998"/>
              <a:gd name="connsiteX4141" fmla="*/ 903287 w 6435725"/>
              <a:gd name="connsiteY4141" fmla="*/ 5756274 h 6857998"/>
              <a:gd name="connsiteX4142" fmla="*/ 903023 w 6435725"/>
              <a:gd name="connsiteY4142" fmla="*/ 5754158 h 6857998"/>
              <a:gd name="connsiteX4143" fmla="*/ 902758 w 6435725"/>
              <a:gd name="connsiteY4143" fmla="*/ 5752041 h 6857998"/>
              <a:gd name="connsiteX4144" fmla="*/ 902758 w 6435725"/>
              <a:gd name="connsiteY4144" fmla="*/ 5749660 h 6857998"/>
              <a:gd name="connsiteX4145" fmla="*/ 903023 w 6435725"/>
              <a:gd name="connsiteY4145" fmla="*/ 5747014 h 6857998"/>
              <a:gd name="connsiteX4146" fmla="*/ 903817 w 6435725"/>
              <a:gd name="connsiteY4146" fmla="*/ 5738547 h 6857998"/>
              <a:gd name="connsiteX4147" fmla="*/ 904875 w 6435725"/>
              <a:gd name="connsiteY4147" fmla="*/ 5729551 h 6857998"/>
              <a:gd name="connsiteX4148" fmla="*/ 905139 w 6435725"/>
              <a:gd name="connsiteY4148" fmla="*/ 5720555 h 6857998"/>
              <a:gd name="connsiteX4149" fmla="*/ 905139 w 6435725"/>
              <a:gd name="connsiteY4149" fmla="*/ 5711824 h 6857998"/>
              <a:gd name="connsiteX4150" fmla="*/ 905404 w 6435725"/>
              <a:gd name="connsiteY4150" fmla="*/ 5693303 h 6857998"/>
              <a:gd name="connsiteX4151" fmla="*/ 905669 w 6435725"/>
              <a:gd name="connsiteY4151" fmla="*/ 5684308 h 6857998"/>
              <a:gd name="connsiteX4152" fmla="*/ 906727 w 6435725"/>
              <a:gd name="connsiteY4152" fmla="*/ 5675312 h 6857998"/>
              <a:gd name="connsiteX4153" fmla="*/ 907785 w 6435725"/>
              <a:gd name="connsiteY4153" fmla="*/ 5666316 h 6857998"/>
              <a:gd name="connsiteX4154" fmla="*/ 909373 w 6435725"/>
              <a:gd name="connsiteY4154" fmla="*/ 5657849 h 6857998"/>
              <a:gd name="connsiteX4155" fmla="*/ 910696 w 6435725"/>
              <a:gd name="connsiteY4155" fmla="*/ 5653351 h 6857998"/>
              <a:gd name="connsiteX4156" fmla="*/ 912283 w 6435725"/>
              <a:gd name="connsiteY4156" fmla="*/ 5649118 h 6857998"/>
              <a:gd name="connsiteX4157" fmla="*/ 913606 w 6435725"/>
              <a:gd name="connsiteY4157" fmla="*/ 5645149 h 6857998"/>
              <a:gd name="connsiteX4158" fmla="*/ 915458 w 6435725"/>
              <a:gd name="connsiteY4158" fmla="*/ 5641180 h 6857998"/>
              <a:gd name="connsiteX4159" fmla="*/ 917311 w 6435725"/>
              <a:gd name="connsiteY4159" fmla="*/ 5637212 h 6857998"/>
              <a:gd name="connsiteX4160" fmla="*/ 919956 w 6435725"/>
              <a:gd name="connsiteY4160" fmla="*/ 5633243 h 6857998"/>
              <a:gd name="connsiteX4161" fmla="*/ 922337 w 6435725"/>
              <a:gd name="connsiteY4161" fmla="*/ 5629539 h 6857998"/>
              <a:gd name="connsiteX4162" fmla="*/ 925512 w 6435725"/>
              <a:gd name="connsiteY4162" fmla="*/ 5625835 h 6857998"/>
              <a:gd name="connsiteX4163" fmla="*/ 928423 w 6435725"/>
              <a:gd name="connsiteY4163" fmla="*/ 5622395 h 6857998"/>
              <a:gd name="connsiteX4164" fmla="*/ 932127 w 6435725"/>
              <a:gd name="connsiteY4164" fmla="*/ 5618691 h 6857998"/>
              <a:gd name="connsiteX4165" fmla="*/ 936096 w 6435725"/>
              <a:gd name="connsiteY4165" fmla="*/ 5615516 h 6857998"/>
              <a:gd name="connsiteX4166" fmla="*/ 940064 w 6435725"/>
              <a:gd name="connsiteY4166" fmla="*/ 5612341 h 6857998"/>
              <a:gd name="connsiteX4167" fmla="*/ 944827 w 6435725"/>
              <a:gd name="connsiteY4167" fmla="*/ 5608901 h 6857998"/>
              <a:gd name="connsiteX4168" fmla="*/ 948796 w 6435725"/>
              <a:gd name="connsiteY4168" fmla="*/ 5605197 h 6857998"/>
              <a:gd name="connsiteX4169" fmla="*/ 952500 w 6435725"/>
              <a:gd name="connsiteY4169" fmla="*/ 5601493 h 6857998"/>
              <a:gd name="connsiteX4170" fmla="*/ 955675 w 6435725"/>
              <a:gd name="connsiteY4170" fmla="*/ 5597260 h 6857998"/>
              <a:gd name="connsiteX4171" fmla="*/ 958850 w 6435725"/>
              <a:gd name="connsiteY4171" fmla="*/ 5593026 h 6857998"/>
              <a:gd name="connsiteX4172" fmla="*/ 961760 w 6435725"/>
              <a:gd name="connsiteY4172" fmla="*/ 5588264 h 6857998"/>
              <a:gd name="connsiteX4173" fmla="*/ 964142 w 6435725"/>
              <a:gd name="connsiteY4173" fmla="*/ 5583766 h 6857998"/>
              <a:gd name="connsiteX4174" fmla="*/ 965994 w 6435725"/>
              <a:gd name="connsiteY4174" fmla="*/ 5579003 h 6857998"/>
              <a:gd name="connsiteX4175" fmla="*/ 967846 w 6435725"/>
              <a:gd name="connsiteY4175" fmla="*/ 5574770 h 6857998"/>
              <a:gd name="connsiteX4176" fmla="*/ 968904 w 6435725"/>
              <a:gd name="connsiteY4176" fmla="*/ 5570272 h 6857998"/>
              <a:gd name="connsiteX4177" fmla="*/ 970227 w 6435725"/>
              <a:gd name="connsiteY4177" fmla="*/ 5566303 h 6857998"/>
              <a:gd name="connsiteX4178" fmla="*/ 970756 w 6435725"/>
              <a:gd name="connsiteY4178" fmla="*/ 5561805 h 6857998"/>
              <a:gd name="connsiteX4179" fmla="*/ 971285 w 6435725"/>
              <a:gd name="connsiteY4179" fmla="*/ 5558101 h 6857998"/>
              <a:gd name="connsiteX4180" fmla="*/ 970756 w 6435725"/>
              <a:gd name="connsiteY4180" fmla="*/ 5554926 h 6857998"/>
              <a:gd name="connsiteX4181" fmla="*/ 970492 w 6435725"/>
              <a:gd name="connsiteY4181" fmla="*/ 5552016 h 6857998"/>
              <a:gd name="connsiteX4182" fmla="*/ 969698 w 6435725"/>
              <a:gd name="connsiteY4182" fmla="*/ 5549635 h 6857998"/>
              <a:gd name="connsiteX4183" fmla="*/ 968375 w 6435725"/>
              <a:gd name="connsiteY4183" fmla="*/ 5547518 h 6857998"/>
              <a:gd name="connsiteX4184" fmla="*/ 967052 w 6435725"/>
              <a:gd name="connsiteY4184" fmla="*/ 5545666 h 6857998"/>
              <a:gd name="connsiteX4185" fmla="*/ 965994 w 6435725"/>
              <a:gd name="connsiteY4185" fmla="*/ 5544078 h 6857998"/>
              <a:gd name="connsiteX4186" fmla="*/ 964406 w 6435725"/>
              <a:gd name="connsiteY4186" fmla="*/ 5542491 h 6857998"/>
              <a:gd name="connsiteX4187" fmla="*/ 962819 w 6435725"/>
              <a:gd name="connsiteY4187" fmla="*/ 5541433 h 6857998"/>
              <a:gd name="connsiteX4188" fmla="*/ 960967 w 6435725"/>
              <a:gd name="connsiteY4188" fmla="*/ 5540110 h 6857998"/>
              <a:gd name="connsiteX4189" fmla="*/ 957527 w 6435725"/>
              <a:gd name="connsiteY4189" fmla="*/ 5538258 h 6857998"/>
              <a:gd name="connsiteX4190" fmla="*/ 953558 w 6435725"/>
              <a:gd name="connsiteY4190" fmla="*/ 5536935 h 6857998"/>
              <a:gd name="connsiteX4191" fmla="*/ 949325 w 6435725"/>
              <a:gd name="connsiteY4191" fmla="*/ 5536141 h 6857998"/>
              <a:gd name="connsiteX4192" fmla="*/ 944827 w 6435725"/>
              <a:gd name="connsiteY4192" fmla="*/ 5535876 h 6857998"/>
              <a:gd name="connsiteX4193" fmla="*/ 940064 w 6435725"/>
              <a:gd name="connsiteY4193" fmla="*/ 5535347 h 6857998"/>
              <a:gd name="connsiteX4194" fmla="*/ 935302 w 6435725"/>
              <a:gd name="connsiteY4194" fmla="*/ 5535876 h 6857998"/>
              <a:gd name="connsiteX4195" fmla="*/ 930275 w 6435725"/>
              <a:gd name="connsiteY4195" fmla="*/ 5536141 h 6857998"/>
              <a:gd name="connsiteX4196" fmla="*/ 920221 w 6435725"/>
              <a:gd name="connsiteY4196" fmla="*/ 5536935 h 6857998"/>
              <a:gd name="connsiteX4197" fmla="*/ 910431 w 6435725"/>
              <a:gd name="connsiteY4197" fmla="*/ 5537728 h 6857998"/>
              <a:gd name="connsiteX4198" fmla="*/ 905404 w 6435725"/>
              <a:gd name="connsiteY4198" fmla="*/ 5537993 h 6857998"/>
              <a:gd name="connsiteX4199" fmla="*/ 900906 w 6435725"/>
              <a:gd name="connsiteY4199" fmla="*/ 5537993 h 6857998"/>
              <a:gd name="connsiteX4200" fmla="*/ 895879 w 6435725"/>
              <a:gd name="connsiteY4200" fmla="*/ 5535876 h 6857998"/>
              <a:gd name="connsiteX4201" fmla="*/ 891646 w 6435725"/>
              <a:gd name="connsiteY4201" fmla="*/ 5534818 h 6857998"/>
              <a:gd name="connsiteX4202" fmla="*/ 886883 w 6435725"/>
              <a:gd name="connsiteY4202" fmla="*/ 5534289 h 6857998"/>
              <a:gd name="connsiteX4203" fmla="*/ 882915 w 6435725"/>
              <a:gd name="connsiteY4203" fmla="*/ 5534289 h 6857998"/>
              <a:gd name="connsiteX4204" fmla="*/ 878946 w 6435725"/>
              <a:gd name="connsiteY4204" fmla="*/ 5535083 h 6857998"/>
              <a:gd name="connsiteX4205" fmla="*/ 875242 w 6435725"/>
              <a:gd name="connsiteY4205" fmla="*/ 5536141 h 6857998"/>
              <a:gd name="connsiteX4206" fmla="*/ 871537 w 6435725"/>
              <a:gd name="connsiteY4206" fmla="*/ 5537728 h 6857998"/>
              <a:gd name="connsiteX4207" fmla="*/ 868098 w 6435725"/>
              <a:gd name="connsiteY4207" fmla="*/ 5539580 h 6857998"/>
              <a:gd name="connsiteX4208" fmla="*/ 864394 w 6435725"/>
              <a:gd name="connsiteY4208" fmla="*/ 5541697 h 6857998"/>
              <a:gd name="connsiteX4209" fmla="*/ 860954 w 6435725"/>
              <a:gd name="connsiteY4209" fmla="*/ 5544078 h 6857998"/>
              <a:gd name="connsiteX4210" fmla="*/ 854075 w 6435725"/>
              <a:gd name="connsiteY4210" fmla="*/ 5548576 h 6857998"/>
              <a:gd name="connsiteX4211" fmla="*/ 850371 w 6435725"/>
              <a:gd name="connsiteY4211" fmla="*/ 5550958 h 6857998"/>
              <a:gd name="connsiteX4212" fmla="*/ 847196 w 6435725"/>
              <a:gd name="connsiteY4212" fmla="*/ 5553074 h 6857998"/>
              <a:gd name="connsiteX4213" fmla="*/ 843492 w 6435725"/>
              <a:gd name="connsiteY4213" fmla="*/ 5554926 h 6857998"/>
              <a:gd name="connsiteX4214" fmla="*/ 839787 w 6435725"/>
              <a:gd name="connsiteY4214" fmla="*/ 5556249 h 6857998"/>
              <a:gd name="connsiteX4215" fmla="*/ 837142 w 6435725"/>
              <a:gd name="connsiteY4215" fmla="*/ 5557308 h 6857998"/>
              <a:gd name="connsiteX4216" fmla="*/ 834760 w 6435725"/>
              <a:gd name="connsiteY4216" fmla="*/ 5557837 h 6857998"/>
              <a:gd name="connsiteX4217" fmla="*/ 832379 w 6435725"/>
              <a:gd name="connsiteY4217" fmla="*/ 5558101 h 6857998"/>
              <a:gd name="connsiteX4218" fmla="*/ 830262 w 6435725"/>
              <a:gd name="connsiteY4218" fmla="*/ 5558101 h 6857998"/>
              <a:gd name="connsiteX4219" fmla="*/ 827617 w 6435725"/>
              <a:gd name="connsiteY4219" fmla="*/ 5557837 h 6857998"/>
              <a:gd name="connsiteX4220" fmla="*/ 825235 w 6435725"/>
              <a:gd name="connsiteY4220" fmla="*/ 5557572 h 6857998"/>
              <a:gd name="connsiteX4221" fmla="*/ 820738 w 6435725"/>
              <a:gd name="connsiteY4221" fmla="*/ 5556778 h 6857998"/>
              <a:gd name="connsiteX4222" fmla="*/ 815710 w 6435725"/>
              <a:gd name="connsiteY4222" fmla="*/ 5554926 h 6857998"/>
              <a:gd name="connsiteX4223" fmla="*/ 811477 w 6435725"/>
              <a:gd name="connsiteY4223" fmla="*/ 5552280 h 6857998"/>
              <a:gd name="connsiteX4224" fmla="*/ 807244 w 6435725"/>
              <a:gd name="connsiteY4224" fmla="*/ 5549635 h 6857998"/>
              <a:gd name="connsiteX4225" fmla="*/ 803275 w 6435725"/>
              <a:gd name="connsiteY4225" fmla="*/ 5546460 h 6857998"/>
              <a:gd name="connsiteX4226" fmla="*/ 800894 w 6435725"/>
              <a:gd name="connsiteY4226" fmla="*/ 5544343 h 6857998"/>
              <a:gd name="connsiteX4227" fmla="*/ 799042 w 6435725"/>
              <a:gd name="connsiteY4227" fmla="*/ 5542226 h 6857998"/>
              <a:gd name="connsiteX4228" fmla="*/ 797983 w 6435725"/>
              <a:gd name="connsiteY4228" fmla="*/ 5540110 h 6857998"/>
              <a:gd name="connsiteX4229" fmla="*/ 796660 w 6435725"/>
              <a:gd name="connsiteY4229" fmla="*/ 5537728 h 6857998"/>
              <a:gd name="connsiteX4230" fmla="*/ 796396 w 6435725"/>
              <a:gd name="connsiteY4230" fmla="*/ 5534818 h 6857998"/>
              <a:gd name="connsiteX4231" fmla="*/ 796396 w 6435725"/>
              <a:gd name="connsiteY4231" fmla="*/ 5533760 h 6857998"/>
              <a:gd name="connsiteX4232" fmla="*/ 796660 w 6435725"/>
              <a:gd name="connsiteY4232" fmla="*/ 5532437 h 6857998"/>
              <a:gd name="connsiteX4233" fmla="*/ 797454 w 6435725"/>
              <a:gd name="connsiteY4233" fmla="*/ 5531114 h 6857998"/>
              <a:gd name="connsiteX4234" fmla="*/ 797983 w 6435725"/>
              <a:gd name="connsiteY4234" fmla="*/ 5529526 h 6857998"/>
              <a:gd name="connsiteX4235" fmla="*/ 798777 w 6435725"/>
              <a:gd name="connsiteY4235" fmla="*/ 5528468 h 6857998"/>
              <a:gd name="connsiteX4236" fmla="*/ 800100 w 6435725"/>
              <a:gd name="connsiteY4236" fmla="*/ 5527145 h 6857998"/>
              <a:gd name="connsiteX4237" fmla="*/ 801952 w 6435725"/>
              <a:gd name="connsiteY4237" fmla="*/ 5525293 h 6857998"/>
              <a:gd name="connsiteX4238" fmla="*/ 803804 w 6435725"/>
              <a:gd name="connsiteY4238" fmla="*/ 5524235 h 6857998"/>
              <a:gd name="connsiteX4239" fmla="*/ 805921 w 6435725"/>
              <a:gd name="connsiteY4239" fmla="*/ 5523176 h 6857998"/>
              <a:gd name="connsiteX4240" fmla="*/ 807773 w 6435725"/>
              <a:gd name="connsiteY4240" fmla="*/ 5522383 h 6857998"/>
              <a:gd name="connsiteX4241" fmla="*/ 809889 w 6435725"/>
              <a:gd name="connsiteY4241" fmla="*/ 5521589 h 6857998"/>
              <a:gd name="connsiteX4242" fmla="*/ 811742 w 6435725"/>
              <a:gd name="connsiteY4242" fmla="*/ 5521324 h 6857998"/>
              <a:gd name="connsiteX4243" fmla="*/ 813858 w 6435725"/>
              <a:gd name="connsiteY4243" fmla="*/ 5521324 h 6857998"/>
              <a:gd name="connsiteX4244" fmla="*/ 815710 w 6435725"/>
              <a:gd name="connsiteY4244" fmla="*/ 5521589 h 6857998"/>
              <a:gd name="connsiteX4245" fmla="*/ 819679 w 6435725"/>
              <a:gd name="connsiteY4245" fmla="*/ 5522383 h 6857998"/>
              <a:gd name="connsiteX4246" fmla="*/ 823648 w 6435725"/>
              <a:gd name="connsiteY4246" fmla="*/ 5523441 h 6857998"/>
              <a:gd name="connsiteX4247" fmla="*/ 827617 w 6435725"/>
              <a:gd name="connsiteY4247" fmla="*/ 5525028 h 6857998"/>
              <a:gd name="connsiteX4248" fmla="*/ 831321 w 6435725"/>
              <a:gd name="connsiteY4248" fmla="*/ 5526880 h 6857998"/>
              <a:gd name="connsiteX4249" fmla="*/ 834496 w 6435725"/>
              <a:gd name="connsiteY4249" fmla="*/ 5527674 h 6857998"/>
              <a:gd name="connsiteX4250" fmla="*/ 836877 w 6435725"/>
              <a:gd name="connsiteY4250" fmla="*/ 5528733 h 6857998"/>
              <a:gd name="connsiteX4251" fmla="*/ 839787 w 6435725"/>
              <a:gd name="connsiteY4251" fmla="*/ 5529262 h 6857998"/>
              <a:gd name="connsiteX4252" fmla="*/ 842169 w 6435725"/>
              <a:gd name="connsiteY4252" fmla="*/ 5530055 h 6857998"/>
              <a:gd name="connsiteX4253" fmla="*/ 844550 w 6435725"/>
              <a:gd name="connsiteY4253" fmla="*/ 5530055 h 6857998"/>
              <a:gd name="connsiteX4254" fmla="*/ 847196 w 6435725"/>
              <a:gd name="connsiteY4254" fmla="*/ 5529526 h 6857998"/>
              <a:gd name="connsiteX4255" fmla="*/ 849577 w 6435725"/>
              <a:gd name="connsiteY4255" fmla="*/ 5529262 h 6857998"/>
              <a:gd name="connsiteX4256" fmla="*/ 851694 w 6435725"/>
              <a:gd name="connsiteY4256" fmla="*/ 5528997 h 6857998"/>
              <a:gd name="connsiteX4257" fmla="*/ 856192 w 6435725"/>
              <a:gd name="connsiteY4257" fmla="*/ 5527145 h 6857998"/>
              <a:gd name="connsiteX4258" fmla="*/ 860689 w 6435725"/>
              <a:gd name="connsiteY4258" fmla="*/ 5525028 h 6857998"/>
              <a:gd name="connsiteX4259" fmla="*/ 864658 w 6435725"/>
              <a:gd name="connsiteY4259" fmla="*/ 5522647 h 6857998"/>
              <a:gd name="connsiteX4260" fmla="*/ 868892 w 6435725"/>
              <a:gd name="connsiteY4260" fmla="*/ 5519737 h 6857998"/>
              <a:gd name="connsiteX4261" fmla="*/ 876829 w 6435725"/>
              <a:gd name="connsiteY4261" fmla="*/ 5513916 h 6857998"/>
              <a:gd name="connsiteX4262" fmla="*/ 880798 w 6435725"/>
              <a:gd name="connsiteY4262" fmla="*/ 5511535 h 6857998"/>
              <a:gd name="connsiteX4263" fmla="*/ 885296 w 6435725"/>
              <a:gd name="connsiteY4263" fmla="*/ 5509153 h 6857998"/>
              <a:gd name="connsiteX4264" fmla="*/ 889529 w 6435725"/>
              <a:gd name="connsiteY4264" fmla="*/ 5507301 h 6857998"/>
              <a:gd name="connsiteX4265" fmla="*/ 891646 w 6435725"/>
              <a:gd name="connsiteY4265" fmla="*/ 5506508 h 6857998"/>
              <a:gd name="connsiteX4266" fmla="*/ 894027 w 6435725"/>
              <a:gd name="connsiteY4266" fmla="*/ 5505978 h 6857998"/>
              <a:gd name="connsiteX4267" fmla="*/ 896144 w 6435725"/>
              <a:gd name="connsiteY4267" fmla="*/ 5505714 h 6857998"/>
              <a:gd name="connsiteX4268" fmla="*/ 898789 w 6435725"/>
              <a:gd name="connsiteY4268" fmla="*/ 5505714 h 6857998"/>
              <a:gd name="connsiteX4269" fmla="*/ 901171 w 6435725"/>
              <a:gd name="connsiteY4269" fmla="*/ 5505978 h 6857998"/>
              <a:gd name="connsiteX4270" fmla="*/ 903552 w 6435725"/>
              <a:gd name="connsiteY4270" fmla="*/ 5506243 h 6857998"/>
              <a:gd name="connsiteX4271" fmla="*/ 945356 w 6435725"/>
              <a:gd name="connsiteY4271" fmla="*/ 5486399 h 6857998"/>
              <a:gd name="connsiteX4272" fmla="*/ 953558 w 6435725"/>
              <a:gd name="connsiteY4272" fmla="*/ 5471583 h 6857998"/>
              <a:gd name="connsiteX4273" fmla="*/ 948796 w 6435725"/>
              <a:gd name="connsiteY4273" fmla="*/ 5469201 h 6857998"/>
              <a:gd name="connsiteX4274" fmla="*/ 944033 w 6435725"/>
              <a:gd name="connsiteY4274" fmla="*/ 5467085 h 6857998"/>
              <a:gd name="connsiteX4275" fmla="*/ 940064 w 6435725"/>
              <a:gd name="connsiteY4275" fmla="*/ 5464439 h 6857998"/>
              <a:gd name="connsiteX4276" fmla="*/ 937154 w 6435725"/>
              <a:gd name="connsiteY4276" fmla="*/ 5462058 h 6857998"/>
              <a:gd name="connsiteX4277" fmla="*/ 933979 w 6435725"/>
              <a:gd name="connsiteY4277" fmla="*/ 5459676 h 6857998"/>
              <a:gd name="connsiteX4278" fmla="*/ 931862 w 6435725"/>
              <a:gd name="connsiteY4278" fmla="*/ 5457030 h 6857998"/>
              <a:gd name="connsiteX4279" fmla="*/ 929746 w 6435725"/>
              <a:gd name="connsiteY4279" fmla="*/ 5454649 h 6857998"/>
              <a:gd name="connsiteX4280" fmla="*/ 928423 w 6435725"/>
              <a:gd name="connsiteY4280" fmla="*/ 5452003 h 6857998"/>
              <a:gd name="connsiteX4281" fmla="*/ 927364 w 6435725"/>
              <a:gd name="connsiteY4281" fmla="*/ 5449358 h 6857998"/>
              <a:gd name="connsiteX4282" fmla="*/ 926571 w 6435725"/>
              <a:gd name="connsiteY4282" fmla="*/ 5446712 h 6857998"/>
              <a:gd name="connsiteX4283" fmla="*/ 926306 w 6435725"/>
              <a:gd name="connsiteY4283" fmla="*/ 5444330 h 6857998"/>
              <a:gd name="connsiteX4284" fmla="*/ 926306 w 6435725"/>
              <a:gd name="connsiteY4284" fmla="*/ 5441420 h 6857998"/>
              <a:gd name="connsiteX4285" fmla="*/ 926306 w 6435725"/>
              <a:gd name="connsiteY4285" fmla="*/ 5438774 h 6857998"/>
              <a:gd name="connsiteX4286" fmla="*/ 926835 w 6435725"/>
              <a:gd name="connsiteY4286" fmla="*/ 5436393 h 6857998"/>
              <a:gd name="connsiteX4287" fmla="*/ 927629 w 6435725"/>
              <a:gd name="connsiteY4287" fmla="*/ 5433483 h 6857998"/>
              <a:gd name="connsiteX4288" fmla="*/ 928423 w 6435725"/>
              <a:gd name="connsiteY4288" fmla="*/ 5430837 h 6857998"/>
              <a:gd name="connsiteX4289" fmla="*/ 930804 w 6435725"/>
              <a:gd name="connsiteY4289" fmla="*/ 5425280 h 6857998"/>
              <a:gd name="connsiteX4290" fmla="*/ 933714 w 6435725"/>
              <a:gd name="connsiteY4290" fmla="*/ 5419724 h 6857998"/>
              <a:gd name="connsiteX4291" fmla="*/ 939800 w 6435725"/>
              <a:gd name="connsiteY4291" fmla="*/ 5408612 h 6857998"/>
              <a:gd name="connsiteX4292" fmla="*/ 942711 w 6435725"/>
              <a:gd name="connsiteY4292" fmla="*/ 5403055 h 6857998"/>
              <a:gd name="connsiteX4293" fmla="*/ 944827 w 6435725"/>
              <a:gd name="connsiteY4293" fmla="*/ 5397499 h 6857998"/>
              <a:gd name="connsiteX4294" fmla="*/ 945885 w 6435725"/>
              <a:gd name="connsiteY4294" fmla="*/ 5394853 h 6857998"/>
              <a:gd name="connsiteX4295" fmla="*/ 946679 w 6435725"/>
              <a:gd name="connsiteY4295" fmla="*/ 5391943 h 6857998"/>
              <a:gd name="connsiteX4296" fmla="*/ 947208 w 6435725"/>
              <a:gd name="connsiteY4296" fmla="*/ 5389297 h 6857998"/>
              <a:gd name="connsiteX4297" fmla="*/ 947208 w 6435725"/>
              <a:gd name="connsiteY4297" fmla="*/ 5386651 h 6857998"/>
              <a:gd name="connsiteX4298" fmla="*/ 947473 w 6435725"/>
              <a:gd name="connsiteY4298" fmla="*/ 5385593 h 6857998"/>
              <a:gd name="connsiteX4299" fmla="*/ 947473 w 6435725"/>
              <a:gd name="connsiteY4299" fmla="*/ 5384270 h 6857998"/>
              <a:gd name="connsiteX4300" fmla="*/ 947208 w 6435725"/>
              <a:gd name="connsiteY4300" fmla="*/ 5383212 h 6857998"/>
              <a:gd name="connsiteX4301" fmla="*/ 946944 w 6435725"/>
              <a:gd name="connsiteY4301" fmla="*/ 5381889 h 6857998"/>
              <a:gd name="connsiteX4302" fmla="*/ 945356 w 6435725"/>
              <a:gd name="connsiteY4302" fmla="*/ 5379508 h 6857998"/>
              <a:gd name="connsiteX4303" fmla="*/ 943240 w 6435725"/>
              <a:gd name="connsiteY4303" fmla="*/ 5377126 h 6857998"/>
              <a:gd name="connsiteX4304" fmla="*/ 938212 w 6435725"/>
              <a:gd name="connsiteY4304" fmla="*/ 5372099 h 6857998"/>
              <a:gd name="connsiteX4305" fmla="*/ 935831 w 6435725"/>
              <a:gd name="connsiteY4305" fmla="*/ 5369718 h 6857998"/>
              <a:gd name="connsiteX4306" fmla="*/ 933714 w 6435725"/>
              <a:gd name="connsiteY4306" fmla="*/ 5367072 h 6857998"/>
              <a:gd name="connsiteX4307" fmla="*/ 931862 w 6435725"/>
              <a:gd name="connsiteY4307" fmla="*/ 5364691 h 6857998"/>
              <a:gd name="connsiteX4308" fmla="*/ 930539 w 6435725"/>
              <a:gd name="connsiteY4308" fmla="*/ 5362310 h 6857998"/>
              <a:gd name="connsiteX4309" fmla="*/ 930275 w 6435725"/>
              <a:gd name="connsiteY4309" fmla="*/ 5360987 h 6857998"/>
              <a:gd name="connsiteX4310" fmla="*/ 930275 w 6435725"/>
              <a:gd name="connsiteY4310" fmla="*/ 5359928 h 6857998"/>
              <a:gd name="connsiteX4311" fmla="*/ 930539 w 6435725"/>
              <a:gd name="connsiteY4311" fmla="*/ 5358605 h 6857998"/>
              <a:gd name="connsiteX4312" fmla="*/ 931333 w 6435725"/>
              <a:gd name="connsiteY4312" fmla="*/ 5357547 h 6857998"/>
              <a:gd name="connsiteX4313" fmla="*/ 932127 w 6435725"/>
              <a:gd name="connsiteY4313" fmla="*/ 5356489 h 6857998"/>
              <a:gd name="connsiteX4314" fmla="*/ 933450 w 6435725"/>
              <a:gd name="connsiteY4314" fmla="*/ 5355166 h 6857998"/>
              <a:gd name="connsiteX4315" fmla="*/ 935037 w 6435725"/>
              <a:gd name="connsiteY4315" fmla="*/ 5354372 h 6857998"/>
              <a:gd name="connsiteX4316" fmla="*/ 937154 w 6435725"/>
              <a:gd name="connsiteY4316" fmla="*/ 5353314 h 6857998"/>
              <a:gd name="connsiteX4317" fmla="*/ 939535 w 6435725"/>
              <a:gd name="connsiteY4317" fmla="*/ 5351991 h 6857998"/>
              <a:gd name="connsiteX4318" fmla="*/ 942181 w 6435725"/>
              <a:gd name="connsiteY4318" fmla="*/ 5351197 h 6857998"/>
              <a:gd name="connsiteX4319" fmla="*/ 949590 w 6435725"/>
              <a:gd name="connsiteY4319" fmla="*/ 5349345 h 6857998"/>
              <a:gd name="connsiteX4320" fmla="*/ 955146 w 6435725"/>
              <a:gd name="connsiteY4320" fmla="*/ 5347758 h 6857998"/>
              <a:gd name="connsiteX4321" fmla="*/ 957527 w 6435725"/>
              <a:gd name="connsiteY4321" fmla="*/ 5346964 h 6857998"/>
              <a:gd name="connsiteX4322" fmla="*/ 959379 w 6435725"/>
              <a:gd name="connsiteY4322" fmla="*/ 5345641 h 6857998"/>
              <a:gd name="connsiteX4323" fmla="*/ 960437 w 6435725"/>
              <a:gd name="connsiteY4323" fmla="*/ 5345112 h 6857998"/>
              <a:gd name="connsiteX4324" fmla="*/ 960702 w 6435725"/>
              <a:gd name="connsiteY4324" fmla="*/ 5344053 h 6857998"/>
              <a:gd name="connsiteX4325" fmla="*/ 961231 w 6435725"/>
              <a:gd name="connsiteY4325" fmla="*/ 5343260 h 6857998"/>
              <a:gd name="connsiteX4326" fmla="*/ 961231 w 6435725"/>
              <a:gd name="connsiteY4326" fmla="*/ 5342201 h 6857998"/>
              <a:gd name="connsiteX4327" fmla="*/ 960967 w 6435725"/>
              <a:gd name="connsiteY4327" fmla="*/ 5341143 h 6857998"/>
              <a:gd name="connsiteX4328" fmla="*/ 960437 w 6435725"/>
              <a:gd name="connsiteY4328" fmla="*/ 5339555 h 6857998"/>
              <a:gd name="connsiteX4329" fmla="*/ 959908 w 6435725"/>
              <a:gd name="connsiteY4329" fmla="*/ 5337968 h 6857998"/>
              <a:gd name="connsiteX4330" fmla="*/ 958585 w 6435725"/>
              <a:gd name="connsiteY4330" fmla="*/ 5336116 h 6857998"/>
              <a:gd name="connsiteX4331" fmla="*/ 956733 w 6435725"/>
              <a:gd name="connsiteY4331" fmla="*/ 5334264 h 6857998"/>
              <a:gd name="connsiteX4332" fmla="*/ 954617 w 6435725"/>
              <a:gd name="connsiteY4332" fmla="*/ 5332676 h 6857998"/>
              <a:gd name="connsiteX4333" fmla="*/ 952500 w 6435725"/>
              <a:gd name="connsiteY4333" fmla="*/ 5331353 h 6857998"/>
              <a:gd name="connsiteX4334" fmla="*/ 949854 w 6435725"/>
              <a:gd name="connsiteY4334" fmla="*/ 5329766 h 6857998"/>
              <a:gd name="connsiteX4335" fmla="*/ 944827 w 6435725"/>
              <a:gd name="connsiteY4335" fmla="*/ 5327120 h 6857998"/>
              <a:gd name="connsiteX4336" fmla="*/ 939535 w 6435725"/>
              <a:gd name="connsiteY4336" fmla="*/ 5324474 h 6857998"/>
              <a:gd name="connsiteX4337" fmla="*/ 924983 w 6435725"/>
              <a:gd name="connsiteY4337" fmla="*/ 5323945 h 6857998"/>
              <a:gd name="connsiteX4338" fmla="*/ 917839 w 6435725"/>
              <a:gd name="connsiteY4338" fmla="*/ 5323680 h 6857998"/>
              <a:gd name="connsiteX4339" fmla="*/ 910696 w 6435725"/>
              <a:gd name="connsiteY4339" fmla="*/ 5322622 h 6857998"/>
              <a:gd name="connsiteX4340" fmla="*/ 906992 w 6435725"/>
              <a:gd name="connsiteY4340" fmla="*/ 5322093 h 6857998"/>
              <a:gd name="connsiteX4341" fmla="*/ 903552 w 6435725"/>
              <a:gd name="connsiteY4341" fmla="*/ 5321035 h 6857998"/>
              <a:gd name="connsiteX4342" fmla="*/ 900113 w 6435725"/>
              <a:gd name="connsiteY4342" fmla="*/ 5320241 h 6857998"/>
              <a:gd name="connsiteX4343" fmla="*/ 896937 w 6435725"/>
              <a:gd name="connsiteY4343" fmla="*/ 5318918 h 6857998"/>
              <a:gd name="connsiteX4344" fmla="*/ 893498 w 6435725"/>
              <a:gd name="connsiteY4344" fmla="*/ 5317330 h 6857998"/>
              <a:gd name="connsiteX4345" fmla="*/ 890058 w 6435725"/>
              <a:gd name="connsiteY4345" fmla="*/ 5315478 h 6857998"/>
              <a:gd name="connsiteX4346" fmla="*/ 886883 w 6435725"/>
              <a:gd name="connsiteY4346" fmla="*/ 5313362 h 6857998"/>
              <a:gd name="connsiteX4347" fmla="*/ 883973 w 6435725"/>
              <a:gd name="connsiteY4347" fmla="*/ 5310980 h 6857998"/>
              <a:gd name="connsiteX4348" fmla="*/ 858837 w 6435725"/>
              <a:gd name="connsiteY4348" fmla="*/ 5327914 h 6857998"/>
              <a:gd name="connsiteX4349" fmla="*/ 852487 w 6435725"/>
              <a:gd name="connsiteY4349" fmla="*/ 5325003 h 6857998"/>
              <a:gd name="connsiteX4350" fmla="*/ 846667 w 6435725"/>
              <a:gd name="connsiteY4350" fmla="*/ 5322093 h 6857998"/>
              <a:gd name="connsiteX4351" fmla="*/ 841375 w 6435725"/>
              <a:gd name="connsiteY4351" fmla="*/ 5318653 h 6857998"/>
              <a:gd name="connsiteX4352" fmla="*/ 836083 w 6435725"/>
              <a:gd name="connsiteY4352" fmla="*/ 5314949 h 6857998"/>
              <a:gd name="connsiteX4353" fmla="*/ 831056 w 6435725"/>
              <a:gd name="connsiteY4353" fmla="*/ 5310980 h 6857998"/>
              <a:gd name="connsiteX4354" fmla="*/ 826294 w 6435725"/>
              <a:gd name="connsiteY4354" fmla="*/ 5306747 h 6857998"/>
              <a:gd name="connsiteX4355" fmla="*/ 821531 w 6435725"/>
              <a:gd name="connsiteY4355" fmla="*/ 5301985 h 6857998"/>
              <a:gd name="connsiteX4356" fmla="*/ 817033 w 6435725"/>
              <a:gd name="connsiteY4356" fmla="*/ 5297487 h 6857998"/>
              <a:gd name="connsiteX4357" fmla="*/ 808302 w 6435725"/>
              <a:gd name="connsiteY4357" fmla="*/ 5287962 h 6857998"/>
              <a:gd name="connsiteX4358" fmla="*/ 799571 w 6435725"/>
              <a:gd name="connsiteY4358" fmla="*/ 5278437 h 6857998"/>
              <a:gd name="connsiteX4359" fmla="*/ 795073 w 6435725"/>
              <a:gd name="connsiteY4359" fmla="*/ 5273674 h 6857998"/>
              <a:gd name="connsiteX4360" fmla="*/ 790575 w 6435725"/>
              <a:gd name="connsiteY4360" fmla="*/ 5269176 h 6857998"/>
              <a:gd name="connsiteX4361" fmla="*/ 785548 w 6435725"/>
              <a:gd name="connsiteY4361" fmla="*/ 5264943 h 6857998"/>
              <a:gd name="connsiteX4362" fmla="*/ 780785 w 6435725"/>
              <a:gd name="connsiteY4362" fmla="*/ 5260710 h 6857998"/>
              <a:gd name="connsiteX4363" fmla="*/ 783167 w 6435725"/>
              <a:gd name="connsiteY4363" fmla="*/ 5259387 h 6857998"/>
              <a:gd name="connsiteX4364" fmla="*/ 785283 w 6435725"/>
              <a:gd name="connsiteY4364" fmla="*/ 5257799 h 6857998"/>
              <a:gd name="connsiteX4365" fmla="*/ 787400 w 6435725"/>
              <a:gd name="connsiteY4365" fmla="*/ 5255947 h 6857998"/>
              <a:gd name="connsiteX4366" fmla="*/ 789252 w 6435725"/>
              <a:gd name="connsiteY4366" fmla="*/ 5254095 h 6857998"/>
              <a:gd name="connsiteX4367" fmla="*/ 791369 w 6435725"/>
              <a:gd name="connsiteY4367" fmla="*/ 5220758 h 6857998"/>
              <a:gd name="connsiteX4368" fmla="*/ 792162 w 6435725"/>
              <a:gd name="connsiteY4368" fmla="*/ 5217318 h 6857998"/>
              <a:gd name="connsiteX4369" fmla="*/ 792692 w 6435725"/>
              <a:gd name="connsiteY4369" fmla="*/ 5214143 h 6857998"/>
              <a:gd name="connsiteX4370" fmla="*/ 793221 w 6435725"/>
              <a:gd name="connsiteY4370" fmla="*/ 5211497 h 6857998"/>
              <a:gd name="connsiteX4371" fmla="*/ 794544 w 6435725"/>
              <a:gd name="connsiteY4371" fmla="*/ 5209116 h 6857998"/>
              <a:gd name="connsiteX4372" fmla="*/ 795867 w 6435725"/>
              <a:gd name="connsiteY4372" fmla="*/ 5206735 h 6857998"/>
              <a:gd name="connsiteX4373" fmla="*/ 797454 w 6435725"/>
              <a:gd name="connsiteY4373" fmla="*/ 5204618 h 6857998"/>
              <a:gd name="connsiteX4374" fmla="*/ 798777 w 6435725"/>
              <a:gd name="connsiteY4374" fmla="*/ 5202766 h 6857998"/>
              <a:gd name="connsiteX4375" fmla="*/ 800364 w 6435725"/>
              <a:gd name="connsiteY4375" fmla="*/ 5201443 h 6857998"/>
              <a:gd name="connsiteX4376" fmla="*/ 802217 w 6435725"/>
              <a:gd name="connsiteY4376" fmla="*/ 5199855 h 6857998"/>
              <a:gd name="connsiteX4377" fmla="*/ 804333 w 6435725"/>
              <a:gd name="connsiteY4377" fmla="*/ 5198268 h 6857998"/>
              <a:gd name="connsiteX4378" fmla="*/ 808567 w 6435725"/>
              <a:gd name="connsiteY4378" fmla="*/ 5195887 h 6857998"/>
              <a:gd name="connsiteX4379" fmla="*/ 813329 w 6435725"/>
              <a:gd name="connsiteY4379" fmla="*/ 5194035 h 6857998"/>
              <a:gd name="connsiteX4380" fmla="*/ 817827 w 6435725"/>
              <a:gd name="connsiteY4380" fmla="*/ 5192183 h 6857998"/>
              <a:gd name="connsiteX4381" fmla="*/ 827617 w 6435725"/>
              <a:gd name="connsiteY4381" fmla="*/ 5188743 h 6857998"/>
              <a:gd name="connsiteX4382" fmla="*/ 832644 w 6435725"/>
              <a:gd name="connsiteY4382" fmla="*/ 5186891 h 6857998"/>
              <a:gd name="connsiteX4383" fmla="*/ 837142 w 6435725"/>
              <a:gd name="connsiteY4383" fmla="*/ 5185039 h 6857998"/>
              <a:gd name="connsiteX4384" fmla="*/ 841639 w 6435725"/>
              <a:gd name="connsiteY4384" fmla="*/ 5182658 h 6857998"/>
              <a:gd name="connsiteX4385" fmla="*/ 843492 w 6435725"/>
              <a:gd name="connsiteY4385" fmla="*/ 5181070 h 6857998"/>
              <a:gd name="connsiteX4386" fmla="*/ 845344 w 6435725"/>
              <a:gd name="connsiteY4386" fmla="*/ 5179483 h 6857998"/>
              <a:gd name="connsiteX4387" fmla="*/ 847196 w 6435725"/>
              <a:gd name="connsiteY4387" fmla="*/ 5177895 h 6857998"/>
              <a:gd name="connsiteX4388" fmla="*/ 848519 w 6435725"/>
              <a:gd name="connsiteY4388" fmla="*/ 5176043 h 6857998"/>
              <a:gd name="connsiteX4389" fmla="*/ 850106 w 6435725"/>
              <a:gd name="connsiteY4389" fmla="*/ 5173926 h 6857998"/>
              <a:gd name="connsiteX4390" fmla="*/ 851429 w 6435725"/>
              <a:gd name="connsiteY4390" fmla="*/ 5171810 h 6857998"/>
              <a:gd name="connsiteX4391" fmla="*/ 834496 w 6435725"/>
              <a:gd name="connsiteY4391" fmla="*/ 5173662 h 6857998"/>
              <a:gd name="connsiteX4392" fmla="*/ 817827 w 6435725"/>
              <a:gd name="connsiteY4392" fmla="*/ 5176043 h 6857998"/>
              <a:gd name="connsiteX4393" fmla="*/ 809625 w 6435725"/>
              <a:gd name="connsiteY4393" fmla="*/ 5177366 h 6857998"/>
              <a:gd name="connsiteX4394" fmla="*/ 801687 w 6435725"/>
              <a:gd name="connsiteY4394" fmla="*/ 5178953 h 6857998"/>
              <a:gd name="connsiteX4395" fmla="*/ 793221 w 6435725"/>
              <a:gd name="connsiteY4395" fmla="*/ 5180805 h 6857998"/>
              <a:gd name="connsiteX4396" fmla="*/ 785283 w 6435725"/>
              <a:gd name="connsiteY4396" fmla="*/ 5182922 h 6857998"/>
              <a:gd name="connsiteX4397" fmla="*/ 777346 w 6435725"/>
              <a:gd name="connsiteY4397" fmla="*/ 5185039 h 6857998"/>
              <a:gd name="connsiteX4398" fmla="*/ 769673 w 6435725"/>
              <a:gd name="connsiteY4398" fmla="*/ 5187420 h 6857998"/>
              <a:gd name="connsiteX4399" fmla="*/ 761735 w 6435725"/>
              <a:gd name="connsiteY4399" fmla="*/ 5190595 h 6857998"/>
              <a:gd name="connsiteX4400" fmla="*/ 754062 w 6435725"/>
              <a:gd name="connsiteY4400" fmla="*/ 5194035 h 6857998"/>
              <a:gd name="connsiteX4401" fmla="*/ 746654 w 6435725"/>
              <a:gd name="connsiteY4401" fmla="*/ 5197210 h 6857998"/>
              <a:gd name="connsiteX4402" fmla="*/ 739246 w 6435725"/>
              <a:gd name="connsiteY4402" fmla="*/ 5201708 h 6857998"/>
              <a:gd name="connsiteX4403" fmla="*/ 731837 w 6435725"/>
              <a:gd name="connsiteY4403" fmla="*/ 5205941 h 6857998"/>
              <a:gd name="connsiteX4404" fmla="*/ 724958 w 6435725"/>
              <a:gd name="connsiteY4404" fmla="*/ 5211233 h 6857998"/>
              <a:gd name="connsiteX4405" fmla="*/ 723900 w 6435725"/>
              <a:gd name="connsiteY4405" fmla="*/ 5211233 h 6857998"/>
              <a:gd name="connsiteX4406" fmla="*/ 722577 w 6435725"/>
              <a:gd name="connsiteY4406" fmla="*/ 5211233 h 6857998"/>
              <a:gd name="connsiteX4407" fmla="*/ 720725 w 6435725"/>
              <a:gd name="connsiteY4407" fmla="*/ 5210968 h 6857998"/>
              <a:gd name="connsiteX4408" fmla="*/ 716227 w 6435725"/>
              <a:gd name="connsiteY4408" fmla="*/ 5194828 h 6857998"/>
              <a:gd name="connsiteX4409" fmla="*/ 710935 w 6435725"/>
              <a:gd name="connsiteY4409" fmla="*/ 5179218 h 6857998"/>
              <a:gd name="connsiteX4410" fmla="*/ 705115 w 6435725"/>
              <a:gd name="connsiteY4410" fmla="*/ 5163872 h 6857998"/>
              <a:gd name="connsiteX4411" fmla="*/ 702204 w 6435725"/>
              <a:gd name="connsiteY4411" fmla="*/ 5156199 h 6857998"/>
              <a:gd name="connsiteX4412" fmla="*/ 698765 w 6435725"/>
              <a:gd name="connsiteY4412" fmla="*/ 5148526 h 6857998"/>
              <a:gd name="connsiteX4413" fmla="*/ 731573 w 6435725"/>
              <a:gd name="connsiteY4413" fmla="*/ 5143499 h 6857998"/>
              <a:gd name="connsiteX4414" fmla="*/ 764381 w 6435725"/>
              <a:gd name="connsiteY4414" fmla="*/ 5139001 h 6857998"/>
              <a:gd name="connsiteX4415" fmla="*/ 781050 w 6435725"/>
              <a:gd name="connsiteY4415" fmla="*/ 5136885 h 6857998"/>
              <a:gd name="connsiteX4416" fmla="*/ 797454 w 6435725"/>
              <a:gd name="connsiteY4416" fmla="*/ 5134768 h 6857998"/>
              <a:gd name="connsiteX4417" fmla="*/ 813858 w 6435725"/>
              <a:gd name="connsiteY4417" fmla="*/ 5132916 h 6857998"/>
              <a:gd name="connsiteX4418" fmla="*/ 830527 w 6435725"/>
              <a:gd name="connsiteY4418" fmla="*/ 5131593 h 6857998"/>
              <a:gd name="connsiteX4419" fmla="*/ 833438 w 6435725"/>
              <a:gd name="connsiteY4419" fmla="*/ 5131064 h 6857998"/>
              <a:gd name="connsiteX4420" fmla="*/ 836348 w 6435725"/>
              <a:gd name="connsiteY4420" fmla="*/ 5130270 h 6857998"/>
              <a:gd name="connsiteX4421" fmla="*/ 838729 w 6435725"/>
              <a:gd name="connsiteY4421" fmla="*/ 5129741 h 6857998"/>
              <a:gd name="connsiteX4422" fmla="*/ 840581 w 6435725"/>
              <a:gd name="connsiteY4422" fmla="*/ 5128947 h 6857998"/>
              <a:gd name="connsiteX4423" fmla="*/ 842169 w 6435725"/>
              <a:gd name="connsiteY4423" fmla="*/ 5127624 h 6857998"/>
              <a:gd name="connsiteX4424" fmla="*/ 843492 w 6435725"/>
              <a:gd name="connsiteY4424" fmla="*/ 5126301 h 6857998"/>
              <a:gd name="connsiteX4425" fmla="*/ 844286 w 6435725"/>
              <a:gd name="connsiteY4425" fmla="*/ 5125243 h 6857998"/>
              <a:gd name="connsiteX4426" fmla="*/ 844814 w 6435725"/>
              <a:gd name="connsiteY4426" fmla="*/ 5123655 h 6857998"/>
              <a:gd name="connsiteX4427" fmla="*/ 845873 w 6435725"/>
              <a:gd name="connsiteY4427" fmla="*/ 5120216 h 6857998"/>
              <a:gd name="connsiteX4428" fmla="*/ 846402 w 6435725"/>
              <a:gd name="connsiteY4428" fmla="*/ 5116776 h 6857998"/>
              <a:gd name="connsiteX4429" fmla="*/ 846667 w 6435725"/>
              <a:gd name="connsiteY4429" fmla="*/ 5113072 h 6857998"/>
              <a:gd name="connsiteX4430" fmla="*/ 847725 w 6435725"/>
              <a:gd name="connsiteY4430" fmla="*/ 5109897 h 6857998"/>
              <a:gd name="connsiteX4431" fmla="*/ 843492 w 6435725"/>
              <a:gd name="connsiteY4431" fmla="*/ 5104605 h 6857998"/>
              <a:gd name="connsiteX4432" fmla="*/ 839523 w 6435725"/>
              <a:gd name="connsiteY4432" fmla="*/ 5099314 h 6857998"/>
              <a:gd name="connsiteX4433" fmla="*/ 837671 w 6435725"/>
              <a:gd name="connsiteY4433" fmla="*/ 5096933 h 6857998"/>
              <a:gd name="connsiteX4434" fmla="*/ 836083 w 6435725"/>
              <a:gd name="connsiteY4434" fmla="*/ 5094022 h 6857998"/>
              <a:gd name="connsiteX4435" fmla="*/ 834760 w 6435725"/>
              <a:gd name="connsiteY4435" fmla="*/ 5091641 h 6857998"/>
              <a:gd name="connsiteX4436" fmla="*/ 833967 w 6435725"/>
              <a:gd name="connsiteY4436" fmla="*/ 5088995 h 6857998"/>
              <a:gd name="connsiteX4437" fmla="*/ 833438 w 6435725"/>
              <a:gd name="connsiteY4437" fmla="*/ 5086349 h 6857998"/>
              <a:gd name="connsiteX4438" fmla="*/ 833438 w 6435725"/>
              <a:gd name="connsiteY4438" fmla="*/ 5083703 h 6857998"/>
              <a:gd name="connsiteX4439" fmla="*/ 834231 w 6435725"/>
              <a:gd name="connsiteY4439" fmla="*/ 5081322 h 6857998"/>
              <a:gd name="connsiteX4440" fmla="*/ 835289 w 6435725"/>
              <a:gd name="connsiteY4440" fmla="*/ 5078676 h 6857998"/>
              <a:gd name="connsiteX4441" fmla="*/ 836877 w 6435725"/>
              <a:gd name="connsiteY4441" fmla="*/ 5076030 h 6857998"/>
              <a:gd name="connsiteX4442" fmla="*/ 839787 w 6435725"/>
              <a:gd name="connsiteY4442" fmla="*/ 5073649 h 6857998"/>
              <a:gd name="connsiteX4443" fmla="*/ 842698 w 6435725"/>
              <a:gd name="connsiteY4443" fmla="*/ 5071003 h 6857998"/>
              <a:gd name="connsiteX4444" fmla="*/ 847196 w 6435725"/>
              <a:gd name="connsiteY4444" fmla="*/ 5068622 h 6857998"/>
              <a:gd name="connsiteX4445" fmla="*/ 850106 w 6435725"/>
              <a:gd name="connsiteY4445" fmla="*/ 5066770 h 6857998"/>
              <a:gd name="connsiteX4446" fmla="*/ 853281 w 6435725"/>
              <a:gd name="connsiteY4446" fmla="*/ 5064653 h 6857998"/>
              <a:gd name="connsiteX4447" fmla="*/ 856192 w 6435725"/>
              <a:gd name="connsiteY4447" fmla="*/ 5062537 h 6857998"/>
              <a:gd name="connsiteX4448" fmla="*/ 859102 w 6435725"/>
              <a:gd name="connsiteY4448" fmla="*/ 5060420 h 6857998"/>
              <a:gd name="connsiteX4449" fmla="*/ 861483 w 6435725"/>
              <a:gd name="connsiteY4449" fmla="*/ 5057774 h 6857998"/>
              <a:gd name="connsiteX4450" fmla="*/ 863865 w 6435725"/>
              <a:gd name="connsiteY4450" fmla="*/ 5055393 h 6857998"/>
              <a:gd name="connsiteX4451" fmla="*/ 866246 w 6435725"/>
              <a:gd name="connsiteY4451" fmla="*/ 5053012 h 6857998"/>
              <a:gd name="connsiteX4452" fmla="*/ 868098 w 6435725"/>
              <a:gd name="connsiteY4452" fmla="*/ 5050101 h 6857998"/>
              <a:gd name="connsiteX4453" fmla="*/ 869421 w 6435725"/>
              <a:gd name="connsiteY4453" fmla="*/ 5047455 h 6857998"/>
              <a:gd name="connsiteX4454" fmla="*/ 870744 w 6435725"/>
              <a:gd name="connsiteY4454" fmla="*/ 5044810 h 6857998"/>
              <a:gd name="connsiteX4455" fmla="*/ 871537 w 6435725"/>
              <a:gd name="connsiteY4455" fmla="*/ 5041899 h 6857998"/>
              <a:gd name="connsiteX4456" fmla="*/ 872331 w 6435725"/>
              <a:gd name="connsiteY4456" fmla="*/ 5039518 h 6857998"/>
              <a:gd name="connsiteX4457" fmla="*/ 872331 w 6435725"/>
              <a:gd name="connsiteY4457" fmla="*/ 5036607 h 6857998"/>
              <a:gd name="connsiteX4458" fmla="*/ 872067 w 6435725"/>
              <a:gd name="connsiteY4458" fmla="*/ 5033961 h 6857998"/>
              <a:gd name="connsiteX4459" fmla="*/ 871008 w 6435725"/>
              <a:gd name="connsiteY4459" fmla="*/ 5031051 h 6857998"/>
              <a:gd name="connsiteX4460" fmla="*/ 869421 w 6435725"/>
              <a:gd name="connsiteY4460" fmla="*/ 5028670 h 6857998"/>
              <a:gd name="connsiteX4461" fmla="*/ 867569 w 6435725"/>
              <a:gd name="connsiteY4461" fmla="*/ 5026024 h 6857998"/>
              <a:gd name="connsiteX4462" fmla="*/ 865187 w 6435725"/>
              <a:gd name="connsiteY4462" fmla="*/ 5023907 h 6857998"/>
              <a:gd name="connsiteX4463" fmla="*/ 862806 w 6435725"/>
              <a:gd name="connsiteY4463" fmla="*/ 5022055 h 6857998"/>
              <a:gd name="connsiteX4464" fmla="*/ 859896 w 6435725"/>
              <a:gd name="connsiteY4464" fmla="*/ 5020468 h 6857998"/>
              <a:gd name="connsiteX4465" fmla="*/ 857250 w 6435725"/>
              <a:gd name="connsiteY4465" fmla="*/ 5019409 h 6857998"/>
              <a:gd name="connsiteX4466" fmla="*/ 853810 w 6435725"/>
              <a:gd name="connsiteY4466" fmla="*/ 5018615 h 6857998"/>
              <a:gd name="connsiteX4467" fmla="*/ 850636 w 6435725"/>
              <a:gd name="connsiteY4467" fmla="*/ 5018351 h 6857998"/>
              <a:gd name="connsiteX4468" fmla="*/ 847196 w 6435725"/>
              <a:gd name="connsiteY4468" fmla="*/ 5018086 h 6857998"/>
              <a:gd name="connsiteX4469" fmla="*/ 843756 w 6435725"/>
              <a:gd name="connsiteY4469" fmla="*/ 5018351 h 6857998"/>
              <a:gd name="connsiteX4470" fmla="*/ 840052 w 6435725"/>
              <a:gd name="connsiteY4470" fmla="*/ 5018615 h 6857998"/>
              <a:gd name="connsiteX4471" fmla="*/ 836612 w 6435725"/>
              <a:gd name="connsiteY4471" fmla="*/ 5019145 h 6857998"/>
              <a:gd name="connsiteX4472" fmla="*/ 832908 w 6435725"/>
              <a:gd name="connsiteY4472" fmla="*/ 5020468 h 6857998"/>
              <a:gd name="connsiteX4473" fmla="*/ 829204 w 6435725"/>
              <a:gd name="connsiteY4473" fmla="*/ 5021526 h 6857998"/>
              <a:gd name="connsiteX4474" fmla="*/ 825764 w 6435725"/>
              <a:gd name="connsiteY4474" fmla="*/ 5023113 h 6857998"/>
              <a:gd name="connsiteX4475" fmla="*/ 822589 w 6435725"/>
              <a:gd name="connsiteY4475" fmla="*/ 5024965 h 6857998"/>
              <a:gd name="connsiteX4476" fmla="*/ 819150 w 6435725"/>
              <a:gd name="connsiteY4476" fmla="*/ 5026818 h 6857998"/>
              <a:gd name="connsiteX4477" fmla="*/ 804598 w 6435725"/>
              <a:gd name="connsiteY4477" fmla="*/ 5039253 h 6857998"/>
              <a:gd name="connsiteX4478" fmla="*/ 801423 w 6435725"/>
              <a:gd name="connsiteY4478" fmla="*/ 5042164 h 6857998"/>
              <a:gd name="connsiteX4479" fmla="*/ 797983 w 6435725"/>
              <a:gd name="connsiteY4479" fmla="*/ 5044810 h 6857998"/>
              <a:gd name="connsiteX4480" fmla="*/ 794279 w 6435725"/>
              <a:gd name="connsiteY4480" fmla="*/ 5046926 h 6857998"/>
              <a:gd name="connsiteX4481" fmla="*/ 792427 w 6435725"/>
              <a:gd name="connsiteY4481" fmla="*/ 5047720 h 6857998"/>
              <a:gd name="connsiteX4482" fmla="*/ 790575 w 6435725"/>
              <a:gd name="connsiteY4482" fmla="*/ 5047985 h 6857998"/>
              <a:gd name="connsiteX4483" fmla="*/ 788723 w 6435725"/>
              <a:gd name="connsiteY4483" fmla="*/ 5048249 h 6857998"/>
              <a:gd name="connsiteX4484" fmla="*/ 786871 w 6435725"/>
              <a:gd name="connsiteY4484" fmla="*/ 5048778 h 6857998"/>
              <a:gd name="connsiteX4485" fmla="*/ 785283 w 6435725"/>
              <a:gd name="connsiteY4485" fmla="*/ 5048249 h 6857998"/>
              <a:gd name="connsiteX4486" fmla="*/ 783431 w 6435725"/>
              <a:gd name="connsiteY4486" fmla="*/ 5047720 h 6857998"/>
              <a:gd name="connsiteX4487" fmla="*/ 781579 w 6435725"/>
              <a:gd name="connsiteY4487" fmla="*/ 5047191 h 6857998"/>
              <a:gd name="connsiteX4488" fmla="*/ 780256 w 6435725"/>
              <a:gd name="connsiteY4488" fmla="*/ 5045868 h 6857998"/>
              <a:gd name="connsiteX4489" fmla="*/ 778404 w 6435725"/>
              <a:gd name="connsiteY4489" fmla="*/ 5044280 h 6857998"/>
              <a:gd name="connsiteX4490" fmla="*/ 776817 w 6435725"/>
              <a:gd name="connsiteY4490" fmla="*/ 5042164 h 6857998"/>
              <a:gd name="connsiteX4491" fmla="*/ 774964 w 6435725"/>
              <a:gd name="connsiteY4491" fmla="*/ 5039253 h 6857998"/>
              <a:gd name="connsiteX4492" fmla="*/ 773377 w 6435725"/>
              <a:gd name="connsiteY4492" fmla="*/ 5036343 h 6857998"/>
              <a:gd name="connsiteX4493" fmla="*/ 772319 w 6435725"/>
              <a:gd name="connsiteY4493" fmla="*/ 5033697 h 6857998"/>
              <a:gd name="connsiteX4494" fmla="*/ 772054 w 6435725"/>
              <a:gd name="connsiteY4494" fmla="*/ 5030786 h 6857998"/>
              <a:gd name="connsiteX4495" fmla="*/ 772319 w 6435725"/>
              <a:gd name="connsiteY4495" fmla="*/ 5028405 h 6857998"/>
              <a:gd name="connsiteX4496" fmla="*/ 773112 w 6435725"/>
              <a:gd name="connsiteY4496" fmla="*/ 5026288 h 6857998"/>
              <a:gd name="connsiteX4497" fmla="*/ 773906 w 6435725"/>
              <a:gd name="connsiteY4497" fmla="*/ 5024172 h 6857998"/>
              <a:gd name="connsiteX4498" fmla="*/ 775229 w 6435725"/>
              <a:gd name="connsiteY4498" fmla="*/ 5022055 h 6857998"/>
              <a:gd name="connsiteX4499" fmla="*/ 776817 w 6435725"/>
              <a:gd name="connsiteY4499" fmla="*/ 5020203 h 6857998"/>
              <a:gd name="connsiteX4500" fmla="*/ 778669 w 6435725"/>
              <a:gd name="connsiteY4500" fmla="*/ 5018351 h 6857998"/>
              <a:gd name="connsiteX4501" fmla="*/ 782637 w 6435725"/>
              <a:gd name="connsiteY4501" fmla="*/ 5014647 h 6857998"/>
              <a:gd name="connsiteX4502" fmla="*/ 791104 w 6435725"/>
              <a:gd name="connsiteY4502" fmla="*/ 5007768 h 6857998"/>
              <a:gd name="connsiteX4503" fmla="*/ 820473 w 6435725"/>
              <a:gd name="connsiteY4503" fmla="*/ 4977340 h 6857998"/>
              <a:gd name="connsiteX4504" fmla="*/ 817033 w 6435725"/>
              <a:gd name="connsiteY4504" fmla="*/ 4974165 h 6857998"/>
              <a:gd name="connsiteX4505" fmla="*/ 814652 w 6435725"/>
              <a:gd name="connsiteY4505" fmla="*/ 4970726 h 6857998"/>
              <a:gd name="connsiteX4506" fmla="*/ 812800 w 6435725"/>
              <a:gd name="connsiteY4506" fmla="*/ 4967286 h 6857998"/>
              <a:gd name="connsiteX4507" fmla="*/ 811742 w 6435725"/>
              <a:gd name="connsiteY4507" fmla="*/ 4963847 h 6857998"/>
              <a:gd name="connsiteX4508" fmla="*/ 811212 w 6435725"/>
              <a:gd name="connsiteY4508" fmla="*/ 4960936 h 6857998"/>
              <a:gd name="connsiteX4509" fmla="*/ 811212 w 6435725"/>
              <a:gd name="connsiteY4509" fmla="*/ 4957761 h 6857998"/>
              <a:gd name="connsiteX4510" fmla="*/ 811742 w 6435725"/>
              <a:gd name="connsiteY4510" fmla="*/ 4954586 h 6857998"/>
              <a:gd name="connsiteX4511" fmla="*/ 813064 w 6435725"/>
              <a:gd name="connsiteY4511" fmla="*/ 4951676 h 6857998"/>
              <a:gd name="connsiteX4512" fmla="*/ 814123 w 6435725"/>
              <a:gd name="connsiteY4512" fmla="*/ 4948765 h 6857998"/>
              <a:gd name="connsiteX4513" fmla="*/ 815710 w 6435725"/>
              <a:gd name="connsiteY4513" fmla="*/ 4945855 h 6857998"/>
              <a:gd name="connsiteX4514" fmla="*/ 819414 w 6435725"/>
              <a:gd name="connsiteY4514" fmla="*/ 4940299 h 6857998"/>
              <a:gd name="connsiteX4515" fmla="*/ 823119 w 6435725"/>
              <a:gd name="connsiteY4515" fmla="*/ 4934478 h 6857998"/>
              <a:gd name="connsiteX4516" fmla="*/ 824971 w 6435725"/>
              <a:gd name="connsiteY4516" fmla="*/ 4931303 h 6857998"/>
              <a:gd name="connsiteX4517" fmla="*/ 826558 w 6435725"/>
              <a:gd name="connsiteY4517" fmla="*/ 4928657 h 6857998"/>
              <a:gd name="connsiteX4518" fmla="*/ 820473 w 6435725"/>
              <a:gd name="connsiteY4518" fmla="*/ 4924159 h 6857998"/>
              <a:gd name="connsiteX4519" fmla="*/ 814123 w 6435725"/>
              <a:gd name="connsiteY4519" fmla="*/ 4920984 h 6857998"/>
              <a:gd name="connsiteX4520" fmla="*/ 807773 w 6435725"/>
              <a:gd name="connsiteY4520" fmla="*/ 4917545 h 6857998"/>
              <a:gd name="connsiteX4521" fmla="*/ 801423 w 6435725"/>
              <a:gd name="connsiteY4521" fmla="*/ 4914634 h 6857998"/>
              <a:gd name="connsiteX4522" fmla="*/ 794544 w 6435725"/>
              <a:gd name="connsiteY4522" fmla="*/ 4912253 h 6857998"/>
              <a:gd name="connsiteX4523" fmla="*/ 787929 w 6435725"/>
              <a:gd name="connsiteY4523" fmla="*/ 4910401 h 6857998"/>
              <a:gd name="connsiteX4524" fmla="*/ 781050 w 6435725"/>
              <a:gd name="connsiteY4524" fmla="*/ 4908549 h 6857998"/>
              <a:gd name="connsiteX4525" fmla="*/ 774171 w 6435725"/>
              <a:gd name="connsiteY4525" fmla="*/ 4906697 h 6857998"/>
              <a:gd name="connsiteX4526" fmla="*/ 760412 w 6435725"/>
              <a:gd name="connsiteY4526" fmla="*/ 4904051 h 6857998"/>
              <a:gd name="connsiteX4527" fmla="*/ 746654 w 6435725"/>
              <a:gd name="connsiteY4527" fmla="*/ 4901140 h 6857998"/>
              <a:gd name="connsiteX4528" fmla="*/ 732896 w 6435725"/>
              <a:gd name="connsiteY4528" fmla="*/ 4898230 h 6857998"/>
              <a:gd name="connsiteX4529" fmla="*/ 725752 w 6435725"/>
              <a:gd name="connsiteY4529" fmla="*/ 4896378 h 6857998"/>
              <a:gd name="connsiteX4530" fmla="*/ 718873 w 6435725"/>
              <a:gd name="connsiteY4530" fmla="*/ 4894261 h 6857998"/>
              <a:gd name="connsiteX4531" fmla="*/ 713581 w 6435725"/>
              <a:gd name="connsiteY4531" fmla="*/ 4892674 h 6857998"/>
              <a:gd name="connsiteX4532" fmla="*/ 708025 w 6435725"/>
              <a:gd name="connsiteY4532" fmla="*/ 4892145 h 6857998"/>
              <a:gd name="connsiteX4533" fmla="*/ 705379 w 6435725"/>
              <a:gd name="connsiteY4533" fmla="*/ 4892145 h 6857998"/>
              <a:gd name="connsiteX4534" fmla="*/ 703262 w 6435725"/>
              <a:gd name="connsiteY4534" fmla="*/ 4892145 h 6857998"/>
              <a:gd name="connsiteX4535" fmla="*/ 700881 w 6435725"/>
              <a:gd name="connsiteY4535" fmla="*/ 4892409 h 6857998"/>
              <a:gd name="connsiteX4536" fmla="*/ 698765 w 6435725"/>
              <a:gd name="connsiteY4536" fmla="*/ 4892938 h 6857998"/>
              <a:gd name="connsiteX4537" fmla="*/ 695060 w 6435725"/>
              <a:gd name="connsiteY4537" fmla="*/ 4894261 h 6857998"/>
              <a:gd name="connsiteX4538" fmla="*/ 691356 w 6435725"/>
              <a:gd name="connsiteY4538" fmla="*/ 4896378 h 6857998"/>
              <a:gd name="connsiteX4539" fmla="*/ 688181 w 6435725"/>
              <a:gd name="connsiteY4539" fmla="*/ 4898759 h 6857998"/>
              <a:gd name="connsiteX4540" fmla="*/ 685271 w 6435725"/>
              <a:gd name="connsiteY4540" fmla="*/ 4901934 h 6857998"/>
              <a:gd name="connsiteX4541" fmla="*/ 682889 w 6435725"/>
              <a:gd name="connsiteY4541" fmla="*/ 4905109 h 6857998"/>
              <a:gd name="connsiteX4542" fmla="*/ 680244 w 6435725"/>
              <a:gd name="connsiteY4542" fmla="*/ 4909343 h 6857998"/>
              <a:gd name="connsiteX4543" fmla="*/ 678127 w 6435725"/>
              <a:gd name="connsiteY4543" fmla="*/ 4913311 h 6857998"/>
              <a:gd name="connsiteX4544" fmla="*/ 676010 w 6435725"/>
              <a:gd name="connsiteY4544" fmla="*/ 4917809 h 6857998"/>
              <a:gd name="connsiteX4545" fmla="*/ 672306 w 6435725"/>
              <a:gd name="connsiteY4545" fmla="*/ 4927070 h 6857998"/>
              <a:gd name="connsiteX4546" fmla="*/ 668867 w 6435725"/>
              <a:gd name="connsiteY4546" fmla="*/ 4936859 h 6857998"/>
              <a:gd name="connsiteX4547" fmla="*/ 626533 w 6435725"/>
              <a:gd name="connsiteY4547" fmla="*/ 4893203 h 6857998"/>
              <a:gd name="connsiteX4548" fmla="*/ 623887 w 6435725"/>
              <a:gd name="connsiteY4548" fmla="*/ 4891086 h 6857998"/>
              <a:gd name="connsiteX4549" fmla="*/ 621242 w 6435725"/>
              <a:gd name="connsiteY4549" fmla="*/ 4889499 h 6857998"/>
              <a:gd name="connsiteX4550" fmla="*/ 618596 w 6435725"/>
              <a:gd name="connsiteY4550" fmla="*/ 4887911 h 6857998"/>
              <a:gd name="connsiteX4551" fmla="*/ 615685 w 6435725"/>
              <a:gd name="connsiteY4551" fmla="*/ 4886853 h 6857998"/>
              <a:gd name="connsiteX4552" fmla="*/ 613304 w 6435725"/>
              <a:gd name="connsiteY4552" fmla="*/ 4885795 h 6857998"/>
              <a:gd name="connsiteX4553" fmla="*/ 610658 w 6435725"/>
              <a:gd name="connsiteY4553" fmla="*/ 4885001 h 6857998"/>
              <a:gd name="connsiteX4554" fmla="*/ 607748 w 6435725"/>
              <a:gd name="connsiteY4554" fmla="*/ 4884472 h 6857998"/>
              <a:gd name="connsiteX4555" fmla="*/ 605102 w 6435725"/>
              <a:gd name="connsiteY4555" fmla="*/ 4883943 h 6857998"/>
              <a:gd name="connsiteX4556" fmla="*/ 599281 w 6435725"/>
              <a:gd name="connsiteY4556" fmla="*/ 4883678 h 6857998"/>
              <a:gd name="connsiteX4557" fmla="*/ 593461 w 6435725"/>
              <a:gd name="connsiteY4557" fmla="*/ 4883678 h 6857998"/>
              <a:gd name="connsiteX4558" fmla="*/ 587904 w 6435725"/>
              <a:gd name="connsiteY4558" fmla="*/ 4884472 h 6857998"/>
              <a:gd name="connsiteX4559" fmla="*/ 582083 w 6435725"/>
              <a:gd name="connsiteY4559" fmla="*/ 4885001 h 6857998"/>
              <a:gd name="connsiteX4560" fmla="*/ 570442 w 6435725"/>
              <a:gd name="connsiteY4560" fmla="*/ 4886588 h 6857998"/>
              <a:gd name="connsiteX4561" fmla="*/ 564621 w 6435725"/>
              <a:gd name="connsiteY4561" fmla="*/ 4887118 h 6857998"/>
              <a:gd name="connsiteX4562" fmla="*/ 559064 w 6435725"/>
              <a:gd name="connsiteY4562" fmla="*/ 4887118 h 6857998"/>
              <a:gd name="connsiteX4563" fmla="*/ 553244 w 6435725"/>
              <a:gd name="connsiteY4563" fmla="*/ 4886853 h 6857998"/>
              <a:gd name="connsiteX4564" fmla="*/ 550333 w 6435725"/>
              <a:gd name="connsiteY4564" fmla="*/ 4886588 h 6857998"/>
              <a:gd name="connsiteX4565" fmla="*/ 547687 w 6435725"/>
              <a:gd name="connsiteY4565" fmla="*/ 4885795 h 6857998"/>
              <a:gd name="connsiteX4566" fmla="*/ 544777 w 6435725"/>
              <a:gd name="connsiteY4566" fmla="*/ 4885001 h 6857998"/>
              <a:gd name="connsiteX4567" fmla="*/ 542131 w 6435725"/>
              <a:gd name="connsiteY4567" fmla="*/ 4883943 h 6857998"/>
              <a:gd name="connsiteX4568" fmla="*/ 539750 w 6435725"/>
              <a:gd name="connsiteY4568" fmla="*/ 4882884 h 6857998"/>
              <a:gd name="connsiteX4569" fmla="*/ 536839 w 6435725"/>
              <a:gd name="connsiteY4569" fmla="*/ 4881297 h 6857998"/>
              <a:gd name="connsiteX4570" fmla="*/ 533400 w 6435725"/>
              <a:gd name="connsiteY4570" fmla="*/ 4883413 h 6857998"/>
              <a:gd name="connsiteX4571" fmla="*/ 529696 w 6435725"/>
              <a:gd name="connsiteY4571" fmla="*/ 4886324 h 6857998"/>
              <a:gd name="connsiteX4572" fmla="*/ 525992 w 6435725"/>
              <a:gd name="connsiteY4572" fmla="*/ 4888705 h 6857998"/>
              <a:gd name="connsiteX4573" fmla="*/ 522552 w 6435725"/>
              <a:gd name="connsiteY4573" fmla="*/ 4890822 h 6857998"/>
              <a:gd name="connsiteX4574" fmla="*/ 520700 w 6435725"/>
              <a:gd name="connsiteY4574" fmla="*/ 4891615 h 6857998"/>
              <a:gd name="connsiteX4575" fmla="*/ 518848 w 6435725"/>
              <a:gd name="connsiteY4575" fmla="*/ 4892409 h 6857998"/>
              <a:gd name="connsiteX4576" fmla="*/ 516996 w 6435725"/>
              <a:gd name="connsiteY4576" fmla="*/ 4892674 h 6857998"/>
              <a:gd name="connsiteX4577" fmla="*/ 515144 w 6435725"/>
              <a:gd name="connsiteY4577" fmla="*/ 4892674 h 6857998"/>
              <a:gd name="connsiteX4578" fmla="*/ 513292 w 6435725"/>
              <a:gd name="connsiteY4578" fmla="*/ 4892409 h 6857998"/>
              <a:gd name="connsiteX4579" fmla="*/ 511704 w 6435725"/>
              <a:gd name="connsiteY4579" fmla="*/ 4891615 h 6857998"/>
              <a:gd name="connsiteX4580" fmla="*/ 509852 w 6435725"/>
              <a:gd name="connsiteY4580" fmla="*/ 4890557 h 6857998"/>
              <a:gd name="connsiteX4581" fmla="*/ 508000 w 6435725"/>
              <a:gd name="connsiteY4581" fmla="*/ 4888970 h 6857998"/>
              <a:gd name="connsiteX4582" fmla="*/ 506148 w 6435725"/>
              <a:gd name="connsiteY4582" fmla="*/ 4886588 h 6857998"/>
              <a:gd name="connsiteX4583" fmla="*/ 504560 w 6435725"/>
              <a:gd name="connsiteY4583" fmla="*/ 4883678 h 6857998"/>
              <a:gd name="connsiteX4584" fmla="*/ 502973 w 6435725"/>
              <a:gd name="connsiteY4584" fmla="*/ 4881032 h 6857998"/>
              <a:gd name="connsiteX4585" fmla="*/ 502179 w 6435725"/>
              <a:gd name="connsiteY4585" fmla="*/ 4878122 h 6857998"/>
              <a:gd name="connsiteX4586" fmla="*/ 501121 w 6435725"/>
              <a:gd name="connsiteY4586" fmla="*/ 4875476 h 6857998"/>
              <a:gd name="connsiteX4587" fmla="*/ 500856 w 6435725"/>
              <a:gd name="connsiteY4587" fmla="*/ 4872301 h 6857998"/>
              <a:gd name="connsiteX4588" fmla="*/ 500592 w 6435725"/>
              <a:gd name="connsiteY4588" fmla="*/ 4869390 h 6857998"/>
              <a:gd name="connsiteX4589" fmla="*/ 500592 w 6435725"/>
              <a:gd name="connsiteY4589" fmla="*/ 4866215 h 6857998"/>
              <a:gd name="connsiteX4590" fmla="*/ 500592 w 6435725"/>
              <a:gd name="connsiteY4590" fmla="*/ 4863040 h 6857998"/>
              <a:gd name="connsiteX4591" fmla="*/ 501121 w 6435725"/>
              <a:gd name="connsiteY4591" fmla="*/ 4860130 h 6857998"/>
              <a:gd name="connsiteX4592" fmla="*/ 502179 w 6435725"/>
              <a:gd name="connsiteY4592" fmla="*/ 4854045 h 6857998"/>
              <a:gd name="connsiteX4593" fmla="*/ 504031 w 6435725"/>
              <a:gd name="connsiteY4593" fmla="*/ 4847430 h 6857998"/>
              <a:gd name="connsiteX4594" fmla="*/ 505883 w 6435725"/>
              <a:gd name="connsiteY4594" fmla="*/ 4841345 h 6857998"/>
              <a:gd name="connsiteX4595" fmla="*/ 486304 w 6435725"/>
              <a:gd name="connsiteY4595" fmla="*/ 4802451 h 6857998"/>
              <a:gd name="connsiteX4596" fmla="*/ 478896 w 6435725"/>
              <a:gd name="connsiteY4596" fmla="*/ 4801922 h 6857998"/>
              <a:gd name="connsiteX4597" fmla="*/ 471488 w 6435725"/>
              <a:gd name="connsiteY4597" fmla="*/ 4801393 h 6857998"/>
              <a:gd name="connsiteX4598" fmla="*/ 467783 w 6435725"/>
              <a:gd name="connsiteY4598" fmla="*/ 4800863 h 6857998"/>
              <a:gd name="connsiteX4599" fmla="*/ 464344 w 6435725"/>
              <a:gd name="connsiteY4599" fmla="*/ 4799805 h 6857998"/>
              <a:gd name="connsiteX4600" fmla="*/ 460904 w 6435725"/>
              <a:gd name="connsiteY4600" fmla="*/ 4799011 h 6857998"/>
              <a:gd name="connsiteX4601" fmla="*/ 457729 w 6435725"/>
              <a:gd name="connsiteY4601" fmla="*/ 4797688 h 6857998"/>
              <a:gd name="connsiteX4602" fmla="*/ 454554 w 6435725"/>
              <a:gd name="connsiteY4602" fmla="*/ 4796630 h 6857998"/>
              <a:gd name="connsiteX4603" fmla="*/ 451379 w 6435725"/>
              <a:gd name="connsiteY4603" fmla="*/ 4794778 h 6857998"/>
              <a:gd name="connsiteX4604" fmla="*/ 448469 w 6435725"/>
              <a:gd name="connsiteY4604" fmla="*/ 4792926 h 6857998"/>
              <a:gd name="connsiteX4605" fmla="*/ 445558 w 6435725"/>
              <a:gd name="connsiteY4605" fmla="*/ 4790809 h 6857998"/>
              <a:gd name="connsiteX4606" fmla="*/ 442912 w 6435725"/>
              <a:gd name="connsiteY4606" fmla="*/ 4788163 h 6857998"/>
              <a:gd name="connsiteX4607" fmla="*/ 440002 w 6435725"/>
              <a:gd name="connsiteY4607" fmla="*/ 4785518 h 6857998"/>
              <a:gd name="connsiteX4608" fmla="*/ 437621 w 6435725"/>
              <a:gd name="connsiteY4608" fmla="*/ 4782607 h 6857998"/>
              <a:gd name="connsiteX4609" fmla="*/ 435504 w 6435725"/>
              <a:gd name="connsiteY4609" fmla="*/ 4779432 h 6857998"/>
              <a:gd name="connsiteX4610" fmla="*/ 431271 w 6435725"/>
              <a:gd name="connsiteY4610" fmla="*/ 4775728 h 6857998"/>
              <a:gd name="connsiteX4611" fmla="*/ 427831 w 6435725"/>
              <a:gd name="connsiteY4611" fmla="*/ 4772024 h 6857998"/>
              <a:gd name="connsiteX4612" fmla="*/ 424656 w 6435725"/>
              <a:gd name="connsiteY4612" fmla="*/ 4768320 h 6857998"/>
              <a:gd name="connsiteX4613" fmla="*/ 422275 w 6435725"/>
              <a:gd name="connsiteY4613" fmla="*/ 4764880 h 6857998"/>
              <a:gd name="connsiteX4614" fmla="*/ 420423 w 6435725"/>
              <a:gd name="connsiteY4614" fmla="*/ 4761705 h 6857998"/>
              <a:gd name="connsiteX4615" fmla="*/ 418835 w 6435725"/>
              <a:gd name="connsiteY4615" fmla="*/ 4758530 h 6857998"/>
              <a:gd name="connsiteX4616" fmla="*/ 418042 w 6435725"/>
              <a:gd name="connsiteY4616" fmla="*/ 4755355 h 6857998"/>
              <a:gd name="connsiteX4617" fmla="*/ 417512 w 6435725"/>
              <a:gd name="connsiteY4617" fmla="*/ 4752180 h 6857998"/>
              <a:gd name="connsiteX4618" fmla="*/ 416983 w 6435725"/>
              <a:gd name="connsiteY4618" fmla="*/ 4749534 h 6857998"/>
              <a:gd name="connsiteX4619" fmla="*/ 417512 w 6435725"/>
              <a:gd name="connsiteY4619" fmla="*/ 4746359 h 6857998"/>
              <a:gd name="connsiteX4620" fmla="*/ 417777 w 6435725"/>
              <a:gd name="connsiteY4620" fmla="*/ 4743713 h 6857998"/>
              <a:gd name="connsiteX4621" fmla="*/ 418571 w 6435725"/>
              <a:gd name="connsiteY4621" fmla="*/ 4740803 h 6857998"/>
              <a:gd name="connsiteX4622" fmla="*/ 419629 w 6435725"/>
              <a:gd name="connsiteY4622" fmla="*/ 4738422 h 6857998"/>
              <a:gd name="connsiteX4623" fmla="*/ 420687 w 6435725"/>
              <a:gd name="connsiteY4623" fmla="*/ 4735776 h 6857998"/>
              <a:gd name="connsiteX4624" fmla="*/ 422275 w 6435725"/>
              <a:gd name="connsiteY4624" fmla="*/ 4733130 h 6857998"/>
              <a:gd name="connsiteX4625" fmla="*/ 424127 w 6435725"/>
              <a:gd name="connsiteY4625" fmla="*/ 4730749 h 6857998"/>
              <a:gd name="connsiteX4626" fmla="*/ 428096 w 6435725"/>
              <a:gd name="connsiteY4626" fmla="*/ 4725457 h 6857998"/>
              <a:gd name="connsiteX4627" fmla="*/ 432329 w 6435725"/>
              <a:gd name="connsiteY4627" fmla="*/ 4720695 h 6857998"/>
              <a:gd name="connsiteX4628" fmla="*/ 441325 w 6435725"/>
              <a:gd name="connsiteY4628" fmla="*/ 4711170 h 6857998"/>
              <a:gd name="connsiteX4629" fmla="*/ 445294 w 6435725"/>
              <a:gd name="connsiteY4629" fmla="*/ 4706143 h 6857998"/>
              <a:gd name="connsiteX4630" fmla="*/ 448998 w 6435725"/>
              <a:gd name="connsiteY4630" fmla="*/ 4701115 h 6857998"/>
              <a:gd name="connsiteX4631" fmla="*/ 450850 w 6435725"/>
              <a:gd name="connsiteY4631" fmla="*/ 4698470 h 6857998"/>
              <a:gd name="connsiteX4632" fmla="*/ 452173 w 6435725"/>
              <a:gd name="connsiteY4632" fmla="*/ 4696088 h 6857998"/>
              <a:gd name="connsiteX4633" fmla="*/ 453231 w 6435725"/>
              <a:gd name="connsiteY4633" fmla="*/ 4693443 h 6857998"/>
              <a:gd name="connsiteX4634" fmla="*/ 454290 w 6435725"/>
              <a:gd name="connsiteY4634" fmla="*/ 4690532 h 6857998"/>
              <a:gd name="connsiteX4635" fmla="*/ 454290 w 6435725"/>
              <a:gd name="connsiteY4635" fmla="*/ 4686563 h 6857998"/>
              <a:gd name="connsiteX4636" fmla="*/ 454290 w 6435725"/>
              <a:gd name="connsiteY4636" fmla="*/ 4682330 h 6857998"/>
              <a:gd name="connsiteX4637" fmla="*/ 454025 w 6435725"/>
              <a:gd name="connsiteY4637" fmla="*/ 4678361 h 6857998"/>
              <a:gd name="connsiteX4638" fmla="*/ 453760 w 6435725"/>
              <a:gd name="connsiteY4638" fmla="*/ 4674657 h 6857998"/>
              <a:gd name="connsiteX4639" fmla="*/ 452173 w 6435725"/>
              <a:gd name="connsiteY4639" fmla="*/ 4666984 h 6857998"/>
              <a:gd name="connsiteX4640" fmla="*/ 450321 w 6435725"/>
              <a:gd name="connsiteY4640" fmla="*/ 4659311 h 6857998"/>
              <a:gd name="connsiteX4641" fmla="*/ 447675 w 6435725"/>
              <a:gd name="connsiteY4641" fmla="*/ 4652168 h 6857998"/>
              <a:gd name="connsiteX4642" fmla="*/ 444764 w 6435725"/>
              <a:gd name="connsiteY4642" fmla="*/ 4645024 h 6857998"/>
              <a:gd name="connsiteX4643" fmla="*/ 441325 w 6435725"/>
              <a:gd name="connsiteY4643" fmla="*/ 4638145 h 6857998"/>
              <a:gd name="connsiteX4644" fmla="*/ 437885 w 6435725"/>
              <a:gd name="connsiteY4644" fmla="*/ 4631265 h 6857998"/>
              <a:gd name="connsiteX4645" fmla="*/ 430212 w 6435725"/>
              <a:gd name="connsiteY4645" fmla="*/ 4617507 h 6857998"/>
              <a:gd name="connsiteX4646" fmla="*/ 427037 w 6435725"/>
              <a:gd name="connsiteY4646" fmla="*/ 4610628 h 6857998"/>
              <a:gd name="connsiteX4647" fmla="*/ 423333 w 6435725"/>
              <a:gd name="connsiteY4647" fmla="*/ 4604013 h 6857998"/>
              <a:gd name="connsiteX4648" fmla="*/ 419894 w 6435725"/>
              <a:gd name="connsiteY4648" fmla="*/ 4596870 h 6857998"/>
              <a:gd name="connsiteX4649" fmla="*/ 416983 w 6435725"/>
              <a:gd name="connsiteY4649" fmla="*/ 4589726 h 6857998"/>
              <a:gd name="connsiteX4650" fmla="*/ 414337 w 6435725"/>
              <a:gd name="connsiteY4650" fmla="*/ 4582318 h 6857998"/>
              <a:gd name="connsiteX4651" fmla="*/ 412485 w 6435725"/>
              <a:gd name="connsiteY4651" fmla="*/ 4575174 h 6857998"/>
              <a:gd name="connsiteX4652" fmla="*/ 381529 w 6435725"/>
              <a:gd name="connsiteY4652" fmla="*/ 4538132 h 6857998"/>
              <a:gd name="connsiteX4653" fmla="*/ 350573 w 6435725"/>
              <a:gd name="connsiteY4653" fmla="*/ 4501355 h 6857998"/>
              <a:gd name="connsiteX4654" fmla="*/ 334962 w 6435725"/>
              <a:gd name="connsiteY4654" fmla="*/ 4482834 h 6857998"/>
              <a:gd name="connsiteX4655" fmla="*/ 319617 w 6435725"/>
              <a:gd name="connsiteY4655" fmla="*/ 4464578 h 6857998"/>
              <a:gd name="connsiteX4656" fmla="*/ 304800 w 6435725"/>
              <a:gd name="connsiteY4656" fmla="*/ 4445793 h 6857998"/>
              <a:gd name="connsiteX4657" fmla="*/ 289983 w 6435725"/>
              <a:gd name="connsiteY4657" fmla="*/ 4426743 h 6857998"/>
              <a:gd name="connsiteX4658" fmla="*/ 286544 w 6435725"/>
              <a:gd name="connsiteY4658" fmla="*/ 4422509 h 6857998"/>
              <a:gd name="connsiteX4659" fmla="*/ 283369 w 6435725"/>
              <a:gd name="connsiteY4659" fmla="*/ 4417747 h 6857998"/>
              <a:gd name="connsiteX4660" fmla="*/ 280987 w 6435725"/>
              <a:gd name="connsiteY4660" fmla="*/ 4413249 h 6857998"/>
              <a:gd name="connsiteX4661" fmla="*/ 278871 w 6435725"/>
              <a:gd name="connsiteY4661" fmla="*/ 4408486 h 6857998"/>
              <a:gd name="connsiteX4662" fmla="*/ 277019 w 6435725"/>
              <a:gd name="connsiteY4662" fmla="*/ 4403988 h 6857998"/>
              <a:gd name="connsiteX4663" fmla="*/ 275431 w 6435725"/>
              <a:gd name="connsiteY4663" fmla="*/ 4399490 h 6857998"/>
              <a:gd name="connsiteX4664" fmla="*/ 274637 w 6435725"/>
              <a:gd name="connsiteY4664" fmla="*/ 4394463 h 6857998"/>
              <a:gd name="connsiteX4665" fmla="*/ 274373 w 6435725"/>
              <a:gd name="connsiteY4665" fmla="*/ 4389965 h 6857998"/>
              <a:gd name="connsiteX4666" fmla="*/ 274637 w 6435725"/>
              <a:gd name="connsiteY4666" fmla="*/ 4385203 h 6857998"/>
              <a:gd name="connsiteX4667" fmla="*/ 275431 w 6435725"/>
              <a:gd name="connsiteY4667" fmla="*/ 4380440 h 6857998"/>
              <a:gd name="connsiteX4668" fmla="*/ 277019 w 6435725"/>
              <a:gd name="connsiteY4668" fmla="*/ 4375678 h 6857998"/>
              <a:gd name="connsiteX4669" fmla="*/ 279135 w 6435725"/>
              <a:gd name="connsiteY4669" fmla="*/ 4371445 h 6857998"/>
              <a:gd name="connsiteX4670" fmla="*/ 282310 w 6435725"/>
              <a:gd name="connsiteY4670" fmla="*/ 4366947 h 6857998"/>
              <a:gd name="connsiteX4671" fmla="*/ 286014 w 6435725"/>
              <a:gd name="connsiteY4671" fmla="*/ 4362449 h 6857998"/>
              <a:gd name="connsiteX4672" fmla="*/ 290512 w 6435725"/>
              <a:gd name="connsiteY4672" fmla="*/ 4358215 h 6857998"/>
              <a:gd name="connsiteX4673" fmla="*/ 295804 w 6435725"/>
              <a:gd name="connsiteY4673" fmla="*/ 4354247 h 6857998"/>
              <a:gd name="connsiteX4674" fmla="*/ 289983 w 6435725"/>
              <a:gd name="connsiteY4674" fmla="*/ 4352659 h 6857998"/>
              <a:gd name="connsiteX4675" fmla="*/ 284692 w 6435725"/>
              <a:gd name="connsiteY4675" fmla="*/ 4351072 h 6857998"/>
              <a:gd name="connsiteX4676" fmla="*/ 279929 w 6435725"/>
              <a:gd name="connsiteY4676" fmla="*/ 4348955 h 6857998"/>
              <a:gd name="connsiteX4677" fmla="*/ 275167 w 6435725"/>
              <a:gd name="connsiteY4677" fmla="*/ 4347103 h 6857998"/>
              <a:gd name="connsiteX4678" fmla="*/ 271198 w 6435725"/>
              <a:gd name="connsiteY4678" fmla="*/ 4344722 h 6857998"/>
              <a:gd name="connsiteX4679" fmla="*/ 267494 w 6435725"/>
              <a:gd name="connsiteY4679" fmla="*/ 4342340 h 6857998"/>
              <a:gd name="connsiteX4680" fmla="*/ 264054 w 6435725"/>
              <a:gd name="connsiteY4680" fmla="*/ 4339695 h 6857998"/>
              <a:gd name="connsiteX4681" fmla="*/ 261408 w 6435725"/>
              <a:gd name="connsiteY4681" fmla="*/ 4336784 h 6857998"/>
              <a:gd name="connsiteX4682" fmla="*/ 258498 w 6435725"/>
              <a:gd name="connsiteY4682" fmla="*/ 4333874 h 6857998"/>
              <a:gd name="connsiteX4683" fmla="*/ 256381 w 6435725"/>
              <a:gd name="connsiteY4683" fmla="*/ 4330963 h 6857998"/>
              <a:gd name="connsiteX4684" fmla="*/ 254529 w 6435725"/>
              <a:gd name="connsiteY4684" fmla="*/ 4327524 h 6857998"/>
              <a:gd name="connsiteX4685" fmla="*/ 252677 w 6435725"/>
              <a:gd name="connsiteY4685" fmla="*/ 4324084 h 6857998"/>
              <a:gd name="connsiteX4686" fmla="*/ 251354 w 6435725"/>
              <a:gd name="connsiteY4686" fmla="*/ 4320645 h 6857998"/>
              <a:gd name="connsiteX4687" fmla="*/ 250296 w 6435725"/>
              <a:gd name="connsiteY4687" fmla="*/ 4317205 h 6857998"/>
              <a:gd name="connsiteX4688" fmla="*/ 248973 w 6435725"/>
              <a:gd name="connsiteY4688" fmla="*/ 4313501 h 6857998"/>
              <a:gd name="connsiteX4689" fmla="*/ 248444 w 6435725"/>
              <a:gd name="connsiteY4689" fmla="*/ 4309268 h 6857998"/>
              <a:gd name="connsiteX4690" fmla="*/ 247121 w 6435725"/>
              <a:gd name="connsiteY4690" fmla="*/ 4301595 h 6857998"/>
              <a:gd name="connsiteX4691" fmla="*/ 246592 w 6435725"/>
              <a:gd name="connsiteY4691" fmla="*/ 4293657 h 6857998"/>
              <a:gd name="connsiteX4692" fmla="*/ 246592 w 6435725"/>
              <a:gd name="connsiteY4692" fmla="*/ 4285455 h 6857998"/>
              <a:gd name="connsiteX4693" fmla="*/ 246592 w 6435725"/>
              <a:gd name="connsiteY4693" fmla="*/ 4277253 h 6857998"/>
              <a:gd name="connsiteX4694" fmla="*/ 246592 w 6435725"/>
              <a:gd name="connsiteY4694" fmla="*/ 4268786 h 6857998"/>
              <a:gd name="connsiteX4695" fmla="*/ 246327 w 6435725"/>
              <a:gd name="connsiteY4695" fmla="*/ 4260584 h 6857998"/>
              <a:gd name="connsiteX4696" fmla="*/ 246063 w 6435725"/>
              <a:gd name="connsiteY4696" fmla="*/ 4252382 h 6857998"/>
              <a:gd name="connsiteX4697" fmla="*/ 245004 w 6435725"/>
              <a:gd name="connsiteY4697" fmla="*/ 4244180 h 6857998"/>
              <a:gd name="connsiteX4698" fmla="*/ 247121 w 6435725"/>
              <a:gd name="connsiteY4698" fmla="*/ 4238359 h 6857998"/>
              <a:gd name="connsiteX4699" fmla="*/ 249767 w 6435725"/>
              <a:gd name="connsiteY4699" fmla="*/ 4232274 h 6857998"/>
              <a:gd name="connsiteX4700" fmla="*/ 251883 w 6435725"/>
              <a:gd name="connsiteY4700" fmla="*/ 4226188 h 6857998"/>
              <a:gd name="connsiteX4701" fmla="*/ 252677 w 6435725"/>
              <a:gd name="connsiteY4701" fmla="*/ 4223278 h 6857998"/>
              <a:gd name="connsiteX4702" fmla="*/ 253735 w 6435725"/>
              <a:gd name="connsiteY4702" fmla="*/ 4220368 h 6857998"/>
              <a:gd name="connsiteX4703" fmla="*/ 254264 w 6435725"/>
              <a:gd name="connsiteY4703" fmla="*/ 4217193 h 6857998"/>
              <a:gd name="connsiteX4704" fmla="*/ 254264 w 6435725"/>
              <a:gd name="connsiteY4704" fmla="*/ 4214282 h 6857998"/>
              <a:gd name="connsiteX4705" fmla="*/ 254264 w 6435725"/>
              <a:gd name="connsiteY4705" fmla="*/ 4211107 h 6857998"/>
              <a:gd name="connsiteX4706" fmla="*/ 254000 w 6435725"/>
              <a:gd name="connsiteY4706" fmla="*/ 4207932 h 6857998"/>
              <a:gd name="connsiteX4707" fmla="*/ 253471 w 6435725"/>
              <a:gd name="connsiteY4707" fmla="*/ 4205022 h 6857998"/>
              <a:gd name="connsiteX4708" fmla="*/ 252148 w 6435725"/>
              <a:gd name="connsiteY4708" fmla="*/ 4201582 h 6857998"/>
              <a:gd name="connsiteX4709" fmla="*/ 250296 w 6435725"/>
              <a:gd name="connsiteY4709" fmla="*/ 4198407 h 6857998"/>
              <a:gd name="connsiteX4710" fmla="*/ 248179 w 6435725"/>
              <a:gd name="connsiteY4710" fmla="*/ 4195232 h 6857998"/>
              <a:gd name="connsiteX4711" fmla="*/ 242623 w 6435725"/>
              <a:gd name="connsiteY4711" fmla="*/ 4199465 h 6857998"/>
              <a:gd name="connsiteX4712" fmla="*/ 237331 w 6435725"/>
              <a:gd name="connsiteY4712" fmla="*/ 4203699 h 6857998"/>
              <a:gd name="connsiteX4713" fmla="*/ 232304 w 6435725"/>
              <a:gd name="connsiteY4713" fmla="*/ 4208461 h 6857998"/>
              <a:gd name="connsiteX4714" fmla="*/ 227542 w 6435725"/>
              <a:gd name="connsiteY4714" fmla="*/ 4213224 h 6857998"/>
              <a:gd name="connsiteX4715" fmla="*/ 223308 w 6435725"/>
              <a:gd name="connsiteY4715" fmla="*/ 4217986 h 6857998"/>
              <a:gd name="connsiteX4716" fmla="*/ 219075 w 6435725"/>
              <a:gd name="connsiteY4716" fmla="*/ 4223013 h 6857998"/>
              <a:gd name="connsiteX4717" fmla="*/ 215371 w 6435725"/>
              <a:gd name="connsiteY4717" fmla="*/ 4228305 h 6857998"/>
              <a:gd name="connsiteX4718" fmla="*/ 211931 w 6435725"/>
              <a:gd name="connsiteY4718" fmla="*/ 4233597 h 6857998"/>
              <a:gd name="connsiteX4719" fmla="*/ 208492 w 6435725"/>
              <a:gd name="connsiteY4719" fmla="*/ 4239418 h 6857998"/>
              <a:gd name="connsiteX4720" fmla="*/ 205846 w 6435725"/>
              <a:gd name="connsiteY4720" fmla="*/ 4245238 h 6857998"/>
              <a:gd name="connsiteX4721" fmla="*/ 203200 w 6435725"/>
              <a:gd name="connsiteY4721" fmla="*/ 4251059 h 6857998"/>
              <a:gd name="connsiteX4722" fmla="*/ 201083 w 6435725"/>
              <a:gd name="connsiteY4722" fmla="*/ 4257409 h 6857998"/>
              <a:gd name="connsiteX4723" fmla="*/ 199231 w 6435725"/>
              <a:gd name="connsiteY4723" fmla="*/ 4264024 h 6857998"/>
              <a:gd name="connsiteX4724" fmla="*/ 197908 w 6435725"/>
              <a:gd name="connsiteY4724" fmla="*/ 4270638 h 6857998"/>
              <a:gd name="connsiteX4725" fmla="*/ 196585 w 6435725"/>
              <a:gd name="connsiteY4725" fmla="*/ 4277518 h 6857998"/>
              <a:gd name="connsiteX4726" fmla="*/ 196056 w 6435725"/>
              <a:gd name="connsiteY4726" fmla="*/ 4284926 h 6857998"/>
              <a:gd name="connsiteX4727" fmla="*/ 195262 w 6435725"/>
              <a:gd name="connsiteY4727" fmla="*/ 4289424 h 6857998"/>
              <a:gd name="connsiteX4728" fmla="*/ 194469 w 6435725"/>
              <a:gd name="connsiteY4728" fmla="*/ 4293657 h 6857998"/>
              <a:gd name="connsiteX4729" fmla="*/ 193146 w 6435725"/>
              <a:gd name="connsiteY4729" fmla="*/ 4298420 h 6857998"/>
              <a:gd name="connsiteX4730" fmla="*/ 192087 w 6435725"/>
              <a:gd name="connsiteY4730" fmla="*/ 4302653 h 6857998"/>
              <a:gd name="connsiteX4731" fmla="*/ 190500 w 6435725"/>
              <a:gd name="connsiteY4731" fmla="*/ 4306622 h 6857998"/>
              <a:gd name="connsiteX4732" fmla="*/ 188383 w 6435725"/>
              <a:gd name="connsiteY4732" fmla="*/ 4310855 h 6857998"/>
              <a:gd name="connsiteX4733" fmla="*/ 186531 w 6435725"/>
              <a:gd name="connsiteY4733" fmla="*/ 4314824 h 6857998"/>
              <a:gd name="connsiteX4734" fmla="*/ 183886 w 6435725"/>
              <a:gd name="connsiteY4734" fmla="*/ 4318528 h 6857998"/>
              <a:gd name="connsiteX4735" fmla="*/ 181504 w 6435725"/>
              <a:gd name="connsiteY4735" fmla="*/ 4322497 h 6857998"/>
              <a:gd name="connsiteX4736" fmla="*/ 178858 w 6435725"/>
              <a:gd name="connsiteY4736" fmla="*/ 4326201 h 6857998"/>
              <a:gd name="connsiteX4737" fmla="*/ 173037 w 6435725"/>
              <a:gd name="connsiteY4737" fmla="*/ 4333345 h 6857998"/>
              <a:gd name="connsiteX4738" fmla="*/ 166687 w 6435725"/>
              <a:gd name="connsiteY4738" fmla="*/ 4340488 h 6857998"/>
              <a:gd name="connsiteX4739" fmla="*/ 160073 w 6435725"/>
              <a:gd name="connsiteY4739" fmla="*/ 4346838 h 6857998"/>
              <a:gd name="connsiteX4740" fmla="*/ 157956 w 6435725"/>
              <a:gd name="connsiteY4740" fmla="*/ 4375943 h 6857998"/>
              <a:gd name="connsiteX4741" fmla="*/ 183356 w 6435725"/>
              <a:gd name="connsiteY4741" fmla="*/ 4378853 h 6857998"/>
              <a:gd name="connsiteX4742" fmla="*/ 193675 w 6435725"/>
              <a:gd name="connsiteY4742" fmla="*/ 4379911 h 6857998"/>
              <a:gd name="connsiteX4743" fmla="*/ 202935 w 6435725"/>
              <a:gd name="connsiteY4743" fmla="*/ 4381499 h 6857998"/>
              <a:gd name="connsiteX4744" fmla="*/ 210608 w 6435725"/>
              <a:gd name="connsiteY4744" fmla="*/ 4383086 h 6857998"/>
              <a:gd name="connsiteX4745" fmla="*/ 217752 w 6435725"/>
              <a:gd name="connsiteY4745" fmla="*/ 4385203 h 6857998"/>
              <a:gd name="connsiteX4746" fmla="*/ 220398 w 6435725"/>
              <a:gd name="connsiteY4746" fmla="*/ 4386261 h 6857998"/>
              <a:gd name="connsiteX4747" fmla="*/ 223308 w 6435725"/>
              <a:gd name="connsiteY4747" fmla="*/ 4387320 h 6857998"/>
              <a:gd name="connsiteX4748" fmla="*/ 225954 w 6435725"/>
              <a:gd name="connsiteY4748" fmla="*/ 4388907 h 6857998"/>
              <a:gd name="connsiteX4749" fmla="*/ 228600 w 6435725"/>
              <a:gd name="connsiteY4749" fmla="*/ 4390230 h 6857998"/>
              <a:gd name="connsiteX4750" fmla="*/ 230717 w 6435725"/>
              <a:gd name="connsiteY4750" fmla="*/ 4392082 h 6857998"/>
              <a:gd name="connsiteX4751" fmla="*/ 232833 w 6435725"/>
              <a:gd name="connsiteY4751" fmla="*/ 4393934 h 6857998"/>
              <a:gd name="connsiteX4752" fmla="*/ 234685 w 6435725"/>
              <a:gd name="connsiteY4752" fmla="*/ 4395786 h 6857998"/>
              <a:gd name="connsiteX4753" fmla="*/ 236802 w 6435725"/>
              <a:gd name="connsiteY4753" fmla="*/ 4397903 h 6857998"/>
              <a:gd name="connsiteX4754" fmla="*/ 240242 w 6435725"/>
              <a:gd name="connsiteY4754" fmla="*/ 4402665 h 6857998"/>
              <a:gd name="connsiteX4755" fmla="*/ 243681 w 6435725"/>
              <a:gd name="connsiteY4755" fmla="*/ 4408486 h 6857998"/>
              <a:gd name="connsiteX4756" fmla="*/ 246592 w 6435725"/>
              <a:gd name="connsiteY4756" fmla="*/ 4415365 h 6857998"/>
              <a:gd name="connsiteX4757" fmla="*/ 250031 w 6435725"/>
              <a:gd name="connsiteY4757" fmla="*/ 4423038 h 6857998"/>
              <a:gd name="connsiteX4758" fmla="*/ 257439 w 6435725"/>
              <a:gd name="connsiteY4758" fmla="*/ 4442353 h 6857998"/>
              <a:gd name="connsiteX4759" fmla="*/ 254264 w 6435725"/>
              <a:gd name="connsiteY4759" fmla="*/ 4438649 h 6857998"/>
              <a:gd name="connsiteX4760" fmla="*/ 251354 w 6435725"/>
              <a:gd name="connsiteY4760" fmla="*/ 4435209 h 6857998"/>
              <a:gd name="connsiteX4761" fmla="*/ 248179 w 6435725"/>
              <a:gd name="connsiteY4761" fmla="*/ 4432299 h 6857998"/>
              <a:gd name="connsiteX4762" fmla="*/ 245004 w 6435725"/>
              <a:gd name="connsiteY4762" fmla="*/ 4429388 h 6857998"/>
              <a:gd name="connsiteX4763" fmla="*/ 242094 w 6435725"/>
              <a:gd name="connsiteY4763" fmla="*/ 4427007 h 6857998"/>
              <a:gd name="connsiteX4764" fmla="*/ 238919 w 6435725"/>
              <a:gd name="connsiteY4764" fmla="*/ 4424626 h 6857998"/>
              <a:gd name="connsiteX4765" fmla="*/ 236273 w 6435725"/>
              <a:gd name="connsiteY4765" fmla="*/ 4422774 h 6857998"/>
              <a:gd name="connsiteX4766" fmla="*/ 233098 w 6435725"/>
              <a:gd name="connsiteY4766" fmla="*/ 4420922 h 6857998"/>
              <a:gd name="connsiteX4767" fmla="*/ 229923 w 6435725"/>
              <a:gd name="connsiteY4767" fmla="*/ 4419334 h 6857998"/>
              <a:gd name="connsiteX4768" fmla="*/ 227013 w 6435725"/>
              <a:gd name="connsiteY4768" fmla="*/ 4418011 h 6857998"/>
              <a:gd name="connsiteX4769" fmla="*/ 221192 w 6435725"/>
              <a:gd name="connsiteY4769" fmla="*/ 4415895 h 6857998"/>
              <a:gd name="connsiteX4770" fmla="*/ 215371 w 6435725"/>
              <a:gd name="connsiteY4770" fmla="*/ 4414307 h 6857998"/>
              <a:gd name="connsiteX4771" fmla="*/ 209550 w 6435725"/>
              <a:gd name="connsiteY4771" fmla="*/ 4413778 h 6857998"/>
              <a:gd name="connsiteX4772" fmla="*/ 203729 w 6435725"/>
              <a:gd name="connsiteY4772" fmla="*/ 4413513 h 6857998"/>
              <a:gd name="connsiteX4773" fmla="*/ 197908 w 6435725"/>
              <a:gd name="connsiteY4773" fmla="*/ 4413778 h 6857998"/>
              <a:gd name="connsiteX4774" fmla="*/ 192087 w 6435725"/>
              <a:gd name="connsiteY4774" fmla="*/ 4414307 h 6857998"/>
              <a:gd name="connsiteX4775" fmla="*/ 186531 w 6435725"/>
              <a:gd name="connsiteY4775" fmla="*/ 4415365 h 6857998"/>
              <a:gd name="connsiteX4776" fmla="*/ 174889 w 6435725"/>
              <a:gd name="connsiteY4776" fmla="*/ 4417747 h 6857998"/>
              <a:gd name="connsiteX4777" fmla="*/ 163512 w 6435725"/>
              <a:gd name="connsiteY4777" fmla="*/ 4420393 h 6857998"/>
              <a:gd name="connsiteX4778" fmla="*/ 159279 w 6435725"/>
              <a:gd name="connsiteY4778" fmla="*/ 4416953 h 6857998"/>
              <a:gd name="connsiteX4779" fmla="*/ 155046 w 6435725"/>
              <a:gd name="connsiteY4779" fmla="*/ 4413778 h 6857998"/>
              <a:gd name="connsiteX4780" fmla="*/ 152929 w 6435725"/>
              <a:gd name="connsiteY4780" fmla="*/ 4419599 h 6857998"/>
              <a:gd name="connsiteX4781" fmla="*/ 151606 w 6435725"/>
              <a:gd name="connsiteY4781" fmla="*/ 4422509 h 6857998"/>
              <a:gd name="connsiteX4782" fmla="*/ 150283 w 6435725"/>
              <a:gd name="connsiteY4782" fmla="*/ 4424890 h 6857998"/>
              <a:gd name="connsiteX4783" fmla="*/ 148431 w 6435725"/>
              <a:gd name="connsiteY4783" fmla="*/ 4427007 h 6857998"/>
              <a:gd name="connsiteX4784" fmla="*/ 146314 w 6435725"/>
              <a:gd name="connsiteY4784" fmla="*/ 4428595 h 6857998"/>
              <a:gd name="connsiteX4785" fmla="*/ 143669 w 6435725"/>
              <a:gd name="connsiteY4785" fmla="*/ 4430182 h 6857998"/>
              <a:gd name="connsiteX4786" fmla="*/ 141023 w 6435725"/>
              <a:gd name="connsiteY4786" fmla="*/ 4430711 h 6857998"/>
              <a:gd name="connsiteX4787" fmla="*/ 132027 w 6435725"/>
              <a:gd name="connsiteY4787" fmla="*/ 4410338 h 6857998"/>
              <a:gd name="connsiteX4788" fmla="*/ 123825 w 6435725"/>
              <a:gd name="connsiteY4788" fmla="*/ 4389965 h 6857998"/>
              <a:gd name="connsiteX4789" fmla="*/ 115358 w 6435725"/>
              <a:gd name="connsiteY4789" fmla="*/ 4369328 h 6857998"/>
              <a:gd name="connsiteX4790" fmla="*/ 107685 w 6435725"/>
              <a:gd name="connsiteY4790" fmla="*/ 4348426 h 6857998"/>
              <a:gd name="connsiteX4791" fmla="*/ 110331 w 6435725"/>
              <a:gd name="connsiteY4791" fmla="*/ 4335990 h 6857998"/>
              <a:gd name="connsiteX4792" fmla="*/ 112712 w 6435725"/>
              <a:gd name="connsiteY4792" fmla="*/ 4323820 h 6857998"/>
              <a:gd name="connsiteX4793" fmla="*/ 115887 w 6435725"/>
              <a:gd name="connsiteY4793" fmla="*/ 4311913 h 6857998"/>
              <a:gd name="connsiteX4794" fmla="*/ 119062 w 6435725"/>
              <a:gd name="connsiteY4794" fmla="*/ 4300007 h 6857998"/>
              <a:gd name="connsiteX4795" fmla="*/ 122502 w 6435725"/>
              <a:gd name="connsiteY4795" fmla="*/ 4287572 h 6857998"/>
              <a:gd name="connsiteX4796" fmla="*/ 125942 w 6435725"/>
              <a:gd name="connsiteY4796" fmla="*/ 4275665 h 6857998"/>
              <a:gd name="connsiteX4797" fmla="*/ 133614 w 6435725"/>
              <a:gd name="connsiteY4797" fmla="*/ 4251853 h 6857998"/>
              <a:gd name="connsiteX4798" fmla="*/ 141817 w 6435725"/>
              <a:gd name="connsiteY4798" fmla="*/ 4228305 h 6857998"/>
              <a:gd name="connsiteX4799" fmla="*/ 150283 w 6435725"/>
              <a:gd name="connsiteY4799" fmla="*/ 4204757 h 6857998"/>
              <a:gd name="connsiteX4800" fmla="*/ 167746 w 6435725"/>
              <a:gd name="connsiteY4800" fmla="*/ 4157661 h 6857998"/>
              <a:gd name="connsiteX4801" fmla="*/ 167481 w 6435725"/>
              <a:gd name="connsiteY4801" fmla="*/ 4153428 h 6857998"/>
              <a:gd name="connsiteX4802" fmla="*/ 166687 w 6435725"/>
              <a:gd name="connsiteY4802" fmla="*/ 4149459 h 6857998"/>
              <a:gd name="connsiteX4803" fmla="*/ 165629 w 6435725"/>
              <a:gd name="connsiteY4803" fmla="*/ 4144961 h 6857998"/>
              <a:gd name="connsiteX4804" fmla="*/ 164042 w 6435725"/>
              <a:gd name="connsiteY4804" fmla="*/ 4140728 h 6857998"/>
              <a:gd name="connsiteX4805" fmla="*/ 160338 w 6435725"/>
              <a:gd name="connsiteY4805" fmla="*/ 4132526 h 6857998"/>
              <a:gd name="connsiteX4806" fmla="*/ 158750 w 6435725"/>
              <a:gd name="connsiteY4806" fmla="*/ 4128293 h 6857998"/>
              <a:gd name="connsiteX4807" fmla="*/ 157162 w 6435725"/>
              <a:gd name="connsiteY4807" fmla="*/ 4123795 h 6857998"/>
              <a:gd name="connsiteX4808" fmla="*/ 156369 w 6435725"/>
              <a:gd name="connsiteY4808" fmla="*/ 4119826 h 6857998"/>
              <a:gd name="connsiteX4809" fmla="*/ 156104 w 6435725"/>
              <a:gd name="connsiteY4809" fmla="*/ 4115593 h 6857998"/>
              <a:gd name="connsiteX4810" fmla="*/ 156104 w 6435725"/>
              <a:gd name="connsiteY4810" fmla="*/ 4113476 h 6857998"/>
              <a:gd name="connsiteX4811" fmla="*/ 156369 w 6435725"/>
              <a:gd name="connsiteY4811" fmla="*/ 4111624 h 6857998"/>
              <a:gd name="connsiteX4812" fmla="*/ 156633 w 6435725"/>
              <a:gd name="connsiteY4812" fmla="*/ 4109507 h 6857998"/>
              <a:gd name="connsiteX4813" fmla="*/ 157162 w 6435725"/>
              <a:gd name="connsiteY4813" fmla="*/ 4107655 h 6857998"/>
              <a:gd name="connsiteX4814" fmla="*/ 158221 w 6435725"/>
              <a:gd name="connsiteY4814" fmla="*/ 4105538 h 6857998"/>
              <a:gd name="connsiteX4815" fmla="*/ 159279 w 6435725"/>
              <a:gd name="connsiteY4815" fmla="*/ 4103686 h 6857998"/>
              <a:gd name="connsiteX4816" fmla="*/ 160867 w 6435725"/>
              <a:gd name="connsiteY4816" fmla="*/ 4101834 h 6857998"/>
              <a:gd name="connsiteX4817" fmla="*/ 162454 w 6435725"/>
              <a:gd name="connsiteY4817" fmla="*/ 4099718 h 6857998"/>
              <a:gd name="connsiteX4818" fmla="*/ 164571 w 6435725"/>
              <a:gd name="connsiteY4818" fmla="*/ 4097866 h 6857998"/>
              <a:gd name="connsiteX4819" fmla="*/ 166952 w 6435725"/>
              <a:gd name="connsiteY4819" fmla="*/ 4096013 h 6857998"/>
              <a:gd name="connsiteX4820" fmla="*/ 169862 w 6435725"/>
              <a:gd name="connsiteY4820" fmla="*/ 4094161 h 6857998"/>
              <a:gd name="connsiteX4821" fmla="*/ 173037 w 6435725"/>
              <a:gd name="connsiteY4821" fmla="*/ 4092309 h 6857998"/>
              <a:gd name="connsiteX4822" fmla="*/ 179652 w 6435725"/>
              <a:gd name="connsiteY4822" fmla="*/ 4088605 h 6857998"/>
              <a:gd name="connsiteX4823" fmla="*/ 187060 w 6435725"/>
              <a:gd name="connsiteY4823" fmla="*/ 4084372 h 6857998"/>
              <a:gd name="connsiteX4824" fmla="*/ 192881 w 6435725"/>
              <a:gd name="connsiteY4824" fmla="*/ 4081197 h 6857998"/>
              <a:gd name="connsiteX4825" fmla="*/ 194998 w 6435725"/>
              <a:gd name="connsiteY4825" fmla="*/ 4080668 h 6857998"/>
              <a:gd name="connsiteX4826" fmla="*/ 195527 w 6435725"/>
              <a:gd name="connsiteY4826" fmla="*/ 4080668 h 6857998"/>
              <a:gd name="connsiteX4827" fmla="*/ 196056 w 6435725"/>
              <a:gd name="connsiteY4827" fmla="*/ 4080668 h 6857998"/>
              <a:gd name="connsiteX4828" fmla="*/ 197379 w 6435725"/>
              <a:gd name="connsiteY4828" fmla="*/ 4082784 h 6857998"/>
              <a:gd name="connsiteX4829" fmla="*/ 198702 w 6435725"/>
              <a:gd name="connsiteY4829" fmla="*/ 4084636 h 6857998"/>
              <a:gd name="connsiteX4830" fmla="*/ 199760 w 6435725"/>
              <a:gd name="connsiteY4830" fmla="*/ 4086753 h 6857998"/>
              <a:gd name="connsiteX4831" fmla="*/ 200289 w 6435725"/>
              <a:gd name="connsiteY4831" fmla="*/ 4088605 h 6857998"/>
              <a:gd name="connsiteX4832" fmla="*/ 200289 w 6435725"/>
              <a:gd name="connsiteY4832" fmla="*/ 4090457 h 6857998"/>
              <a:gd name="connsiteX4833" fmla="*/ 200289 w 6435725"/>
              <a:gd name="connsiteY4833" fmla="*/ 4092574 h 6857998"/>
              <a:gd name="connsiteX4834" fmla="*/ 200025 w 6435725"/>
              <a:gd name="connsiteY4834" fmla="*/ 4094426 h 6857998"/>
              <a:gd name="connsiteX4835" fmla="*/ 199760 w 6435725"/>
              <a:gd name="connsiteY4835" fmla="*/ 4096278 h 6857998"/>
              <a:gd name="connsiteX4836" fmla="*/ 198702 w 6435725"/>
              <a:gd name="connsiteY4836" fmla="*/ 4097866 h 6857998"/>
              <a:gd name="connsiteX4837" fmla="*/ 197908 w 6435725"/>
              <a:gd name="connsiteY4837" fmla="*/ 4099718 h 6857998"/>
              <a:gd name="connsiteX4838" fmla="*/ 195527 w 6435725"/>
              <a:gd name="connsiteY4838" fmla="*/ 4103422 h 6857998"/>
              <a:gd name="connsiteX4839" fmla="*/ 192881 w 6435725"/>
              <a:gd name="connsiteY4839" fmla="*/ 4106597 h 6857998"/>
              <a:gd name="connsiteX4840" fmla="*/ 189706 w 6435725"/>
              <a:gd name="connsiteY4840" fmla="*/ 4109772 h 6857998"/>
              <a:gd name="connsiteX4841" fmla="*/ 188383 w 6435725"/>
              <a:gd name="connsiteY4841" fmla="*/ 4112418 h 6857998"/>
              <a:gd name="connsiteX4842" fmla="*/ 187060 w 6435725"/>
              <a:gd name="connsiteY4842" fmla="*/ 4115328 h 6857998"/>
              <a:gd name="connsiteX4843" fmla="*/ 186531 w 6435725"/>
              <a:gd name="connsiteY4843" fmla="*/ 4117709 h 6857998"/>
              <a:gd name="connsiteX4844" fmla="*/ 186002 w 6435725"/>
              <a:gd name="connsiteY4844" fmla="*/ 4120620 h 6857998"/>
              <a:gd name="connsiteX4845" fmla="*/ 185737 w 6435725"/>
              <a:gd name="connsiteY4845" fmla="*/ 4123001 h 6857998"/>
              <a:gd name="connsiteX4846" fmla="*/ 186002 w 6435725"/>
              <a:gd name="connsiteY4846" fmla="*/ 4125382 h 6857998"/>
              <a:gd name="connsiteX4847" fmla="*/ 186796 w 6435725"/>
              <a:gd name="connsiteY4847" fmla="*/ 4127763 h 6857998"/>
              <a:gd name="connsiteX4848" fmla="*/ 187325 w 6435725"/>
              <a:gd name="connsiteY4848" fmla="*/ 4130409 h 6857998"/>
              <a:gd name="connsiteX4849" fmla="*/ 189177 w 6435725"/>
              <a:gd name="connsiteY4849" fmla="*/ 4134907 h 6857998"/>
              <a:gd name="connsiteX4850" fmla="*/ 191294 w 6435725"/>
              <a:gd name="connsiteY4850" fmla="*/ 4139670 h 6857998"/>
              <a:gd name="connsiteX4851" fmla="*/ 193410 w 6435725"/>
              <a:gd name="connsiteY4851" fmla="*/ 4144432 h 6857998"/>
              <a:gd name="connsiteX4852" fmla="*/ 195527 w 6435725"/>
              <a:gd name="connsiteY4852" fmla="*/ 4149195 h 6857998"/>
              <a:gd name="connsiteX4853" fmla="*/ 223308 w 6435725"/>
              <a:gd name="connsiteY4853" fmla="*/ 4153693 h 6857998"/>
              <a:gd name="connsiteX4854" fmla="*/ 206110 w 6435725"/>
              <a:gd name="connsiteY4854" fmla="*/ 4042303 h 6857998"/>
              <a:gd name="connsiteX4855" fmla="*/ 205581 w 6435725"/>
              <a:gd name="connsiteY4855" fmla="*/ 4041509 h 6857998"/>
              <a:gd name="connsiteX4856" fmla="*/ 204787 w 6435725"/>
              <a:gd name="connsiteY4856" fmla="*/ 4040716 h 6857998"/>
              <a:gd name="connsiteX4857" fmla="*/ 204258 w 6435725"/>
              <a:gd name="connsiteY4857" fmla="*/ 4039657 h 6857998"/>
              <a:gd name="connsiteX4858" fmla="*/ 203994 w 6435725"/>
              <a:gd name="connsiteY4858" fmla="*/ 4038863 h 6857998"/>
              <a:gd name="connsiteX4859" fmla="*/ 203994 w 6435725"/>
              <a:gd name="connsiteY4859" fmla="*/ 4035953 h 6857998"/>
              <a:gd name="connsiteX4860" fmla="*/ 204523 w 6435725"/>
              <a:gd name="connsiteY4860" fmla="*/ 4032778 h 6857998"/>
              <a:gd name="connsiteX4861" fmla="*/ 203729 w 6435725"/>
              <a:gd name="connsiteY4861" fmla="*/ 4025370 h 6857998"/>
              <a:gd name="connsiteX4862" fmla="*/ 201083 w 6435725"/>
              <a:gd name="connsiteY4862" fmla="*/ 4022195 h 6857998"/>
              <a:gd name="connsiteX4863" fmla="*/ 199760 w 6435725"/>
              <a:gd name="connsiteY4863" fmla="*/ 4018755 h 6857998"/>
              <a:gd name="connsiteX4864" fmla="*/ 198702 w 6435725"/>
              <a:gd name="connsiteY4864" fmla="*/ 4015051 h 6857998"/>
              <a:gd name="connsiteX4865" fmla="*/ 198173 w 6435725"/>
              <a:gd name="connsiteY4865" fmla="*/ 4011347 h 6857998"/>
              <a:gd name="connsiteX4866" fmla="*/ 197908 w 6435725"/>
              <a:gd name="connsiteY4866" fmla="*/ 4007378 h 6857998"/>
              <a:gd name="connsiteX4867" fmla="*/ 198173 w 6435725"/>
              <a:gd name="connsiteY4867" fmla="*/ 4003409 h 6857998"/>
              <a:gd name="connsiteX4868" fmla="*/ 198967 w 6435725"/>
              <a:gd name="connsiteY4868" fmla="*/ 3995207 h 6857998"/>
              <a:gd name="connsiteX4869" fmla="*/ 199760 w 6435725"/>
              <a:gd name="connsiteY4869" fmla="*/ 3991503 h 6857998"/>
              <a:gd name="connsiteX4870" fmla="*/ 199760 w 6435725"/>
              <a:gd name="connsiteY4870" fmla="*/ 3987799 h 6857998"/>
              <a:gd name="connsiteX4871" fmla="*/ 199231 w 6435725"/>
              <a:gd name="connsiteY4871" fmla="*/ 3985153 h 6857998"/>
              <a:gd name="connsiteX4872" fmla="*/ 198437 w 6435725"/>
              <a:gd name="connsiteY4872" fmla="*/ 3982507 h 6857998"/>
              <a:gd name="connsiteX4873" fmla="*/ 197379 w 6435725"/>
              <a:gd name="connsiteY4873" fmla="*/ 3980391 h 6857998"/>
              <a:gd name="connsiteX4874" fmla="*/ 196056 w 6435725"/>
              <a:gd name="connsiteY4874" fmla="*/ 3978803 h 6857998"/>
              <a:gd name="connsiteX4875" fmla="*/ 194469 w 6435725"/>
              <a:gd name="connsiteY4875" fmla="*/ 3977480 h 6857998"/>
              <a:gd name="connsiteX4876" fmla="*/ 192352 w 6435725"/>
              <a:gd name="connsiteY4876" fmla="*/ 3976157 h 6857998"/>
              <a:gd name="connsiteX4877" fmla="*/ 190236 w 6435725"/>
              <a:gd name="connsiteY4877" fmla="*/ 3975363 h 6857998"/>
              <a:gd name="connsiteX4878" fmla="*/ 187854 w 6435725"/>
              <a:gd name="connsiteY4878" fmla="*/ 3974570 h 6857998"/>
              <a:gd name="connsiteX4879" fmla="*/ 182827 w 6435725"/>
              <a:gd name="connsiteY4879" fmla="*/ 3973776 h 6857998"/>
              <a:gd name="connsiteX4880" fmla="*/ 177800 w 6435725"/>
              <a:gd name="connsiteY4880" fmla="*/ 3972718 h 6857998"/>
              <a:gd name="connsiteX4881" fmla="*/ 172508 w 6435725"/>
              <a:gd name="connsiteY4881" fmla="*/ 3971659 h 6857998"/>
              <a:gd name="connsiteX4882" fmla="*/ 161925 w 6435725"/>
              <a:gd name="connsiteY4882" fmla="*/ 3972982 h 6857998"/>
              <a:gd name="connsiteX4883" fmla="*/ 157162 w 6435725"/>
              <a:gd name="connsiteY4883" fmla="*/ 3973511 h 6857998"/>
              <a:gd name="connsiteX4884" fmla="*/ 153458 w 6435725"/>
              <a:gd name="connsiteY4884" fmla="*/ 3973511 h 6857998"/>
              <a:gd name="connsiteX4885" fmla="*/ 150812 w 6435725"/>
              <a:gd name="connsiteY4885" fmla="*/ 3973511 h 6857998"/>
              <a:gd name="connsiteX4886" fmla="*/ 148431 w 6435725"/>
              <a:gd name="connsiteY4886" fmla="*/ 3972453 h 6857998"/>
              <a:gd name="connsiteX4887" fmla="*/ 147108 w 6435725"/>
              <a:gd name="connsiteY4887" fmla="*/ 3972188 h 6857998"/>
              <a:gd name="connsiteX4888" fmla="*/ 146579 w 6435725"/>
              <a:gd name="connsiteY4888" fmla="*/ 3971130 h 6857998"/>
              <a:gd name="connsiteX4889" fmla="*/ 145521 w 6435725"/>
              <a:gd name="connsiteY4889" fmla="*/ 3970601 h 6857998"/>
              <a:gd name="connsiteX4890" fmla="*/ 145256 w 6435725"/>
              <a:gd name="connsiteY4890" fmla="*/ 3969807 h 6857998"/>
              <a:gd name="connsiteX4891" fmla="*/ 144462 w 6435725"/>
              <a:gd name="connsiteY4891" fmla="*/ 3967161 h 6857998"/>
              <a:gd name="connsiteX4892" fmla="*/ 143933 w 6435725"/>
              <a:gd name="connsiteY4892" fmla="*/ 3964251 h 6857998"/>
              <a:gd name="connsiteX4893" fmla="*/ 144462 w 6435725"/>
              <a:gd name="connsiteY4893" fmla="*/ 3960282 h 6857998"/>
              <a:gd name="connsiteX4894" fmla="*/ 144992 w 6435725"/>
              <a:gd name="connsiteY4894" fmla="*/ 3955520 h 6857998"/>
              <a:gd name="connsiteX4895" fmla="*/ 146314 w 6435725"/>
              <a:gd name="connsiteY4895" fmla="*/ 3949963 h 6857998"/>
              <a:gd name="connsiteX4896" fmla="*/ 147373 w 6435725"/>
              <a:gd name="connsiteY4896" fmla="*/ 3943613 h 6857998"/>
              <a:gd name="connsiteX4897" fmla="*/ 151342 w 6435725"/>
              <a:gd name="connsiteY4897" fmla="*/ 3927738 h 6857998"/>
              <a:gd name="connsiteX4898" fmla="*/ 147373 w 6435725"/>
              <a:gd name="connsiteY4898" fmla="*/ 3921388 h 6857998"/>
              <a:gd name="connsiteX4899" fmla="*/ 143669 w 6435725"/>
              <a:gd name="connsiteY4899" fmla="*/ 3915303 h 6857998"/>
              <a:gd name="connsiteX4900" fmla="*/ 140229 w 6435725"/>
              <a:gd name="connsiteY4900" fmla="*/ 3909218 h 6857998"/>
              <a:gd name="connsiteX4901" fmla="*/ 137319 w 6435725"/>
              <a:gd name="connsiteY4901" fmla="*/ 3902868 h 6857998"/>
              <a:gd name="connsiteX4902" fmla="*/ 134408 w 6435725"/>
              <a:gd name="connsiteY4902" fmla="*/ 3896518 h 6857998"/>
              <a:gd name="connsiteX4903" fmla="*/ 131762 w 6435725"/>
              <a:gd name="connsiteY4903" fmla="*/ 3890168 h 6857998"/>
              <a:gd name="connsiteX4904" fmla="*/ 129646 w 6435725"/>
              <a:gd name="connsiteY4904" fmla="*/ 3884082 h 6857998"/>
              <a:gd name="connsiteX4905" fmla="*/ 127529 w 6435725"/>
              <a:gd name="connsiteY4905" fmla="*/ 3877468 h 6857998"/>
              <a:gd name="connsiteX4906" fmla="*/ 125942 w 6435725"/>
              <a:gd name="connsiteY4906" fmla="*/ 3871382 h 6857998"/>
              <a:gd name="connsiteX4907" fmla="*/ 124354 w 6435725"/>
              <a:gd name="connsiteY4907" fmla="*/ 3865032 h 6857998"/>
              <a:gd name="connsiteX4908" fmla="*/ 123031 w 6435725"/>
              <a:gd name="connsiteY4908" fmla="*/ 3858418 h 6857998"/>
              <a:gd name="connsiteX4909" fmla="*/ 121973 w 6435725"/>
              <a:gd name="connsiteY4909" fmla="*/ 3852332 h 6857998"/>
              <a:gd name="connsiteX4910" fmla="*/ 121444 w 6435725"/>
              <a:gd name="connsiteY4910" fmla="*/ 3845982 h 6857998"/>
              <a:gd name="connsiteX4911" fmla="*/ 120650 w 6435725"/>
              <a:gd name="connsiteY4911" fmla="*/ 3839368 h 6857998"/>
              <a:gd name="connsiteX4912" fmla="*/ 120385 w 6435725"/>
              <a:gd name="connsiteY4912" fmla="*/ 3833282 h 6857998"/>
              <a:gd name="connsiteX4913" fmla="*/ 120121 w 6435725"/>
              <a:gd name="connsiteY4913" fmla="*/ 3826932 h 6857998"/>
              <a:gd name="connsiteX4914" fmla="*/ 120121 w 6435725"/>
              <a:gd name="connsiteY4914" fmla="*/ 3820318 h 6857998"/>
              <a:gd name="connsiteX4915" fmla="*/ 120385 w 6435725"/>
              <a:gd name="connsiteY4915" fmla="*/ 3813968 h 6857998"/>
              <a:gd name="connsiteX4916" fmla="*/ 120914 w 6435725"/>
              <a:gd name="connsiteY4916" fmla="*/ 3807618 h 6857998"/>
              <a:gd name="connsiteX4917" fmla="*/ 121708 w 6435725"/>
              <a:gd name="connsiteY4917" fmla="*/ 3801003 h 6857998"/>
              <a:gd name="connsiteX4918" fmla="*/ 123031 w 6435725"/>
              <a:gd name="connsiteY4918" fmla="*/ 3788303 h 6857998"/>
              <a:gd name="connsiteX4919" fmla="*/ 125677 w 6435725"/>
              <a:gd name="connsiteY4919" fmla="*/ 3775338 h 6857998"/>
              <a:gd name="connsiteX4920" fmla="*/ 128587 w 6435725"/>
              <a:gd name="connsiteY4920" fmla="*/ 3762374 h 6857998"/>
              <a:gd name="connsiteX4921" fmla="*/ 132292 w 6435725"/>
              <a:gd name="connsiteY4921" fmla="*/ 3749145 h 6857998"/>
              <a:gd name="connsiteX4922" fmla="*/ 136790 w 6435725"/>
              <a:gd name="connsiteY4922" fmla="*/ 3736180 h 6857998"/>
              <a:gd name="connsiteX4923" fmla="*/ 141288 w 6435725"/>
              <a:gd name="connsiteY4923" fmla="*/ 3723480 h 6857998"/>
              <a:gd name="connsiteX4924" fmla="*/ 139171 w 6435725"/>
              <a:gd name="connsiteY4924" fmla="*/ 3711045 h 6857998"/>
              <a:gd name="connsiteX4925" fmla="*/ 137583 w 6435725"/>
              <a:gd name="connsiteY4925" fmla="*/ 3698874 h 6857998"/>
              <a:gd name="connsiteX4926" fmla="*/ 137054 w 6435725"/>
              <a:gd name="connsiteY4926" fmla="*/ 3687232 h 6857998"/>
              <a:gd name="connsiteX4927" fmla="*/ 136790 w 6435725"/>
              <a:gd name="connsiteY4927" fmla="*/ 3675061 h 6857998"/>
              <a:gd name="connsiteX4928" fmla="*/ 137054 w 6435725"/>
              <a:gd name="connsiteY4928" fmla="*/ 3663420 h 6857998"/>
              <a:gd name="connsiteX4929" fmla="*/ 137848 w 6435725"/>
              <a:gd name="connsiteY4929" fmla="*/ 3652043 h 6857998"/>
              <a:gd name="connsiteX4930" fmla="*/ 139700 w 6435725"/>
              <a:gd name="connsiteY4930" fmla="*/ 3640666 h 6857998"/>
              <a:gd name="connsiteX4931" fmla="*/ 142081 w 6435725"/>
              <a:gd name="connsiteY4931" fmla="*/ 3629818 h 6857998"/>
              <a:gd name="connsiteX4932" fmla="*/ 144992 w 6435725"/>
              <a:gd name="connsiteY4932" fmla="*/ 3618705 h 6857998"/>
              <a:gd name="connsiteX4933" fmla="*/ 148696 w 6435725"/>
              <a:gd name="connsiteY4933" fmla="*/ 3607857 h 6857998"/>
              <a:gd name="connsiteX4934" fmla="*/ 152929 w 6435725"/>
              <a:gd name="connsiteY4934" fmla="*/ 3597274 h 6857998"/>
              <a:gd name="connsiteX4935" fmla="*/ 157956 w 6435725"/>
              <a:gd name="connsiteY4935" fmla="*/ 3586691 h 6857998"/>
              <a:gd name="connsiteX4936" fmla="*/ 163777 w 6435725"/>
              <a:gd name="connsiteY4936" fmla="*/ 3576636 h 6857998"/>
              <a:gd name="connsiteX4937" fmla="*/ 169862 w 6435725"/>
              <a:gd name="connsiteY4937" fmla="*/ 3566318 h 6857998"/>
              <a:gd name="connsiteX4938" fmla="*/ 177006 w 6435725"/>
              <a:gd name="connsiteY4938" fmla="*/ 3556263 h 6857998"/>
              <a:gd name="connsiteX4939" fmla="*/ 184679 w 6435725"/>
              <a:gd name="connsiteY4939" fmla="*/ 3546474 h 6857998"/>
              <a:gd name="connsiteX4940" fmla="*/ 184679 w 6435725"/>
              <a:gd name="connsiteY4940" fmla="*/ 3543828 h 6857998"/>
              <a:gd name="connsiteX4941" fmla="*/ 183886 w 6435725"/>
              <a:gd name="connsiteY4941" fmla="*/ 3541182 h 6857998"/>
              <a:gd name="connsiteX4942" fmla="*/ 183092 w 6435725"/>
              <a:gd name="connsiteY4942" fmla="*/ 3539066 h 6857998"/>
              <a:gd name="connsiteX4943" fmla="*/ 181504 w 6435725"/>
              <a:gd name="connsiteY4943" fmla="*/ 3537213 h 6857998"/>
              <a:gd name="connsiteX4944" fmla="*/ 179917 w 6435725"/>
              <a:gd name="connsiteY4944" fmla="*/ 3535626 h 6857998"/>
              <a:gd name="connsiteX4945" fmla="*/ 178329 w 6435725"/>
              <a:gd name="connsiteY4945" fmla="*/ 3534303 h 6857998"/>
              <a:gd name="connsiteX4946" fmla="*/ 174360 w 6435725"/>
              <a:gd name="connsiteY4946" fmla="*/ 3531657 h 6857998"/>
              <a:gd name="connsiteX4947" fmla="*/ 170392 w 6435725"/>
              <a:gd name="connsiteY4947" fmla="*/ 3529276 h 6857998"/>
              <a:gd name="connsiteX4948" fmla="*/ 166423 w 6435725"/>
              <a:gd name="connsiteY4948" fmla="*/ 3526895 h 6857998"/>
              <a:gd name="connsiteX4949" fmla="*/ 164836 w 6435725"/>
              <a:gd name="connsiteY4949" fmla="*/ 3525307 h 6857998"/>
              <a:gd name="connsiteX4950" fmla="*/ 163512 w 6435725"/>
              <a:gd name="connsiteY4950" fmla="*/ 3523455 h 6857998"/>
              <a:gd name="connsiteX4951" fmla="*/ 162189 w 6435725"/>
              <a:gd name="connsiteY4951" fmla="*/ 3521603 h 6857998"/>
              <a:gd name="connsiteX4952" fmla="*/ 161131 w 6435725"/>
              <a:gd name="connsiteY4952" fmla="*/ 3519486 h 6857998"/>
              <a:gd name="connsiteX4953" fmla="*/ 159808 w 6435725"/>
              <a:gd name="connsiteY4953" fmla="*/ 3517105 h 6857998"/>
              <a:gd name="connsiteX4954" fmla="*/ 157956 w 6435725"/>
              <a:gd name="connsiteY4954" fmla="*/ 3514459 h 6857998"/>
              <a:gd name="connsiteX4955" fmla="*/ 156104 w 6435725"/>
              <a:gd name="connsiteY4955" fmla="*/ 3512607 h 6857998"/>
              <a:gd name="connsiteX4956" fmla="*/ 153458 w 6435725"/>
              <a:gd name="connsiteY4956" fmla="*/ 3510755 h 6857998"/>
              <a:gd name="connsiteX4957" fmla="*/ 151077 w 6435725"/>
              <a:gd name="connsiteY4957" fmla="*/ 3509432 h 6857998"/>
              <a:gd name="connsiteX4958" fmla="*/ 148696 w 6435725"/>
              <a:gd name="connsiteY4958" fmla="*/ 3508109 h 6857998"/>
              <a:gd name="connsiteX4959" fmla="*/ 145785 w 6435725"/>
              <a:gd name="connsiteY4959" fmla="*/ 3506786 h 6857998"/>
              <a:gd name="connsiteX4960" fmla="*/ 142875 w 6435725"/>
              <a:gd name="connsiteY4960" fmla="*/ 3505993 h 6857998"/>
              <a:gd name="connsiteX4961" fmla="*/ 137054 w 6435725"/>
              <a:gd name="connsiteY4961" fmla="*/ 3504141 h 6857998"/>
              <a:gd name="connsiteX4962" fmla="*/ 130440 w 6435725"/>
              <a:gd name="connsiteY4962" fmla="*/ 3502553 h 6857998"/>
              <a:gd name="connsiteX4963" fmla="*/ 124090 w 6435725"/>
              <a:gd name="connsiteY4963" fmla="*/ 3500966 h 6857998"/>
              <a:gd name="connsiteX4964" fmla="*/ 118004 w 6435725"/>
              <a:gd name="connsiteY4964" fmla="*/ 3499378 h 6857998"/>
              <a:gd name="connsiteX4965" fmla="*/ 111919 w 6435725"/>
              <a:gd name="connsiteY4965" fmla="*/ 3497526 h 6857998"/>
              <a:gd name="connsiteX4966" fmla="*/ 109008 w 6435725"/>
              <a:gd name="connsiteY4966" fmla="*/ 3496468 h 6857998"/>
              <a:gd name="connsiteX4967" fmla="*/ 106362 w 6435725"/>
              <a:gd name="connsiteY4967" fmla="*/ 3495145 h 6857998"/>
              <a:gd name="connsiteX4968" fmla="*/ 103717 w 6435725"/>
              <a:gd name="connsiteY4968" fmla="*/ 3493557 h 6857998"/>
              <a:gd name="connsiteX4969" fmla="*/ 101600 w 6435725"/>
              <a:gd name="connsiteY4969" fmla="*/ 3491705 h 6857998"/>
              <a:gd name="connsiteX4970" fmla="*/ 99483 w 6435725"/>
              <a:gd name="connsiteY4970" fmla="*/ 3489853 h 6857998"/>
              <a:gd name="connsiteX4971" fmla="*/ 97631 w 6435725"/>
              <a:gd name="connsiteY4971" fmla="*/ 3487736 h 6857998"/>
              <a:gd name="connsiteX4972" fmla="*/ 96044 w 6435725"/>
              <a:gd name="connsiteY4972" fmla="*/ 3485355 h 6857998"/>
              <a:gd name="connsiteX4973" fmla="*/ 94721 w 6435725"/>
              <a:gd name="connsiteY4973" fmla="*/ 3482709 h 6857998"/>
              <a:gd name="connsiteX4974" fmla="*/ 93662 w 6435725"/>
              <a:gd name="connsiteY4974" fmla="*/ 3479534 h 6857998"/>
              <a:gd name="connsiteX4975" fmla="*/ 93133 w 6435725"/>
              <a:gd name="connsiteY4975" fmla="*/ 3475830 h 6857998"/>
              <a:gd name="connsiteX4976" fmla="*/ 92869 w 6435725"/>
              <a:gd name="connsiteY4976" fmla="*/ 3472126 h 6857998"/>
              <a:gd name="connsiteX4977" fmla="*/ 92869 w 6435725"/>
              <a:gd name="connsiteY4977" fmla="*/ 3467893 h 6857998"/>
              <a:gd name="connsiteX4978" fmla="*/ 93133 w 6435725"/>
              <a:gd name="connsiteY4978" fmla="*/ 3463130 h 6857998"/>
              <a:gd name="connsiteX4979" fmla="*/ 93927 w 6435725"/>
              <a:gd name="connsiteY4979" fmla="*/ 3458103 h 6857998"/>
              <a:gd name="connsiteX4980" fmla="*/ 91546 w 6435725"/>
              <a:gd name="connsiteY4980" fmla="*/ 3443022 h 6857998"/>
              <a:gd name="connsiteX4981" fmla="*/ 89164 w 6435725"/>
              <a:gd name="connsiteY4981" fmla="*/ 3427941 h 6857998"/>
              <a:gd name="connsiteX4982" fmla="*/ 87577 w 6435725"/>
              <a:gd name="connsiteY4982" fmla="*/ 3420797 h 6857998"/>
              <a:gd name="connsiteX4983" fmla="*/ 85725 w 6435725"/>
              <a:gd name="connsiteY4983" fmla="*/ 3413918 h 6857998"/>
              <a:gd name="connsiteX4984" fmla="*/ 83608 w 6435725"/>
              <a:gd name="connsiteY4984" fmla="*/ 3406774 h 6857998"/>
              <a:gd name="connsiteX4985" fmla="*/ 80963 w 6435725"/>
              <a:gd name="connsiteY4985" fmla="*/ 3399896 h 6857998"/>
              <a:gd name="connsiteX4986" fmla="*/ 78317 w 6435725"/>
              <a:gd name="connsiteY4986" fmla="*/ 3393545 h 6857998"/>
              <a:gd name="connsiteX4987" fmla="*/ 74613 w 6435725"/>
              <a:gd name="connsiteY4987" fmla="*/ 3387195 h 6857998"/>
              <a:gd name="connsiteX4988" fmla="*/ 70644 w 6435725"/>
              <a:gd name="connsiteY4988" fmla="*/ 3380846 h 6857998"/>
              <a:gd name="connsiteX4989" fmla="*/ 68263 w 6435725"/>
              <a:gd name="connsiteY4989" fmla="*/ 3378200 h 6857998"/>
              <a:gd name="connsiteX4990" fmla="*/ 65617 w 6435725"/>
              <a:gd name="connsiteY4990" fmla="*/ 3375024 h 6857998"/>
              <a:gd name="connsiteX4991" fmla="*/ 62971 w 6435725"/>
              <a:gd name="connsiteY4991" fmla="*/ 3372378 h 6857998"/>
              <a:gd name="connsiteX4992" fmla="*/ 60325 w 6435725"/>
              <a:gd name="connsiteY4992" fmla="*/ 3369469 h 6857998"/>
              <a:gd name="connsiteX4993" fmla="*/ 57150 w 6435725"/>
              <a:gd name="connsiteY4993" fmla="*/ 3367087 h 6857998"/>
              <a:gd name="connsiteX4994" fmla="*/ 53710 w 6435725"/>
              <a:gd name="connsiteY4994" fmla="*/ 3364705 h 6857998"/>
              <a:gd name="connsiteX4995" fmla="*/ 50271 w 6435725"/>
              <a:gd name="connsiteY4995" fmla="*/ 3362325 h 6857998"/>
              <a:gd name="connsiteX4996" fmla="*/ 46567 w 6435725"/>
              <a:gd name="connsiteY4996" fmla="*/ 3359679 h 6857998"/>
              <a:gd name="connsiteX4997" fmla="*/ 42598 w 6435725"/>
              <a:gd name="connsiteY4997" fmla="*/ 3357297 h 6857998"/>
              <a:gd name="connsiteX4998" fmla="*/ 38365 w 6435725"/>
              <a:gd name="connsiteY4998" fmla="*/ 3355181 h 6857998"/>
              <a:gd name="connsiteX4999" fmla="*/ 33867 w 6435725"/>
              <a:gd name="connsiteY4999" fmla="*/ 3352799 h 6857998"/>
              <a:gd name="connsiteX5000" fmla="*/ 30427 w 6435725"/>
              <a:gd name="connsiteY5000" fmla="*/ 3350419 h 6857998"/>
              <a:gd name="connsiteX5001" fmla="*/ 30956 w 6435725"/>
              <a:gd name="connsiteY5001" fmla="*/ 3343275 h 6857998"/>
              <a:gd name="connsiteX5002" fmla="*/ 31750 w 6435725"/>
              <a:gd name="connsiteY5002" fmla="*/ 3335866 h 6857998"/>
              <a:gd name="connsiteX5003" fmla="*/ 36512 w 6435725"/>
              <a:gd name="connsiteY5003" fmla="*/ 3332956 h 6857998"/>
              <a:gd name="connsiteX5004" fmla="*/ 42069 w 6435725"/>
              <a:gd name="connsiteY5004" fmla="*/ 3330045 h 6857998"/>
              <a:gd name="connsiteX5005" fmla="*/ 47360 w 6435725"/>
              <a:gd name="connsiteY5005" fmla="*/ 3326870 h 6857998"/>
              <a:gd name="connsiteX5006" fmla="*/ 49212 w 6435725"/>
              <a:gd name="connsiteY5006" fmla="*/ 3325283 h 6857998"/>
              <a:gd name="connsiteX5007" fmla="*/ 50800 w 6435725"/>
              <a:gd name="connsiteY5007" fmla="*/ 3323696 h 6857998"/>
              <a:gd name="connsiteX5008" fmla="*/ 53710 w 6435725"/>
              <a:gd name="connsiteY5008" fmla="*/ 3309408 h 6857998"/>
              <a:gd name="connsiteX5009" fmla="*/ 58473 w 6435725"/>
              <a:gd name="connsiteY5009" fmla="*/ 3304645 h 6857998"/>
              <a:gd name="connsiteX5010" fmla="*/ 62706 w 6435725"/>
              <a:gd name="connsiteY5010" fmla="*/ 3300412 h 6857998"/>
              <a:gd name="connsiteX5011" fmla="*/ 64294 w 6435725"/>
              <a:gd name="connsiteY5011" fmla="*/ 3298295 h 6857998"/>
              <a:gd name="connsiteX5012" fmla="*/ 65617 w 6435725"/>
              <a:gd name="connsiteY5012" fmla="*/ 3296178 h 6857998"/>
              <a:gd name="connsiteX5013" fmla="*/ 66675 w 6435725"/>
              <a:gd name="connsiteY5013" fmla="*/ 3293798 h 6857998"/>
              <a:gd name="connsiteX5014" fmla="*/ 67469 w 6435725"/>
              <a:gd name="connsiteY5014" fmla="*/ 3291681 h 6857998"/>
              <a:gd name="connsiteX5015" fmla="*/ 67469 w 6435725"/>
              <a:gd name="connsiteY5015" fmla="*/ 3289299 h 6857998"/>
              <a:gd name="connsiteX5016" fmla="*/ 67469 w 6435725"/>
              <a:gd name="connsiteY5016" fmla="*/ 3286918 h 6857998"/>
              <a:gd name="connsiteX5017" fmla="*/ 66939 w 6435725"/>
              <a:gd name="connsiteY5017" fmla="*/ 3284801 h 6857998"/>
              <a:gd name="connsiteX5018" fmla="*/ 65352 w 6435725"/>
              <a:gd name="connsiteY5018" fmla="*/ 3282421 h 6857998"/>
              <a:gd name="connsiteX5019" fmla="*/ 63764 w 6435725"/>
              <a:gd name="connsiteY5019" fmla="*/ 3279775 h 6857998"/>
              <a:gd name="connsiteX5020" fmla="*/ 61383 w 6435725"/>
              <a:gd name="connsiteY5020" fmla="*/ 3277129 h 6857998"/>
              <a:gd name="connsiteX5021" fmla="*/ 57944 w 6435725"/>
              <a:gd name="connsiteY5021" fmla="*/ 3274748 h 6857998"/>
              <a:gd name="connsiteX5022" fmla="*/ 54239 w 6435725"/>
              <a:gd name="connsiteY5022" fmla="*/ 3271837 h 6857998"/>
              <a:gd name="connsiteX5023" fmla="*/ 48948 w 6435725"/>
              <a:gd name="connsiteY5023" fmla="*/ 3267868 h 6857998"/>
              <a:gd name="connsiteX5024" fmla="*/ 46037 w 6435725"/>
              <a:gd name="connsiteY5024" fmla="*/ 3265751 h 6857998"/>
              <a:gd name="connsiteX5025" fmla="*/ 43656 w 6435725"/>
              <a:gd name="connsiteY5025" fmla="*/ 3263371 h 6857998"/>
              <a:gd name="connsiteX5026" fmla="*/ 41539 w 6435725"/>
              <a:gd name="connsiteY5026" fmla="*/ 3260725 h 6857998"/>
              <a:gd name="connsiteX5027" fmla="*/ 39423 w 6435725"/>
              <a:gd name="connsiteY5027" fmla="*/ 3258343 h 6857998"/>
              <a:gd name="connsiteX5028" fmla="*/ 37571 w 6435725"/>
              <a:gd name="connsiteY5028" fmla="*/ 3255961 h 6857998"/>
              <a:gd name="connsiteX5029" fmla="*/ 36248 w 6435725"/>
              <a:gd name="connsiteY5029" fmla="*/ 3253052 h 6857998"/>
              <a:gd name="connsiteX5030" fmla="*/ 34925 w 6435725"/>
              <a:gd name="connsiteY5030" fmla="*/ 3250141 h 6857998"/>
              <a:gd name="connsiteX5031" fmla="*/ 34396 w 6435725"/>
              <a:gd name="connsiteY5031" fmla="*/ 3246966 h 6857998"/>
              <a:gd name="connsiteX5032" fmla="*/ 34396 w 6435725"/>
              <a:gd name="connsiteY5032" fmla="*/ 3244055 h 6857998"/>
              <a:gd name="connsiteX5033" fmla="*/ 34925 w 6435725"/>
              <a:gd name="connsiteY5033" fmla="*/ 3240616 h 6857998"/>
              <a:gd name="connsiteX5034" fmla="*/ 35983 w 6435725"/>
              <a:gd name="connsiteY5034" fmla="*/ 3237177 h 6857998"/>
              <a:gd name="connsiteX5035" fmla="*/ 37835 w 6435725"/>
              <a:gd name="connsiteY5035" fmla="*/ 3233737 h 6857998"/>
              <a:gd name="connsiteX5036" fmla="*/ 40217 w 6435725"/>
              <a:gd name="connsiteY5036" fmla="*/ 3230033 h 6857998"/>
              <a:gd name="connsiteX5037" fmla="*/ 43392 w 6435725"/>
              <a:gd name="connsiteY5037" fmla="*/ 3226064 h 6857998"/>
              <a:gd name="connsiteX5038" fmla="*/ 42598 w 6435725"/>
              <a:gd name="connsiteY5038" fmla="*/ 3218392 h 6857998"/>
              <a:gd name="connsiteX5039" fmla="*/ 42069 w 6435725"/>
              <a:gd name="connsiteY5039" fmla="*/ 3210718 h 6857998"/>
              <a:gd name="connsiteX5040" fmla="*/ 41804 w 6435725"/>
              <a:gd name="connsiteY5040" fmla="*/ 3207014 h 6857998"/>
              <a:gd name="connsiteX5041" fmla="*/ 42069 w 6435725"/>
              <a:gd name="connsiteY5041" fmla="*/ 3203839 h 6857998"/>
              <a:gd name="connsiteX5042" fmla="*/ 42333 w 6435725"/>
              <a:gd name="connsiteY5042" fmla="*/ 3200400 h 6857998"/>
              <a:gd name="connsiteX5043" fmla="*/ 43127 w 6435725"/>
              <a:gd name="connsiteY5043" fmla="*/ 3197489 h 6857998"/>
              <a:gd name="connsiteX5044" fmla="*/ 44185 w 6435725"/>
              <a:gd name="connsiteY5044" fmla="*/ 3194843 h 6857998"/>
              <a:gd name="connsiteX5045" fmla="*/ 46037 w 6435725"/>
              <a:gd name="connsiteY5045" fmla="*/ 3192462 h 6857998"/>
              <a:gd name="connsiteX5046" fmla="*/ 47096 w 6435725"/>
              <a:gd name="connsiteY5046" fmla="*/ 3191403 h 6857998"/>
              <a:gd name="connsiteX5047" fmla="*/ 48154 w 6435725"/>
              <a:gd name="connsiteY5047" fmla="*/ 3190610 h 6857998"/>
              <a:gd name="connsiteX5048" fmla="*/ 49742 w 6435725"/>
              <a:gd name="connsiteY5048" fmla="*/ 3189816 h 6857998"/>
              <a:gd name="connsiteX5049" fmla="*/ 51329 w 6435725"/>
              <a:gd name="connsiteY5049" fmla="*/ 3189287 h 6857998"/>
              <a:gd name="connsiteX5050" fmla="*/ 55033 w 6435725"/>
              <a:gd name="connsiteY5050" fmla="*/ 3188229 h 6857998"/>
              <a:gd name="connsiteX5051" fmla="*/ 59267 w 6435725"/>
              <a:gd name="connsiteY5051" fmla="*/ 3187964 h 6857998"/>
              <a:gd name="connsiteX5052" fmla="*/ 64823 w 6435725"/>
              <a:gd name="connsiteY5052" fmla="*/ 3188758 h 6857998"/>
              <a:gd name="connsiteX5053" fmla="*/ 70908 w 6435725"/>
              <a:gd name="connsiteY5053" fmla="*/ 3189552 h 6857998"/>
              <a:gd name="connsiteX5054" fmla="*/ 85461 w 6435725"/>
              <a:gd name="connsiteY5054" fmla="*/ 3204897 h 6857998"/>
              <a:gd name="connsiteX5055" fmla="*/ 89164 w 6435725"/>
              <a:gd name="connsiteY5055" fmla="*/ 3207279 h 6857998"/>
              <a:gd name="connsiteX5056" fmla="*/ 92869 w 6435725"/>
              <a:gd name="connsiteY5056" fmla="*/ 3209660 h 6857998"/>
              <a:gd name="connsiteX5057" fmla="*/ 96573 w 6435725"/>
              <a:gd name="connsiteY5057" fmla="*/ 3211512 h 6857998"/>
              <a:gd name="connsiteX5058" fmla="*/ 99748 w 6435725"/>
              <a:gd name="connsiteY5058" fmla="*/ 3212835 h 6857998"/>
              <a:gd name="connsiteX5059" fmla="*/ 103452 w 6435725"/>
              <a:gd name="connsiteY5059" fmla="*/ 3213894 h 6857998"/>
              <a:gd name="connsiteX5060" fmla="*/ 107156 w 6435725"/>
              <a:gd name="connsiteY5060" fmla="*/ 3214423 h 6857998"/>
              <a:gd name="connsiteX5061" fmla="*/ 110596 w 6435725"/>
              <a:gd name="connsiteY5061" fmla="*/ 3214686 h 6857998"/>
              <a:gd name="connsiteX5062" fmla="*/ 114035 w 6435725"/>
              <a:gd name="connsiteY5062" fmla="*/ 3214686 h 6857998"/>
              <a:gd name="connsiteX5063" fmla="*/ 117210 w 6435725"/>
              <a:gd name="connsiteY5063" fmla="*/ 3214158 h 6857998"/>
              <a:gd name="connsiteX5064" fmla="*/ 120650 w 6435725"/>
              <a:gd name="connsiteY5064" fmla="*/ 3213629 h 6857998"/>
              <a:gd name="connsiteX5065" fmla="*/ 124090 w 6435725"/>
              <a:gd name="connsiteY5065" fmla="*/ 3212041 h 6857998"/>
              <a:gd name="connsiteX5066" fmla="*/ 127264 w 6435725"/>
              <a:gd name="connsiteY5066" fmla="*/ 3210454 h 6857998"/>
              <a:gd name="connsiteX5067" fmla="*/ 130440 w 6435725"/>
              <a:gd name="connsiteY5067" fmla="*/ 3208073 h 6857998"/>
              <a:gd name="connsiteX5068" fmla="*/ 133614 w 6435725"/>
              <a:gd name="connsiteY5068" fmla="*/ 3205691 h 6857998"/>
              <a:gd name="connsiteX5069" fmla="*/ 136790 w 6435725"/>
              <a:gd name="connsiteY5069" fmla="*/ 3202517 h 6857998"/>
              <a:gd name="connsiteX5070" fmla="*/ 139700 w 6435725"/>
              <a:gd name="connsiteY5070" fmla="*/ 3198812 h 6857998"/>
              <a:gd name="connsiteX5071" fmla="*/ 119592 w 6435725"/>
              <a:gd name="connsiteY5071" fmla="*/ 3174735 h 6857998"/>
              <a:gd name="connsiteX5072" fmla="*/ 116681 w 6435725"/>
              <a:gd name="connsiteY5072" fmla="*/ 3175528 h 6857998"/>
              <a:gd name="connsiteX5073" fmla="*/ 114035 w 6435725"/>
              <a:gd name="connsiteY5073" fmla="*/ 3175528 h 6857998"/>
              <a:gd name="connsiteX5074" fmla="*/ 111390 w 6435725"/>
              <a:gd name="connsiteY5074" fmla="*/ 3175264 h 6857998"/>
              <a:gd name="connsiteX5075" fmla="*/ 109008 w 6435725"/>
              <a:gd name="connsiteY5075" fmla="*/ 3174735 h 6857998"/>
              <a:gd name="connsiteX5076" fmla="*/ 106892 w 6435725"/>
              <a:gd name="connsiteY5076" fmla="*/ 3174206 h 6857998"/>
              <a:gd name="connsiteX5077" fmla="*/ 104775 w 6435725"/>
              <a:gd name="connsiteY5077" fmla="*/ 3173412 h 6857998"/>
              <a:gd name="connsiteX5078" fmla="*/ 102923 w 6435725"/>
              <a:gd name="connsiteY5078" fmla="*/ 3172089 h 6857998"/>
              <a:gd name="connsiteX5079" fmla="*/ 101071 w 6435725"/>
              <a:gd name="connsiteY5079" fmla="*/ 3170766 h 6857998"/>
              <a:gd name="connsiteX5080" fmla="*/ 97896 w 6435725"/>
              <a:gd name="connsiteY5080" fmla="*/ 3167856 h 6857998"/>
              <a:gd name="connsiteX5081" fmla="*/ 94985 w 6435725"/>
              <a:gd name="connsiteY5081" fmla="*/ 3164151 h 6857998"/>
              <a:gd name="connsiteX5082" fmla="*/ 92075 w 6435725"/>
              <a:gd name="connsiteY5082" fmla="*/ 3160183 h 6857998"/>
              <a:gd name="connsiteX5083" fmla="*/ 89694 w 6435725"/>
              <a:gd name="connsiteY5083" fmla="*/ 3155685 h 6857998"/>
              <a:gd name="connsiteX5084" fmla="*/ 96837 w 6435725"/>
              <a:gd name="connsiteY5084" fmla="*/ 3152510 h 6857998"/>
              <a:gd name="connsiteX5085" fmla="*/ 103452 w 6435725"/>
              <a:gd name="connsiteY5085" fmla="*/ 3148806 h 6857998"/>
              <a:gd name="connsiteX5086" fmla="*/ 110331 w 6435725"/>
              <a:gd name="connsiteY5086" fmla="*/ 3144837 h 6857998"/>
              <a:gd name="connsiteX5087" fmla="*/ 116946 w 6435725"/>
              <a:gd name="connsiteY5087" fmla="*/ 3141133 h 6857998"/>
              <a:gd name="connsiteX5088" fmla="*/ 120385 w 6435725"/>
              <a:gd name="connsiteY5088" fmla="*/ 3139281 h 6857998"/>
              <a:gd name="connsiteX5089" fmla="*/ 124090 w 6435725"/>
              <a:gd name="connsiteY5089" fmla="*/ 3137693 h 6857998"/>
              <a:gd name="connsiteX5090" fmla="*/ 127529 w 6435725"/>
              <a:gd name="connsiteY5090" fmla="*/ 3136370 h 6857998"/>
              <a:gd name="connsiteX5091" fmla="*/ 131233 w 6435725"/>
              <a:gd name="connsiteY5091" fmla="*/ 3135311 h 6857998"/>
              <a:gd name="connsiteX5092" fmla="*/ 135202 w 6435725"/>
              <a:gd name="connsiteY5092" fmla="*/ 3134254 h 6857998"/>
              <a:gd name="connsiteX5093" fmla="*/ 139171 w 6435725"/>
              <a:gd name="connsiteY5093" fmla="*/ 3133989 h 6857998"/>
              <a:gd name="connsiteX5094" fmla="*/ 143139 w 6435725"/>
              <a:gd name="connsiteY5094" fmla="*/ 3133725 h 6857998"/>
              <a:gd name="connsiteX5095" fmla="*/ 147373 w 6435725"/>
              <a:gd name="connsiteY5095" fmla="*/ 3133989 h 6857998"/>
              <a:gd name="connsiteX5096" fmla="*/ 149225 w 6435725"/>
              <a:gd name="connsiteY5096" fmla="*/ 3133989 h 6857998"/>
              <a:gd name="connsiteX5097" fmla="*/ 151342 w 6435725"/>
              <a:gd name="connsiteY5097" fmla="*/ 3133725 h 6857998"/>
              <a:gd name="connsiteX5098" fmla="*/ 153194 w 6435725"/>
              <a:gd name="connsiteY5098" fmla="*/ 3132666 h 6857998"/>
              <a:gd name="connsiteX5099" fmla="*/ 154781 w 6435725"/>
              <a:gd name="connsiteY5099" fmla="*/ 3131608 h 6857998"/>
              <a:gd name="connsiteX5100" fmla="*/ 157162 w 6435725"/>
              <a:gd name="connsiteY5100" fmla="*/ 3128962 h 6857998"/>
              <a:gd name="connsiteX5101" fmla="*/ 159279 w 6435725"/>
              <a:gd name="connsiteY5101" fmla="*/ 3126581 h 6857998"/>
              <a:gd name="connsiteX5102" fmla="*/ 161131 w 6435725"/>
              <a:gd name="connsiteY5102" fmla="*/ 3124200 h 6857998"/>
              <a:gd name="connsiteX5103" fmla="*/ 162983 w 6435725"/>
              <a:gd name="connsiteY5103" fmla="*/ 3121289 h 6857998"/>
              <a:gd name="connsiteX5104" fmla="*/ 164571 w 6435725"/>
              <a:gd name="connsiteY5104" fmla="*/ 3118643 h 6857998"/>
              <a:gd name="connsiteX5105" fmla="*/ 165894 w 6435725"/>
              <a:gd name="connsiteY5105" fmla="*/ 3115468 h 6857998"/>
              <a:gd name="connsiteX5106" fmla="*/ 168010 w 6435725"/>
              <a:gd name="connsiteY5106" fmla="*/ 3109647 h 6857998"/>
              <a:gd name="connsiteX5107" fmla="*/ 169862 w 6435725"/>
              <a:gd name="connsiteY5107" fmla="*/ 3103298 h 6857998"/>
              <a:gd name="connsiteX5108" fmla="*/ 171186 w 6435725"/>
              <a:gd name="connsiteY5108" fmla="*/ 3097212 h 6857998"/>
              <a:gd name="connsiteX5109" fmla="*/ 173567 w 6435725"/>
              <a:gd name="connsiteY5109" fmla="*/ 3083983 h 6857998"/>
              <a:gd name="connsiteX5110" fmla="*/ 174889 w 6435725"/>
              <a:gd name="connsiteY5110" fmla="*/ 3077369 h 6857998"/>
              <a:gd name="connsiteX5111" fmla="*/ 176477 w 6435725"/>
              <a:gd name="connsiteY5111" fmla="*/ 3071283 h 6857998"/>
              <a:gd name="connsiteX5112" fmla="*/ 178329 w 6435725"/>
              <a:gd name="connsiteY5112" fmla="*/ 3065198 h 6857998"/>
              <a:gd name="connsiteX5113" fmla="*/ 179652 w 6435725"/>
              <a:gd name="connsiteY5113" fmla="*/ 3062023 h 6857998"/>
              <a:gd name="connsiteX5114" fmla="*/ 181239 w 6435725"/>
              <a:gd name="connsiteY5114" fmla="*/ 3059376 h 6857998"/>
              <a:gd name="connsiteX5115" fmla="*/ 182827 w 6435725"/>
              <a:gd name="connsiteY5115" fmla="*/ 3056731 h 6857998"/>
              <a:gd name="connsiteX5116" fmla="*/ 184679 w 6435725"/>
              <a:gd name="connsiteY5116" fmla="*/ 3054085 h 6857998"/>
              <a:gd name="connsiteX5117" fmla="*/ 186796 w 6435725"/>
              <a:gd name="connsiteY5117" fmla="*/ 3051439 h 6857998"/>
              <a:gd name="connsiteX5118" fmla="*/ 188912 w 6435725"/>
              <a:gd name="connsiteY5118" fmla="*/ 3049323 h 6857998"/>
              <a:gd name="connsiteX5119" fmla="*/ 191558 w 6435725"/>
              <a:gd name="connsiteY5119" fmla="*/ 3046677 h 6857998"/>
              <a:gd name="connsiteX5120" fmla="*/ 194469 w 6435725"/>
              <a:gd name="connsiteY5120" fmla="*/ 3044825 h 6857998"/>
              <a:gd name="connsiteX5121" fmla="*/ 197908 w 6435725"/>
              <a:gd name="connsiteY5121" fmla="*/ 3042708 h 6857998"/>
              <a:gd name="connsiteX5122" fmla="*/ 201083 w 6435725"/>
              <a:gd name="connsiteY5122" fmla="*/ 3041120 h 6857998"/>
              <a:gd name="connsiteX5123" fmla="*/ 201612 w 6435725"/>
              <a:gd name="connsiteY5123" fmla="*/ 3040327 h 6857998"/>
              <a:gd name="connsiteX5124" fmla="*/ 194998 w 6435725"/>
              <a:gd name="connsiteY5124" fmla="*/ 3037151 h 6857998"/>
              <a:gd name="connsiteX5125" fmla="*/ 188912 w 6435725"/>
              <a:gd name="connsiteY5125" fmla="*/ 3034242 h 6857998"/>
              <a:gd name="connsiteX5126" fmla="*/ 183356 w 6435725"/>
              <a:gd name="connsiteY5126" fmla="*/ 3030538 h 6857998"/>
              <a:gd name="connsiteX5127" fmla="*/ 177536 w 6435725"/>
              <a:gd name="connsiteY5127" fmla="*/ 3026833 h 6857998"/>
              <a:gd name="connsiteX5128" fmla="*/ 172244 w 6435725"/>
              <a:gd name="connsiteY5128" fmla="*/ 3023129 h 6857998"/>
              <a:gd name="connsiteX5129" fmla="*/ 166952 w 6435725"/>
              <a:gd name="connsiteY5129" fmla="*/ 3019160 h 6857998"/>
              <a:gd name="connsiteX5130" fmla="*/ 161925 w 6435725"/>
              <a:gd name="connsiteY5130" fmla="*/ 3014926 h 6857998"/>
              <a:gd name="connsiteX5131" fmla="*/ 156898 w 6435725"/>
              <a:gd name="connsiteY5131" fmla="*/ 3010429 h 6857998"/>
              <a:gd name="connsiteX5132" fmla="*/ 152400 w 6435725"/>
              <a:gd name="connsiteY5132" fmla="*/ 3006195 h 6857998"/>
              <a:gd name="connsiteX5133" fmla="*/ 147638 w 6435725"/>
              <a:gd name="connsiteY5133" fmla="*/ 3001698 h 6857998"/>
              <a:gd name="connsiteX5134" fmla="*/ 139171 w 6435725"/>
              <a:gd name="connsiteY5134" fmla="*/ 2992173 h 6857998"/>
              <a:gd name="connsiteX5135" fmla="*/ 130969 w 6435725"/>
              <a:gd name="connsiteY5135" fmla="*/ 2982383 h 6857998"/>
              <a:gd name="connsiteX5136" fmla="*/ 123031 w 6435725"/>
              <a:gd name="connsiteY5136" fmla="*/ 2971800 h 6857998"/>
              <a:gd name="connsiteX5137" fmla="*/ 115887 w 6435725"/>
              <a:gd name="connsiteY5137" fmla="*/ 2961481 h 6857998"/>
              <a:gd name="connsiteX5138" fmla="*/ 108479 w 6435725"/>
              <a:gd name="connsiteY5138" fmla="*/ 2950633 h 6857998"/>
              <a:gd name="connsiteX5139" fmla="*/ 94192 w 6435725"/>
              <a:gd name="connsiteY5139" fmla="*/ 2928408 h 6857998"/>
              <a:gd name="connsiteX5140" fmla="*/ 80169 w 6435725"/>
              <a:gd name="connsiteY5140" fmla="*/ 2906712 h 6857998"/>
              <a:gd name="connsiteX5141" fmla="*/ 72760 w 6435725"/>
              <a:gd name="connsiteY5141" fmla="*/ 2895864 h 6857998"/>
              <a:gd name="connsiteX5142" fmla="*/ 65352 w 6435725"/>
              <a:gd name="connsiteY5142" fmla="*/ 2885545 h 6857998"/>
              <a:gd name="connsiteX5143" fmla="*/ 62442 w 6435725"/>
              <a:gd name="connsiteY5143" fmla="*/ 2883958 h 6857998"/>
              <a:gd name="connsiteX5144" fmla="*/ 59002 w 6435725"/>
              <a:gd name="connsiteY5144" fmla="*/ 2882635 h 6857998"/>
              <a:gd name="connsiteX5145" fmla="*/ 52123 w 6435725"/>
              <a:gd name="connsiteY5145" fmla="*/ 2880254 h 6857998"/>
              <a:gd name="connsiteX5146" fmla="*/ 48948 w 6435725"/>
              <a:gd name="connsiteY5146" fmla="*/ 2878666 h 6857998"/>
              <a:gd name="connsiteX5147" fmla="*/ 46037 w 6435725"/>
              <a:gd name="connsiteY5147" fmla="*/ 2877343 h 6857998"/>
              <a:gd name="connsiteX5148" fmla="*/ 43656 w 6435725"/>
              <a:gd name="connsiteY5148" fmla="*/ 2875492 h 6857998"/>
              <a:gd name="connsiteX5149" fmla="*/ 42598 w 6435725"/>
              <a:gd name="connsiteY5149" fmla="*/ 2874168 h 6857998"/>
              <a:gd name="connsiteX5150" fmla="*/ 41804 w 6435725"/>
              <a:gd name="connsiteY5150" fmla="*/ 2872846 h 6857998"/>
              <a:gd name="connsiteX5151" fmla="*/ 38629 w 6435725"/>
              <a:gd name="connsiteY5151" fmla="*/ 2868877 h 6857998"/>
              <a:gd name="connsiteX5152" fmla="*/ 35189 w 6435725"/>
              <a:gd name="connsiteY5152" fmla="*/ 2864908 h 6857998"/>
              <a:gd name="connsiteX5153" fmla="*/ 31221 w 6435725"/>
              <a:gd name="connsiteY5153" fmla="*/ 2861204 h 6857998"/>
              <a:gd name="connsiteX5154" fmla="*/ 26987 w 6435725"/>
              <a:gd name="connsiteY5154" fmla="*/ 2857235 h 6857998"/>
              <a:gd name="connsiteX5155" fmla="*/ 18521 w 6435725"/>
              <a:gd name="connsiteY5155" fmla="*/ 2849562 h 6857998"/>
              <a:gd name="connsiteX5156" fmla="*/ 14023 w 6435725"/>
              <a:gd name="connsiteY5156" fmla="*/ 2845858 h 6857998"/>
              <a:gd name="connsiteX5157" fmla="*/ 10319 w 6435725"/>
              <a:gd name="connsiteY5157" fmla="*/ 2841889 h 6857998"/>
              <a:gd name="connsiteX5158" fmla="*/ 6879 w 6435725"/>
              <a:gd name="connsiteY5158" fmla="*/ 2837920 h 6857998"/>
              <a:gd name="connsiteX5159" fmla="*/ 3969 w 6435725"/>
              <a:gd name="connsiteY5159" fmla="*/ 2833951 h 6857998"/>
              <a:gd name="connsiteX5160" fmla="*/ 2646 w 6435725"/>
              <a:gd name="connsiteY5160" fmla="*/ 2832100 h 6857998"/>
              <a:gd name="connsiteX5161" fmla="*/ 1587 w 6435725"/>
              <a:gd name="connsiteY5161" fmla="*/ 2829983 h 6857998"/>
              <a:gd name="connsiteX5162" fmla="*/ 794 w 6435725"/>
              <a:gd name="connsiteY5162" fmla="*/ 2827866 h 6857998"/>
              <a:gd name="connsiteX5163" fmla="*/ 264 w 6435725"/>
              <a:gd name="connsiteY5163" fmla="*/ 2825749 h 6857998"/>
              <a:gd name="connsiteX5164" fmla="*/ 0 w 6435725"/>
              <a:gd name="connsiteY5164" fmla="*/ 2823898 h 6857998"/>
              <a:gd name="connsiteX5165" fmla="*/ 0 w 6435725"/>
              <a:gd name="connsiteY5165" fmla="*/ 2821252 h 6857998"/>
              <a:gd name="connsiteX5166" fmla="*/ 0 w 6435725"/>
              <a:gd name="connsiteY5166" fmla="*/ 2819135 h 6857998"/>
              <a:gd name="connsiteX5167" fmla="*/ 529 w 6435725"/>
              <a:gd name="connsiteY5167" fmla="*/ 2817018 h 6857998"/>
              <a:gd name="connsiteX5168" fmla="*/ 1587 w 6435725"/>
              <a:gd name="connsiteY5168" fmla="*/ 2814901 h 6857998"/>
              <a:gd name="connsiteX5169" fmla="*/ 2381 w 6435725"/>
              <a:gd name="connsiteY5169" fmla="*/ 2812520 h 6857998"/>
              <a:gd name="connsiteX5170" fmla="*/ 3969 w 6435725"/>
              <a:gd name="connsiteY5170" fmla="*/ 2809875 h 6857998"/>
              <a:gd name="connsiteX5171" fmla="*/ 5821 w 6435725"/>
              <a:gd name="connsiteY5171" fmla="*/ 2807493 h 6857998"/>
              <a:gd name="connsiteX5172" fmla="*/ 7408 w 6435725"/>
              <a:gd name="connsiteY5172" fmla="*/ 2805906 h 6857998"/>
              <a:gd name="connsiteX5173" fmla="*/ 9260 w 6435725"/>
              <a:gd name="connsiteY5173" fmla="*/ 2804318 h 6857998"/>
              <a:gd name="connsiteX5174" fmla="*/ 10848 w 6435725"/>
              <a:gd name="connsiteY5174" fmla="*/ 2803524 h 6857998"/>
              <a:gd name="connsiteX5175" fmla="*/ 12700 w 6435725"/>
              <a:gd name="connsiteY5175" fmla="*/ 2802731 h 6857998"/>
              <a:gd name="connsiteX5176" fmla="*/ 14552 w 6435725"/>
              <a:gd name="connsiteY5176" fmla="*/ 2802202 h 6857998"/>
              <a:gd name="connsiteX5177" fmla="*/ 16404 w 6435725"/>
              <a:gd name="connsiteY5177" fmla="*/ 2801937 h 6857998"/>
              <a:gd name="connsiteX5178" fmla="*/ 17992 w 6435725"/>
              <a:gd name="connsiteY5178" fmla="*/ 2801937 h 6857998"/>
              <a:gd name="connsiteX5179" fmla="*/ 19844 w 6435725"/>
              <a:gd name="connsiteY5179" fmla="*/ 2802202 h 6857998"/>
              <a:gd name="connsiteX5180" fmla="*/ 21696 w 6435725"/>
              <a:gd name="connsiteY5180" fmla="*/ 2802731 h 6857998"/>
              <a:gd name="connsiteX5181" fmla="*/ 23548 w 6435725"/>
              <a:gd name="connsiteY5181" fmla="*/ 2803260 h 6857998"/>
              <a:gd name="connsiteX5182" fmla="*/ 27517 w 6435725"/>
              <a:gd name="connsiteY5182" fmla="*/ 2805377 h 6857998"/>
              <a:gd name="connsiteX5183" fmla="*/ 31750 w 6435725"/>
              <a:gd name="connsiteY5183" fmla="*/ 2807758 h 6857998"/>
              <a:gd name="connsiteX5184" fmla="*/ 35719 w 6435725"/>
              <a:gd name="connsiteY5184" fmla="*/ 2810668 h 6857998"/>
              <a:gd name="connsiteX5185" fmla="*/ 43921 w 6435725"/>
              <a:gd name="connsiteY5185" fmla="*/ 2817283 h 6857998"/>
              <a:gd name="connsiteX5186" fmla="*/ 52652 w 6435725"/>
              <a:gd name="connsiteY5186" fmla="*/ 2824691 h 6857998"/>
              <a:gd name="connsiteX5187" fmla="*/ 56885 w 6435725"/>
              <a:gd name="connsiteY5187" fmla="*/ 2828131 h 6857998"/>
              <a:gd name="connsiteX5188" fmla="*/ 61119 w 6435725"/>
              <a:gd name="connsiteY5188" fmla="*/ 2831041 h 6857998"/>
              <a:gd name="connsiteX5189" fmla="*/ 65087 w 6435725"/>
              <a:gd name="connsiteY5189" fmla="*/ 2833951 h 6857998"/>
              <a:gd name="connsiteX5190" fmla="*/ 69321 w 6435725"/>
              <a:gd name="connsiteY5190" fmla="*/ 2836068 h 6857998"/>
              <a:gd name="connsiteX5191" fmla="*/ 77523 w 6435725"/>
              <a:gd name="connsiteY5191" fmla="*/ 2843741 h 6857998"/>
              <a:gd name="connsiteX5192" fmla="*/ 80963 w 6435725"/>
              <a:gd name="connsiteY5192" fmla="*/ 2841360 h 6857998"/>
              <a:gd name="connsiteX5193" fmla="*/ 84667 w 6435725"/>
              <a:gd name="connsiteY5193" fmla="*/ 2838450 h 6857998"/>
              <a:gd name="connsiteX5194" fmla="*/ 88106 w 6435725"/>
              <a:gd name="connsiteY5194" fmla="*/ 2835539 h 6857998"/>
              <a:gd name="connsiteX5195" fmla="*/ 91281 w 6435725"/>
              <a:gd name="connsiteY5195" fmla="*/ 2832364 h 6857998"/>
              <a:gd name="connsiteX5196" fmla="*/ 97102 w 6435725"/>
              <a:gd name="connsiteY5196" fmla="*/ 2825220 h 6857998"/>
              <a:gd name="connsiteX5197" fmla="*/ 102923 w 6435725"/>
              <a:gd name="connsiteY5197" fmla="*/ 2818341 h 6857998"/>
              <a:gd name="connsiteX5198" fmla="*/ 108744 w 6435725"/>
              <a:gd name="connsiteY5198" fmla="*/ 2811462 h 6857998"/>
              <a:gd name="connsiteX5199" fmla="*/ 111919 w 6435725"/>
              <a:gd name="connsiteY5199" fmla="*/ 2808023 h 6857998"/>
              <a:gd name="connsiteX5200" fmla="*/ 115094 w 6435725"/>
              <a:gd name="connsiteY5200" fmla="*/ 2805112 h 6857998"/>
              <a:gd name="connsiteX5201" fmla="*/ 118798 w 6435725"/>
              <a:gd name="connsiteY5201" fmla="*/ 2802731 h 6857998"/>
              <a:gd name="connsiteX5202" fmla="*/ 122502 w 6435725"/>
              <a:gd name="connsiteY5202" fmla="*/ 2800085 h 6857998"/>
              <a:gd name="connsiteX5203" fmla="*/ 126735 w 6435725"/>
              <a:gd name="connsiteY5203" fmla="*/ 2797968 h 6857998"/>
              <a:gd name="connsiteX5204" fmla="*/ 131233 w 6435725"/>
              <a:gd name="connsiteY5204" fmla="*/ 2796380 h 6857998"/>
              <a:gd name="connsiteX5205" fmla="*/ 135467 w 6435725"/>
              <a:gd name="connsiteY5205" fmla="*/ 2795587 h 6857998"/>
              <a:gd name="connsiteX5206" fmla="*/ 139171 w 6435725"/>
              <a:gd name="connsiteY5206" fmla="*/ 2794793 h 6857998"/>
              <a:gd name="connsiteX5207" fmla="*/ 142081 w 6435725"/>
              <a:gd name="connsiteY5207" fmla="*/ 2794793 h 6857998"/>
              <a:gd name="connsiteX5208" fmla="*/ 144462 w 6435725"/>
              <a:gd name="connsiteY5208" fmla="*/ 2795322 h 6857998"/>
              <a:gd name="connsiteX5209" fmla="*/ 146314 w 6435725"/>
              <a:gd name="connsiteY5209" fmla="*/ 2795852 h 6857998"/>
              <a:gd name="connsiteX5210" fmla="*/ 147373 w 6435725"/>
              <a:gd name="connsiteY5210" fmla="*/ 2796646 h 6857998"/>
              <a:gd name="connsiteX5211" fmla="*/ 148167 w 6435725"/>
              <a:gd name="connsiteY5211" fmla="*/ 2798233 h 6857998"/>
              <a:gd name="connsiteX5212" fmla="*/ 148431 w 6435725"/>
              <a:gd name="connsiteY5212" fmla="*/ 2799820 h 6857998"/>
              <a:gd name="connsiteX5213" fmla="*/ 148431 w 6435725"/>
              <a:gd name="connsiteY5213" fmla="*/ 2801408 h 6857998"/>
              <a:gd name="connsiteX5214" fmla="*/ 148431 w 6435725"/>
              <a:gd name="connsiteY5214" fmla="*/ 2803524 h 6857998"/>
              <a:gd name="connsiteX5215" fmla="*/ 147108 w 6435725"/>
              <a:gd name="connsiteY5215" fmla="*/ 2807493 h 6857998"/>
              <a:gd name="connsiteX5216" fmla="*/ 143933 w 6435725"/>
              <a:gd name="connsiteY5216" fmla="*/ 2816754 h 6857998"/>
              <a:gd name="connsiteX5217" fmla="*/ 185737 w 6435725"/>
              <a:gd name="connsiteY5217" fmla="*/ 2811197 h 6857998"/>
              <a:gd name="connsiteX5218" fmla="*/ 187060 w 6435725"/>
              <a:gd name="connsiteY5218" fmla="*/ 2811462 h 6857998"/>
              <a:gd name="connsiteX5219" fmla="*/ 188383 w 6435725"/>
              <a:gd name="connsiteY5219" fmla="*/ 2811462 h 6857998"/>
              <a:gd name="connsiteX5220" fmla="*/ 189442 w 6435725"/>
              <a:gd name="connsiteY5220" fmla="*/ 2811197 h 6857998"/>
              <a:gd name="connsiteX5221" fmla="*/ 190500 w 6435725"/>
              <a:gd name="connsiteY5221" fmla="*/ 2810933 h 6857998"/>
              <a:gd name="connsiteX5222" fmla="*/ 191029 w 6435725"/>
              <a:gd name="connsiteY5222" fmla="*/ 2810404 h 6857998"/>
              <a:gd name="connsiteX5223" fmla="*/ 191558 w 6435725"/>
              <a:gd name="connsiteY5223" fmla="*/ 2809345 h 6857998"/>
              <a:gd name="connsiteX5224" fmla="*/ 192352 w 6435725"/>
              <a:gd name="connsiteY5224" fmla="*/ 2808023 h 6857998"/>
              <a:gd name="connsiteX5225" fmla="*/ 192617 w 6435725"/>
              <a:gd name="connsiteY5225" fmla="*/ 2806964 h 6857998"/>
              <a:gd name="connsiteX5226" fmla="*/ 195262 w 6435725"/>
              <a:gd name="connsiteY5226" fmla="*/ 2799291 h 6857998"/>
              <a:gd name="connsiteX5227" fmla="*/ 198702 w 6435725"/>
              <a:gd name="connsiteY5227" fmla="*/ 2791883 h 6857998"/>
              <a:gd name="connsiteX5228" fmla="*/ 202671 w 6435725"/>
              <a:gd name="connsiteY5228" fmla="*/ 2784739 h 6857998"/>
              <a:gd name="connsiteX5229" fmla="*/ 207433 w 6435725"/>
              <a:gd name="connsiteY5229" fmla="*/ 2778389 h 6857998"/>
              <a:gd name="connsiteX5230" fmla="*/ 212460 w 6435725"/>
              <a:gd name="connsiteY5230" fmla="*/ 2772568 h 6857998"/>
              <a:gd name="connsiteX5231" fmla="*/ 218017 w 6435725"/>
              <a:gd name="connsiteY5231" fmla="*/ 2767012 h 6857998"/>
              <a:gd name="connsiteX5232" fmla="*/ 224102 w 6435725"/>
              <a:gd name="connsiteY5232" fmla="*/ 2761720 h 6857998"/>
              <a:gd name="connsiteX5233" fmla="*/ 230981 w 6435725"/>
              <a:gd name="connsiteY5233" fmla="*/ 2756958 h 6857998"/>
              <a:gd name="connsiteX5234" fmla="*/ 221192 w 6435725"/>
              <a:gd name="connsiteY5234" fmla="*/ 2746375 h 6857998"/>
              <a:gd name="connsiteX5235" fmla="*/ 216165 w 6435725"/>
              <a:gd name="connsiteY5235" fmla="*/ 2741083 h 6857998"/>
              <a:gd name="connsiteX5236" fmla="*/ 211667 w 6435725"/>
              <a:gd name="connsiteY5236" fmla="*/ 2736320 h 6857998"/>
              <a:gd name="connsiteX5237" fmla="*/ 207698 w 6435725"/>
              <a:gd name="connsiteY5237" fmla="*/ 2731293 h 6857998"/>
              <a:gd name="connsiteX5238" fmla="*/ 204258 w 6435725"/>
              <a:gd name="connsiteY5238" fmla="*/ 2726531 h 6857998"/>
              <a:gd name="connsiteX5239" fmla="*/ 202671 w 6435725"/>
              <a:gd name="connsiteY5239" fmla="*/ 2723885 h 6857998"/>
              <a:gd name="connsiteX5240" fmla="*/ 201612 w 6435725"/>
              <a:gd name="connsiteY5240" fmla="*/ 2721768 h 6857998"/>
              <a:gd name="connsiteX5241" fmla="*/ 200554 w 6435725"/>
              <a:gd name="connsiteY5241" fmla="*/ 2719387 h 6857998"/>
              <a:gd name="connsiteX5242" fmla="*/ 200025 w 6435725"/>
              <a:gd name="connsiteY5242" fmla="*/ 2717005 h 6857998"/>
              <a:gd name="connsiteX5243" fmla="*/ 199231 w 6435725"/>
              <a:gd name="connsiteY5243" fmla="*/ 2714360 h 6857998"/>
              <a:gd name="connsiteX5244" fmla="*/ 199231 w 6435725"/>
              <a:gd name="connsiteY5244" fmla="*/ 2712244 h 6857998"/>
              <a:gd name="connsiteX5245" fmla="*/ 199231 w 6435725"/>
              <a:gd name="connsiteY5245" fmla="*/ 2709862 h 6857998"/>
              <a:gd name="connsiteX5246" fmla="*/ 200025 w 6435725"/>
              <a:gd name="connsiteY5246" fmla="*/ 2707481 h 6857998"/>
              <a:gd name="connsiteX5247" fmla="*/ 200819 w 6435725"/>
              <a:gd name="connsiteY5247" fmla="*/ 2705364 h 6857998"/>
              <a:gd name="connsiteX5248" fmla="*/ 202142 w 6435725"/>
              <a:gd name="connsiteY5248" fmla="*/ 2702719 h 6857998"/>
              <a:gd name="connsiteX5249" fmla="*/ 203729 w 6435725"/>
              <a:gd name="connsiteY5249" fmla="*/ 2700337 h 6857998"/>
              <a:gd name="connsiteX5250" fmla="*/ 205846 w 6435725"/>
              <a:gd name="connsiteY5250" fmla="*/ 2697956 h 6857998"/>
              <a:gd name="connsiteX5251" fmla="*/ 208227 w 6435725"/>
              <a:gd name="connsiteY5251" fmla="*/ 2695310 h 6857998"/>
              <a:gd name="connsiteX5252" fmla="*/ 210873 w 6435725"/>
              <a:gd name="connsiteY5252" fmla="*/ 2693193 h 6857998"/>
              <a:gd name="connsiteX5253" fmla="*/ 214577 w 6435725"/>
              <a:gd name="connsiteY5253" fmla="*/ 2690812 h 6857998"/>
              <a:gd name="connsiteX5254" fmla="*/ 218281 w 6435725"/>
              <a:gd name="connsiteY5254" fmla="*/ 2688431 h 6857998"/>
              <a:gd name="connsiteX5255" fmla="*/ 222779 w 6435725"/>
              <a:gd name="connsiteY5255" fmla="*/ 2685520 h 6857998"/>
              <a:gd name="connsiteX5256" fmla="*/ 227542 w 6435725"/>
              <a:gd name="connsiteY5256" fmla="*/ 2683139 h 6857998"/>
              <a:gd name="connsiteX5257" fmla="*/ 233098 w 6435725"/>
              <a:gd name="connsiteY5257" fmla="*/ 2680758 h 6857998"/>
              <a:gd name="connsiteX5258" fmla="*/ 239183 w 6435725"/>
              <a:gd name="connsiteY5258" fmla="*/ 2678112 h 6857998"/>
              <a:gd name="connsiteX5259" fmla="*/ 244475 w 6435725"/>
              <a:gd name="connsiteY5259" fmla="*/ 2675730 h 6857998"/>
              <a:gd name="connsiteX5260" fmla="*/ 248973 w 6435725"/>
              <a:gd name="connsiteY5260" fmla="*/ 2673349 h 6857998"/>
              <a:gd name="connsiteX5261" fmla="*/ 253735 w 6435725"/>
              <a:gd name="connsiteY5261" fmla="*/ 2670439 h 6857998"/>
              <a:gd name="connsiteX5262" fmla="*/ 257704 w 6435725"/>
              <a:gd name="connsiteY5262" fmla="*/ 2667529 h 6857998"/>
              <a:gd name="connsiteX5263" fmla="*/ 261673 w 6435725"/>
              <a:gd name="connsiteY5263" fmla="*/ 2664354 h 6857998"/>
              <a:gd name="connsiteX5264" fmla="*/ 265112 w 6435725"/>
              <a:gd name="connsiteY5264" fmla="*/ 2660914 h 6857998"/>
              <a:gd name="connsiteX5265" fmla="*/ 268023 w 6435725"/>
              <a:gd name="connsiteY5265" fmla="*/ 2657739 h 6857998"/>
              <a:gd name="connsiteX5266" fmla="*/ 270933 w 6435725"/>
              <a:gd name="connsiteY5266" fmla="*/ 2654035 h 6857998"/>
              <a:gd name="connsiteX5267" fmla="*/ 273314 w 6435725"/>
              <a:gd name="connsiteY5267" fmla="*/ 2650331 h 6857998"/>
              <a:gd name="connsiteX5268" fmla="*/ 275431 w 6435725"/>
              <a:gd name="connsiteY5268" fmla="*/ 2646362 h 6857998"/>
              <a:gd name="connsiteX5269" fmla="*/ 277283 w 6435725"/>
              <a:gd name="connsiteY5269" fmla="*/ 2642393 h 6857998"/>
              <a:gd name="connsiteX5270" fmla="*/ 278606 w 6435725"/>
              <a:gd name="connsiteY5270" fmla="*/ 2638160 h 6857998"/>
              <a:gd name="connsiteX5271" fmla="*/ 279929 w 6435725"/>
              <a:gd name="connsiteY5271" fmla="*/ 2633927 h 6857998"/>
              <a:gd name="connsiteX5272" fmla="*/ 280723 w 6435725"/>
              <a:gd name="connsiteY5272" fmla="*/ 2629693 h 6857998"/>
              <a:gd name="connsiteX5273" fmla="*/ 280987 w 6435725"/>
              <a:gd name="connsiteY5273" fmla="*/ 2625724 h 6857998"/>
              <a:gd name="connsiteX5274" fmla="*/ 281252 w 6435725"/>
              <a:gd name="connsiteY5274" fmla="*/ 2621491 h 6857998"/>
              <a:gd name="connsiteX5275" fmla="*/ 281252 w 6435725"/>
              <a:gd name="connsiteY5275" fmla="*/ 2616993 h 6857998"/>
              <a:gd name="connsiteX5276" fmla="*/ 280723 w 6435725"/>
              <a:gd name="connsiteY5276" fmla="*/ 2612761 h 6857998"/>
              <a:gd name="connsiteX5277" fmla="*/ 280194 w 6435725"/>
              <a:gd name="connsiteY5277" fmla="*/ 2608526 h 6857998"/>
              <a:gd name="connsiteX5278" fmla="*/ 278871 w 6435725"/>
              <a:gd name="connsiteY5278" fmla="*/ 2604293 h 6857998"/>
              <a:gd name="connsiteX5279" fmla="*/ 277548 w 6435725"/>
              <a:gd name="connsiteY5279" fmla="*/ 2599796 h 6857998"/>
              <a:gd name="connsiteX5280" fmla="*/ 275696 w 6435725"/>
              <a:gd name="connsiteY5280" fmla="*/ 2595827 h 6857998"/>
              <a:gd name="connsiteX5281" fmla="*/ 273844 w 6435725"/>
              <a:gd name="connsiteY5281" fmla="*/ 2591594 h 6857998"/>
              <a:gd name="connsiteX5282" fmla="*/ 271462 w 6435725"/>
              <a:gd name="connsiteY5282" fmla="*/ 2587625 h 6857998"/>
              <a:gd name="connsiteX5283" fmla="*/ 269081 w 6435725"/>
              <a:gd name="connsiteY5283" fmla="*/ 2583921 h 6857998"/>
              <a:gd name="connsiteX5284" fmla="*/ 265906 w 6435725"/>
              <a:gd name="connsiteY5284" fmla="*/ 2580216 h 6857998"/>
              <a:gd name="connsiteX5285" fmla="*/ 262996 w 6435725"/>
              <a:gd name="connsiteY5285" fmla="*/ 2576512 h 6857998"/>
              <a:gd name="connsiteX5286" fmla="*/ 259556 w 6435725"/>
              <a:gd name="connsiteY5286" fmla="*/ 2573073 h 6857998"/>
              <a:gd name="connsiteX5287" fmla="*/ 255587 w 6435725"/>
              <a:gd name="connsiteY5287" fmla="*/ 2569897 h 6857998"/>
              <a:gd name="connsiteX5288" fmla="*/ 251619 w 6435725"/>
              <a:gd name="connsiteY5288" fmla="*/ 2566723 h 6857998"/>
              <a:gd name="connsiteX5289" fmla="*/ 247121 w 6435725"/>
              <a:gd name="connsiteY5289" fmla="*/ 2563548 h 6857998"/>
              <a:gd name="connsiteX5290" fmla="*/ 242623 w 6435725"/>
              <a:gd name="connsiteY5290" fmla="*/ 2560902 h 6857998"/>
              <a:gd name="connsiteX5291" fmla="*/ 223573 w 6435725"/>
              <a:gd name="connsiteY5291" fmla="*/ 2553494 h 6857998"/>
              <a:gd name="connsiteX5292" fmla="*/ 225160 w 6435725"/>
              <a:gd name="connsiteY5292" fmla="*/ 2551376 h 6857998"/>
              <a:gd name="connsiteX5293" fmla="*/ 226483 w 6435725"/>
              <a:gd name="connsiteY5293" fmla="*/ 2548996 h 6857998"/>
              <a:gd name="connsiteX5294" fmla="*/ 227277 w 6435725"/>
              <a:gd name="connsiteY5294" fmla="*/ 2546086 h 6857998"/>
              <a:gd name="connsiteX5295" fmla="*/ 228071 w 6435725"/>
              <a:gd name="connsiteY5295" fmla="*/ 2543439 h 6857998"/>
              <a:gd name="connsiteX5296" fmla="*/ 229658 w 6435725"/>
              <a:gd name="connsiteY5296" fmla="*/ 2537354 h 6857998"/>
              <a:gd name="connsiteX5297" fmla="*/ 231246 w 6435725"/>
              <a:gd name="connsiteY5297" fmla="*/ 2530740 h 6857998"/>
              <a:gd name="connsiteX5298" fmla="*/ 233627 w 6435725"/>
              <a:gd name="connsiteY5298" fmla="*/ 2517775 h 6857998"/>
              <a:gd name="connsiteX5299" fmla="*/ 235214 w 6435725"/>
              <a:gd name="connsiteY5299" fmla="*/ 2511689 h 6857998"/>
              <a:gd name="connsiteX5300" fmla="*/ 237067 w 6435725"/>
              <a:gd name="connsiteY5300" fmla="*/ 2506133 h 6857998"/>
              <a:gd name="connsiteX5301" fmla="*/ 238389 w 6435725"/>
              <a:gd name="connsiteY5301" fmla="*/ 2503487 h 6857998"/>
              <a:gd name="connsiteX5302" fmla="*/ 239448 w 6435725"/>
              <a:gd name="connsiteY5302" fmla="*/ 2501371 h 6857998"/>
              <a:gd name="connsiteX5303" fmla="*/ 241035 w 6435725"/>
              <a:gd name="connsiteY5303" fmla="*/ 2499254 h 6857998"/>
              <a:gd name="connsiteX5304" fmla="*/ 242887 w 6435725"/>
              <a:gd name="connsiteY5304" fmla="*/ 2497402 h 6857998"/>
              <a:gd name="connsiteX5305" fmla="*/ 244739 w 6435725"/>
              <a:gd name="connsiteY5305" fmla="*/ 2495549 h 6857998"/>
              <a:gd name="connsiteX5306" fmla="*/ 247121 w 6435725"/>
              <a:gd name="connsiteY5306" fmla="*/ 2494227 h 6857998"/>
              <a:gd name="connsiteX5307" fmla="*/ 249767 w 6435725"/>
              <a:gd name="connsiteY5307" fmla="*/ 2493433 h 6857998"/>
              <a:gd name="connsiteX5308" fmla="*/ 252412 w 6435725"/>
              <a:gd name="connsiteY5308" fmla="*/ 2492639 h 6857998"/>
              <a:gd name="connsiteX5309" fmla="*/ 255587 w 6435725"/>
              <a:gd name="connsiteY5309" fmla="*/ 2492375 h 6857998"/>
              <a:gd name="connsiteX5310" fmla="*/ 259027 w 6435725"/>
              <a:gd name="connsiteY5310" fmla="*/ 2492375 h 6857998"/>
              <a:gd name="connsiteX5311" fmla="*/ 262996 w 6435725"/>
              <a:gd name="connsiteY5311" fmla="*/ 2492904 h 6857998"/>
              <a:gd name="connsiteX5312" fmla="*/ 266964 w 6435725"/>
              <a:gd name="connsiteY5312" fmla="*/ 2493962 h 6857998"/>
              <a:gd name="connsiteX5313" fmla="*/ 271462 w 6435725"/>
              <a:gd name="connsiteY5313" fmla="*/ 2495549 h 6857998"/>
              <a:gd name="connsiteX5314" fmla="*/ 276754 w 6435725"/>
              <a:gd name="connsiteY5314" fmla="*/ 2497667 h 6857998"/>
              <a:gd name="connsiteX5315" fmla="*/ 282310 w 6435725"/>
              <a:gd name="connsiteY5315" fmla="*/ 2500048 h 6857998"/>
              <a:gd name="connsiteX5316" fmla="*/ 288131 w 6435725"/>
              <a:gd name="connsiteY5316" fmla="*/ 2503223 h 6857998"/>
              <a:gd name="connsiteX5317" fmla="*/ 289719 w 6435725"/>
              <a:gd name="connsiteY5317" fmla="*/ 2503752 h 6857998"/>
              <a:gd name="connsiteX5318" fmla="*/ 290777 w 6435725"/>
              <a:gd name="connsiteY5318" fmla="*/ 2504281 h 6857998"/>
              <a:gd name="connsiteX5319" fmla="*/ 292364 w 6435725"/>
              <a:gd name="connsiteY5319" fmla="*/ 2504281 h 6857998"/>
              <a:gd name="connsiteX5320" fmla="*/ 293687 w 6435725"/>
              <a:gd name="connsiteY5320" fmla="*/ 2504810 h 6857998"/>
              <a:gd name="connsiteX5321" fmla="*/ 294746 w 6435725"/>
              <a:gd name="connsiteY5321" fmla="*/ 2504281 h 6857998"/>
              <a:gd name="connsiteX5322" fmla="*/ 296069 w 6435725"/>
              <a:gd name="connsiteY5322" fmla="*/ 2504017 h 6857998"/>
              <a:gd name="connsiteX5323" fmla="*/ 298450 w 6435725"/>
              <a:gd name="connsiteY5323" fmla="*/ 2502958 h 6857998"/>
              <a:gd name="connsiteX5324" fmla="*/ 300302 w 6435725"/>
              <a:gd name="connsiteY5324" fmla="*/ 2501106 h 6857998"/>
              <a:gd name="connsiteX5325" fmla="*/ 302419 w 6435725"/>
              <a:gd name="connsiteY5325" fmla="*/ 2498460 h 6857998"/>
              <a:gd name="connsiteX5326" fmla="*/ 304006 w 6435725"/>
              <a:gd name="connsiteY5326" fmla="*/ 2496079 h 6857998"/>
              <a:gd name="connsiteX5327" fmla="*/ 305594 w 6435725"/>
              <a:gd name="connsiteY5327" fmla="*/ 2492904 h 6857998"/>
              <a:gd name="connsiteX5328" fmla="*/ 306917 w 6435725"/>
              <a:gd name="connsiteY5328" fmla="*/ 2489994 h 6857998"/>
              <a:gd name="connsiteX5329" fmla="*/ 307710 w 6435725"/>
              <a:gd name="connsiteY5329" fmla="*/ 2486818 h 6857998"/>
              <a:gd name="connsiteX5330" fmla="*/ 308239 w 6435725"/>
              <a:gd name="connsiteY5330" fmla="*/ 2483909 h 6857998"/>
              <a:gd name="connsiteX5331" fmla="*/ 309033 w 6435725"/>
              <a:gd name="connsiteY5331" fmla="*/ 2480998 h 6857998"/>
              <a:gd name="connsiteX5332" fmla="*/ 309033 w 6435725"/>
              <a:gd name="connsiteY5332" fmla="*/ 2478352 h 6857998"/>
              <a:gd name="connsiteX5333" fmla="*/ 309033 w 6435725"/>
              <a:gd name="connsiteY5333" fmla="*/ 2476235 h 6857998"/>
              <a:gd name="connsiteX5334" fmla="*/ 308239 w 6435725"/>
              <a:gd name="connsiteY5334" fmla="*/ 2474383 h 6857998"/>
              <a:gd name="connsiteX5335" fmla="*/ 307446 w 6435725"/>
              <a:gd name="connsiteY5335" fmla="*/ 2473325 h 6857998"/>
              <a:gd name="connsiteX5336" fmla="*/ 303212 w 6435725"/>
              <a:gd name="connsiteY5336" fmla="*/ 2469356 h 6857998"/>
              <a:gd name="connsiteX5337" fmla="*/ 299244 w 6435725"/>
              <a:gd name="connsiteY5337" fmla="*/ 2465388 h 6857998"/>
              <a:gd name="connsiteX5338" fmla="*/ 296069 w 6435725"/>
              <a:gd name="connsiteY5338" fmla="*/ 2461418 h 6857998"/>
              <a:gd name="connsiteX5339" fmla="*/ 292894 w 6435725"/>
              <a:gd name="connsiteY5339" fmla="*/ 2457714 h 6857998"/>
              <a:gd name="connsiteX5340" fmla="*/ 290777 w 6435725"/>
              <a:gd name="connsiteY5340" fmla="*/ 2453746 h 6857998"/>
              <a:gd name="connsiteX5341" fmla="*/ 288925 w 6435725"/>
              <a:gd name="connsiteY5341" fmla="*/ 2450042 h 6857998"/>
              <a:gd name="connsiteX5342" fmla="*/ 287602 w 6435725"/>
              <a:gd name="connsiteY5342" fmla="*/ 2446072 h 6857998"/>
              <a:gd name="connsiteX5343" fmla="*/ 286279 w 6435725"/>
              <a:gd name="connsiteY5343" fmla="*/ 2442369 h 6857998"/>
              <a:gd name="connsiteX5344" fmla="*/ 285750 w 6435725"/>
              <a:gd name="connsiteY5344" fmla="*/ 2438399 h 6857998"/>
              <a:gd name="connsiteX5345" fmla="*/ 285221 w 6435725"/>
              <a:gd name="connsiteY5345" fmla="*/ 2434695 h 6857998"/>
              <a:gd name="connsiteX5346" fmla="*/ 285221 w 6435725"/>
              <a:gd name="connsiteY5346" fmla="*/ 2430991 h 6857998"/>
              <a:gd name="connsiteX5347" fmla="*/ 285750 w 6435725"/>
              <a:gd name="connsiteY5347" fmla="*/ 2427287 h 6857998"/>
              <a:gd name="connsiteX5348" fmla="*/ 286279 w 6435725"/>
              <a:gd name="connsiteY5348" fmla="*/ 2423319 h 6857998"/>
              <a:gd name="connsiteX5349" fmla="*/ 286808 w 6435725"/>
              <a:gd name="connsiteY5349" fmla="*/ 2419614 h 6857998"/>
              <a:gd name="connsiteX5350" fmla="*/ 287867 w 6435725"/>
              <a:gd name="connsiteY5350" fmla="*/ 2415910 h 6857998"/>
              <a:gd name="connsiteX5351" fmla="*/ 288925 w 6435725"/>
              <a:gd name="connsiteY5351" fmla="*/ 2412206 h 6857998"/>
              <a:gd name="connsiteX5352" fmla="*/ 291835 w 6435725"/>
              <a:gd name="connsiteY5352" fmla="*/ 2404798 h 6857998"/>
              <a:gd name="connsiteX5353" fmla="*/ 294746 w 6435725"/>
              <a:gd name="connsiteY5353" fmla="*/ 2397389 h 6857998"/>
              <a:gd name="connsiteX5354" fmla="*/ 301625 w 6435725"/>
              <a:gd name="connsiteY5354" fmla="*/ 2382837 h 6857998"/>
              <a:gd name="connsiteX5355" fmla="*/ 304271 w 6435725"/>
              <a:gd name="connsiteY5355" fmla="*/ 2375429 h 6857998"/>
              <a:gd name="connsiteX5356" fmla="*/ 307181 w 6435725"/>
              <a:gd name="connsiteY5356" fmla="*/ 2368021 h 6857998"/>
              <a:gd name="connsiteX5357" fmla="*/ 307975 w 6435725"/>
              <a:gd name="connsiteY5357" fmla="*/ 2364316 h 6857998"/>
              <a:gd name="connsiteX5358" fmla="*/ 309033 w 6435725"/>
              <a:gd name="connsiteY5358" fmla="*/ 2360612 h 6857998"/>
              <a:gd name="connsiteX5359" fmla="*/ 309562 w 6435725"/>
              <a:gd name="connsiteY5359" fmla="*/ 2356644 h 6857998"/>
              <a:gd name="connsiteX5360" fmla="*/ 309827 w 6435725"/>
              <a:gd name="connsiteY5360" fmla="*/ 2352939 h 6857998"/>
              <a:gd name="connsiteX5361" fmla="*/ 310621 w 6435725"/>
              <a:gd name="connsiteY5361" fmla="*/ 2347383 h 6857998"/>
              <a:gd name="connsiteX5362" fmla="*/ 311414 w 6435725"/>
              <a:gd name="connsiteY5362" fmla="*/ 2341826 h 6857998"/>
              <a:gd name="connsiteX5363" fmla="*/ 313796 w 6435725"/>
              <a:gd name="connsiteY5363" fmla="*/ 2330713 h 6857998"/>
              <a:gd name="connsiteX5364" fmla="*/ 314325 w 6435725"/>
              <a:gd name="connsiteY5364" fmla="*/ 2321718 h 6857998"/>
              <a:gd name="connsiteX5365" fmla="*/ 314325 w 6435725"/>
              <a:gd name="connsiteY5365" fmla="*/ 2312722 h 6857998"/>
              <a:gd name="connsiteX5366" fmla="*/ 313796 w 6435725"/>
              <a:gd name="connsiteY5366" fmla="*/ 2308489 h 6857998"/>
              <a:gd name="connsiteX5367" fmla="*/ 313531 w 6435725"/>
              <a:gd name="connsiteY5367" fmla="*/ 2304520 h 6857998"/>
              <a:gd name="connsiteX5368" fmla="*/ 312738 w 6435725"/>
              <a:gd name="connsiteY5368" fmla="*/ 2300552 h 6857998"/>
              <a:gd name="connsiteX5369" fmla="*/ 311414 w 6435725"/>
              <a:gd name="connsiteY5369" fmla="*/ 2296848 h 6857998"/>
              <a:gd name="connsiteX5370" fmla="*/ 309827 w 6435725"/>
              <a:gd name="connsiteY5370" fmla="*/ 2293144 h 6857998"/>
              <a:gd name="connsiteX5371" fmla="*/ 307710 w 6435725"/>
              <a:gd name="connsiteY5371" fmla="*/ 2289968 h 6857998"/>
              <a:gd name="connsiteX5372" fmla="*/ 305329 w 6435725"/>
              <a:gd name="connsiteY5372" fmla="*/ 2286793 h 6857998"/>
              <a:gd name="connsiteX5373" fmla="*/ 302154 w 6435725"/>
              <a:gd name="connsiteY5373" fmla="*/ 2284412 h 6857998"/>
              <a:gd name="connsiteX5374" fmla="*/ 298450 w 6435725"/>
              <a:gd name="connsiteY5374" fmla="*/ 2282295 h 6857998"/>
              <a:gd name="connsiteX5375" fmla="*/ 294217 w 6435725"/>
              <a:gd name="connsiteY5375" fmla="*/ 2280178 h 6857998"/>
              <a:gd name="connsiteX5376" fmla="*/ 288925 w 6435725"/>
              <a:gd name="connsiteY5376" fmla="*/ 2278856 h 6857998"/>
              <a:gd name="connsiteX5377" fmla="*/ 283104 w 6435725"/>
              <a:gd name="connsiteY5377" fmla="*/ 2278062 h 6857998"/>
              <a:gd name="connsiteX5378" fmla="*/ 284956 w 6435725"/>
              <a:gd name="connsiteY5378" fmla="*/ 2284412 h 6857998"/>
              <a:gd name="connsiteX5379" fmla="*/ 286279 w 6435725"/>
              <a:gd name="connsiteY5379" fmla="*/ 2290497 h 6857998"/>
              <a:gd name="connsiteX5380" fmla="*/ 286808 w 6435725"/>
              <a:gd name="connsiteY5380" fmla="*/ 2296054 h 6857998"/>
              <a:gd name="connsiteX5381" fmla="*/ 286808 w 6435725"/>
              <a:gd name="connsiteY5381" fmla="*/ 2301080 h 6857998"/>
              <a:gd name="connsiteX5382" fmla="*/ 286279 w 6435725"/>
              <a:gd name="connsiteY5382" fmla="*/ 2305313 h 6857998"/>
              <a:gd name="connsiteX5383" fmla="*/ 284956 w 6435725"/>
              <a:gd name="connsiteY5383" fmla="*/ 2309018 h 6857998"/>
              <a:gd name="connsiteX5384" fmla="*/ 284162 w 6435725"/>
              <a:gd name="connsiteY5384" fmla="*/ 2310605 h 6857998"/>
              <a:gd name="connsiteX5385" fmla="*/ 283104 w 6435725"/>
              <a:gd name="connsiteY5385" fmla="*/ 2312193 h 6857998"/>
              <a:gd name="connsiteX5386" fmla="*/ 282310 w 6435725"/>
              <a:gd name="connsiteY5386" fmla="*/ 2313252 h 6857998"/>
              <a:gd name="connsiteX5387" fmla="*/ 280987 w 6435725"/>
              <a:gd name="connsiteY5387" fmla="*/ 2314575 h 6857998"/>
              <a:gd name="connsiteX5388" fmla="*/ 279400 w 6435725"/>
              <a:gd name="connsiteY5388" fmla="*/ 2315897 h 6857998"/>
              <a:gd name="connsiteX5389" fmla="*/ 278077 w 6435725"/>
              <a:gd name="connsiteY5389" fmla="*/ 2316691 h 6857998"/>
              <a:gd name="connsiteX5390" fmla="*/ 274637 w 6435725"/>
              <a:gd name="connsiteY5390" fmla="*/ 2318279 h 6857998"/>
              <a:gd name="connsiteX5391" fmla="*/ 270669 w 6435725"/>
              <a:gd name="connsiteY5391" fmla="*/ 2319073 h 6857998"/>
              <a:gd name="connsiteX5392" fmla="*/ 266171 w 6435725"/>
              <a:gd name="connsiteY5392" fmla="*/ 2319867 h 6857998"/>
              <a:gd name="connsiteX5393" fmla="*/ 261408 w 6435725"/>
              <a:gd name="connsiteY5393" fmla="*/ 2319867 h 6857998"/>
              <a:gd name="connsiteX5394" fmla="*/ 256117 w 6435725"/>
              <a:gd name="connsiteY5394" fmla="*/ 2319073 h 6857998"/>
              <a:gd name="connsiteX5395" fmla="*/ 250296 w 6435725"/>
              <a:gd name="connsiteY5395" fmla="*/ 2318279 h 6857998"/>
              <a:gd name="connsiteX5396" fmla="*/ 244211 w 6435725"/>
              <a:gd name="connsiteY5396" fmla="*/ 2316956 h 6857998"/>
              <a:gd name="connsiteX5397" fmla="*/ 240506 w 6435725"/>
              <a:gd name="connsiteY5397" fmla="*/ 2315897 h 6857998"/>
              <a:gd name="connsiteX5398" fmla="*/ 236802 w 6435725"/>
              <a:gd name="connsiteY5398" fmla="*/ 2314575 h 6857998"/>
              <a:gd name="connsiteX5399" fmla="*/ 233363 w 6435725"/>
              <a:gd name="connsiteY5399" fmla="*/ 2313252 h 6857998"/>
              <a:gd name="connsiteX5400" fmla="*/ 229923 w 6435725"/>
              <a:gd name="connsiteY5400" fmla="*/ 2311399 h 6857998"/>
              <a:gd name="connsiteX5401" fmla="*/ 226748 w 6435725"/>
              <a:gd name="connsiteY5401" fmla="*/ 2309548 h 6857998"/>
              <a:gd name="connsiteX5402" fmla="*/ 223573 w 6435725"/>
              <a:gd name="connsiteY5402" fmla="*/ 2307695 h 6857998"/>
              <a:gd name="connsiteX5403" fmla="*/ 217487 w 6435725"/>
              <a:gd name="connsiteY5403" fmla="*/ 2303197 h 6857998"/>
              <a:gd name="connsiteX5404" fmla="*/ 211667 w 6435725"/>
              <a:gd name="connsiteY5404" fmla="*/ 2298170 h 6857998"/>
              <a:gd name="connsiteX5405" fmla="*/ 206375 w 6435725"/>
              <a:gd name="connsiteY5405" fmla="*/ 2292878 h 6857998"/>
              <a:gd name="connsiteX5406" fmla="*/ 201612 w 6435725"/>
              <a:gd name="connsiteY5406" fmla="*/ 2286793 h 6857998"/>
              <a:gd name="connsiteX5407" fmla="*/ 196585 w 6435725"/>
              <a:gd name="connsiteY5407" fmla="*/ 2280972 h 6857998"/>
              <a:gd name="connsiteX5408" fmla="*/ 180975 w 6435725"/>
              <a:gd name="connsiteY5408" fmla="*/ 2263774 h 6857998"/>
              <a:gd name="connsiteX5409" fmla="*/ 171450 w 6435725"/>
              <a:gd name="connsiteY5409" fmla="*/ 2254249 h 6857998"/>
              <a:gd name="connsiteX5410" fmla="*/ 167746 w 6435725"/>
              <a:gd name="connsiteY5410" fmla="*/ 2249223 h 6857998"/>
              <a:gd name="connsiteX5411" fmla="*/ 164042 w 6435725"/>
              <a:gd name="connsiteY5411" fmla="*/ 2243930 h 6857998"/>
              <a:gd name="connsiteX5412" fmla="*/ 161131 w 6435725"/>
              <a:gd name="connsiteY5412" fmla="*/ 2238375 h 6857998"/>
              <a:gd name="connsiteX5413" fmla="*/ 160338 w 6435725"/>
              <a:gd name="connsiteY5413" fmla="*/ 2235729 h 6857998"/>
              <a:gd name="connsiteX5414" fmla="*/ 159279 w 6435725"/>
              <a:gd name="connsiteY5414" fmla="*/ 2232818 h 6857998"/>
              <a:gd name="connsiteX5415" fmla="*/ 158485 w 6435725"/>
              <a:gd name="connsiteY5415" fmla="*/ 2229908 h 6857998"/>
              <a:gd name="connsiteX5416" fmla="*/ 158221 w 6435725"/>
              <a:gd name="connsiteY5416" fmla="*/ 2226733 h 6857998"/>
              <a:gd name="connsiteX5417" fmla="*/ 157956 w 6435725"/>
              <a:gd name="connsiteY5417" fmla="*/ 2223558 h 6857998"/>
              <a:gd name="connsiteX5418" fmla="*/ 158221 w 6435725"/>
              <a:gd name="connsiteY5418" fmla="*/ 2220648 h 6857998"/>
              <a:gd name="connsiteX5419" fmla="*/ 158485 w 6435725"/>
              <a:gd name="connsiteY5419" fmla="*/ 2217208 h 6857998"/>
              <a:gd name="connsiteX5420" fmla="*/ 159014 w 6435725"/>
              <a:gd name="connsiteY5420" fmla="*/ 2213769 h 6857998"/>
              <a:gd name="connsiteX5421" fmla="*/ 160073 w 6435725"/>
              <a:gd name="connsiteY5421" fmla="*/ 2210329 h 6857998"/>
              <a:gd name="connsiteX5422" fmla="*/ 161131 w 6435725"/>
              <a:gd name="connsiteY5422" fmla="*/ 2206889 h 6857998"/>
              <a:gd name="connsiteX5423" fmla="*/ 168275 w 6435725"/>
              <a:gd name="connsiteY5423" fmla="*/ 2214033 h 6857998"/>
              <a:gd name="connsiteX5424" fmla="*/ 175419 w 6435725"/>
              <a:gd name="connsiteY5424" fmla="*/ 2220648 h 6857998"/>
              <a:gd name="connsiteX5425" fmla="*/ 178858 w 6435725"/>
              <a:gd name="connsiteY5425" fmla="*/ 2223293 h 6857998"/>
              <a:gd name="connsiteX5426" fmla="*/ 181769 w 6435725"/>
              <a:gd name="connsiteY5426" fmla="*/ 2225410 h 6857998"/>
              <a:gd name="connsiteX5427" fmla="*/ 184944 w 6435725"/>
              <a:gd name="connsiteY5427" fmla="*/ 2226998 h 6857998"/>
              <a:gd name="connsiteX5428" fmla="*/ 187589 w 6435725"/>
              <a:gd name="connsiteY5428" fmla="*/ 2228056 h 6857998"/>
              <a:gd name="connsiteX5429" fmla="*/ 188912 w 6435725"/>
              <a:gd name="connsiteY5429" fmla="*/ 2228320 h 6857998"/>
              <a:gd name="connsiteX5430" fmla="*/ 190500 w 6435725"/>
              <a:gd name="connsiteY5430" fmla="*/ 2228320 h 6857998"/>
              <a:gd name="connsiteX5431" fmla="*/ 191558 w 6435725"/>
              <a:gd name="connsiteY5431" fmla="*/ 2228056 h 6857998"/>
              <a:gd name="connsiteX5432" fmla="*/ 192617 w 6435725"/>
              <a:gd name="connsiteY5432" fmla="*/ 2227262 h 6857998"/>
              <a:gd name="connsiteX5433" fmla="*/ 193675 w 6435725"/>
              <a:gd name="connsiteY5433" fmla="*/ 2226733 h 6857998"/>
              <a:gd name="connsiteX5434" fmla="*/ 194998 w 6435725"/>
              <a:gd name="connsiteY5434" fmla="*/ 2225675 h 6857998"/>
              <a:gd name="connsiteX5435" fmla="*/ 196056 w 6435725"/>
              <a:gd name="connsiteY5435" fmla="*/ 2224616 h 6857998"/>
              <a:gd name="connsiteX5436" fmla="*/ 196850 w 6435725"/>
              <a:gd name="connsiteY5436" fmla="*/ 2223029 h 6857998"/>
              <a:gd name="connsiteX5437" fmla="*/ 197908 w 6435725"/>
              <a:gd name="connsiteY5437" fmla="*/ 2221177 h 6857998"/>
              <a:gd name="connsiteX5438" fmla="*/ 198702 w 6435725"/>
              <a:gd name="connsiteY5438" fmla="*/ 2219060 h 6857998"/>
              <a:gd name="connsiteX5439" fmla="*/ 200025 w 6435725"/>
              <a:gd name="connsiteY5439" fmla="*/ 2214033 h 6857998"/>
              <a:gd name="connsiteX5440" fmla="*/ 201083 w 6435725"/>
              <a:gd name="connsiteY5440" fmla="*/ 2207683 h 6857998"/>
              <a:gd name="connsiteX5441" fmla="*/ 201877 w 6435725"/>
              <a:gd name="connsiteY5441" fmla="*/ 2199746 h 6857998"/>
              <a:gd name="connsiteX5442" fmla="*/ 201612 w 6435725"/>
              <a:gd name="connsiteY5442" fmla="*/ 2195777 h 6857998"/>
              <a:gd name="connsiteX5443" fmla="*/ 201612 w 6435725"/>
              <a:gd name="connsiteY5443" fmla="*/ 2192337 h 6857998"/>
              <a:gd name="connsiteX5444" fmla="*/ 201612 w 6435725"/>
              <a:gd name="connsiteY5444" fmla="*/ 2189162 h 6857998"/>
              <a:gd name="connsiteX5445" fmla="*/ 201877 w 6435725"/>
              <a:gd name="connsiteY5445" fmla="*/ 2186517 h 6857998"/>
              <a:gd name="connsiteX5446" fmla="*/ 202406 w 6435725"/>
              <a:gd name="connsiteY5446" fmla="*/ 2184400 h 6857998"/>
              <a:gd name="connsiteX5447" fmla="*/ 202935 w 6435725"/>
              <a:gd name="connsiteY5447" fmla="*/ 2182548 h 6857998"/>
              <a:gd name="connsiteX5448" fmla="*/ 203994 w 6435725"/>
              <a:gd name="connsiteY5448" fmla="*/ 2180696 h 6857998"/>
              <a:gd name="connsiteX5449" fmla="*/ 204787 w 6435725"/>
              <a:gd name="connsiteY5449" fmla="*/ 2179372 h 6857998"/>
              <a:gd name="connsiteX5450" fmla="*/ 206110 w 6435725"/>
              <a:gd name="connsiteY5450" fmla="*/ 2178579 h 6857998"/>
              <a:gd name="connsiteX5451" fmla="*/ 207433 w 6435725"/>
              <a:gd name="connsiteY5451" fmla="*/ 2177785 h 6857998"/>
              <a:gd name="connsiteX5452" fmla="*/ 208492 w 6435725"/>
              <a:gd name="connsiteY5452" fmla="*/ 2177256 h 6857998"/>
              <a:gd name="connsiteX5453" fmla="*/ 210079 w 6435725"/>
              <a:gd name="connsiteY5453" fmla="*/ 2176992 h 6857998"/>
              <a:gd name="connsiteX5454" fmla="*/ 213519 w 6435725"/>
              <a:gd name="connsiteY5454" fmla="*/ 2176992 h 6857998"/>
              <a:gd name="connsiteX5455" fmla="*/ 217223 w 6435725"/>
              <a:gd name="connsiteY5455" fmla="*/ 2177256 h 6857998"/>
              <a:gd name="connsiteX5456" fmla="*/ 220927 w 6435725"/>
              <a:gd name="connsiteY5456" fmla="*/ 2178314 h 6857998"/>
              <a:gd name="connsiteX5457" fmla="*/ 224896 w 6435725"/>
              <a:gd name="connsiteY5457" fmla="*/ 2179372 h 6857998"/>
              <a:gd name="connsiteX5458" fmla="*/ 228600 w 6435725"/>
              <a:gd name="connsiteY5458" fmla="*/ 2180431 h 6857998"/>
              <a:gd name="connsiteX5459" fmla="*/ 232304 w 6435725"/>
              <a:gd name="connsiteY5459" fmla="*/ 2180961 h 6857998"/>
              <a:gd name="connsiteX5460" fmla="*/ 236008 w 6435725"/>
              <a:gd name="connsiteY5460" fmla="*/ 2181489 h 6857998"/>
              <a:gd name="connsiteX5461" fmla="*/ 237331 w 6435725"/>
              <a:gd name="connsiteY5461" fmla="*/ 2181225 h 6857998"/>
              <a:gd name="connsiteX5462" fmla="*/ 238919 w 6435725"/>
              <a:gd name="connsiteY5462" fmla="*/ 2181225 h 6857998"/>
              <a:gd name="connsiteX5463" fmla="*/ 240506 w 6435725"/>
              <a:gd name="connsiteY5463" fmla="*/ 2180696 h 6857998"/>
              <a:gd name="connsiteX5464" fmla="*/ 241829 w 6435725"/>
              <a:gd name="connsiteY5464" fmla="*/ 2180166 h 6857998"/>
              <a:gd name="connsiteX5465" fmla="*/ 242887 w 6435725"/>
              <a:gd name="connsiteY5465" fmla="*/ 2179372 h 6857998"/>
              <a:gd name="connsiteX5466" fmla="*/ 244211 w 6435725"/>
              <a:gd name="connsiteY5466" fmla="*/ 2178314 h 6857998"/>
              <a:gd name="connsiteX5467" fmla="*/ 247121 w 6435725"/>
              <a:gd name="connsiteY5467" fmla="*/ 2177256 h 6857998"/>
              <a:gd name="connsiteX5468" fmla="*/ 250561 w 6435725"/>
              <a:gd name="connsiteY5468" fmla="*/ 2176462 h 6857998"/>
              <a:gd name="connsiteX5469" fmla="*/ 253735 w 6435725"/>
              <a:gd name="connsiteY5469" fmla="*/ 2175404 h 6857998"/>
              <a:gd name="connsiteX5470" fmla="*/ 256381 w 6435725"/>
              <a:gd name="connsiteY5470" fmla="*/ 2174081 h 6857998"/>
              <a:gd name="connsiteX5471" fmla="*/ 259292 w 6435725"/>
              <a:gd name="connsiteY5471" fmla="*/ 2172758 h 6857998"/>
              <a:gd name="connsiteX5472" fmla="*/ 261673 w 6435725"/>
              <a:gd name="connsiteY5472" fmla="*/ 2171171 h 6857998"/>
              <a:gd name="connsiteX5473" fmla="*/ 264054 w 6435725"/>
              <a:gd name="connsiteY5473" fmla="*/ 2169582 h 6857998"/>
              <a:gd name="connsiteX5474" fmla="*/ 266700 w 6435725"/>
              <a:gd name="connsiteY5474" fmla="*/ 2167466 h 6857998"/>
              <a:gd name="connsiteX5475" fmla="*/ 268817 w 6435725"/>
              <a:gd name="connsiteY5475" fmla="*/ 2165615 h 6857998"/>
              <a:gd name="connsiteX5476" fmla="*/ 270933 w 6435725"/>
              <a:gd name="connsiteY5476" fmla="*/ 2163497 h 6857998"/>
              <a:gd name="connsiteX5477" fmla="*/ 274902 w 6435725"/>
              <a:gd name="connsiteY5477" fmla="*/ 2158471 h 6857998"/>
              <a:gd name="connsiteX5478" fmla="*/ 278342 w 6435725"/>
              <a:gd name="connsiteY5478" fmla="*/ 2153444 h 6857998"/>
              <a:gd name="connsiteX5479" fmla="*/ 281517 w 6435725"/>
              <a:gd name="connsiteY5479" fmla="*/ 2147094 h 6857998"/>
              <a:gd name="connsiteX5480" fmla="*/ 283104 w 6435725"/>
              <a:gd name="connsiteY5480" fmla="*/ 2144448 h 6857998"/>
              <a:gd name="connsiteX5481" fmla="*/ 285221 w 6435725"/>
              <a:gd name="connsiteY5481" fmla="*/ 2141273 h 6857998"/>
              <a:gd name="connsiteX5482" fmla="*/ 287602 w 6435725"/>
              <a:gd name="connsiteY5482" fmla="*/ 2138627 h 6857998"/>
              <a:gd name="connsiteX5483" fmla="*/ 290248 w 6435725"/>
              <a:gd name="connsiteY5483" fmla="*/ 2135716 h 6857998"/>
              <a:gd name="connsiteX5484" fmla="*/ 291835 w 6435725"/>
              <a:gd name="connsiteY5484" fmla="*/ 2134923 h 6857998"/>
              <a:gd name="connsiteX5485" fmla="*/ 293423 w 6435725"/>
              <a:gd name="connsiteY5485" fmla="*/ 2134393 h 6857998"/>
              <a:gd name="connsiteX5486" fmla="*/ 294746 w 6435725"/>
              <a:gd name="connsiteY5486" fmla="*/ 2133600 h 6857998"/>
              <a:gd name="connsiteX5487" fmla="*/ 296333 w 6435725"/>
              <a:gd name="connsiteY5487" fmla="*/ 2133335 h 6857998"/>
              <a:gd name="connsiteX5488" fmla="*/ 297921 w 6435725"/>
              <a:gd name="connsiteY5488" fmla="*/ 2133335 h 6857998"/>
              <a:gd name="connsiteX5489" fmla="*/ 299508 w 6435725"/>
              <a:gd name="connsiteY5489" fmla="*/ 2133864 h 6857998"/>
              <a:gd name="connsiteX5490" fmla="*/ 301096 w 6435725"/>
              <a:gd name="connsiteY5490" fmla="*/ 2134923 h 6857998"/>
              <a:gd name="connsiteX5491" fmla="*/ 302419 w 6435725"/>
              <a:gd name="connsiteY5491" fmla="*/ 2136246 h 6857998"/>
              <a:gd name="connsiteX5492" fmla="*/ 304271 w 6435725"/>
              <a:gd name="connsiteY5492" fmla="*/ 2137833 h 6857998"/>
              <a:gd name="connsiteX5493" fmla="*/ 305594 w 6435725"/>
              <a:gd name="connsiteY5493" fmla="*/ 2139685 h 6857998"/>
              <a:gd name="connsiteX5494" fmla="*/ 306652 w 6435725"/>
              <a:gd name="connsiteY5494" fmla="*/ 2141538 h 6857998"/>
              <a:gd name="connsiteX5495" fmla="*/ 306917 w 6435725"/>
              <a:gd name="connsiteY5495" fmla="*/ 2143389 h 6857998"/>
              <a:gd name="connsiteX5496" fmla="*/ 306917 w 6435725"/>
              <a:gd name="connsiteY5496" fmla="*/ 2145241 h 6857998"/>
              <a:gd name="connsiteX5497" fmla="*/ 306652 w 6435725"/>
              <a:gd name="connsiteY5497" fmla="*/ 2147094 h 6857998"/>
              <a:gd name="connsiteX5498" fmla="*/ 305858 w 6435725"/>
              <a:gd name="connsiteY5498" fmla="*/ 2148945 h 6857998"/>
              <a:gd name="connsiteX5499" fmla="*/ 305329 w 6435725"/>
              <a:gd name="connsiteY5499" fmla="*/ 2150797 h 6857998"/>
              <a:gd name="connsiteX5500" fmla="*/ 302948 w 6435725"/>
              <a:gd name="connsiteY5500" fmla="*/ 2154501 h 6857998"/>
              <a:gd name="connsiteX5501" fmla="*/ 300302 w 6435725"/>
              <a:gd name="connsiteY5501" fmla="*/ 2158206 h 6857998"/>
              <a:gd name="connsiteX5502" fmla="*/ 294481 w 6435725"/>
              <a:gd name="connsiteY5502" fmla="*/ 2164556 h 6857998"/>
              <a:gd name="connsiteX5503" fmla="*/ 300037 w 6435725"/>
              <a:gd name="connsiteY5503" fmla="*/ 2167201 h 6857998"/>
              <a:gd name="connsiteX5504" fmla="*/ 305329 w 6435725"/>
              <a:gd name="connsiteY5504" fmla="*/ 2168790 h 6857998"/>
              <a:gd name="connsiteX5505" fmla="*/ 310092 w 6435725"/>
              <a:gd name="connsiteY5505" fmla="*/ 2169318 h 6857998"/>
              <a:gd name="connsiteX5506" fmla="*/ 314589 w 6435725"/>
              <a:gd name="connsiteY5506" fmla="*/ 2169318 h 6857998"/>
              <a:gd name="connsiteX5507" fmla="*/ 318558 w 6435725"/>
              <a:gd name="connsiteY5507" fmla="*/ 2168790 h 6857998"/>
              <a:gd name="connsiteX5508" fmla="*/ 321998 w 6435725"/>
              <a:gd name="connsiteY5508" fmla="*/ 2167466 h 6857998"/>
              <a:gd name="connsiteX5509" fmla="*/ 325173 w 6435725"/>
              <a:gd name="connsiteY5509" fmla="*/ 2165615 h 6857998"/>
              <a:gd name="connsiteX5510" fmla="*/ 328348 w 6435725"/>
              <a:gd name="connsiteY5510" fmla="*/ 2163497 h 6857998"/>
              <a:gd name="connsiteX5511" fmla="*/ 330994 w 6435725"/>
              <a:gd name="connsiteY5511" fmla="*/ 2160587 h 6857998"/>
              <a:gd name="connsiteX5512" fmla="*/ 333904 w 6435725"/>
              <a:gd name="connsiteY5512" fmla="*/ 2157676 h 6857998"/>
              <a:gd name="connsiteX5513" fmla="*/ 336021 w 6435725"/>
              <a:gd name="connsiteY5513" fmla="*/ 2154237 h 6857998"/>
              <a:gd name="connsiteX5514" fmla="*/ 338402 w 6435725"/>
              <a:gd name="connsiteY5514" fmla="*/ 2150797 h 6857998"/>
              <a:gd name="connsiteX5515" fmla="*/ 342371 w 6435725"/>
              <a:gd name="connsiteY5515" fmla="*/ 2142860 h 6857998"/>
              <a:gd name="connsiteX5516" fmla="*/ 346869 w 6435725"/>
              <a:gd name="connsiteY5516" fmla="*/ 2134923 h 6857998"/>
              <a:gd name="connsiteX5517" fmla="*/ 347662 w 6435725"/>
              <a:gd name="connsiteY5517" fmla="*/ 2130160 h 6857998"/>
              <a:gd name="connsiteX5518" fmla="*/ 348721 w 6435725"/>
              <a:gd name="connsiteY5518" fmla="*/ 2125927 h 6857998"/>
              <a:gd name="connsiteX5519" fmla="*/ 350044 w 6435725"/>
              <a:gd name="connsiteY5519" fmla="*/ 2121693 h 6857998"/>
              <a:gd name="connsiteX5520" fmla="*/ 351631 w 6435725"/>
              <a:gd name="connsiteY5520" fmla="*/ 2117725 h 6857998"/>
              <a:gd name="connsiteX5521" fmla="*/ 353748 w 6435725"/>
              <a:gd name="connsiteY5521" fmla="*/ 2113756 h 6857998"/>
              <a:gd name="connsiteX5522" fmla="*/ 355600 w 6435725"/>
              <a:gd name="connsiteY5522" fmla="*/ 2109787 h 6857998"/>
              <a:gd name="connsiteX5523" fmla="*/ 360362 w 6435725"/>
              <a:gd name="connsiteY5523" fmla="*/ 2102114 h 6857998"/>
              <a:gd name="connsiteX5524" fmla="*/ 365125 w 6435725"/>
              <a:gd name="connsiteY5524" fmla="*/ 2094706 h 6857998"/>
              <a:gd name="connsiteX5525" fmla="*/ 370152 w 6435725"/>
              <a:gd name="connsiteY5525" fmla="*/ 2087562 h 6857998"/>
              <a:gd name="connsiteX5526" fmla="*/ 374915 w 6435725"/>
              <a:gd name="connsiteY5526" fmla="*/ 2080154 h 6857998"/>
              <a:gd name="connsiteX5527" fmla="*/ 379942 w 6435725"/>
              <a:gd name="connsiteY5527" fmla="*/ 2072481 h 6857998"/>
              <a:gd name="connsiteX5528" fmla="*/ 379942 w 6435725"/>
              <a:gd name="connsiteY5528" fmla="*/ 2069571 h 6857998"/>
              <a:gd name="connsiteX5529" fmla="*/ 379942 w 6435725"/>
              <a:gd name="connsiteY5529" fmla="*/ 2066396 h 6857998"/>
              <a:gd name="connsiteX5530" fmla="*/ 380206 w 6435725"/>
              <a:gd name="connsiteY5530" fmla="*/ 2063750 h 6857998"/>
              <a:gd name="connsiteX5531" fmla="*/ 380735 w 6435725"/>
              <a:gd name="connsiteY5531" fmla="*/ 2060840 h 6857998"/>
              <a:gd name="connsiteX5532" fmla="*/ 381529 w 6435725"/>
              <a:gd name="connsiteY5532" fmla="*/ 2058458 h 6857998"/>
              <a:gd name="connsiteX5533" fmla="*/ 382323 w 6435725"/>
              <a:gd name="connsiteY5533" fmla="*/ 2056077 h 6857998"/>
              <a:gd name="connsiteX5534" fmla="*/ 383381 w 6435725"/>
              <a:gd name="connsiteY5534" fmla="*/ 2053431 h 6857998"/>
              <a:gd name="connsiteX5535" fmla="*/ 384439 w 6435725"/>
              <a:gd name="connsiteY5535" fmla="*/ 2051314 h 6857998"/>
              <a:gd name="connsiteX5536" fmla="*/ 387085 w 6435725"/>
              <a:gd name="connsiteY5536" fmla="*/ 2047346 h 6857998"/>
              <a:gd name="connsiteX5537" fmla="*/ 390260 w 6435725"/>
              <a:gd name="connsiteY5537" fmla="*/ 2043906 h 6857998"/>
              <a:gd name="connsiteX5538" fmla="*/ 393700 w 6435725"/>
              <a:gd name="connsiteY5538" fmla="*/ 2040731 h 6857998"/>
              <a:gd name="connsiteX5539" fmla="*/ 397669 w 6435725"/>
              <a:gd name="connsiteY5539" fmla="*/ 2037821 h 6857998"/>
              <a:gd name="connsiteX5540" fmla="*/ 401637 w 6435725"/>
              <a:gd name="connsiteY5540" fmla="*/ 2035175 h 6857998"/>
              <a:gd name="connsiteX5541" fmla="*/ 406135 w 6435725"/>
              <a:gd name="connsiteY5541" fmla="*/ 2032529 h 6857998"/>
              <a:gd name="connsiteX5542" fmla="*/ 414602 w 6435725"/>
              <a:gd name="connsiteY5542" fmla="*/ 2028031 h 6857998"/>
              <a:gd name="connsiteX5543" fmla="*/ 423333 w 6435725"/>
              <a:gd name="connsiteY5543" fmla="*/ 2023269 h 6857998"/>
              <a:gd name="connsiteX5544" fmla="*/ 427302 w 6435725"/>
              <a:gd name="connsiteY5544" fmla="*/ 2021152 h 6857998"/>
              <a:gd name="connsiteX5545" fmla="*/ 431006 w 6435725"/>
              <a:gd name="connsiteY5545" fmla="*/ 2018506 h 6857998"/>
              <a:gd name="connsiteX5546" fmla="*/ 433652 w 6435725"/>
              <a:gd name="connsiteY5546" fmla="*/ 2016654 h 6857998"/>
              <a:gd name="connsiteX5547" fmla="*/ 436562 w 6435725"/>
              <a:gd name="connsiteY5547" fmla="*/ 2015331 h 6857998"/>
              <a:gd name="connsiteX5548" fmla="*/ 438944 w 6435725"/>
              <a:gd name="connsiteY5548" fmla="*/ 2015067 h 6857998"/>
              <a:gd name="connsiteX5549" fmla="*/ 441061 w 6435725"/>
              <a:gd name="connsiteY5549" fmla="*/ 2015331 h 6857998"/>
              <a:gd name="connsiteX5550" fmla="*/ 442912 w 6435725"/>
              <a:gd name="connsiteY5550" fmla="*/ 2016125 h 6857998"/>
              <a:gd name="connsiteX5551" fmla="*/ 444764 w 6435725"/>
              <a:gd name="connsiteY5551" fmla="*/ 2017183 h 6857998"/>
              <a:gd name="connsiteX5552" fmla="*/ 446087 w 6435725"/>
              <a:gd name="connsiteY5552" fmla="*/ 2019035 h 6857998"/>
              <a:gd name="connsiteX5553" fmla="*/ 447146 w 6435725"/>
              <a:gd name="connsiteY5553" fmla="*/ 2021152 h 6857998"/>
              <a:gd name="connsiteX5554" fmla="*/ 448469 w 6435725"/>
              <a:gd name="connsiteY5554" fmla="*/ 2023798 h 6857998"/>
              <a:gd name="connsiteX5555" fmla="*/ 448998 w 6435725"/>
              <a:gd name="connsiteY5555" fmla="*/ 2026444 h 6857998"/>
              <a:gd name="connsiteX5556" fmla="*/ 449527 w 6435725"/>
              <a:gd name="connsiteY5556" fmla="*/ 2029354 h 6857998"/>
              <a:gd name="connsiteX5557" fmla="*/ 450321 w 6435725"/>
              <a:gd name="connsiteY5557" fmla="*/ 2032264 h 6857998"/>
              <a:gd name="connsiteX5558" fmla="*/ 450585 w 6435725"/>
              <a:gd name="connsiteY5558" fmla="*/ 2038879 h 6857998"/>
              <a:gd name="connsiteX5559" fmla="*/ 450585 w 6435725"/>
              <a:gd name="connsiteY5559" fmla="*/ 2044965 h 6857998"/>
              <a:gd name="connsiteX5560" fmla="*/ 451379 w 6435725"/>
              <a:gd name="connsiteY5560" fmla="*/ 2047346 h 6857998"/>
              <a:gd name="connsiteX5561" fmla="*/ 452437 w 6435725"/>
              <a:gd name="connsiteY5561" fmla="*/ 2049992 h 6857998"/>
              <a:gd name="connsiteX5562" fmla="*/ 453760 w 6435725"/>
              <a:gd name="connsiteY5562" fmla="*/ 2052373 h 6857998"/>
              <a:gd name="connsiteX5563" fmla="*/ 455083 w 6435725"/>
              <a:gd name="connsiteY5563" fmla="*/ 2054225 h 6857998"/>
              <a:gd name="connsiteX5564" fmla="*/ 456406 w 6435725"/>
              <a:gd name="connsiteY5564" fmla="*/ 2056077 h 6857998"/>
              <a:gd name="connsiteX5565" fmla="*/ 458258 w 6435725"/>
              <a:gd name="connsiteY5565" fmla="*/ 2057400 h 6857998"/>
              <a:gd name="connsiteX5566" fmla="*/ 460110 w 6435725"/>
              <a:gd name="connsiteY5566" fmla="*/ 2058723 h 6857998"/>
              <a:gd name="connsiteX5567" fmla="*/ 461962 w 6435725"/>
              <a:gd name="connsiteY5567" fmla="*/ 2060046 h 6857998"/>
              <a:gd name="connsiteX5568" fmla="*/ 463814 w 6435725"/>
              <a:gd name="connsiteY5568" fmla="*/ 2060840 h 6857998"/>
              <a:gd name="connsiteX5569" fmla="*/ 465931 w 6435725"/>
              <a:gd name="connsiteY5569" fmla="*/ 2061898 h 6857998"/>
              <a:gd name="connsiteX5570" fmla="*/ 470429 w 6435725"/>
              <a:gd name="connsiteY5570" fmla="*/ 2062956 h 6857998"/>
              <a:gd name="connsiteX5571" fmla="*/ 475192 w 6435725"/>
              <a:gd name="connsiteY5571" fmla="*/ 2064015 h 6857998"/>
              <a:gd name="connsiteX5572" fmla="*/ 480483 w 6435725"/>
              <a:gd name="connsiteY5572" fmla="*/ 2064279 h 6857998"/>
              <a:gd name="connsiteX5573" fmla="*/ 482864 w 6435725"/>
              <a:gd name="connsiteY5573" fmla="*/ 2060840 h 6857998"/>
              <a:gd name="connsiteX5574" fmla="*/ 485246 w 6435725"/>
              <a:gd name="connsiteY5574" fmla="*/ 2058458 h 6857998"/>
              <a:gd name="connsiteX5575" fmla="*/ 488156 w 6435725"/>
              <a:gd name="connsiteY5575" fmla="*/ 2056341 h 6857998"/>
              <a:gd name="connsiteX5576" fmla="*/ 491067 w 6435725"/>
              <a:gd name="connsiteY5576" fmla="*/ 2054754 h 6857998"/>
              <a:gd name="connsiteX5577" fmla="*/ 494242 w 6435725"/>
              <a:gd name="connsiteY5577" fmla="*/ 2053696 h 6857998"/>
              <a:gd name="connsiteX5578" fmla="*/ 497152 w 6435725"/>
              <a:gd name="connsiteY5578" fmla="*/ 2053167 h 6857998"/>
              <a:gd name="connsiteX5579" fmla="*/ 500592 w 6435725"/>
              <a:gd name="connsiteY5579" fmla="*/ 2052637 h 6857998"/>
              <a:gd name="connsiteX5580" fmla="*/ 503767 w 6435725"/>
              <a:gd name="connsiteY5580" fmla="*/ 2052637 h 6857998"/>
              <a:gd name="connsiteX5581" fmla="*/ 510381 w 6435725"/>
              <a:gd name="connsiteY5581" fmla="*/ 2052637 h 6857998"/>
              <a:gd name="connsiteX5582" fmla="*/ 517260 w 6435725"/>
              <a:gd name="connsiteY5582" fmla="*/ 2052902 h 6857998"/>
              <a:gd name="connsiteX5583" fmla="*/ 520700 w 6435725"/>
              <a:gd name="connsiteY5583" fmla="*/ 2052902 h 6857998"/>
              <a:gd name="connsiteX5584" fmla="*/ 523610 w 6435725"/>
              <a:gd name="connsiteY5584" fmla="*/ 2052637 h 6857998"/>
              <a:gd name="connsiteX5585" fmla="*/ 527050 w 6435725"/>
              <a:gd name="connsiteY5585" fmla="*/ 2052373 h 6857998"/>
              <a:gd name="connsiteX5586" fmla="*/ 530225 w 6435725"/>
              <a:gd name="connsiteY5586" fmla="*/ 2051579 h 6857998"/>
              <a:gd name="connsiteX5587" fmla="*/ 531019 w 6435725"/>
              <a:gd name="connsiteY5587" fmla="*/ 2051579 h 6857998"/>
              <a:gd name="connsiteX5588" fmla="*/ 531548 w 6435725"/>
              <a:gd name="connsiteY5588" fmla="*/ 2051579 h 6857998"/>
              <a:gd name="connsiteX5589" fmla="*/ 532606 w 6435725"/>
              <a:gd name="connsiteY5589" fmla="*/ 2051314 h 6857998"/>
              <a:gd name="connsiteX5590" fmla="*/ 533135 w 6435725"/>
              <a:gd name="connsiteY5590" fmla="*/ 2050785 h 6857998"/>
              <a:gd name="connsiteX5591" fmla="*/ 534723 w 6435725"/>
              <a:gd name="connsiteY5591" fmla="*/ 2049198 h 6857998"/>
              <a:gd name="connsiteX5592" fmla="*/ 536046 w 6435725"/>
              <a:gd name="connsiteY5592" fmla="*/ 2046817 h 6857998"/>
              <a:gd name="connsiteX5593" fmla="*/ 538427 w 6435725"/>
              <a:gd name="connsiteY5593" fmla="*/ 2040731 h 6857998"/>
              <a:gd name="connsiteX5594" fmla="*/ 540808 w 6435725"/>
              <a:gd name="connsiteY5594" fmla="*/ 2034646 h 6857998"/>
              <a:gd name="connsiteX5595" fmla="*/ 542131 w 6435725"/>
              <a:gd name="connsiteY5595" fmla="*/ 2032529 h 6857998"/>
              <a:gd name="connsiteX5596" fmla="*/ 543454 w 6435725"/>
              <a:gd name="connsiteY5596" fmla="*/ 2030677 h 6857998"/>
              <a:gd name="connsiteX5597" fmla="*/ 544248 w 6435725"/>
              <a:gd name="connsiteY5597" fmla="*/ 2030412 h 6857998"/>
              <a:gd name="connsiteX5598" fmla="*/ 544777 w 6435725"/>
              <a:gd name="connsiteY5598" fmla="*/ 2030148 h 6857998"/>
              <a:gd name="connsiteX5599" fmla="*/ 545835 w 6435725"/>
              <a:gd name="connsiteY5599" fmla="*/ 2030148 h 6857998"/>
              <a:gd name="connsiteX5600" fmla="*/ 546365 w 6435725"/>
              <a:gd name="connsiteY5600" fmla="*/ 2030412 h 6857998"/>
              <a:gd name="connsiteX5601" fmla="*/ 547423 w 6435725"/>
              <a:gd name="connsiteY5601" fmla="*/ 2031471 h 6857998"/>
              <a:gd name="connsiteX5602" fmla="*/ 548217 w 6435725"/>
              <a:gd name="connsiteY5602" fmla="*/ 2032264 h 6857998"/>
              <a:gd name="connsiteX5603" fmla="*/ 550069 w 6435725"/>
              <a:gd name="connsiteY5603" fmla="*/ 2035704 h 6857998"/>
              <a:gd name="connsiteX5604" fmla="*/ 552185 w 6435725"/>
              <a:gd name="connsiteY5604" fmla="*/ 2040996 h 6857998"/>
              <a:gd name="connsiteX5605" fmla="*/ 554302 w 6435725"/>
              <a:gd name="connsiteY5605" fmla="*/ 2048404 h 6857998"/>
              <a:gd name="connsiteX5606" fmla="*/ 555360 w 6435725"/>
              <a:gd name="connsiteY5606" fmla="*/ 2050785 h 6857998"/>
              <a:gd name="connsiteX5607" fmla="*/ 556154 w 6435725"/>
              <a:gd name="connsiteY5607" fmla="*/ 2053167 h 6857998"/>
              <a:gd name="connsiteX5608" fmla="*/ 557477 w 6435725"/>
              <a:gd name="connsiteY5608" fmla="*/ 2055283 h 6857998"/>
              <a:gd name="connsiteX5609" fmla="*/ 558800 w 6435725"/>
              <a:gd name="connsiteY5609" fmla="*/ 2057400 h 6857998"/>
              <a:gd name="connsiteX5610" fmla="*/ 559858 w 6435725"/>
              <a:gd name="connsiteY5610" fmla="*/ 2059252 h 6857998"/>
              <a:gd name="connsiteX5611" fmla="*/ 561446 w 6435725"/>
              <a:gd name="connsiteY5611" fmla="*/ 2060840 h 6857998"/>
              <a:gd name="connsiteX5612" fmla="*/ 564621 w 6435725"/>
              <a:gd name="connsiteY5612" fmla="*/ 2063750 h 6857998"/>
              <a:gd name="connsiteX5613" fmla="*/ 567796 w 6435725"/>
              <a:gd name="connsiteY5613" fmla="*/ 2065867 h 6857998"/>
              <a:gd name="connsiteX5614" fmla="*/ 571235 w 6435725"/>
              <a:gd name="connsiteY5614" fmla="*/ 2066925 h 6857998"/>
              <a:gd name="connsiteX5615" fmla="*/ 574939 w 6435725"/>
              <a:gd name="connsiteY5615" fmla="*/ 2067983 h 6857998"/>
              <a:gd name="connsiteX5616" fmla="*/ 578644 w 6435725"/>
              <a:gd name="connsiteY5616" fmla="*/ 2068248 h 6857998"/>
              <a:gd name="connsiteX5617" fmla="*/ 582083 w 6435725"/>
              <a:gd name="connsiteY5617" fmla="*/ 2067983 h 6857998"/>
              <a:gd name="connsiteX5618" fmla="*/ 584729 w 6435725"/>
              <a:gd name="connsiteY5618" fmla="*/ 2067719 h 6857998"/>
              <a:gd name="connsiteX5619" fmla="*/ 587375 w 6435725"/>
              <a:gd name="connsiteY5619" fmla="*/ 2066925 h 6857998"/>
              <a:gd name="connsiteX5620" fmla="*/ 589756 w 6435725"/>
              <a:gd name="connsiteY5620" fmla="*/ 2066131 h 6857998"/>
              <a:gd name="connsiteX5621" fmla="*/ 591608 w 6435725"/>
              <a:gd name="connsiteY5621" fmla="*/ 2065073 h 6857998"/>
              <a:gd name="connsiteX5622" fmla="*/ 593725 w 6435725"/>
              <a:gd name="connsiteY5622" fmla="*/ 2064015 h 6857998"/>
              <a:gd name="connsiteX5623" fmla="*/ 595312 w 6435725"/>
              <a:gd name="connsiteY5623" fmla="*/ 2062427 h 6857998"/>
              <a:gd name="connsiteX5624" fmla="*/ 596635 w 6435725"/>
              <a:gd name="connsiteY5624" fmla="*/ 2060840 h 6857998"/>
              <a:gd name="connsiteX5625" fmla="*/ 597958 w 6435725"/>
              <a:gd name="connsiteY5625" fmla="*/ 2058987 h 6857998"/>
              <a:gd name="connsiteX5626" fmla="*/ 599281 w 6435725"/>
              <a:gd name="connsiteY5626" fmla="*/ 2057135 h 6857998"/>
              <a:gd name="connsiteX5627" fmla="*/ 601398 w 6435725"/>
              <a:gd name="connsiteY5627" fmla="*/ 2052902 h 6857998"/>
              <a:gd name="connsiteX5628" fmla="*/ 603250 w 6435725"/>
              <a:gd name="connsiteY5628" fmla="*/ 2048669 h 6857998"/>
              <a:gd name="connsiteX5629" fmla="*/ 604837 w 6435725"/>
              <a:gd name="connsiteY5629" fmla="*/ 2043641 h 6857998"/>
              <a:gd name="connsiteX5630" fmla="*/ 607748 w 6435725"/>
              <a:gd name="connsiteY5630" fmla="*/ 2034117 h 6857998"/>
              <a:gd name="connsiteX5631" fmla="*/ 609600 w 6435725"/>
              <a:gd name="connsiteY5631" fmla="*/ 2029619 h 6857998"/>
              <a:gd name="connsiteX5632" fmla="*/ 611717 w 6435725"/>
              <a:gd name="connsiteY5632" fmla="*/ 2025121 h 6857998"/>
              <a:gd name="connsiteX5633" fmla="*/ 613040 w 6435725"/>
              <a:gd name="connsiteY5633" fmla="*/ 2023269 h 6857998"/>
              <a:gd name="connsiteX5634" fmla="*/ 614627 w 6435725"/>
              <a:gd name="connsiteY5634" fmla="*/ 2021681 h 6857998"/>
              <a:gd name="connsiteX5635" fmla="*/ 616214 w 6435725"/>
              <a:gd name="connsiteY5635" fmla="*/ 2019829 h 6857998"/>
              <a:gd name="connsiteX5636" fmla="*/ 618067 w 6435725"/>
              <a:gd name="connsiteY5636" fmla="*/ 2018241 h 6857998"/>
              <a:gd name="connsiteX5637" fmla="*/ 619919 w 6435725"/>
              <a:gd name="connsiteY5637" fmla="*/ 2016919 h 6857998"/>
              <a:gd name="connsiteX5638" fmla="*/ 622300 w 6435725"/>
              <a:gd name="connsiteY5638" fmla="*/ 2015596 h 6857998"/>
              <a:gd name="connsiteX5639" fmla="*/ 624681 w 6435725"/>
              <a:gd name="connsiteY5639" fmla="*/ 2014802 h 6857998"/>
              <a:gd name="connsiteX5640" fmla="*/ 627592 w 6435725"/>
              <a:gd name="connsiteY5640" fmla="*/ 2014008 h 6857998"/>
              <a:gd name="connsiteX5641" fmla="*/ 632619 w 6435725"/>
              <a:gd name="connsiteY5641" fmla="*/ 2012685 h 6857998"/>
              <a:gd name="connsiteX5642" fmla="*/ 637910 w 6435725"/>
              <a:gd name="connsiteY5642" fmla="*/ 2011098 h 6857998"/>
              <a:gd name="connsiteX5643" fmla="*/ 642408 w 6435725"/>
              <a:gd name="connsiteY5643" fmla="*/ 2009246 h 6857998"/>
              <a:gd name="connsiteX5644" fmla="*/ 646906 w 6435725"/>
              <a:gd name="connsiteY5644" fmla="*/ 2007394 h 6857998"/>
              <a:gd name="connsiteX5645" fmla="*/ 650610 w 6435725"/>
              <a:gd name="connsiteY5645" fmla="*/ 2005277 h 6857998"/>
              <a:gd name="connsiteX5646" fmla="*/ 653521 w 6435725"/>
              <a:gd name="connsiteY5646" fmla="*/ 2002896 h 6857998"/>
              <a:gd name="connsiteX5647" fmla="*/ 656431 w 6435725"/>
              <a:gd name="connsiteY5647" fmla="*/ 2000250 h 6857998"/>
              <a:gd name="connsiteX5648" fmla="*/ 658283 w 6435725"/>
              <a:gd name="connsiteY5648" fmla="*/ 1997340 h 6857998"/>
              <a:gd name="connsiteX5649" fmla="*/ 659077 w 6435725"/>
              <a:gd name="connsiteY5649" fmla="*/ 1995752 h 6857998"/>
              <a:gd name="connsiteX5650" fmla="*/ 659606 w 6435725"/>
              <a:gd name="connsiteY5650" fmla="*/ 1994164 h 6857998"/>
              <a:gd name="connsiteX5651" fmla="*/ 660135 w 6435725"/>
              <a:gd name="connsiteY5651" fmla="*/ 1992312 h 6857998"/>
              <a:gd name="connsiteX5652" fmla="*/ 660135 w 6435725"/>
              <a:gd name="connsiteY5652" fmla="*/ 1990725 h 6857998"/>
              <a:gd name="connsiteX5653" fmla="*/ 660135 w 6435725"/>
              <a:gd name="connsiteY5653" fmla="*/ 1988873 h 6857998"/>
              <a:gd name="connsiteX5654" fmla="*/ 659606 w 6435725"/>
              <a:gd name="connsiteY5654" fmla="*/ 1987285 h 6857998"/>
              <a:gd name="connsiteX5655" fmla="*/ 659342 w 6435725"/>
              <a:gd name="connsiteY5655" fmla="*/ 1984904 h 6857998"/>
              <a:gd name="connsiteX5656" fmla="*/ 658812 w 6435725"/>
              <a:gd name="connsiteY5656" fmla="*/ 1983052 h 6857998"/>
              <a:gd name="connsiteX5657" fmla="*/ 656696 w 6435725"/>
              <a:gd name="connsiteY5657" fmla="*/ 1978554 h 6857998"/>
              <a:gd name="connsiteX5658" fmla="*/ 653785 w 6435725"/>
              <a:gd name="connsiteY5658" fmla="*/ 1974056 h 6857998"/>
              <a:gd name="connsiteX5659" fmla="*/ 649817 w 6435725"/>
              <a:gd name="connsiteY5659" fmla="*/ 1969029 h 6857998"/>
              <a:gd name="connsiteX5660" fmla="*/ 644789 w 6435725"/>
              <a:gd name="connsiteY5660" fmla="*/ 1963473 h 6857998"/>
              <a:gd name="connsiteX5661" fmla="*/ 644260 w 6435725"/>
              <a:gd name="connsiteY5661" fmla="*/ 1963208 h 6857998"/>
              <a:gd name="connsiteX5662" fmla="*/ 644260 w 6435725"/>
              <a:gd name="connsiteY5662" fmla="*/ 1962150 h 6857998"/>
              <a:gd name="connsiteX5663" fmla="*/ 644789 w 6435725"/>
              <a:gd name="connsiteY5663" fmla="*/ 1960562 h 6857998"/>
              <a:gd name="connsiteX5664" fmla="*/ 645319 w 6435725"/>
              <a:gd name="connsiteY5664" fmla="*/ 1958181 h 6857998"/>
              <a:gd name="connsiteX5665" fmla="*/ 646112 w 6435725"/>
              <a:gd name="connsiteY5665" fmla="*/ 1955535 h 6857998"/>
              <a:gd name="connsiteX5666" fmla="*/ 649023 w 6435725"/>
              <a:gd name="connsiteY5666" fmla="*/ 1949714 h 6857998"/>
              <a:gd name="connsiteX5667" fmla="*/ 651404 w 6435725"/>
              <a:gd name="connsiteY5667" fmla="*/ 1943894 h 6857998"/>
              <a:gd name="connsiteX5668" fmla="*/ 634206 w 6435725"/>
              <a:gd name="connsiteY5668" fmla="*/ 1923785 h 6857998"/>
              <a:gd name="connsiteX5669" fmla="*/ 627592 w 6435725"/>
              <a:gd name="connsiteY5669" fmla="*/ 1926167 h 6857998"/>
              <a:gd name="connsiteX5670" fmla="*/ 620977 w 6435725"/>
              <a:gd name="connsiteY5670" fmla="*/ 1927490 h 6857998"/>
              <a:gd name="connsiteX5671" fmla="*/ 614892 w 6435725"/>
              <a:gd name="connsiteY5671" fmla="*/ 1928548 h 6857998"/>
              <a:gd name="connsiteX5672" fmla="*/ 609335 w 6435725"/>
              <a:gd name="connsiteY5672" fmla="*/ 1928812 h 6857998"/>
              <a:gd name="connsiteX5673" fmla="*/ 604573 w 6435725"/>
              <a:gd name="connsiteY5673" fmla="*/ 1928548 h 6857998"/>
              <a:gd name="connsiteX5674" fmla="*/ 600075 w 6435725"/>
              <a:gd name="connsiteY5674" fmla="*/ 1927490 h 6857998"/>
              <a:gd name="connsiteX5675" fmla="*/ 597958 w 6435725"/>
              <a:gd name="connsiteY5675" fmla="*/ 1926960 h 6857998"/>
              <a:gd name="connsiteX5676" fmla="*/ 596106 w 6435725"/>
              <a:gd name="connsiteY5676" fmla="*/ 1926167 h 6857998"/>
              <a:gd name="connsiteX5677" fmla="*/ 594519 w 6435725"/>
              <a:gd name="connsiteY5677" fmla="*/ 1925108 h 6857998"/>
              <a:gd name="connsiteX5678" fmla="*/ 592667 w 6435725"/>
              <a:gd name="connsiteY5678" fmla="*/ 1924315 h 6857998"/>
              <a:gd name="connsiteX5679" fmla="*/ 591608 w 6435725"/>
              <a:gd name="connsiteY5679" fmla="*/ 1922727 h 6857998"/>
              <a:gd name="connsiteX5680" fmla="*/ 590021 w 6435725"/>
              <a:gd name="connsiteY5680" fmla="*/ 1921404 h 6857998"/>
              <a:gd name="connsiteX5681" fmla="*/ 588698 w 6435725"/>
              <a:gd name="connsiteY5681" fmla="*/ 1919552 h 6857998"/>
              <a:gd name="connsiteX5682" fmla="*/ 587904 w 6435725"/>
              <a:gd name="connsiteY5682" fmla="*/ 1917700 h 6857998"/>
              <a:gd name="connsiteX5683" fmla="*/ 586846 w 6435725"/>
              <a:gd name="connsiteY5683" fmla="*/ 1915848 h 6857998"/>
              <a:gd name="connsiteX5684" fmla="*/ 586317 w 6435725"/>
              <a:gd name="connsiteY5684" fmla="*/ 1913731 h 6857998"/>
              <a:gd name="connsiteX5685" fmla="*/ 584994 w 6435725"/>
              <a:gd name="connsiteY5685" fmla="*/ 1908969 h 6857998"/>
              <a:gd name="connsiteX5686" fmla="*/ 584464 w 6435725"/>
              <a:gd name="connsiteY5686" fmla="*/ 1903677 h 6857998"/>
              <a:gd name="connsiteX5687" fmla="*/ 584729 w 6435725"/>
              <a:gd name="connsiteY5687" fmla="*/ 1897592 h 6857998"/>
              <a:gd name="connsiteX5688" fmla="*/ 585523 w 6435725"/>
              <a:gd name="connsiteY5688" fmla="*/ 1890448 h 6857998"/>
              <a:gd name="connsiteX5689" fmla="*/ 586581 w 6435725"/>
              <a:gd name="connsiteY5689" fmla="*/ 1883040 h 6857998"/>
              <a:gd name="connsiteX5690" fmla="*/ 587904 w 6435725"/>
              <a:gd name="connsiteY5690" fmla="*/ 1877748 h 6857998"/>
              <a:gd name="connsiteX5691" fmla="*/ 589492 w 6435725"/>
              <a:gd name="connsiteY5691" fmla="*/ 1872721 h 6857998"/>
              <a:gd name="connsiteX5692" fmla="*/ 591344 w 6435725"/>
              <a:gd name="connsiteY5692" fmla="*/ 1867958 h 6857998"/>
              <a:gd name="connsiteX5693" fmla="*/ 593461 w 6435725"/>
              <a:gd name="connsiteY5693" fmla="*/ 1863460 h 6857998"/>
              <a:gd name="connsiteX5694" fmla="*/ 595842 w 6435725"/>
              <a:gd name="connsiteY5694" fmla="*/ 1859492 h 6857998"/>
              <a:gd name="connsiteX5695" fmla="*/ 598487 w 6435725"/>
              <a:gd name="connsiteY5695" fmla="*/ 1854994 h 6857998"/>
              <a:gd name="connsiteX5696" fmla="*/ 601398 w 6435725"/>
              <a:gd name="connsiteY5696" fmla="*/ 1851289 h 6857998"/>
              <a:gd name="connsiteX5697" fmla="*/ 604573 w 6435725"/>
              <a:gd name="connsiteY5697" fmla="*/ 1847850 h 6857998"/>
              <a:gd name="connsiteX5698" fmla="*/ 607748 w 6435725"/>
              <a:gd name="connsiteY5698" fmla="*/ 1844146 h 6857998"/>
              <a:gd name="connsiteX5699" fmla="*/ 611187 w 6435725"/>
              <a:gd name="connsiteY5699" fmla="*/ 1840706 h 6857998"/>
              <a:gd name="connsiteX5700" fmla="*/ 614892 w 6435725"/>
              <a:gd name="connsiteY5700" fmla="*/ 1837531 h 6857998"/>
              <a:gd name="connsiteX5701" fmla="*/ 618860 w 6435725"/>
              <a:gd name="connsiteY5701" fmla="*/ 1834621 h 6857998"/>
              <a:gd name="connsiteX5702" fmla="*/ 626798 w 6435725"/>
              <a:gd name="connsiteY5702" fmla="*/ 1828800 h 6857998"/>
              <a:gd name="connsiteX5703" fmla="*/ 635529 w 6435725"/>
              <a:gd name="connsiteY5703" fmla="*/ 1823508 h 6857998"/>
              <a:gd name="connsiteX5704" fmla="*/ 638440 w 6435725"/>
              <a:gd name="connsiteY5704" fmla="*/ 1804723 h 6857998"/>
              <a:gd name="connsiteX5705" fmla="*/ 642144 w 6435725"/>
              <a:gd name="connsiteY5705" fmla="*/ 1793610 h 6857998"/>
              <a:gd name="connsiteX5706" fmla="*/ 646112 w 6435725"/>
              <a:gd name="connsiteY5706" fmla="*/ 1783027 h 6857998"/>
              <a:gd name="connsiteX5707" fmla="*/ 650081 w 6435725"/>
              <a:gd name="connsiteY5707" fmla="*/ 1772444 h 6857998"/>
              <a:gd name="connsiteX5708" fmla="*/ 655108 w 6435725"/>
              <a:gd name="connsiteY5708" fmla="*/ 1762125 h 6857998"/>
              <a:gd name="connsiteX5709" fmla="*/ 660400 w 6435725"/>
              <a:gd name="connsiteY5709" fmla="*/ 1751806 h 6857998"/>
              <a:gd name="connsiteX5710" fmla="*/ 665956 w 6435725"/>
              <a:gd name="connsiteY5710" fmla="*/ 1742016 h 6857998"/>
              <a:gd name="connsiteX5711" fmla="*/ 672306 w 6435725"/>
              <a:gd name="connsiteY5711" fmla="*/ 1732492 h 6857998"/>
              <a:gd name="connsiteX5712" fmla="*/ 675746 w 6435725"/>
              <a:gd name="connsiteY5712" fmla="*/ 1727994 h 6857998"/>
              <a:gd name="connsiteX5713" fmla="*/ 679450 w 6435725"/>
              <a:gd name="connsiteY5713" fmla="*/ 1723231 h 6857998"/>
              <a:gd name="connsiteX5714" fmla="*/ 682889 w 6435725"/>
              <a:gd name="connsiteY5714" fmla="*/ 1699154 h 6857998"/>
              <a:gd name="connsiteX5715" fmla="*/ 689239 w 6435725"/>
              <a:gd name="connsiteY5715" fmla="*/ 1674812 h 6857998"/>
              <a:gd name="connsiteX5716" fmla="*/ 692944 w 6435725"/>
              <a:gd name="connsiteY5716" fmla="*/ 1662906 h 6857998"/>
              <a:gd name="connsiteX5717" fmla="*/ 694796 w 6435725"/>
              <a:gd name="connsiteY5717" fmla="*/ 1657085 h 6857998"/>
              <a:gd name="connsiteX5718" fmla="*/ 696912 w 6435725"/>
              <a:gd name="connsiteY5718" fmla="*/ 1651264 h 6857998"/>
              <a:gd name="connsiteX5719" fmla="*/ 697706 w 6435725"/>
              <a:gd name="connsiteY5719" fmla="*/ 1648883 h 6857998"/>
              <a:gd name="connsiteX5720" fmla="*/ 698765 w 6435725"/>
              <a:gd name="connsiteY5720" fmla="*/ 1646766 h 6857998"/>
              <a:gd name="connsiteX5721" fmla="*/ 700352 w 6435725"/>
              <a:gd name="connsiteY5721" fmla="*/ 1644650 h 6857998"/>
              <a:gd name="connsiteX5722" fmla="*/ 701675 w 6435725"/>
              <a:gd name="connsiteY5722" fmla="*/ 1642798 h 6857998"/>
              <a:gd name="connsiteX5723" fmla="*/ 703262 w 6435725"/>
              <a:gd name="connsiteY5723" fmla="*/ 1641210 h 6857998"/>
              <a:gd name="connsiteX5724" fmla="*/ 704850 w 6435725"/>
              <a:gd name="connsiteY5724" fmla="*/ 1639887 h 6857998"/>
              <a:gd name="connsiteX5725" fmla="*/ 706702 w 6435725"/>
              <a:gd name="connsiteY5725" fmla="*/ 1638564 h 6857998"/>
              <a:gd name="connsiteX5726" fmla="*/ 708554 w 6435725"/>
              <a:gd name="connsiteY5726" fmla="*/ 1637771 h 6857998"/>
              <a:gd name="connsiteX5727" fmla="*/ 710406 w 6435725"/>
              <a:gd name="connsiteY5727" fmla="*/ 1636977 h 6857998"/>
              <a:gd name="connsiteX5728" fmla="*/ 712258 w 6435725"/>
              <a:gd name="connsiteY5728" fmla="*/ 1636977 h 6857998"/>
              <a:gd name="connsiteX5729" fmla="*/ 713846 w 6435725"/>
              <a:gd name="connsiteY5729" fmla="*/ 1636977 h 6857998"/>
              <a:gd name="connsiteX5730" fmla="*/ 715433 w 6435725"/>
              <a:gd name="connsiteY5730" fmla="*/ 1637771 h 6857998"/>
              <a:gd name="connsiteX5731" fmla="*/ 716756 w 6435725"/>
              <a:gd name="connsiteY5731" fmla="*/ 1638564 h 6857998"/>
              <a:gd name="connsiteX5732" fmla="*/ 718344 w 6435725"/>
              <a:gd name="connsiteY5732" fmla="*/ 1640152 h 6857998"/>
              <a:gd name="connsiteX5733" fmla="*/ 719402 w 6435725"/>
              <a:gd name="connsiteY5733" fmla="*/ 1642269 h 6857998"/>
              <a:gd name="connsiteX5734" fmla="*/ 720196 w 6435725"/>
              <a:gd name="connsiteY5734" fmla="*/ 1644650 h 6857998"/>
              <a:gd name="connsiteX5735" fmla="*/ 722577 w 6435725"/>
              <a:gd name="connsiteY5735" fmla="*/ 1652323 h 6857998"/>
              <a:gd name="connsiteX5736" fmla="*/ 724429 w 6435725"/>
              <a:gd name="connsiteY5736" fmla="*/ 1658937 h 6857998"/>
              <a:gd name="connsiteX5737" fmla="*/ 726810 w 6435725"/>
              <a:gd name="connsiteY5737" fmla="*/ 1664229 h 6857998"/>
              <a:gd name="connsiteX5738" fmla="*/ 728398 w 6435725"/>
              <a:gd name="connsiteY5738" fmla="*/ 1668991 h 6857998"/>
              <a:gd name="connsiteX5739" fmla="*/ 730779 w 6435725"/>
              <a:gd name="connsiteY5739" fmla="*/ 1672960 h 6857998"/>
              <a:gd name="connsiteX5740" fmla="*/ 732631 w 6435725"/>
              <a:gd name="connsiteY5740" fmla="*/ 1676400 h 6857998"/>
              <a:gd name="connsiteX5741" fmla="*/ 733954 w 6435725"/>
              <a:gd name="connsiteY5741" fmla="*/ 1678781 h 6857998"/>
              <a:gd name="connsiteX5742" fmla="*/ 735806 w 6435725"/>
              <a:gd name="connsiteY5742" fmla="*/ 1680369 h 6857998"/>
              <a:gd name="connsiteX5743" fmla="*/ 737394 w 6435725"/>
              <a:gd name="connsiteY5743" fmla="*/ 1681691 h 6857998"/>
              <a:gd name="connsiteX5744" fmla="*/ 738981 w 6435725"/>
              <a:gd name="connsiteY5744" fmla="*/ 1682221 h 6857998"/>
              <a:gd name="connsiteX5745" fmla="*/ 740569 w 6435725"/>
              <a:gd name="connsiteY5745" fmla="*/ 1682221 h 6857998"/>
              <a:gd name="connsiteX5746" fmla="*/ 742156 w 6435725"/>
              <a:gd name="connsiteY5746" fmla="*/ 1681691 h 6857998"/>
              <a:gd name="connsiteX5747" fmla="*/ 743214 w 6435725"/>
              <a:gd name="connsiteY5747" fmla="*/ 1680633 h 6857998"/>
              <a:gd name="connsiteX5748" fmla="*/ 744537 w 6435725"/>
              <a:gd name="connsiteY5748" fmla="*/ 1679310 h 6857998"/>
              <a:gd name="connsiteX5749" fmla="*/ 745596 w 6435725"/>
              <a:gd name="connsiteY5749" fmla="*/ 1677987 h 6857998"/>
              <a:gd name="connsiteX5750" fmla="*/ 746919 w 6435725"/>
              <a:gd name="connsiteY5750" fmla="*/ 1675606 h 6857998"/>
              <a:gd name="connsiteX5751" fmla="*/ 749035 w 6435725"/>
              <a:gd name="connsiteY5751" fmla="*/ 1671108 h 6857998"/>
              <a:gd name="connsiteX5752" fmla="*/ 750887 w 6435725"/>
              <a:gd name="connsiteY5752" fmla="*/ 1665816 h 6857998"/>
              <a:gd name="connsiteX5753" fmla="*/ 752475 w 6435725"/>
              <a:gd name="connsiteY5753" fmla="*/ 1659996 h 6857998"/>
              <a:gd name="connsiteX5754" fmla="*/ 753798 w 6435725"/>
              <a:gd name="connsiteY5754" fmla="*/ 1654439 h 6857998"/>
              <a:gd name="connsiteX5755" fmla="*/ 755650 w 6435725"/>
              <a:gd name="connsiteY5755" fmla="*/ 1644915 h 6857998"/>
              <a:gd name="connsiteX5756" fmla="*/ 756444 w 6435725"/>
              <a:gd name="connsiteY5756" fmla="*/ 1640152 h 6857998"/>
              <a:gd name="connsiteX5757" fmla="*/ 758031 w 6435725"/>
              <a:gd name="connsiteY5757" fmla="*/ 1635919 h 6857998"/>
              <a:gd name="connsiteX5758" fmla="*/ 759883 w 6435725"/>
              <a:gd name="connsiteY5758" fmla="*/ 1631685 h 6857998"/>
              <a:gd name="connsiteX5759" fmla="*/ 761735 w 6435725"/>
              <a:gd name="connsiteY5759" fmla="*/ 1628246 h 6857998"/>
              <a:gd name="connsiteX5760" fmla="*/ 763852 w 6435725"/>
              <a:gd name="connsiteY5760" fmla="*/ 1624541 h 6857998"/>
              <a:gd name="connsiteX5761" fmla="*/ 765969 w 6435725"/>
              <a:gd name="connsiteY5761" fmla="*/ 1621366 h 6857998"/>
              <a:gd name="connsiteX5762" fmla="*/ 768350 w 6435725"/>
              <a:gd name="connsiteY5762" fmla="*/ 1617927 h 6857998"/>
              <a:gd name="connsiteX5763" fmla="*/ 770996 w 6435725"/>
              <a:gd name="connsiteY5763" fmla="*/ 1615281 h 6857998"/>
              <a:gd name="connsiteX5764" fmla="*/ 773642 w 6435725"/>
              <a:gd name="connsiteY5764" fmla="*/ 1612371 h 6857998"/>
              <a:gd name="connsiteX5765" fmla="*/ 776552 w 6435725"/>
              <a:gd name="connsiteY5765" fmla="*/ 1609725 h 6857998"/>
              <a:gd name="connsiteX5766" fmla="*/ 779198 w 6435725"/>
              <a:gd name="connsiteY5766" fmla="*/ 1607344 h 6857998"/>
              <a:gd name="connsiteX5767" fmla="*/ 785283 w 6435725"/>
              <a:gd name="connsiteY5767" fmla="*/ 1602581 h 6857998"/>
              <a:gd name="connsiteX5768" fmla="*/ 791898 w 6435725"/>
              <a:gd name="connsiteY5768" fmla="*/ 1598612 h 6857998"/>
              <a:gd name="connsiteX5769" fmla="*/ 798512 w 6435725"/>
              <a:gd name="connsiteY5769" fmla="*/ 1594908 h 6857998"/>
              <a:gd name="connsiteX5770" fmla="*/ 805392 w 6435725"/>
              <a:gd name="connsiteY5770" fmla="*/ 1591204 h 6857998"/>
              <a:gd name="connsiteX5771" fmla="*/ 812271 w 6435725"/>
              <a:gd name="connsiteY5771" fmla="*/ 1587764 h 6857998"/>
              <a:gd name="connsiteX5772" fmla="*/ 826558 w 6435725"/>
              <a:gd name="connsiteY5772" fmla="*/ 1581415 h 6857998"/>
              <a:gd name="connsiteX5773" fmla="*/ 833173 w 6435725"/>
              <a:gd name="connsiteY5773" fmla="*/ 1577710 h 6857998"/>
              <a:gd name="connsiteX5774" fmla="*/ 840052 w 6435725"/>
              <a:gd name="connsiteY5774" fmla="*/ 1574006 h 6857998"/>
              <a:gd name="connsiteX5775" fmla="*/ 846137 w 6435725"/>
              <a:gd name="connsiteY5775" fmla="*/ 1570037 h 6857998"/>
              <a:gd name="connsiteX5776" fmla="*/ 852223 w 6435725"/>
              <a:gd name="connsiteY5776" fmla="*/ 1565539 h 6857998"/>
              <a:gd name="connsiteX5777" fmla="*/ 855927 w 6435725"/>
              <a:gd name="connsiteY5777" fmla="*/ 1562364 h 6857998"/>
              <a:gd name="connsiteX5778" fmla="*/ 859367 w 6435725"/>
              <a:gd name="connsiteY5778" fmla="*/ 1559189 h 6857998"/>
              <a:gd name="connsiteX5779" fmla="*/ 862542 w 6435725"/>
              <a:gd name="connsiteY5779" fmla="*/ 1556279 h 6857998"/>
              <a:gd name="connsiteX5780" fmla="*/ 865187 w 6435725"/>
              <a:gd name="connsiteY5780" fmla="*/ 1552839 h 6857998"/>
              <a:gd name="connsiteX5781" fmla="*/ 868098 w 6435725"/>
              <a:gd name="connsiteY5781" fmla="*/ 1549400 h 6857998"/>
              <a:gd name="connsiteX5782" fmla="*/ 870215 w 6435725"/>
              <a:gd name="connsiteY5782" fmla="*/ 1546489 h 6857998"/>
              <a:gd name="connsiteX5783" fmla="*/ 872331 w 6435725"/>
              <a:gd name="connsiteY5783" fmla="*/ 1543050 h 6857998"/>
              <a:gd name="connsiteX5784" fmla="*/ 874183 w 6435725"/>
              <a:gd name="connsiteY5784" fmla="*/ 1539346 h 6857998"/>
              <a:gd name="connsiteX5785" fmla="*/ 877358 w 6435725"/>
              <a:gd name="connsiteY5785" fmla="*/ 1532731 h 6857998"/>
              <a:gd name="connsiteX5786" fmla="*/ 880269 w 6435725"/>
              <a:gd name="connsiteY5786" fmla="*/ 1525323 h 6857998"/>
              <a:gd name="connsiteX5787" fmla="*/ 882650 w 6435725"/>
              <a:gd name="connsiteY5787" fmla="*/ 1517650 h 6857998"/>
              <a:gd name="connsiteX5788" fmla="*/ 884767 w 6435725"/>
              <a:gd name="connsiteY5788" fmla="*/ 1509977 h 6857998"/>
              <a:gd name="connsiteX5789" fmla="*/ 888471 w 6435725"/>
              <a:gd name="connsiteY5789" fmla="*/ 1501775 h 6857998"/>
              <a:gd name="connsiteX5790" fmla="*/ 890323 w 6435725"/>
              <a:gd name="connsiteY5790" fmla="*/ 1498600 h 6857998"/>
              <a:gd name="connsiteX5791" fmla="*/ 892175 w 6435725"/>
              <a:gd name="connsiteY5791" fmla="*/ 1495689 h 6857998"/>
              <a:gd name="connsiteX5792" fmla="*/ 893763 w 6435725"/>
              <a:gd name="connsiteY5792" fmla="*/ 1493308 h 6857998"/>
              <a:gd name="connsiteX5793" fmla="*/ 895614 w 6435725"/>
              <a:gd name="connsiteY5793" fmla="*/ 1491456 h 6857998"/>
              <a:gd name="connsiteX5794" fmla="*/ 897202 w 6435725"/>
              <a:gd name="connsiteY5794" fmla="*/ 1489604 h 6857998"/>
              <a:gd name="connsiteX5795" fmla="*/ 899054 w 6435725"/>
              <a:gd name="connsiteY5795" fmla="*/ 1488281 h 6857998"/>
              <a:gd name="connsiteX5796" fmla="*/ 900642 w 6435725"/>
              <a:gd name="connsiteY5796" fmla="*/ 1487487 h 6857998"/>
              <a:gd name="connsiteX5797" fmla="*/ 901964 w 6435725"/>
              <a:gd name="connsiteY5797" fmla="*/ 1486958 h 6857998"/>
              <a:gd name="connsiteX5798" fmla="*/ 903552 w 6435725"/>
              <a:gd name="connsiteY5798" fmla="*/ 1486429 h 6857998"/>
              <a:gd name="connsiteX5799" fmla="*/ 905139 w 6435725"/>
              <a:gd name="connsiteY5799" fmla="*/ 1486429 h 6857998"/>
              <a:gd name="connsiteX5800" fmla="*/ 906727 w 6435725"/>
              <a:gd name="connsiteY5800" fmla="*/ 1486958 h 6857998"/>
              <a:gd name="connsiteX5801" fmla="*/ 908314 w 6435725"/>
              <a:gd name="connsiteY5801" fmla="*/ 1487487 h 6857998"/>
              <a:gd name="connsiteX5802" fmla="*/ 909637 w 6435725"/>
              <a:gd name="connsiteY5802" fmla="*/ 1488016 h 6857998"/>
              <a:gd name="connsiteX5803" fmla="*/ 911225 w 6435725"/>
              <a:gd name="connsiteY5803" fmla="*/ 1489075 h 6857998"/>
              <a:gd name="connsiteX5804" fmla="*/ 914135 w 6435725"/>
              <a:gd name="connsiteY5804" fmla="*/ 1491456 h 6857998"/>
              <a:gd name="connsiteX5805" fmla="*/ 917046 w 6435725"/>
              <a:gd name="connsiteY5805" fmla="*/ 1494102 h 6857998"/>
              <a:gd name="connsiteX5806" fmla="*/ 922602 w 6435725"/>
              <a:gd name="connsiteY5806" fmla="*/ 1500981 h 6857998"/>
              <a:gd name="connsiteX5807" fmla="*/ 928423 w 6435725"/>
              <a:gd name="connsiteY5807" fmla="*/ 1507596 h 6857998"/>
              <a:gd name="connsiteX5808" fmla="*/ 931333 w 6435725"/>
              <a:gd name="connsiteY5808" fmla="*/ 1510771 h 6857998"/>
              <a:gd name="connsiteX5809" fmla="*/ 934244 w 6435725"/>
              <a:gd name="connsiteY5809" fmla="*/ 1513152 h 6857998"/>
              <a:gd name="connsiteX5810" fmla="*/ 934508 w 6435725"/>
              <a:gd name="connsiteY5810" fmla="*/ 1511300 h 6857998"/>
              <a:gd name="connsiteX5811" fmla="*/ 935302 w 6435725"/>
              <a:gd name="connsiteY5811" fmla="*/ 1509448 h 6857998"/>
              <a:gd name="connsiteX5812" fmla="*/ 935567 w 6435725"/>
              <a:gd name="connsiteY5812" fmla="*/ 1505215 h 6857998"/>
              <a:gd name="connsiteX5813" fmla="*/ 935567 w 6435725"/>
              <a:gd name="connsiteY5813" fmla="*/ 1500981 h 6857998"/>
              <a:gd name="connsiteX5814" fmla="*/ 935302 w 6435725"/>
              <a:gd name="connsiteY5814" fmla="*/ 1496483 h 6857998"/>
              <a:gd name="connsiteX5815" fmla="*/ 933979 w 6435725"/>
              <a:gd name="connsiteY5815" fmla="*/ 1487223 h 6857998"/>
              <a:gd name="connsiteX5816" fmla="*/ 933714 w 6435725"/>
              <a:gd name="connsiteY5816" fmla="*/ 1482460 h 6857998"/>
              <a:gd name="connsiteX5817" fmla="*/ 933714 w 6435725"/>
              <a:gd name="connsiteY5817" fmla="*/ 1478227 h 6857998"/>
              <a:gd name="connsiteX5818" fmla="*/ 933979 w 6435725"/>
              <a:gd name="connsiteY5818" fmla="*/ 1473993 h 6857998"/>
              <a:gd name="connsiteX5819" fmla="*/ 934244 w 6435725"/>
              <a:gd name="connsiteY5819" fmla="*/ 1472141 h 6857998"/>
              <a:gd name="connsiteX5820" fmla="*/ 935037 w 6435725"/>
              <a:gd name="connsiteY5820" fmla="*/ 1470290 h 6857998"/>
              <a:gd name="connsiteX5821" fmla="*/ 935567 w 6435725"/>
              <a:gd name="connsiteY5821" fmla="*/ 1468437 h 6857998"/>
              <a:gd name="connsiteX5822" fmla="*/ 936889 w 6435725"/>
              <a:gd name="connsiteY5822" fmla="*/ 1466850 h 6857998"/>
              <a:gd name="connsiteX5823" fmla="*/ 937948 w 6435725"/>
              <a:gd name="connsiteY5823" fmla="*/ 1465262 h 6857998"/>
              <a:gd name="connsiteX5824" fmla="*/ 939271 w 6435725"/>
              <a:gd name="connsiteY5824" fmla="*/ 1463675 h 6857998"/>
              <a:gd name="connsiteX5825" fmla="*/ 941123 w 6435725"/>
              <a:gd name="connsiteY5825" fmla="*/ 1462616 h 6857998"/>
              <a:gd name="connsiteX5826" fmla="*/ 942975 w 6435725"/>
              <a:gd name="connsiteY5826" fmla="*/ 1461294 h 6857998"/>
              <a:gd name="connsiteX5827" fmla="*/ 945356 w 6435725"/>
              <a:gd name="connsiteY5827" fmla="*/ 1460235 h 6857998"/>
              <a:gd name="connsiteX5828" fmla="*/ 948002 w 6435725"/>
              <a:gd name="connsiteY5828" fmla="*/ 1459441 h 6857998"/>
              <a:gd name="connsiteX5829" fmla="*/ 950912 w 6435725"/>
              <a:gd name="connsiteY5829" fmla="*/ 1458912 h 6857998"/>
              <a:gd name="connsiteX5830" fmla="*/ 954352 w 6435725"/>
              <a:gd name="connsiteY5830" fmla="*/ 1458383 h 6857998"/>
              <a:gd name="connsiteX5831" fmla="*/ 958056 w 6435725"/>
              <a:gd name="connsiteY5831" fmla="*/ 1457854 h 6857998"/>
              <a:gd name="connsiteX5832" fmla="*/ 962290 w 6435725"/>
              <a:gd name="connsiteY5832" fmla="*/ 1457854 h 6857998"/>
              <a:gd name="connsiteX5833" fmla="*/ 962554 w 6435725"/>
              <a:gd name="connsiteY5833" fmla="*/ 1455208 h 6857998"/>
              <a:gd name="connsiteX5834" fmla="*/ 962554 w 6435725"/>
              <a:gd name="connsiteY5834" fmla="*/ 1452562 h 6857998"/>
              <a:gd name="connsiteX5835" fmla="*/ 962290 w 6435725"/>
              <a:gd name="connsiteY5835" fmla="*/ 1449916 h 6857998"/>
              <a:gd name="connsiteX5836" fmla="*/ 962025 w 6435725"/>
              <a:gd name="connsiteY5836" fmla="*/ 1447535 h 6857998"/>
              <a:gd name="connsiteX5837" fmla="*/ 961231 w 6435725"/>
              <a:gd name="connsiteY5837" fmla="*/ 1445154 h 6857998"/>
              <a:gd name="connsiteX5838" fmla="*/ 960702 w 6435725"/>
              <a:gd name="connsiteY5838" fmla="*/ 1442508 h 6857998"/>
              <a:gd name="connsiteX5839" fmla="*/ 958850 w 6435725"/>
              <a:gd name="connsiteY5839" fmla="*/ 1438275 h 6857998"/>
              <a:gd name="connsiteX5840" fmla="*/ 956469 w 6435725"/>
              <a:gd name="connsiteY5840" fmla="*/ 1434306 h 6857998"/>
              <a:gd name="connsiteX5841" fmla="*/ 953558 w 6435725"/>
              <a:gd name="connsiteY5841" fmla="*/ 1430337 h 6857998"/>
              <a:gd name="connsiteX5842" fmla="*/ 950383 w 6435725"/>
              <a:gd name="connsiteY5842" fmla="*/ 1426369 h 6857998"/>
              <a:gd name="connsiteX5843" fmla="*/ 947208 w 6435725"/>
              <a:gd name="connsiteY5843" fmla="*/ 1422400 h 6857998"/>
              <a:gd name="connsiteX5844" fmla="*/ 940064 w 6435725"/>
              <a:gd name="connsiteY5844" fmla="*/ 1414727 h 6857998"/>
              <a:gd name="connsiteX5845" fmla="*/ 937154 w 6435725"/>
              <a:gd name="connsiteY5845" fmla="*/ 1410229 h 6857998"/>
              <a:gd name="connsiteX5846" fmla="*/ 934244 w 6435725"/>
              <a:gd name="connsiteY5846" fmla="*/ 1405996 h 6857998"/>
              <a:gd name="connsiteX5847" fmla="*/ 931598 w 6435725"/>
              <a:gd name="connsiteY5847" fmla="*/ 1401498 h 6857998"/>
              <a:gd name="connsiteX5848" fmla="*/ 929746 w 6435725"/>
              <a:gd name="connsiteY5848" fmla="*/ 1396206 h 6857998"/>
              <a:gd name="connsiteX5849" fmla="*/ 928687 w 6435725"/>
              <a:gd name="connsiteY5849" fmla="*/ 1393560 h 6857998"/>
              <a:gd name="connsiteX5850" fmla="*/ 928158 w 6435725"/>
              <a:gd name="connsiteY5850" fmla="*/ 1390650 h 6857998"/>
              <a:gd name="connsiteX5851" fmla="*/ 927629 w 6435725"/>
              <a:gd name="connsiteY5851" fmla="*/ 1388004 h 6857998"/>
              <a:gd name="connsiteX5852" fmla="*/ 927629 w 6435725"/>
              <a:gd name="connsiteY5852" fmla="*/ 1384829 h 6857998"/>
              <a:gd name="connsiteX5853" fmla="*/ 931333 w 6435725"/>
              <a:gd name="connsiteY5853" fmla="*/ 1385887 h 6857998"/>
              <a:gd name="connsiteX5854" fmla="*/ 935037 w 6435725"/>
              <a:gd name="connsiteY5854" fmla="*/ 1386946 h 6857998"/>
              <a:gd name="connsiteX5855" fmla="*/ 938477 w 6435725"/>
              <a:gd name="connsiteY5855" fmla="*/ 1388533 h 6857998"/>
              <a:gd name="connsiteX5856" fmla="*/ 942181 w 6435725"/>
              <a:gd name="connsiteY5856" fmla="*/ 1390385 h 6857998"/>
              <a:gd name="connsiteX5857" fmla="*/ 945621 w 6435725"/>
              <a:gd name="connsiteY5857" fmla="*/ 1392237 h 6857998"/>
              <a:gd name="connsiteX5858" fmla="*/ 948796 w 6435725"/>
              <a:gd name="connsiteY5858" fmla="*/ 1394089 h 6857998"/>
              <a:gd name="connsiteX5859" fmla="*/ 955146 w 6435725"/>
              <a:gd name="connsiteY5859" fmla="*/ 1398323 h 6857998"/>
              <a:gd name="connsiteX5860" fmla="*/ 961231 w 6435725"/>
              <a:gd name="connsiteY5860" fmla="*/ 1403350 h 6857998"/>
              <a:gd name="connsiteX5861" fmla="*/ 967052 w 6435725"/>
              <a:gd name="connsiteY5861" fmla="*/ 1408112 h 6857998"/>
              <a:gd name="connsiteX5862" fmla="*/ 978958 w 6435725"/>
              <a:gd name="connsiteY5862" fmla="*/ 1418431 h 6857998"/>
              <a:gd name="connsiteX5863" fmla="*/ 984779 w 6435725"/>
              <a:gd name="connsiteY5863" fmla="*/ 1422929 h 6857998"/>
              <a:gd name="connsiteX5864" fmla="*/ 990600 w 6435725"/>
              <a:gd name="connsiteY5864" fmla="*/ 1427691 h 6857998"/>
              <a:gd name="connsiteX5865" fmla="*/ 996950 w 6435725"/>
              <a:gd name="connsiteY5865" fmla="*/ 1431131 h 6857998"/>
              <a:gd name="connsiteX5866" fmla="*/ 1000125 w 6435725"/>
              <a:gd name="connsiteY5866" fmla="*/ 1432718 h 6857998"/>
              <a:gd name="connsiteX5867" fmla="*/ 1003300 w 6435725"/>
              <a:gd name="connsiteY5867" fmla="*/ 1434306 h 6857998"/>
              <a:gd name="connsiteX5868" fmla="*/ 1006739 w 6435725"/>
              <a:gd name="connsiteY5868" fmla="*/ 1435629 h 6857998"/>
              <a:gd name="connsiteX5869" fmla="*/ 1010179 w 6435725"/>
              <a:gd name="connsiteY5869" fmla="*/ 1436423 h 6857998"/>
              <a:gd name="connsiteX5870" fmla="*/ 1013883 w 6435725"/>
              <a:gd name="connsiteY5870" fmla="*/ 1436952 h 6857998"/>
              <a:gd name="connsiteX5871" fmla="*/ 1017587 w 6435725"/>
              <a:gd name="connsiteY5871" fmla="*/ 1437481 h 6857998"/>
              <a:gd name="connsiteX5872" fmla="*/ 1021556 w 6435725"/>
              <a:gd name="connsiteY5872" fmla="*/ 1437746 h 6857998"/>
              <a:gd name="connsiteX5873" fmla="*/ 1025525 w 6435725"/>
              <a:gd name="connsiteY5873" fmla="*/ 1437481 h 6857998"/>
              <a:gd name="connsiteX5874" fmla="*/ 1029758 w 6435725"/>
              <a:gd name="connsiteY5874" fmla="*/ 1436687 h 6857998"/>
              <a:gd name="connsiteX5875" fmla="*/ 1034256 w 6435725"/>
              <a:gd name="connsiteY5875" fmla="*/ 1435893 h 6857998"/>
              <a:gd name="connsiteX5876" fmla="*/ 1033727 w 6435725"/>
              <a:gd name="connsiteY5876" fmla="*/ 1438539 h 6857998"/>
              <a:gd name="connsiteX5877" fmla="*/ 1033198 w 6435725"/>
              <a:gd name="connsiteY5877" fmla="*/ 1441185 h 6857998"/>
              <a:gd name="connsiteX5878" fmla="*/ 1032404 w 6435725"/>
              <a:gd name="connsiteY5878" fmla="*/ 1443567 h 6857998"/>
              <a:gd name="connsiteX5879" fmla="*/ 1031346 w 6435725"/>
              <a:gd name="connsiteY5879" fmla="*/ 1445683 h 6857998"/>
              <a:gd name="connsiteX5880" fmla="*/ 1029229 w 6435725"/>
              <a:gd name="connsiteY5880" fmla="*/ 1449652 h 6857998"/>
              <a:gd name="connsiteX5881" fmla="*/ 1026319 w 6435725"/>
              <a:gd name="connsiteY5881" fmla="*/ 1453356 h 6857998"/>
              <a:gd name="connsiteX5882" fmla="*/ 1023408 w 6435725"/>
              <a:gd name="connsiteY5882" fmla="*/ 1456796 h 6857998"/>
              <a:gd name="connsiteX5883" fmla="*/ 1020233 w 6435725"/>
              <a:gd name="connsiteY5883" fmla="*/ 1459441 h 6857998"/>
              <a:gd name="connsiteX5884" fmla="*/ 1013354 w 6435725"/>
              <a:gd name="connsiteY5884" fmla="*/ 1464998 h 6857998"/>
              <a:gd name="connsiteX5885" fmla="*/ 1006475 w 6435725"/>
              <a:gd name="connsiteY5885" fmla="*/ 1470290 h 6857998"/>
              <a:gd name="connsiteX5886" fmla="*/ 1003300 w 6435725"/>
              <a:gd name="connsiteY5886" fmla="*/ 1472671 h 6857998"/>
              <a:gd name="connsiteX5887" fmla="*/ 1000654 w 6435725"/>
              <a:gd name="connsiteY5887" fmla="*/ 1475846 h 6857998"/>
              <a:gd name="connsiteX5888" fmla="*/ 998273 w 6435725"/>
              <a:gd name="connsiteY5888" fmla="*/ 1479285 h 6857998"/>
              <a:gd name="connsiteX5889" fmla="*/ 996686 w 6435725"/>
              <a:gd name="connsiteY5889" fmla="*/ 1482460 h 6857998"/>
              <a:gd name="connsiteX5890" fmla="*/ 995627 w 6435725"/>
              <a:gd name="connsiteY5890" fmla="*/ 1484577 h 6857998"/>
              <a:gd name="connsiteX5891" fmla="*/ 995362 w 6435725"/>
              <a:gd name="connsiteY5891" fmla="*/ 1486429 h 6857998"/>
              <a:gd name="connsiteX5892" fmla="*/ 995098 w 6435725"/>
              <a:gd name="connsiteY5892" fmla="*/ 1489075 h 6857998"/>
              <a:gd name="connsiteX5893" fmla="*/ 994833 w 6435725"/>
              <a:gd name="connsiteY5893" fmla="*/ 1491191 h 6857998"/>
              <a:gd name="connsiteX5894" fmla="*/ 994833 w 6435725"/>
              <a:gd name="connsiteY5894" fmla="*/ 1491456 h 6857998"/>
              <a:gd name="connsiteX5895" fmla="*/ 1008856 w 6435725"/>
              <a:gd name="connsiteY5895" fmla="*/ 1508918 h 6857998"/>
              <a:gd name="connsiteX5896" fmla="*/ 1013354 w 6435725"/>
              <a:gd name="connsiteY5896" fmla="*/ 1506802 h 6857998"/>
              <a:gd name="connsiteX5897" fmla="*/ 1017587 w 6435725"/>
              <a:gd name="connsiteY5897" fmla="*/ 1504685 h 6857998"/>
              <a:gd name="connsiteX5898" fmla="*/ 1021556 w 6435725"/>
              <a:gd name="connsiteY5898" fmla="*/ 1502569 h 6857998"/>
              <a:gd name="connsiteX5899" fmla="*/ 1025525 w 6435725"/>
              <a:gd name="connsiteY5899" fmla="*/ 1499923 h 6857998"/>
              <a:gd name="connsiteX5900" fmla="*/ 1029229 w 6435725"/>
              <a:gd name="connsiteY5900" fmla="*/ 1497277 h 6857998"/>
              <a:gd name="connsiteX5901" fmla="*/ 1032669 w 6435725"/>
              <a:gd name="connsiteY5901" fmla="*/ 1494631 h 6857998"/>
              <a:gd name="connsiteX5902" fmla="*/ 1035844 w 6435725"/>
              <a:gd name="connsiteY5902" fmla="*/ 1491456 h 6857998"/>
              <a:gd name="connsiteX5903" fmla="*/ 1039019 w 6435725"/>
              <a:gd name="connsiteY5903" fmla="*/ 1488281 h 6857998"/>
              <a:gd name="connsiteX5904" fmla="*/ 1042194 w 6435725"/>
              <a:gd name="connsiteY5904" fmla="*/ 1485106 h 6857998"/>
              <a:gd name="connsiteX5905" fmla="*/ 1044575 w 6435725"/>
              <a:gd name="connsiteY5905" fmla="*/ 1481666 h 6857998"/>
              <a:gd name="connsiteX5906" fmla="*/ 1046956 w 6435725"/>
              <a:gd name="connsiteY5906" fmla="*/ 1477962 h 6857998"/>
              <a:gd name="connsiteX5907" fmla="*/ 1049073 w 6435725"/>
              <a:gd name="connsiteY5907" fmla="*/ 1473993 h 6857998"/>
              <a:gd name="connsiteX5908" fmla="*/ 1051454 w 6435725"/>
              <a:gd name="connsiteY5908" fmla="*/ 1470025 h 6857998"/>
              <a:gd name="connsiteX5909" fmla="*/ 1052777 w 6435725"/>
              <a:gd name="connsiteY5909" fmla="*/ 1465527 h 6857998"/>
              <a:gd name="connsiteX5910" fmla="*/ 1054100 w 6435725"/>
              <a:gd name="connsiteY5910" fmla="*/ 1461294 h 6857998"/>
              <a:gd name="connsiteX5911" fmla="*/ 1055423 w 6435725"/>
              <a:gd name="connsiteY5911" fmla="*/ 1456796 h 6857998"/>
              <a:gd name="connsiteX5912" fmla="*/ 1058069 w 6435725"/>
              <a:gd name="connsiteY5912" fmla="*/ 1443567 h 6857998"/>
              <a:gd name="connsiteX5913" fmla="*/ 1059391 w 6435725"/>
              <a:gd name="connsiteY5913" fmla="*/ 1436952 h 6857998"/>
              <a:gd name="connsiteX5914" fmla="*/ 1060185 w 6435725"/>
              <a:gd name="connsiteY5914" fmla="*/ 1430602 h 6857998"/>
              <a:gd name="connsiteX5915" fmla="*/ 1061244 w 6435725"/>
              <a:gd name="connsiteY5915" fmla="*/ 1424252 h 6857998"/>
              <a:gd name="connsiteX5916" fmla="*/ 1061508 w 6435725"/>
              <a:gd name="connsiteY5916" fmla="*/ 1418431 h 6857998"/>
              <a:gd name="connsiteX5917" fmla="*/ 1061244 w 6435725"/>
              <a:gd name="connsiteY5917" fmla="*/ 1412875 h 6857998"/>
              <a:gd name="connsiteX5918" fmla="*/ 1060979 w 6435725"/>
              <a:gd name="connsiteY5918" fmla="*/ 1409964 h 6857998"/>
              <a:gd name="connsiteX5919" fmla="*/ 1060185 w 6435725"/>
              <a:gd name="connsiteY5919" fmla="*/ 1407583 h 6857998"/>
              <a:gd name="connsiteX5920" fmla="*/ 1059391 w 6435725"/>
              <a:gd name="connsiteY5920" fmla="*/ 1405202 h 6857998"/>
              <a:gd name="connsiteX5921" fmla="*/ 1058333 w 6435725"/>
              <a:gd name="connsiteY5921" fmla="*/ 1403085 h 6857998"/>
              <a:gd name="connsiteX5922" fmla="*/ 1057275 w 6435725"/>
              <a:gd name="connsiteY5922" fmla="*/ 1400969 h 6857998"/>
              <a:gd name="connsiteX5923" fmla="*/ 1055687 w 6435725"/>
              <a:gd name="connsiteY5923" fmla="*/ 1399116 h 6857998"/>
              <a:gd name="connsiteX5924" fmla="*/ 1053835 w 6435725"/>
              <a:gd name="connsiteY5924" fmla="*/ 1397529 h 6857998"/>
              <a:gd name="connsiteX5925" fmla="*/ 1051719 w 6435725"/>
              <a:gd name="connsiteY5925" fmla="*/ 1395941 h 6857998"/>
              <a:gd name="connsiteX5926" fmla="*/ 1049073 w 6435725"/>
              <a:gd name="connsiteY5926" fmla="*/ 1394619 h 6857998"/>
              <a:gd name="connsiteX5927" fmla="*/ 1046692 w 6435725"/>
              <a:gd name="connsiteY5927" fmla="*/ 1393825 h 6857998"/>
              <a:gd name="connsiteX5928" fmla="*/ 1043517 w 6435725"/>
              <a:gd name="connsiteY5928" fmla="*/ 1392766 h 6857998"/>
              <a:gd name="connsiteX5929" fmla="*/ 1040342 w 6435725"/>
              <a:gd name="connsiteY5929" fmla="*/ 1392502 h 6857998"/>
              <a:gd name="connsiteX5930" fmla="*/ 1036373 w 6435725"/>
              <a:gd name="connsiteY5930" fmla="*/ 1392237 h 6857998"/>
              <a:gd name="connsiteX5931" fmla="*/ 1032404 w 6435725"/>
              <a:gd name="connsiteY5931" fmla="*/ 1392237 h 6857998"/>
              <a:gd name="connsiteX5932" fmla="*/ 1027642 w 6435725"/>
              <a:gd name="connsiteY5932" fmla="*/ 1392502 h 6857998"/>
              <a:gd name="connsiteX5933" fmla="*/ 1022879 w 6435725"/>
              <a:gd name="connsiteY5933" fmla="*/ 1393031 h 6857998"/>
              <a:gd name="connsiteX5934" fmla="*/ 1017587 w 6435725"/>
              <a:gd name="connsiteY5934" fmla="*/ 1394089 h 6857998"/>
              <a:gd name="connsiteX5935" fmla="*/ 1011767 w 6435725"/>
              <a:gd name="connsiteY5935" fmla="*/ 1395412 h 6857998"/>
              <a:gd name="connsiteX5936" fmla="*/ 1009121 w 6435725"/>
              <a:gd name="connsiteY5936" fmla="*/ 1395677 h 6857998"/>
              <a:gd name="connsiteX5937" fmla="*/ 1007004 w 6435725"/>
              <a:gd name="connsiteY5937" fmla="*/ 1395677 h 6857998"/>
              <a:gd name="connsiteX5938" fmla="*/ 1004887 w 6435725"/>
              <a:gd name="connsiteY5938" fmla="*/ 1395412 h 6857998"/>
              <a:gd name="connsiteX5939" fmla="*/ 1003036 w 6435725"/>
              <a:gd name="connsiteY5939" fmla="*/ 1394883 h 6857998"/>
              <a:gd name="connsiteX5940" fmla="*/ 1001183 w 6435725"/>
              <a:gd name="connsiteY5940" fmla="*/ 1394354 h 6857998"/>
              <a:gd name="connsiteX5941" fmla="*/ 999331 w 6435725"/>
              <a:gd name="connsiteY5941" fmla="*/ 1393560 h 6857998"/>
              <a:gd name="connsiteX5942" fmla="*/ 996156 w 6435725"/>
              <a:gd name="connsiteY5942" fmla="*/ 1390914 h 6857998"/>
              <a:gd name="connsiteX5943" fmla="*/ 992717 w 6435725"/>
              <a:gd name="connsiteY5943" fmla="*/ 1388269 h 6857998"/>
              <a:gd name="connsiteX5944" fmla="*/ 989542 w 6435725"/>
              <a:gd name="connsiteY5944" fmla="*/ 1385093 h 6857998"/>
              <a:gd name="connsiteX5945" fmla="*/ 983721 w 6435725"/>
              <a:gd name="connsiteY5945" fmla="*/ 1379273 h 6857998"/>
              <a:gd name="connsiteX5946" fmla="*/ 985044 w 6435725"/>
              <a:gd name="connsiteY5946" fmla="*/ 1376362 h 6857998"/>
              <a:gd name="connsiteX5947" fmla="*/ 984250 w 6435725"/>
              <a:gd name="connsiteY5947" fmla="*/ 1376362 h 6857998"/>
              <a:gd name="connsiteX5948" fmla="*/ 983721 w 6435725"/>
              <a:gd name="connsiteY5948" fmla="*/ 1379273 h 6857998"/>
              <a:gd name="connsiteX5949" fmla="*/ 977900 w 6435725"/>
              <a:gd name="connsiteY5949" fmla="*/ 1374510 h 6857998"/>
              <a:gd name="connsiteX5950" fmla="*/ 973138 w 6435725"/>
              <a:gd name="connsiteY5950" fmla="*/ 1369483 h 6857998"/>
              <a:gd name="connsiteX5951" fmla="*/ 968904 w 6435725"/>
              <a:gd name="connsiteY5951" fmla="*/ 1364985 h 6857998"/>
              <a:gd name="connsiteX5952" fmla="*/ 965729 w 6435725"/>
              <a:gd name="connsiteY5952" fmla="*/ 1360223 h 6857998"/>
              <a:gd name="connsiteX5953" fmla="*/ 964406 w 6435725"/>
              <a:gd name="connsiteY5953" fmla="*/ 1357841 h 6857998"/>
              <a:gd name="connsiteX5954" fmla="*/ 963083 w 6435725"/>
              <a:gd name="connsiteY5954" fmla="*/ 1355460 h 6857998"/>
              <a:gd name="connsiteX5955" fmla="*/ 962290 w 6435725"/>
              <a:gd name="connsiteY5955" fmla="*/ 1353344 h 6857998"/>
              <a:gd name="connsiteX5956" fmla="*/ 961760 w 6435725"/>
              <a:gd name="connsiteY5956" fmla="*/ 1350698 h 6857998"/>
              <a:gd name="connsiteX5957" fmla="*/ 960967 w 6435725"/>
              <a:gd name="connsiteY5957" fmla="*/ 1348316 h 6857998"/>
              <a:gd name="connsiteX5958" fmla="*/ 960967 w 6435725"/>
              <a:gd name="connsiteY5958" fmla="*/ 1345935 h 6857998"/>
              <a:gd name="connsiteX5959" fmla="*/ 960702 w 6435725"/>
              <a:gd name="connsiteY5959" fmla="*/ 1343289 h 6857998"/>
              <a:gd name="connsiteX5960" fmla="*/ 960967 w 6435725"/>
              <a:gd name="connsiteY5960" fmla="*/ 1340908 h 6857998"/>
              <a:gd name="connsiteX5961" fmla="*/ 961231 w 6435725"/>
              <a:gd name="connsiteY5961" fmla="*/ 1338262 h 6857998"/>
              <a:gd name="connsiteX5962" fmla="*/ 962290 w 6435725"/>
              <a:gd name="connsiteY5962" fmla="*/ 1335616 h 6857998"/>
              <a:gd name="connsiteX5963" fmla="*/ 962819 w 6435725"/>
              <a:gd name="connsiteY5963" fmla="*/ 1332971 h 6857998"/>
              <a:gd name="connsiteX5964" fmla="*/ 964142 w 6435725"/>
              <a:gd name="connsiteY5964" fmla="*/ 1330325 h 6857998"/>
              <a:gd name="connsiteX5965" fmla="*/ 967052 w 6435725"/>
              <a:gd name="connsiteY5965" fmla="*/ 1324769 h 6857998"/>
              <a:gd name="connsiteX5966" fmla="*/ 970756 w 6435725"/>
              <a:gd name="connsiteY5966" fmla="*/ 1318948 h 6857998"/>
              <a:gd name="connsiteX5967" fmla="*/ 975783 w 6435725"/>
              <a:gd name="connsiteY5967" fmla="*/ 1312598 h 6857998"/>
              <a:gd name="connsiteX5968" fmla="*/ 981604 w 6435725"/>
              <a:gd name="connsiteY5968" fmla="*/ 1306248 h 6857998"/>
              <a:gd name="connsiteX5969" fmla="*/ 988483 w 6435725"/>
              <a:gd name="connsiteY5969" fmla="*/ 1299104 h 6857998"/>
              <a:gd name="connsiteX5970" fmla="*/ 996156 w 6435725"/>
              <a:gd name="connsiteY5970" fmla="*/ 1291696 h 6857998"/>
              <a:gd name="connsiteX5971" fmla="*/ 1006210 w 6435725"/>
              <a:gd name="connsiteY5971" fmla="*/ 1282171 h 6857998"/>
              <a:gd name="connsiteX5972" fmla="*/ 1010973 w 6435725"/>
              <a:gd name="connsiteY5972" fmla="*/ 1277408 h 6857998"/>
              <a:gd name="connsiteX5973" fmla="*/ 1015736 w 6435725"/>
              <a:gd name="connsiteY5973" fmla="*/ 1272381 h 6857998"/>
              <a:gd name="connsiteX5974" fmla="*/ 1020233 w 6435725"/>
              <a:gd name="connsiteY5974" fmla="*/ 1267354 h 6857998"/>
              <a:gd name="connsiteX5975" fmla="*/ 1024202 w 6435725"/>
              <a:gd name="connsiteY5975" fmla="*/ 1262327 h 6857998"/>
              <a:gd name="connsiteX5976" fmla="*/ 1028171 w 6435725"/>
              <a:gd name="connsiteY5976" fmla="*/ 1257035 h 6857998"/>
              <a:gd name="connsiteX5977" fmla="*/ 1031875 w 6435725"/>
              <a:gd name="connsiteY5977" fmla="*/ 1251479 h 6857998"/>
              <a:gd name="connsiteX5978" fmla="*/ 1035050 w 6435725"/>
              <a:gd name="connsiteY5978" fmla="*/ 1245922 h 6857998"/>
              <a:gd name="connsiteX5979" fmla="*/ 1038225 w 6435725"/>
              <a:gd name="connsiteY5979" fmla="*/ 1240102 h 6857998"/>
              <a:gd name="connsiteX5980" fmla="*/ 1040871 w 6435725"/>
              <a:gd name="connsiteY5980" fmla="*/ 1234281 h 6857998"/>
              <a:gd name="connsiteX5981" fmla="*/ 1042987 w 6435725"/>
              <a:gd name="connsiteY5981" fmla="*/ 1228196 h 6857998"/>
              <a:gd name="connsiteX5982" fmla="*/ 1044839 w 6435725"/>
              <a:gd name="connsiteY5982" fmla="*/ 1221846 h 6857998"/>
              <a:gd name="connsiteX5983" fmla="*/ 1046427 w 6435725"/>
              <a:gd name="connsiteY5983" fmla="*/ 1215231 h 6857998"/>
              <a:gd name="connsiteX5984" fmla="*/ 1047221 w 6435725"/>
              <a:gd name="connsiteY5984" fmla="*/ 1208352 h 6857998"/>
              <a:gd name="connsiteX5985" fmla="*/ 1047750 w 6435725"/>
              <a:gd name="connsiteY5985" fmla="*/ 1201208 h 6857998"/>
              <a:gd name="connsiteX5986" fmla="*/ 1048279 w 6435725"/>
              <a:gd name="connsiteY5986" fmla="*/ 1198562 h 6857998"/>
              <a:gd name="connsiteX5987" fmla="*/ 1048279 w 6435725"/>
              <a:gd name="connsiteY5987" fmla="*/ 1195652 h 6857998"/>
              <a:gd name="connsiteX5988" fmla="*/ 1047750 w 6435725"/>
              <a:gd name="connsiteY5988" fmla="*/ 1193006 h 6857998"/>
              <a:gd name="connsiteX5989" fmla="*/ 1046692 w 6435725"/>
              <a:gd name="connsiteY5989" fmla="*/ 1190360 h 6857998"/>
              <a:gd name="connsiteX5990" fmla="*/ 1045369 w 6435725"/>
              <a:gd name="connsiteY5990" fmla="*/ 1187979 h 6857998"/>
              <a:gd name="connsiteX5991" fmla="*/ 1044046 w 6435725"/>
              <a:gd name="connsiteY5991" fmla="*/ 1185862 h 6857998"/>
              <a:gd name="connsiteX5992" fmla="*/ 1040871 w 6435725"/>
              <a:gd name="connsiteY5992" fmla="*/ 1181365 h 6857998"/>
              <a:gd name="connsiteX5993" fmla="*/ 1037696 w 6435725"/>
              <a:gd name="connsiteY5993" fmla="*/ 1176602 h 6857998"/>
              <a:gd name="connsiteX5994" fmla="*/ 1036637 w 6435725"/>
              <a:gd name="connsiteY5994" fmla="*/ 1174221 h 6857998"/>
              <a:gd name="connsiteX5995" fmla="*/ 1035579 w 6435725"/>
              <a:gd name="connsiteY5995" fmla="*/ 1171839 h 6857998"/>
              <a:gd name="connsiteX5996" fmla="*/ 1035315 w 6435725"/>
              <a:gd name="connsiteY5996" fmla="*/ 1168929 h 6857998"/>
              <a:gd name="connsiteX5997" fmla="*/ 1035315 w 6435725"/>
              <a:gd name="connsiteY5997" fmla="*/ 1166283 h 6857998"/>
              <a:gd name="connsiteX5998" fmla="*/ 1036373 w 6435725"/>
              <a:gd name="connsiteY5998" fmla="*/ 1163373 h 6857998"/>
              <a:gd name="connsiteX5999" fmla="*/ 1037696 w 6435725"/>
              <a:gd name="connsiteY5999" fmla="*/ 1160462 h 6857998"/>
              <a:gd name="connsiteX6000" fmla="*/ 1041400 w 6435725"/>
              <a:gd name="connsiteY6000" fmla="*/ 1111515 h 6857998"/>
              <a:gd name="connsiteX6001" fmla="*/ 1037431 w 6435725"/>
              <a:gd name="connsiteY6001" fmla="*/ 1108075 h 6857998"/>
              <a:gd name="connsiteX6002" fmla="*/ 1034256 w 6435725"/>
              <a:gd name="connsiteY6002" fmla="*/ 1104635 h 6857998"/>
              <a:gd name="connsiteX6003" fmla="*/ 1031875 w 6435725"/>
              <a:gd name="connsiteY6003" fmla="*/ 1101460 h 6857998"/>
              <a:gd name="connsiteX6004" fmla="*/ 1030023 w 6435725"/>
              <a:gd name="connsiteY6004" fmla="*/ 1098550 h 6857998"/>
              <a:gd name="connsiteX6005" fmla="*/ 1029229 w 6435725"/>
              <a:gd name="connsiteY6005" fmla="*/ 1095904 h 6857998"/>
              <a:gd name="connsiteX6006" fmla="*/ 1029229 w 6435725"/>
              <a:gd name="connsiteY6006" fmla="*/ 1092994 h 6857998"/>
              <a:gd name="connsiteX6007" fmla="*/ 1029494 w 6435725"/>
              <a:gd name="connsiteY6007" fmla="*/ 1090612 h 6857998"/>
              <a:gd name="connsiteX6008" fmla="*/ 1030552 w 6435725"/>
              <a:gd name="connsiteY6008" fmla="*/ 1088496 h 6857998"/>
              <a:gd name="connsiteX6009" fmla="*/ 1031610 w 6435725"/>
              <a:gd name="connsiteY6009" fmla="*/ 1086379 h 6857998"/>
              <a:gd name="connsiteX6010" fmla="*/ 1033462 w 6435725"/>
              <a:gd name="connsiteY6010" fmla="*/ 1084262 h 6857998"/>
              <a:gd name="connsiteX6011" fmla="*/ 1035579 w 6435725"/>
              <a:gd name="connsiteY6011" fmla="*/ 1082146 h 6857998"/>
              <a:gd name="connsiteX6012" fmla="*/ 1038489 w 6435725"/>
              <a:gd name="connsiteY6012" fmla="*/ 1080294 h 6857998"/>
              <a:gd name="connsiteX6013" fmla="*/ 1041135 w 6435725"/>
              <a:gd name="connsiteY6013" fmla="*/ 1078441 h 6857998"/>
              <a:gd name="connsiteX6014" fmla="*/ 1044310 w 6435725"/>
              <a:gd name="connsiteY6014" fmla="*/ 1076854 h 6857998"/>
              <a:gd name="connsiteX6015" fmla="*/ 1050925 w 6435725"/>
              <a:gd name="connsiteY6015" fmla="*/ 1073150 h 6857998"/>
              <a:gd name="connsiteX6016" fmla="*/ 1054365 w 6435725"/>
              <a:gd name="connsiteY6016" fmla="*/ 1055423 h 6857998"/>
              <a:gd name="connsiteX6017" fmla="*/ 1054894 w 6435725"/>
              <a:gd name="connsiteY6017" fmla="*/ 1049073 h 6857998"/>
              <a:gd name="connsiteX6018" fmla="*/ 1055952 w 6435725"/>
              <a:gd name="connsiteY6018" fmla="*/ 1042987 h 6857998"/>
              <a:gd name="connsiteX6019" fmla="*/ 1056746 w 6435725"/>
              <a:gd name="connsiteY6019" fmla="*/ 1037166 h 6857998"/>
              <a:gd name="connsiteX6020" fmla="*/ 1058333 w 6435725"/>
              <a:gd name="connsiteY6020" fmla="*/ 1031345 h 6857998"/>
              <a:gd name="connsiteX6021" fmla="*/ 1059656 w 6435725"/>
              <a:gd name="connsiteY6021" fmla="*/ 1025525 h 6857998"/>
              <a:gd name="connsiteX6022" fmla="*/ 1061508 w 6435725"/>
              <a:gd name="connsiteY6022" fmla="*/ 1019968 h 6857998"/>
              <a:gd name="connsiteX6023" fmla="*/ 1065213 w 6435725"/>
              <a:gd name="connsiteY6023" fmla="*/ 1008591 h 6857998"/>
              <a:gd name="connsiteX6024" fmla="*/ 1069710 w 6435725"/>
              <a:gd name="connsiteY6024" fmla="*/ 998008 h 6857998"/>
              <a:gd name="connsiteX6025" fmla="*/ 1074737 w 6435725"/>
              <a:gd name="connsiteY6025" fmla="*/ 987425 h 6857998"/>
              <a:gd name="connsiteX6026" fmla="*/ 1079764 w 6435725"/>
              <a:gd name="connsiteY6026" fmla="*/ 977106 h 6857998"/>
              <a:gd name="connsiteX6027" fmla="*/ 1085850 w 6435725"/>
              <a:gd name="connsiteY6027" fmla="*/ 966787 h 6857998"/>
              <a:gd name="connsiteX6028" fmla="*/ 1091935 w 6435725"/>
              <a:gd name="connsiteY6028" fmla="*/ 956733 h 6857998"/>
              <a:gd name="connsiteX6029" fmla="*/ 1098021 w 6435725"/>
              <a:gd name="connsiteY6029" fmla="*/ 946943 h 6857998"/>
              <a:gd name="connsiteX6030" fmla="*/ 1110985 w 6435725"/>
              <a:gd name="connsiteY6030" fmla="*/ 926835 h 6857998"/>
              <a:gd name="connsiteX6031" fmla="*/ 1123685 w 6435725"/>
              <a:gd name="connsiteY6031" fmla="*/ 907256 h 6857998"/>
              <a:gd name="connsiteX6032" fmla="*/ 1130035 w 6435725"/>
              <a:gd name="connsiteY6032" fmla="*/ 897466 h 6857998"/>
              <a:gd name="connsiteX6033" fmla="*/ 1136121 w 6435725"/>
              <a:gd name="connsiteY6033" fmla="*/ 887412 h 6857998"/>
              <a:gd name="connsiteX6034" fmla="*/ 1138238 w 6435725"/>
              <a:gd name="connsiteY6034" fmla="*/ 884237 h 6857998"/>
              <a:gd name="connsiteX6035" fmla="*/ 1140619 w 6435725"/>
              <a:gd name="connsiteY6035" fmla="*/ 881591 h 6857998"/>
              <a:gd name="connsiteX6036" fmla="*/ 1143529 w 6435725"/>
              <a:gd name="connsiteY6036" fmla="*/ 879210 h 6857998"/>
              <a:gd name="connsiteX6037" fmla="*/ 1146175 w 6435725"/>
              <a:gd name="connsiteY6037" fmla="*/ 877887 h 6857998"/>
              <a:gd name="connsiteX6038" fmla="*/ 1149350 w 6435725"/>
              <a:gd name="connsiteY6038" fmla="*/ 876564 h 6857998"/>
              <a:gd name="connsiteX6039" fmla="*/ 1152260 w 6435725"/>
              <a:gd name="connsiteY6039" fmla="*/ 875770 h 6857998"/>
              <a:gd name="connsiteX6040" fmla="*/ 1155435 w 6435725"/>
              <a:gd name="connsiteY6040" fmla="*/ 875241 h 6857998"/>
              <a:gd name="connsiteX6041" fmla="*/ 1158875 w 6435725"/>
              <a:gd name="connsiteY6041" fmla="*/ 874977 h 6857998"/>
              <a:gd name="connsiteX6042" fmla="*/ 1165489 w 6435725"/>
              <a:gd name="connsiteY6042" fmla="*/ 875241 h 6857998"/>
              <a:gd name="connsiteX6043" fmla="*/ 1172369 w 6435725"/>
              <a:gd name="connsiteY6043" fmla="*/ 876035 h 6857998"/>
              <a:gd name="connsiteX6044" fmla="*/ 1179512 w 6435725"/>
              <a:gd name="connsiteY6044" fmla="*/ 876564 h 6857998"/>
              <a:gd name="connsiteX6045" fmla="*/ 1182687 w 6435725"/>
              <a:gd name="connsiteY6045" fmla="*/ 876829 h 6857998"/>
              <a:gd name="connsiteX6046" fmla="*/ 1185862 w 6435725"/>
              <a:gd name="connsiteY6046" fmla="*/ 876829 h 6857998"/>
              <a:gd name="connsiteX6047" fmla="*/ 1188508 w 6435725"/>
              <a:gd name="connsiteY6047" fmla="*/ 874448 h 6857998"/>
              <a:gd name="connsiteX6048" fmla="*/ 1189037 w 6435725"/>
              <a:gd name="connsiteY6048" fmla="*/ 869156 h 6857998"/>
              <a:gd name="connsiteX6049" fmla="*/ 1189567 w 6435725"/>
              <a:gd name="connsiteY6049" fmla="*/ 864393 h 6857998"/>
              <a:gd name="connsiteX6050" fmla="*/ 1190360 w 6435725"/>
              <a:gd name="connsiteY6050" fmla="*/ 859631 h 6857998"/>
              <a:gd name="connsiteX6051" fmla="*/ 1191419 w 6435725"/>
              <a:gd name="connsiteY6051" fmla="*/ 855398 h 6857998"/>
              <a:gd name="connsiteX6052" fmla="*/ 1193006 w 6435725"/>
              <a:gd name="connsiteY6052" fmla="*/ 851164 h 6857998"/>
              <a:gd name="connsiteX6053" fmla="*/ 1194329 w 6435725"/>
              <a:gd name="connsiteY6053" fmla="*/ 847460 h 6857998"/>
              <a:gd name="connsiteX6054" fmla="*/ 1196710 w 6435725"/>
              <a:gd name="connsiteY6054" fmla="*/ 843756 h 6857998"/>
              <a:gd name="connsiteX6055" fmla="*/ 1198562 w 6435725"/>
              <a:gd name="connsiteY6055" fmla="*/ 840316 h 6857998"/>
              <a:gd name="connsiteX6056" fmla="*/ 1200944 w 6435725"/>
              <a:gd name="connsiteY6056" fmla="*/ 837141 h 6857998"/>
              <a:gd name="connsiteX6057" fmla="*/ 1203325 w 6435725"/>
              <a:gd name="connsiteY6057" fmla="*/ 834231 h 6857998"/>
              <a:gd name="connsiteX6058" fmla="*/ 1206235 w 6435725"/>
              <a:gd name="connsiteY6058" fmla="*/ 831056 h 6857998"/>
              <a:gd name="connsiteX6059" fmla="*/ 1208881 w 6435725"/>
              <a:gd name="connsiteY6059" fmla="*/ 828675 h 6857998"/>
              <a:gd name="connsiteX6060" fmla="*/ 1212056 w 6435725"/>
              <a:gd name="connsiteY6060" fmla="*/ 825764 h 6857998"/>
              <a:gd name="connsiteX6061" fmla="*/ 1214966 w 6435725"/>
              <a:gd name="connsiteY6061" fmla="*/ 823648 h 6857998"/>
              <a:gd name="connsiteX6062" fmla="*/ 1221846 w 6435725"/>
              <a:gd name="connsiteY6062" fmla="*/ 819150 h 6857998"/>
              <a:gd name="connsiteX6063" fmla="*/ 1228725 w 6435725"/>
              <a:gd name="connsiteY6063" fmla="*/ 814916 h 6857998"/>
              <a:gd name="connsiteX6064" fmla="*/ 1235869 w 6435725"/>
              <a:gd name="connsiteY6064" fmla="*/ 811212 h 6857998"/>
              <a:gd name="connsiteX6065" fmla="*/ 1250685 w 6435725"/>
              <a:gd name="connsiteY6065" fmla="*/ 803539 h 6857998"/>
              <a:gd name="connsiteX6066" fmla="*/ 1257829 w 6435725"/>
              <a:gd name="connsiteY6066" fmla="*/ 799571 h 6857998"/>
              <a:gd name="connsiteX6067" fmla="*/ 1264708 w 6435725"/>
              <a:gd name="connsiteY6067" fmla="*/ 795602 h 6857998"/>
              <a:gd name="connsiteX6068" fmla="*/ 1271587 w 6435725"/>
              <a:gd name="connsiteY6068" fmla="*/ 791104 h 6857998"/>
              <a:gd name="connsiteX6069" fmla="*/ 1274498 w 6435725"/>
              <a:gd name="connsiteY6069" fmla="*/ 788723 h 6857998"/>
              <a:gd name="connsiteX6070" fmla="*/ 1277673 w 6435725"/>
              <a:gd name="connsiteY6070" fmla="*/ 786341 h 6857998"/>
              <a:gd name="connsiteX6071" fmla="*/ 1281642 w 6435725"/>
              <a:gd name="connsiteY6071" fmla="*/ 782902 h 6857998"/>
              <a:gd name="connsiteX6072" fmla="*/ 1285610 w 6435725"/>
              <a:gd name="connsiteY6072" fmla="*/ 780521 h 6857998"/>
              <a:gd name="connsiteX6073" fmla="*/ 1289050 w 6435725"/>
              <a:gd name="connsiteY6073" fmla="*/ 779198 h 6857998"/>
              <a:gd name="connsiteX6074" fmla="*/ 1290637 w 6435725"/>
              <a:gd name="connsiteY6074" fmla="*/ 778933 h 6857998"/>
              <a:gd name="connsiteX6075" fmla="*/ 1292225 w 6435725"/>
              <a:gd name="connsiteY6075" fmla="*/ 778668 h 6857998"/>
              <a:gd name="connsiteX6076" fmla="*/ 1293548 w 6435725"/>
              <a:gd name="connsiteY6076" fmla="*/ 778668 h 6857998"/>
              <a:gd name="connsiteX6077" fmla="*/ 1294871 w 6435725"/>
              <a:gd name="connsiteY6077" fmla="*/ 778933 h 6857998"/>
              <a:gd name="connsiteX6078" fmla="*/ 1296194 w 6435725"/>
              <a:gd name="connsiteY6078" fmla="*/ 779462 h 6857998"/>
              <a:gd name="connsiteX6079" fmla="*/ 1297252 w 6435725"/>
              <a:gd name="connsiteY6079" fmla="*/ 779991 h 6857998"/>
              <a:gd name="connsiteX6080" fmla="*/ 1299369 w 6435725"/>
              <a:gd name="connsiteY6080" fmla="*/ 781579 h 6857998"/>
              <a:gd name="connsiteX6081" fmla="*/ 1301221 w 6435725"/>
              <a:gd name="connsiteY6081" fmla="*/ 783696 h 6857998"/>
              <a:gd name="connsiteX6082" fmla="*/ 1302809 w 6435725"/>
              <a:gd name="connsiteY6082" fmla="*/ 786606 h 6857998"/>
              <a:gd name="connsiteX6083" fmla="*/ 1304396 w 6435725"/>
              <a:gd name="connsiteY6083" fmla="*/ 789252 h 6857998"/>
              <a:gd name="connsiteX6084" fmla="*/ 1305719 w 6435725"/>
              <a:gd name="connsiteY6084" fmla="*/ 792691 h 6857998"/>
              <a:gd name="connsiteX6085" fmla="*/ 1306512 w 6435725"/>
              <a:gd name="connsiteY6085" fmla="*/ 796395 h 6857998"/>
              <a:gd name="connsiteX6086" fmla="*/ 1308364 w 6435725"/>
              <a:gd name="connsiteY6086" fmla="*/ 803539 h 6857998"/>
              <a:gd name="connsiteX6087" fmla="*/ 1309952 w 6435725"/>
              <a:gd name="connsiteY6087" fmla="*/ 810418 h 6857998"/>
              <a:gd name="connsiteX6088" fmla="*/ 1310746 w 6435725"/>
              <a:gd name="connsiteY6088" fmla="*/ 814652 h 6857998"/>
              <a:gd name="connsiteX6089" fmla="*/ 1311275 w 6435725"/>
              <a:gd name="connsiteY6089" fmla="*/ 818091 h 6857998"/>
              <a:gd name="connsiteX6090" fmla="*/ 1311539 w 6435725"/>
              <a:gd name="connsiteY6090" fmla="*/ 822325 h 6857998"/>
              <a:gd name="connsiteX6091" fmla="*/ 1311275 w 6435725"/>
              <a:gd name="connsiteY6091" fmla="*/ 825764 h 6857998"/>
              <a:gd name="connsiteX6092" fmla="*/ 1310746 w 6435725"/>
              <a:gd name="connsiteY6092" fmla="*/ 829204 h 6857998"/>
              <a:gd name="connsiteX6093" fmla="*/ 1309952 w 6435725"/>
              <a:gd name="connsiteY6093" fmla="*/ 832908 h 6857998"/>
              <a:gd name="connsiteX6094" fmla="*/ 1308629 w 6435725"/>
              <a:gd name="connsiteY6094" fmla="*/ 836612 h 6857998"/>
              <a:gd name="connsiteX6095" fmla="*/ 1307041 w 6435725"/>
              <a:gd name="connsiteY6095" fmla="*/ 840052 h 6857998"/>
              <a:gd name="connsiteX6096" fmla="*/ 1305454 w 6435725"/>
              <a:gd name="connsiteY6096" fmla="*/ 843491 h 6857998"/>
              <a:gd name="connsiteX6097" fmla="*/ 1303073 w 6435725"/>
              <a:gd name="connsiteY6097" fmla="*/ 846666 h 6857998"/>
              <a:gd name="connsiteX6098" fmla="*/ 1300427 w 6435725"/>
              <a:gd name="connsiteY6098" fmla="*/ 850106 h 6857998"/>
              <a:gd name="connsiteX6099" fmla="*/ 1297781 w 6435725"/>
              <a:gd name="connsiteY6099" fmla="*/ 853546 h 6857998"/>
              <a:gd name="connsiteX6100" fmla="*/ 1294341 w 6435725"/>
              <a:gd name="connsiteY6100" fmla="*/ 856985 h 6857998"/>
              <a:gd name="connsiteX6101" fmla="*/ 1290637 w 6435725"/>
              <a:gd name="connsiteY6101" fmla="*/ 860160 h 6857998"/>
              <a:gd name="connsiteX6102" fmla="*/ 1286404 w 6435725"/>
              <a:gd name="connsiteY6102" fmla="*/ 863600 h 6857998"/>
              <a:gd name="connsiteX6103" fmla="*/ 1281642 w 6435725"/>
              <a:gd name="connsiteY6103" fmla="*/ 867039 h 6857998"/>
              <a:gd name="connsiteX6104" fmla="*/ 1281906 w 6435725"/>
              <a:gd name="connsiteY6104" fmla="*/ 868627 h 6857998"/>
              <a:gd name="connsiteX6105" fmla="*/ 1282171 w 6435725"/>
              <a:gd name="connsiteY6105" fmla="*/ 870214 h 6857998"/>
              <a:gd name="connsiteX6106" fmla="*/ 1288256 w 6435725"/>
              <a:gd name="connsiteY6106" fmla="*/ 870479 h 6857998"/>
              <a:gd name="connsiteX6107" fmla="*/ 1294077 w 6435725"/>
              <a:gd name="connsiteY6107" fmla="*/ 871008 h 6857998"/>
              <a:gd name="connsiteX6108" fmla="*/ 1304396 w 6435725"/>
              <a:gd name="connsiteY6108" fmla="*/ 872595 h 6857998"/>
              <a:gd name="connsiteX6109" fmla="*/ 1314450 w 6435725"/>
              <a:gd name="connsiteY6109" fmla="*/ 874183 h 6857998"/>
              <a:gd name="connsiteX6110" fmla="*/ 1323710 w 6435725"/>
              <a:gd name="connsiteY6110" fmla="*/ 875241 h 6857998"/>
              <a:gd name="connsiteX6111" fmla="*/ 1328473 w 6435725"/>
              <a:gd name="connsiteY6111" fmla="*/ 876035 h 6857998"/>
              <a:gd name="connsiteX6112" fmla="*/ 1332706 w 6435725"/>
              <a:gd name="connsiteY6112" fmla="*/ 876035 h 6857998"/>
              <a:gd name="connsiteX6113" fmla="*/ 1337204 w 6435725"/>
              <a:gd name="connsiteY6113" fmla="*/ 876035 h 6857998"/>
              <a:gd name="connsiteX6114" fmla="*/ 1341437 w 6435725"/>
              <a:gd name="connsiteY6114" fmla="*/ 875241 h 6857998"/>
              <a:gd name="connsiteX6115" fmla="*/ 1345935 w 6435725"/>
              <a:gd name="connsiteY6115" fmla="*/ 874448 h 6857998"/>
              <a:gd name="connsiteX6116" fmla="*/ 1349905 w 6435725"/>
              <a:gd name="connsiteY6116" fmla="*/ 872860 h 6857998"/>
              <a:gd name="connsiteX6117" fmla="*/ 1354137 w 6435725"/>
              <a:gd name="connsiteY6117" fmla="*/ 871008 h 6857998"/>
              <a:gd name="connsiteX6118" fmla="*/ 1358371 w 6435725"/>
              <a:gd name="connsiteY6118" fmla="*/ 868362 h 6857998"/>
              <a:gd name="connsiteX6119" fmla="*/ 1361281 w 6435725"/>
              <a:gd name="connsiteY6119" fmla="*/ 866775 h 6857998"/>
              <a:gd name="connsiteX6120" fmla="*/ 1364191 w 6435725"/>
              <a:gd name="connsiteY6120" fmla="*/ 865452 h 6857998"/>
              <a:gd name="connsiteX6121" fmla="*/ 1367102 w 6435725"/>
              <a:gd name="connsiteY6121" fmla="*/ 864923 h 6857998"/>
              <a:gd name="connsiteX6122" fmla="*/ 1368160 w 6435725"/>
              <a:gd name="connsiteY6122" fmla="*/ 864923 h 6857998"/>
              <a:gd name="connsiteX6123" fmla="*/ 1368954 w 6435725"/>
              <a:gd name="connsiteY6123" fmla="*/ 865187 h 6857998"/>
              <a:gd name="connsiteX6124" fmla="*/ 1377156 w 6435725"/>
              <a:gd name="connsiteY6124" fmla="*/ 871008 h 6857998"/>
              <a:gd name="connsiteX6125" fmla="*/ 1385094 w 6435725"/>
              <a:gd name="connsiteY6125" fmla="*/ 875770 h 6857998"/>
              <a:gd name="connsiteX6126" fmla="*/ 1392766 w 6435725"/>
              <a:gd name="connsiteY6126" fmla="*/ 879739 h 6857998"/>
              <a:gd name="connsiteX6127" fmla="*/ 1399910 w 6435725"/>
              <a:gd name="connsiteY6127" fmla="*/ 882650 h 6857998"/>
              <a:gd name="connsiteX6128" fmla="*/ 1406789 w 6435725"/>
              <a:gd name="connsiteY6128" fmla="*/ 884766 h 6857998"/>
              <a:gd name="connsiteX6129" fmla="*/ 1413139 w 6435725"/>
              <a:gd name="connsiteY6129" fmla="*/ 886354 h 6857998"/>
              <a:gd name="connsiteX6130" fmla="*/ 1419225 w 6435725"/>
              <a:gd name="connsiteY6130" fmla="*/ 887412 h 6857998"/>
              <a:gd name="connsiteX6131" fmla="*/ 1425046 w 6435725"/>
              <a:gd name="connsiteY6131" fmla="*/ 887412 h 6857998"/>
              <a:gd name="connsiteX6132" fmla="*/ 1430867 w 6435725"/>
              <a:gd name="connsiteY6132" fmla="*/ 886618 h 6857998"/>
              <a:gd name="connsiteX6133" fmla="*/ 1436159 w 6435725"/>
              <a:gd name="connsiteY6133" fmla="*/ 885825 h 6857998"/>
              <a:gd name="connsiteX6134" fmla="*/ 1441451 w 6435725"/>
              <a:gd name="connsiteY6134" fmla="*/ 884237 h 6857998"/>
              <a:gd name="connsiteX6135" fmla="*/ 1446212 w 6435725"/>
              <a:gd name="connsiteY6135" fmla="*/ 882121 h 6857998"/>
              <a:gd name="connsiteX6136" fmla="*/ 1450975 w 6435725"/>
              <a:gd name="connsiteY6136" fmla="*/ 879210 h 6857998"/>
              <a:gd name="connsiteX6137" fmla="*/ 1455473 w 6435725"/>
              <a:gd name="connsiteY6137" fmla="*/ 876564 h 6857998"/>
              <a:gd name="connsiteX6138" fmla="*/ 1459706 w 6435725"/>
              <a:gd name="connsiteY6138" fmla="*/ 873125 h 6857998"/>
              <a:gd name="connsiteX6139" fmla="*/ 1463940 w 6435725"/>
              <a:gd name="connsiteY6139" fmla="*/ 869420 h 6857998"/>
              <a:gd name="connsiteX6140" fmla="*/ 1468173 w 6435725"/>
              <a:gd name="connsiteY6140" fmla="*/ 865452 h 6857998"/>
              <a:gd name="connsiteX6141" fmla="*/ 1472141 w 6435725"/>
              <a:gd name="connsiteY6141" fmla="*/ 861218 h 6857998"/>
              <a:gd name="connsiteX6142" fmla="*/ 1475846 w 6435725"/>
              <a:gd name="connsiteY6142" fmla="*/ 856721 h 6857998"/>
              <a:gd name="connsiteX6143" fmla="*/ 1479550 w 6435725"/>
              <a:gd name="connsiteY6143" fmla="*/ 851958 h 6857998"/>
              <a:gd name="connsiteX6144" fmla="*/ 1487223 w 6435725"/>
              <a:gd name="connsiteY6144" fmla="*/ 842168 h 6857998"/>
              <a:gd name="connsiteX6145" fmla="*/ 1494102 w 6435725"/>
              <a:gd name="connsiteY6145" fmla="*/ 832379 h 6857998"/>
              <a:gd name="connsiteX6146" fmla="*/ 1501510 w 6435725"/>
              <a:gd name="connsiteY6146" fmla="*/ 822589 h 6857998"/>
              <a:gd name="connsiteX6147" fmla="*/ 1509183 w 6435725"/>
              <a:gd name="connsiteY6147" fmla="*/ 813329 h 6857998"/>
              <a:gd name="connsiteX6148" fmla="*/ 1513152 w 6435725"/>
              <a:gd name="connsiteY6148" fmla="*/ 809096 h 6857998"/>
              <a:gd name="connsiteX6149" fmla="*/ 1517121 w 6435725"/>
              <a:gd name="connsiteY6149" fmla="*/ 804598 h 6857998"/>
              <a:gd name="connsiteX6150" fmla="*/ 1521354 w 6435725"/>
              <a:gd name="connsiteY6150" fmla="*/ 800629 h 6857998"/>
              <a:gd name="connsiteX6151" fmla="*/ 1525587 w 6435725"/>
              <a:gd name="connsiteY6151" fmla="*/ 797189 h 6857998"/>
              <a:gd name="connsiteX6152" fmla="*/ 1529821 w 6435725"/>
              <a:gd name="connsiteY6152" fmla="*/ 793750 h 6857998"/>
              <a:gd name="connsiteX6153" fmla="*/ 1533260 w 6435725"/>
              <a:gd name="connsiteY6153" fmla="*/ 790310 h 6857998"/>
              <a:gd name="connsiteX6154" fmla="*/ 1535906 w 6435725"/>
              <a:gd name="connsiteY6154" fmla="*/ 786870 h 6857998"/>
              <a:gd name="connsiteX6155" fmla="*/ 1538023 w 6435725"/>
              <a:gd name="connsiteY6155" fmla="*/ 783166 h 6857998"/>
              <a:gd name="connsiteX6156" fmla="*/ 1539875 w 6435725"/>
              <a:gd name="connsiteY6156" fmla="*/ 779198 h 6857998"/>
              <a:gd name="connsiteX6157" fmla="*/ 1541198 w 6435725"/>
              <a:gd name="connsiteY6157" fmla="*/ 775229 h 6857998"/>
              <a:gd name="connsiteX6158" fmla="*/ 1542256 w 6435725"/>
              <a:gd name="connsiteY6158" fmla="*/ 771260 h 6857998"/>
              <a:gd name="connsiteX6159" fmla="*/ 1543050 w 6435725"/>
              <a:gd name="connsiteY6159" fmla="*/ 767027 h 6857998"/>
              <a:gd name="connsiteX6160" fmla="*/ 1543579 w 6435725"/>
              <a:gd name="connsiteY6160" fmla="*/ 762793 h 6857998"/>
              <a:gd name="connsiteX6161" fmla="*/ 1544637 w 6435725"/>
              <a:gd name="connsiteY6161" fmla="*/ 754327 h 6857998"/>
              <a:gd name="connsiteX6162" fmla="*/ 1545697 w 6435725"/>
              <a:gd name="connsiteY6162" fmla="*/ 746125 h 6857998"/>
              <a:gd name="connsiteX6163" fmla="*/ 1546489 w 6435725"/>
              <a:gd name="connsiteY6163" fmla="*/ 741627 h 6857998"/>
              <a:gd name="connsiteX6164" fmla="*/ 1547549 w 6435725"/>
              <a:gd name="connsiteY6164" fmla="*/ 737658 h 6857998"/>
              <a:gd name="connsiteX6165" fmla="*/ 1548871 w 6435725"/>
              <a:gd name="connsiteY6165" fmla="*/ 733689 h 6857998"/>
              <a:gd name="connsiteX6166" fmla="*/ 1550723 w 6435725"/>
              <a:gd name="connsiteY6166" fmla="*/ 729721 h 6857998"/>
              <a:gd name="connsiteX6167" fmla="*/ 1550723 w 6435725"/>
              <a:gd name="connsiteY6167" fmla="*/ 729456 h 6857998"/>
              <a:gd name="connsiteX6168" fmla="*/ 1549401 w 6435725"/>
              <a:gd name="connsiteY6168" fmla="*/ 724164 h 6857998"/>
              <a:gd name="connsiteX6169" fmla="*/ 1548871 w 6435725"/>
              <a:gd name="connsiteY6169" fmla="*/ 719666 h 6857998"/>
              <a:gd name="connsiteX6170" fmla="*/ 1548871 w 6435725"/>
              <a:gd name="connsiteY6170" fmla="*/ 715698 h 6857998"/>
              <a:gd name="connsiteX6171" fmla="*/ 1549401 w 6435725"/>
              <a:gd name="connsiteY6171" fmla="*/ 712258 h 6857998"/>
              <a:gd name="connsiteX6172" fmla="*/ 1550458 w 6435725"/>
              <a:gd name="connsiteY6172" fmla="*/ 709348 h 6857998"/>
              <a:gd name="connsiteX6173" fmla="*/ 1552046 w 6435725"/>
              <a:gd name="connsiteY6173" fmla="*/ 706966 h 6857998"/>
              <a:gd name="connsiteX6174" fmla="*/ 1553898 w 6435725"/>
              <a:gd name="connsiteY6174" fmla="*/ 704850 h 6857998"/>
              <a:gd name="connsiteX6175" fmla="*/ 1556279 w 6435725"/>
              <a:gd name="connsiteY6175" fmla="*/ 703262 h 6857998"/>
              <a:gd name="connsiteX6176" fmla="*/ 1558925 w 6435725"/>
              <a:gd name="connsiteY6176" fmla="*/ 701675 h 6857998"/>
              <a:gd name="connsiteX6177" fmla="*/ 1561835 w 6435725"/>
              <a:gd name="connsiteY6177" fmla="*/ 700881 h 6857998"/>
              <a:gd name="connsiteX6178" fmla="*/ 1564746 w 6435725"/>
              <a:gd name="connsiteY6178" fmla="*/ 700087 h 6857998"/>
              <a:gd name="connsiteX6179" fmla="*/ 1568186 w 6435725"/>
              <a:gd name="connsiteY6179" fmla="*/ 699293 h 6857998"/>
              <a:gd name="connsiteX6180" fmla="*/ 1575330 w 6435725"/>
              <a:gd name="connsiteY6180" fmla="*/ 698764 h 6857998"/>
              <a:gd name="connsiteX6181" fmla="*/ 1582737 w 6435725"/>
              <a:gd name="connsiteY6181" fmla="*/ 698235 h 6857998"/>
              <a:gd name="connsiteX6182" fmla="*/ 1584854 w 6435725"/>
              <a:gd name="connsiteY6182" fmla="*/ 695060 h 6857998"/>
              <a:gd name="connsiteX6183" fmla="*/ 1586441 w 6435725"/>
              <a:gd name="connsiteY6183" fmla="*/ 691885 h 6857998"/>
              <a:gd name="connsiteX6184" fmla="*/ 1589616 w 6435725"/>
              <a:gd name="connsiteY6184" fmla="*/ 685271 h 6857998"/>
              <a:gd name="connsiteX6185" fmla="*/ 1592527 w 6435725"/>
              <a:gd name="connsiteY6185" fmla="*/ 678391 h 6857998"/>
              <a:gd name="connsiteX6186" fmla="*/ 1595174 w 6435725"/>
              <a:gd name="connsiteY6186" fmla="*/ 670983 h 6857998"/>
              <a:gd name="connsiteX6187" fmla="*/ 1600464 w 6435725"/>
              <a:gd name="connsiteY6187" fmla="*/ 656696 h 6857998"/>
              <a:gd name="connsiteX6188" fmla="*/ 1603639 w 6435725"/>
              <a:gd name="connsiteY6188" fmla="*/ 649552 h 6857998"/>
              <a:gd name="connsiteX6189" fmla="*/ 1606550 w 6435725"/>
              <a:gd name="connsiteY6189" fmla="*/ 643202 h 6857998"/>
              <a:gd name="connsiteX6190" fmla="*/ 1608402 w 6435725"/>
              <a:gd name="connsiteY6190" fmla="*/ 640027 h 6857998"/>
              <a:gd name="connsiteX6191" fmla="*/ 1610519 w 6435725"/>
              <a:gd name="connsiteY6191" fmla="*/ 637116 h 6857998"/>
              <a:gd name="connsiteX6192" fmla="*/ 1612900 w 6435725"/>
              <a:gd name="connsiteY6192" fmla="*/ 634206 h 6857998"/>
              <a:gd name="connsiteX6193" fmla="*/ 1615016 w 6435725"/>
              <a:gd name="connsiteY6193" fmla="*/ 631825 h 6857998"/>
              <a:gd name="connsiteX6194" fmla="*/ 1617662 w 6435725"/>
              <a:gd name="connsiteY6194" fmla="*/ 629443 h 6857998"/>
              <a:gd name="connsiteX6195" fmla="*/ 1620573 w 6435725"/>
              <a:gd name="connsiteY6195" fmla="*/ 627062 h 6857998"/>
              <a:gd name="connsiteX6196" fmla="*/ 1623483 w 6435725"/>
              <a:gd name="connsiteY6196" fmla="*/ 624946 h 6857998"/>
              <a:gd name="connsiteX6197" fmla="*/ 1626923 w 6435725"/>
              <a:gd name="connsiteY6197" fmla="*/ 623358 h 6857998"/>
              <a:gd name="connsiteX6198" fmla="*/ 1630627 w 6435725"/>
              <a:gd name="connsiteY6198" fmla="*/ 622300 h 6857998"/>
              <a:gd name="connsiteX6199" fmla="*/ 1634596 w 6435725"/>
              <a:gd name="connsiteY6199" fmla="*/ 620977 h 6857998"/>
              <a:gd name="connsiteX6200" fmla="*/ 1638829 w 6435725"/>
              <a:gd name="connsiteY6200" fmla="*/ 620448 h 6857998"/>
              <a:gd name="connsiteX6201" fmla="*/ 1643592 w 6435725"/>
              <a:gd name="connsiteY6201" fmla="*/ 619918 h 6857998"/>
              <a:gd name="connsiteX6202" fmla="*/ 1648354 w 6435725"/>
              <a:gd name="connsiteY6202" fmla="*/ 619918 h 6857998"/>
              <a:gd name="connsiteX6203" fmla="*/ 1653910 w 6435725"/>
              <a:gd name="connsiteY6203" fmla="*/ 620183 h 6857998"/>
              <a:gd name="connsiteX6204" fmla="*/ 1659466 w 6435725"/>
              <a:gd name="connsiteY6204" fmla="*/ 620977 h 6857998"/>
              <a:gd name="connsiteX6205" fmla="*/ 1665816 w 6435725"/>
              <a:gd name="connsiteY6205" fmla="*/ 622035 h 6857998"/>
              <a:gd name="connsiteX6206" fmla="*/ 1667669 w 6435725"/>
              <a:gd name="connsiteY6206" fmla="*/ 622300 h 6857998"/>
              <a:gd name="connsiteX6207" fmla="*/ 1669521 w 6435725"/>
              <a:gd name="connsiteY6207" fmla="*/ 622564 h 6857998"/>
              <a:gd name="connsiteX6208" fmla="*/ 1673225 w 6435725"/>
              <a:gd name="connsiteY6208" fmla="*/ 622300 h 6857998"/>
              <a:gd name="connsiteX6209" fmla="*/ 1676929 w 6435725"/>
              <a:gd name="connsiteY6209" fmla="*/ 620977 h 6857998"/>
              <a:gd name="connsiteX6210" fmla="*/ 1680369 w 6435725"/>
              <a:gd name="connsiteY6210" fmla="*/ 619389 h 6857998"/>
              <a:gd name="connsiteX6211" fmla="*/ 1683808 w 6435725"/>
              <a:gd name="connsiteY6211" fmla="*/ 617273 h 6857998"/>
              <a:gd name="connsiteX6212" fmla="*/ 1686720 w 6435725"/>
              <a:gd name="connsiteY6212" fmla="*/ 614627 h 6857998"/>
              <a:gd name="connsiteX6213" fmla="*/ 1689894 w 6435725"/>
              <a:gd name="connsiteY6213" fmla="*/ 611452 h 6857998"/>
              <a:gd name="connsiteX6214" fmla="*/ 1692539 w 6435725"/>
              <a:gd name="connsiteY6214" fmla="*/ 607748 h 6857998"/>
              <a:gd name="connsiteX6215" fmla="*/ 1695185 w 6435725"/>
              <a:gd name="connsiteY6215" fmla="*/ 603779 h 6857998"/>
              <a:gd name="connsiteX6216" fmla="*/ 1697302 w 6435725"/>
              <a:gd name="connsiteY6216" fmla="*/ 599546 h 6857998"/>
              <a:gd name="connsiteX6217" fmla="*/ 1699419 w 6435725"/>
              <a:gd name="connsiteY6217" fmla="*/ 595048 h 6857998"/>
              <a:gd name="connsiteX6218" fmla="*/ 1700741 w 6435725"/>
              <a:gd name="connsiteY6218" fmla="*/ 590020 h 6857998"/>
              <a:gd name="connsiteX6219" fmla="*/ 1701800 w 6435725"/>
              <a:gd name="connsiteY6219" fmla="*/ 584993 h 6857998"/>
              <a:gd name="connsiteX6220" fmla="*/ 1702329 w 6435725"/>
              <a:gd name="connsiteY6220" fmla="*/ 579966 h 6857998"/>
              <a:gd name="connsiteX6221" fmla="*/ 1702858 w 6435725"/>
              <a:gd name="connsiteY6221" fmla="*/ 574675 h 6857998"/>
              <a:gd name="connsiteX6222" fmla="*/ 1702329 w 6435725"/>
              <a:gd name="connsiteY6222" fmla="*/ 569119 h 6857998"/>
              <a:gd name="connsiteX6223" fmla="*/ 1702329 w 6435725"/>
              <a:gd name="connsiteY6223" fmla="*/ 565944 h 6857998"/>
              <a:gd name="connsiteX6224" fmla="*/ 1702064 w 6435725"/>
              <a:gd name="connsiteY6224" fmla="*/ 562768 h 6857998"/>
              <a:gd name="connsiteX6225" fmla="*/ 1701271 w 6435725"/>
              <a:gd name="connsiteY6225" fmla="*/ 559329 h 6857998"/>
              <a:gd name="connsiteX6226" fmla="*/ 1700213 w 6435725"/>
              <a:gd name="connsiteY6226" fmla="*/ 555889 h 6857998"/>
              <a:gd name="connsiteX6227" fmla="*/ 1698361 w 6435725"/>
              <a:gd name="connsiteY6227" fmla="*/ 549275 h 6857998"/>
              <a:gd name="connsiteX6228" fmla="*/ 1697831 w 6435725"/>
              <a:gd name="connsiteY6228" fmla="*/ 545835 h 6857998"/>
              <a:gd name="connsiteX6229" fmla="*/ 1697566 w 6435725"/>
              <a:gd name="connsiteY6229" fmla="*/ 542925 h 6857998"/>
              <a:gd name="connsiteX6230" fmla="*/ 1698096 w 6435725"/>
              <a:gd name="connsiteY6230" fmla="*/ 540279 h 6857998"/>
              <a:gd name="connsiteX6231" fmla="*/ 1698361 w 6435725"/>
              <a:gd name="connsiteY6231" fmla="*/ 538956 h 6857998"/>
              <a:gd name="connsiteX6232" fmla="*/ 1699154 w 6435725"/>
              <a:gd name="connsiteY6232" fmla="*/ 538162 h 6857998"/>
              <a:gd name="connsiteX6233" fmla="*/ 1699948 w 6435725"/>
              <a:gd name="connsiteY6233" fmla="*/ 536839 h 6857998"/>
              <a:gd name="connsiteX6234" fmla="*/ 1701006 w 6435725"/>
              <a:gd name="connsiteY6234" fmla="*/ 536046 h 6857998"/>
              <a:gd name="connsiteX6235" fmla="*/ 1702329 w 6435725"/>
              <a:gd name="connsiteY6235" fmla="*/ 535252 h 6857998"/>
              <a:gd name="connsiteX6236" fmla="*/ 1703916 w 6435725"/>
              <a:gd name="connsiteY6236" fmla="*/ 534723 h 6857998"/>
              <a:gd name="connsiteX6237" fmla="*/ 1705769 w 6435725"/>
              <a:gd name="connsiteY6237" fmla="*/ 534194 h 6857998"/>
              <a:gd name="connsiteX6238" fmla="*/ 1707885 w 6435725"/>
              <a:gd name="connsiteY6238" fmla="*/ 533929 h 6857998"/>
              <a:gd name="connsiteX6239" fmla="*/ 1713177 w 6435725"/>
              <a:gd name="connsiteY6239" fmla="*/ 533400 h 6857998"/>
              <a:gd name="connsiteX6240" fmla="*/ 1720056 w 6435725"/>
              <a:gd name="connsiteY6240" fmla="*/ 534194 h 6857998"/>
              <a:gd name="connsiteX6241" fmla="*/ 1728258 w 6435725"/>
              <a:gd name="connsiteY6241" fmla="*/ 535252 h 6857998"/>
              <a:gd name="connsiteX6242" fmla="*/ 1732227 w 6435725"/>
              <a:gd name="connsiteY6242" fmla="*/ 536046 h 6857998"/>
              <a:gd name="connsiteX6243" fmla="*/ 1735666 w 6435725"/>
              <a:gd name="connsiteY6243" fmla="*/ 536310 h 6857998"/>
              <a:gd name="connsiteX6244" fmla="*/ 1739106 w 6435725"/>
              <a:gd name="connsiteY6244" fmla="*/ 536310 h 6857998"/>
              <a:gd name="connsiteX6245" fmla="*/ 1741752 w 6435725"/>
              <a:gd name="connsiteY6245" fmla="*/ 536046 h 6857998"/>
              <a:gd name="connsiteX6246" fmla="*/ 1744134 w 6435725"/>
              <a:gd name="connsiteY6246" fmla="*/ 535516 h 6857998"/>
              <a:gd name="connsiteX6247" fmla="*/ 1746250 w 6435725"/>
              <a:gd name="connsiteY6247" fmla="*/ 534987 h 6857998"/>
              <a:gd name="connsiteX6248" fmla="*/ 1748102 w 6435725"/>
              <a:gd name="connsiteY6248" fmla="*/ 534194 h 6857998"/>
              <a:gd name="connsiteX6249" fmla="*/ 1749689 w 6435725"/>
              <a:gd name="connsiteY6249" fmla="*/ 533135 h 6857998"/>
              <a:gd name="connsiteX6250" fmla="*/ 1751012 w 6435725"/>
              <a:gd name="connsiteY6250" fmla="*/ 532077 h 6857998"/>
              <a:gd name="connsiteX6251" fmla="*/ 1752335 w 6435725"/>
              <a:gd name="connsiteY6251" fmla="*/ 530489 h 6857998"/>
              <a:gd name="connsiteX6252" fmla="*/ 1753130 w 6435725"/>
              <a:gd name="connsiteY6252" fmla="*/ 528902 h 6857998"/>
              <a:gd name="connsiteX6253" fmla="*/ 1753658 w 6435725"/>
              <a:gd name="connsiteY6253" fmla="*/ 527314 h 6857998"/>
              <a:gd name="connsiteX6254" fmla="*/ 1753923 w 6435725"/>
              <a:gd name="connsiteY6254" fmla="*/ 525462 h 6857998"/>
              <a:gd name="connsiteX6255" fmla="*/ 1754452 w 6435725"/>
              <a:gd name="connsiteY6255" fmla="*/ 523346 h 6857998"/>
              <a:gd name="connsiteX6256" fmla="*/ 1754452 w 6435725"/>
              <a:gd name="connsiteY6256" fmla="*/ 519377 h 6857998"/>
              <a:gd name="connsiteX6257" fmla="*/ 1753923 w 6435725"/>
              <a:gd name="connsiteY6257" fmla="*/ 514879 h 6857998"/>
              <a:gd name="connsiteX6258" fmla="*/ 1753130 w 6435725"/>
              <a:gd name="connsiteY6258" fmla="*/ 509852 h 6857998"/>
              <a:gd name="connsiteX6259" fmla="*/ 1750748 w 6435725"/>
              <a:gd name="connsiteY6259" fmla="*/ 500062 h 6857998"/>
              <a:gd name="connsiteX6260" fmla="*/ 1748102 w 6435725"/>
              <a:gd name="connsiteY6260" fmla="*/ 490273 h 6857998"/>
              <a:gd name="connsiteX6261" fmla="*/ 1747308 w 6435725"/>
              <a:gd name="connsiteY6261" fmla="*/ 485510 h 6857998"/>
              <a:gd name="connsiteX6262" fmla="*/ 1746779 w 6435725"/>
              <a:gd name="connsiteY6262" fmla="*/ 481541 h 6857998"/>
              <a:gd name="connsiteX6263" fmla="*/ 1748896 w 6435725"/>
              <a:gd name="connsiteY6263" fmla="*/ 475985 h 6857998"/>
              <a:gd name="connsiteX6264" fmla="*/ 1751278 w 6435725"/>
              <a:gd name="connsiteY6264" fmla="*/ 471752 h 6857998"/>
              <a:gd name="connsiteX6265" fmla="*/ 1752335 w 6435725"/>
              <a:gd name="connsiteY6265" fmla="*/ 470164 h 6857998"/>
              <a:gd name="connsiteX6266" fmla="*/ 1753394 w 6435725"/>
              <a:gd name="connsiteY6266" fmla="*/ 469371 h 6857998"/>
              <a:gd name="connsiteX6267" fmla="*/ 1754452 w 6435725"/>
              <a:gd name="connsiteY6267" fmla="*/ 468312 h 6857998"/>
              <a:gd name="connsiteX6268" fmla="*/ 1755510 w 6435725"/>
              <a:gd name="connsiteY6268" fmla="*/ 467783 h 6857998"/>
              <a:gd name="connsiteX6269" fmla="*/ 1756569 w 6435725"/>
              <a:gd name="connsiteY6269" fmla="*/ 467518 h 6857998"/>
              <a:gd name="connsiteX6270" fmla="*/ 1757627 w 6435725"/>
              <a:gd name="connsiteY6270" fmla="*/ 467254 h 6857998"/>
              <a:gd name="connsiteX6271" fmla="*/ 1758685 w 6435725"/>
              <a:gd name="connsiteY6271" fmla="*/ 467254 h 6857998"/>
              <a:gd name="connsiteX6272" fmla="*/ 1760008 w 6435725"/>
              <a:gd name="connsiteY6272" fmla="*/ 467518 h 6857998"/>
              <a:gd name="connsiteX6273" fmla="*/ 1761860 w 6435725"/>
              <a:gd name="connsiteY6273" fmla="*/ 468577 h 6857998"/>
              <a:gd name="connsiteX6274" fmla="*/ 1763978 w 6435725"/>
              <a:gd name="connsiteY6274" fmla="*/ 470164 h 6857998"/>
              <a:gd name="connsiteX6275" fmla="*/ 1765829 w 6435725"/>
              <a:gd name="connsiteY6275" fmla="*/ 472281 h 6857998"/>
              <a:gd name="connsiteX6276" fmla="*/ 1767946 w 6435725"/>
              <a:gd name="connsiteY6276" fmla="*/ 474398 h 6857998"/>
              <a:gd name="connsiteX6277" fmla="*/ 1771915 w 6435725"/>
              <a:gd name="connsiteY6277" fmla="*/ 478896 h 6857998"/>
              <a:gd name="connsiteX6278" fmla="*/ 1774031 w 6435725"/>
              <a:gd name="connsiteY6278" fmla="*/ 480748 h 6857998"/>
              <a:gd name="connsiteX6279" fmla="*/ 1775883 w 6435725"/>
              <a:gd name="connsiteY6279" fmla="*/ 481806 h 6857998"/>
              <a:gd name="connsiteX6280" fmla="*/ 1778000 w 6435725"/>
              <a:gd name="connsiteY6280" fmla="*/ 482864 h 6857998"/>
              <a:gd name="connsiteX6281" fmla="*/ 1779059 w 6435725"/>
              <a:gd name="connsiteY6281" fmla="*/ 482864 h 6857998"/>
              <a:gd name="connsiteX6282" fmla="*/ 1780116 w 6435725"/>
              <a:gd name="connsiteY6282" fmla="*/ 482864 h 6857998"/>
              <a:gd name="connsiteX6283" fmla="*/ 1799431 w 6435725"/>
              <a:gd name="connsiteY6283" fmla="*/ 485246 h 6857998"/>
              <a:gd name="connsiteX6284" fmla="*/ 1819275 w 6435725"/>
              <a:gd name="connsiteY6284" fmla="*/ 488156 h 6857998"/>
              <a:gd name="connsiteX6285" fmla="*/ 1838589 w 6435725"/>
              <a:gd name="connsiteY6285" fmla="*/ 490802 h 6857998"/>
              <a:gd name="connsiteX6286" fmla="*/ 1848380 w 6435725"/>
              <a:gd name="connsiteY6286" fmla="*/ 492654 h 6857998"/>
              <a:gd name="connsiteX6287" fmla="*/ 1857904 w 6435725"/>
              <a:gd name="connsiteY6287" fmla="*/ 494506 h 6857998"/>
              <a:gd name="connsiteX6288" fmla="*/ 1860550 w 6435725"/>
              <a:gd name="connsiteY6288" fmla="*/ 495035 h 6857998"/>
              <a:gd name="connsiteX6289" fmla="*/ 1863196 w 6435725"/>
              <a:gd name="connsiteY6289" fmla="*/ 496094 h 6857998"/>
              <a:gd name="connsiteX6290" fmla="*/ 1865577 w 6435725"/>
              <a:gd name="connsiteY6290" fmla="*/ 497152 h 6857998"/>
              <a:gd name="connsiteX6291" fmla="*/ 1867694 w 6435725"/>
              <a:gd name="connsiteY6291" fmla="*/ 498475 h 6857998"/>
              <a:gd name="connsiteX6292" fmla="*/ 1869810 w 6435725"/>
              <a:gd name="connsiteY6292" fmla="*/ 500062 h 6857998"/>
              <a:gd name="connsiteX6293" fmla="*/ 1871662 w 6435725"/>
              <a:gd name="connsiteY6293" fmla="*/ 501914 h 6857998"/>
              <a:gd name="connsiteX6294" fmla="*/ 1873250 w 6435725"/>
              <a:gd name="connsiteY6294" fmla="*/ 503766 h 6857998"/>
              <a:gd name="connsiteX6295" fmla="*/ 1874837 w 6435725"/>
              <a:gd name="connsiteY6295" fmla="*/ 505618 h 6857998"/>
              <a:gd name="connsiteX6296" fmla="*/ 1875896 w 6435725"/>
              <a:gd name="connsiteY6296" fmla="*/ 507735 h 6857998"/>
              <a:gd name="connsiteX6297" fmla="*/ 1876954 w 6435725"/>
              <a:gd name="connsiteY6297" fmla="*/ 509852 h 6857998"/>
              <a:gd name="connsiteX6298" fmla="*/ 1877483 w 6435725"/>
              <a:gd name="connsiteY6298" fmla="*/ 512233 h 6857998"/>
              <a:gd name="connsiteX6299" fmla="*/ 1877748 w 6435725"/>
              <a:gd name="connsiteY6299" fmla="*/ 514879 h 6857998"/>
              <a:gd name="connsiteX6300" fmla="*/ 1877748 w 6435725"/>
              <a:gd name="connsiteY6300" fmla="*/ 517260 h 6857998"/>
              <a:gd name="connsiteX6301" fmla="*/ 1877483 w 6435725"/>
              <a:gd name="connsiteY6301" fmla="*/ 519641 h 6857998"/>
              <a:gd name="connsiteX6302" fmla="*/ 1876689 w 6435725"/>
              <a:gd name="connsiteY6302" fmla="*/ 522023 h 6857998"/>
              <a:gd name="connsiteX6303" fmla="*/ 1875366 w 6435725"/>
              <a:gd name="connsiteY6303" fmla="*/ 524933 h 6857998"/>
              <a:gd name="connsiteX6304" fmla="*/ 1873514 w 6435725"/>
              <a:gd name="connsiteY6304" fmla="*/ 527579 h 6857998"/>
              <a:gd name="connsiteX6305" fmla="*/ 1871662 w 6435725"/>
              <a:gd name="connsiteY6305" fmla="*/ 530225 h 6857998"/>
              <a:gd name="connsiteX6306" fmla="*/ 1869546 w 6435725"/>
              <a:gd name="connsiteY6306" fmla="*/ 532077 h 6857998"/>
              <a:gd name="connsiteX6307" fmla="*/ 1867429 w 6435725"/>
              <a:gd name="connsiteY6307" fmla="*/ 533135 h 6857998"/>
              <a:gd name="connsiteX6308" fmla="*/ 1865313 w 6435725"/>
              <a:gd name="connsiteY6308" fmla="*/ 534194 h 6857998"/>
              <a:gd name="connsiteX6309" fmla="*/ 1863196 w 6435725"/>
              <a:gd name="connsiteY6309" fmla="*/ 534458 h 6857998"/>
              <a:gd name="connsiteX6310" fmla="*/ 1860814 w 6435725"/>
              <a:gd name="connsiteY6310" fmla="*/ 534194 h 6857998"/>
              <a:gd name="connsiteX6311" fmla="*/ 1858698 w 6435725"/>
              <a:gd name="connsiteY6311" fmla="*/ 533929 h 6857998"/>
              <a:gd name="connsiteX6312" fmla="*/ 1856581 w 6435725"/>
              <a:gd name="connsiteY6312" fmla="*/ 532871 h 6857998"/>
              <a:gd name="connsiteX6313" fmla="*/ 1854729 w 6435725"/>
              <a:gd name="connsiteY6313" fmla="*/ 531548 h 6857998"/>
              <a:gd name="connsiteX6314" fmla="*/ 1852612 w 6435725"/>
              <a:gd name="connsiteY6314" fmla="*/ 530225 h 6857998"/>
              <a:gd name="connsiteX6315" fmla="*/ 1850760 w 6435725"/>
              <a:gd name="connsiteY6315" fmla="*/ 528637 h 6857998"/>
              <a:gd name="connsiteX6316" fmla="*/ 1848908 w 6435725"/>
              <a:gd name="connsiteY6316" fmla="*/ 526785 h 6857998"/>
              <a:gd name="connsiteX6317" fmla="*/ 1847321 w 6435725"/>
              <a:gd name="connsiteY6317" fmla="*/ 524933 h 6857998"/>
              <a:gd name="connsiteX6318" fmla="*/ 1844410 w 6435725"/>
              <a:gd name="connsiteY6318" fmla="*/ 520700 h 6857998"/>
              <a:gd name="connsiteX6319" fmla="*/ 1840971 w 6435725"/>
              <a:gd name="connsiteY6319" fmla="*/ 515408 h 6857998"/>
              <a:gd name="connsiteX6320" fmla="*/ 1837796 w 6435725"/>
              <a:gd name="connsiteY6320" fmla="*/ 511175 h 6857998"/>
              <a:gd name="connsiteX6321" fmla="*/ 1835150 w 6435725"/>
              <a:gd name="connsiteY6321" fmla="*/ 507735 h 6857998"/>
              <a:gd name="connsiteX6322" fmla="*/ 1832769 w 6435725"/>
              <a:gd name="connsiteY6322" fmla="*/ 505618 h 6857998"/>
              <a:gd name="connsiteX6323" fmla="*/ 1830652 w 6435725"/>
              <a:gd name="connsiteY6323" fmla="*/ 503766 h 6857998"/>
              <a:gd name="connsiteX6324" fmla="*/ 1828271 w 6435725"/>
              <a:gd name="connsiteY6324" fmla="*/ 502973 h 6857998"/>
              <a:gd name="connsiteX6325" fmla="*/ 1826419 w 6435725"/>
              <a:gd name="connsiteY6325" fmla="*/ 502708 h 6857998"/>
              <a:gd name="connsiteX6326" fmla="*/ 1825096 w 6435725"/>
              <a:gd name="connsiteY6326" fmla="*/ 503502 h 6857998"/>
              <a:gd name="connsiteX6327" fmla="*/ 1823508 w 6435725"/>
              <a:gd name="connsiteY6327" fmla="*/ 504560 h 6857998"/>
              <a:gd name="connsiteX6328" fmla="*/ 1822185 w 6435725"/>
              <a:gd name="connsiteY6328" fmla="*/ 506412 h 6857998"/>
              <a:gd name="connsiteX6329" fmla="*/ 1821127 w 6435725"/>
              <a:gd name="connsiteY6329" fmla="*/ 508793 h 6857998"/>
              <a:gd name="connsiteX6330" fmla="*/ 1820069 w 6435725"/>
              <a:gd name="connsiteY6330" fmla="*/ 511704 h 6857998"/>
              <a:gd name="connsiteX6331" fmla="*/ 1819275 w 6435725"/>
              <a:gd name="connsiteY6331" fmla="*/ 515143 h 6857998"/>
              <a:gd name="connsiteX6332" fmla="*/ 1818481 w 6435725"/>
              <a:gd name="connsiteY6332" fmla="*/ 519112 h 6857998"/>
              <a:gd name="connsiteX6333" fmla="*/ 1816895 w 6435725"/>
              <a:gd name="connsiteY6333" fmla="*/ 527314 h 6857998"/>
              <a:gd name="connsiteX6334" fmla="*/ 1819275 w 6435725"/>
              <a:gd name="connsiteY6334" fmla="*/ 529166 h 6857998"/>
              <a:gd name="connsiteX6335" fmla="*/ 1821392 w 6435725"/>
              <a:gd name="connsiteY6335" fmla="*/ 531019 h 6857998"/>
              <a:gd name="connsiteX6336" fmla="*/ 1823508 w 6435725"/>
              <a:gd name="connsiteY6336" fmla="*/ 532341 h 6857998"/>
              <a:gd name="connsiteX6337" fmla="*/ 1825889 w 6435725"/>
              <a:gd name="connsiteY6337" fmla="*/ 533929 h 6857998"/>
              <a:gd name="connsiteX6338" fmla="*/ 1824566 w 6435725"/>
              <a:gd name="connsiteY6338" fmla="*/ 537104 h 6857998"/>
              <a:gd name="connsiteX6339" fmla="*/ 1824302 w 6435725"/>
              <a:gd name="connsiteY6339" fmla="*/ 538162 h 6857998"/>
              <a:gd name="connsiteX6340" fmla="*/ 1823773 w 6435725"/>
              <a:gd name="connsiteY6340" fmla="*/ 540279 h 6857998"/>
              <a:gd name="connsiteX6341" fmla="*/ 1824037 w 6435725"/>
              <a:gd name="connsiteY6341" fmla="*/ 540543 h 6857998"/>
              <a:gd name="connsiteX6342" fmla="*/ 1824302 w 6435725"/>
              <a:gd name="connsiteY6342" fmla="*/ 538162 h 6857998"/>
              <a:gd name="connsiteX6343" fmla="*/ 1825096 w 6435725"/>
              <a:gd name="connsiteY6343" fmla="*/ 536839 h 6857998"/>
              <a:gd name="connsiteX6344" fmla="*/ 1825889 w 6435725"/>
              <a:gd name="connsiteY6344" fmla="*/ 533929 h 6857998"/>
              <a:gd name="connsiteX6345" fmla="*/ 1835150 w 6435725"/>
              <a:gd name="connsiteY6345" fmla="*/ 537898 h 6857998"/>
              <a:gd name="connsiteX6346" fmla="*/ 1844676 w 6435725"/>
              <a:gd name="connsiteY6346" fmla="*/ 541602 h 6857998"/>
              <a:gd name="connsiteX6347" fmla="*/ 1853672 w 6435725"/>
              <a:gd name="connsiteY6347" fmla="*/ 545571 h 6857998"/>
              <a:gd name="connsiteX6348" fmla="*/ 1857904 w 6435725"/>
              <a:gd name="connsiteY6348" fmla="*/ 547952 h 6857998"/>
              <a:gd name="connsiteX6349" fmla="*/ 1861873 w 6435725"/>
              <a:gd name="connsiteY6349" fmla="*/ 550333 h 6857998"/>
              <a:gd name="connsiteX6350" fmla="*/ 1865841 w 6435725"/>
              <a:gd name="connsiteY6350" fmla="*/ 553243 h 6857998"/>
              <a:gd name="connsiteX6351" fmla="*/ 1869546 w 6435725"/>
              <a:gd name="connsiteY6351" fmla="*/ 556154 h 6857998"/>
              <a:gd name="connsiteX6352" fmla="*/ 1872985 w 6435725"/>
              <a:gd name="connsiteY6352" fmla="*/ 559858 h 6857998"/>
              <a:gd name="connsiteX6353" fmla="*/ 1875896 w 6435725"/>
              <a:gd name="connsiteY6353" fmla="*/ 563827 h 6857998"/>
              <a:gd name="connsiteX6354" fmla="*/ 1878806 w 6435725"/>
              <a:gd name="connsiteY6354" fmla="*/ 568589 h 6857998"/>
              <a:gd name="connsiteX6355" fmla="*/ 1880923 w 6435725"/>
              <a:gd name="connsiteY6355" fmla="*/ 573352 h 6857998"/>
              <a:gd name="connsiteX6356" fmla="*/ 1883039 w 6435725"/>
              <a:gd name="connsiteY6356" fmla="*/ 578908 h 6857998"/>
              <a:gd name="connsiteX6357" fmla="*/ 1884362 w 6435725"/>
              <a:gd name="connsiteY6357" fmla="*/ 585523 h 6857998"/>
              <a:gd name="connsiteX6358" fmla="*/ 1884891 w 6435725"/>
              <a:gd name="connsiteY6358" fmla="*/ 587639 h 6857998"/>
              <a:gd name="connsiteX6359" fmla="*/ 1885421 w 6435725"/>
              <a:gd name="connsiteY6359" fmla="*/ 589491 h 6857998"/>
              <a:gd name="connsiteX6360" fmla="*/ 1886479 w 6435725"/>
              <a:gd name="connsiteY6360" fmla="*/ 590814 h 6857998"/>
              <a:gd name="connsiteX6361" fmla="*/ 1887273 w 6435725"/>
              <a:gd name="connsiteY6361" fmla="*/ 592137 h 6857998"/>
              <a:gd name="connsiteX6362" fmla="*/ 1888331 w 6435725"/>
              <a:gd name="connsiteY6362" fmla="*/ 593460 h 6857998"/>
              <a:gd name="connsiteX6363" fmla="*/ 1889389 w 6435725"/>
              <a:gd name="connsiteY6363" fmla="*/ 594254 h 6857998"/>
              <a:gd name="connsiteX6364" fmla="*/ 1890977 w 6435725"/>
              <a:gd name="connsiteY6364" fmla="*/ 595048 h 6857998"/>
              <a:gd name="connsiteX6365" fmla="*/ 1892301 w 6435725"/>
              <a:gd name="connsiteY6365" fmla="*/ 595841 h 6857998"/>
              <a:gd name="connsiteX6366" fmla="*/ 1895739 w 6435725"/>
              <a:gd name="connsiteY6366" fmla="*/ 596371 h 6857998"/>
              <a:gd name="connsiteX6367" fmla="*/ 1898914 w 6435725"/>
              <a:gd name="connsiteY6367" fmla="*/ 597164 h 6857998"/>
              <a:gd name="connsiteX6368" fmla="*/ 1902619 w 6435725"/>
              <a:gd name="connsiteY6368" fmla="*/ 597164 h 6857998"/>
              <a:gd name="connsiteX6369" fmla="*/ 1906587 w 6435725"/>
              <a:gd name="connsiteY6369" fmla="*/ 597164 h 6857998"/>
              <a:gd name="connsiteX6370" fmla="*/ 1914790 w 6435725"/>
              <a:gd name="connsiteY6370" fmla="*/ 597429 h 6857998"/>
              <a:gd name="connsiteX6371" fmla="*/ 1918758 w 6435725"/>
              <a:gd name="connsiteY6371" fmla="*/ 597693 h 6857998"/>
              <a:gd name="connsiteX6372" fmla="*/ 1922462 w 6435725"/>
              <a:gd name="connsiteY6372" fmla="*/ 598223 h 6857998"/>
              <a:gd name="connsiteX6373" fmla="*/ 1926166 w 6435725"/>
              <a:gd name="connsiteY6373" fmla="*/ 599546 h 6857998"/>
              <a:gd name="connsiteX6374" fmla="*/ 1927489 w 6435725"/>
              <a:gd name="connsiteY6374" fmla="*/ 600339 h 6857998"/>
              <a:gd name="connsiteX6375" fmla="*/ 1929078 w 6435725"/>
              <a:gd name="connsiteY6375" fmla="*/ 601398 h 6857998"/>
              <a:gd name="connsiteX6376" fmla="*/ 1930664 w 6435725"/>
              <a:gd name="connsiteY6376" fmla="*/ 602721 h 6857998"/>
              <a:gd name="connsiteX6377" fmla="*/ 1931987 w 6435725"/>
              <a:gd name="connsiteY6377" fmla="*/ 604043 h 6857998"/>
              <a:gd name="connsiteX6378" fmla="*/ 1933046 w 6435725"/>
              <a:gd name="connsiteY6378" fmla="*/ 605631 h 6857998"/>
              <a:gd name="connsiteX6379" fmla="*/ 1934370 w 6435725"/>
              <a:gd name="connsiteY6379" fmla="*/ 607483 h 6857998"/>
              <a:gd name="connsiteX6380" fmla="*/ 1936485 w 6435725"/>
              <a:gd name="connsiteY6380" fmla="*/ 602721 h 6857998"/>
              <a:gd name="connsiteX6381" fmla="*/ 1938867 w 6435725"/>
              <a:gd name="connsiteY6381" fmla="*/ 598223 h 6857998"/>
              <a:gd name="connsiteX6382" fmla="*/ 1941777 w 6435725"/>
              <a:gd name="connsiteY6382" fmla="*/ 594518 h 6857998"/>
              <a:gd name="connsiteX6383" fmla="*/ 1944687 w 6435725"/>
              <a:gd name="connsiteY6383" fmla="*/ 591343 h 6857998"/>
              <a:gd name="connsiteX6384" fmla="*/ 1948127 w 6435725"/>
              <a:gd name="connsiteY6384" fmla="*/ 588168 h 6857998"/>
              <a:gd name="connsiteX6385" fmla="*/ 1951567 w 6435725"/>
              <a:gd name="connsiteY6385" fmla="*/ 585787 h 6857998"/>
              <a:gd name="connsiteX6386" fmla="*/ 1955535 w 6435725"/>
              <a:gd name="connsiteY6386" fmla="*/ 583671 h 6857998"/>
              <a:gd name="connsiteX6387" fmla="*/ 1959504 w 6435725"/>
              <a:gd name="connsiteY6387" fmla="*/ 581289 h 6857998"/>
              <a:gd name="connsiteX6388" fmla="*/ 1963473 w 6435725"/>
              <a:gd name="connsiteY6388" fmla="*/ 579966 h 6857998"/>
              <a:gd name="connsiteX6389" fmla="*/ 1967707 w 6435725"/>
              <a:gd name="connsiteY6389" fmla="*/ 578379 h 6857998"/>
              <a:gd name="connsiteX6390" fmla="*/ 1976437 w 6435725"/>
              <a:gd name="connsiteY6390" fmla="*/ 575998 h 6857998"/>
              <a:gd name="connsiteX6391" fmla="*/ 1985433 w 6435725"/>
              <a:gd name="connsiteY6391" fmla="*/ 573616 h 6857998"/>
              <a:gd name="connsiteX6392" fmla="*/ 1994164 w 6435725"/>
              <a:gd name="connsiteY6392" fmla="*/ 571500 h 6857998"/>
              <a:gd name="connsiteX6393" fmla="*/ 1999721 w 6435725"/>
              <a:gd name="connsiteY6393" fmla="*/ 569119 h 6857998"/>
              <a:gd name="connsiteX6394" fmla="*/ 2004748 w 6435725"/>
              <a:gd name="connsiteY6394" fmla="*/ 565944 h 6857998"/>
              <a:gd name="connsiteX6395" fmla="*/ 2008981 w 6435725"/>
              <a:gd name="connsiteY6395" fmla="*/ 563033 h 6857998"/>
              <a:gd name="connsiteX6396" fmla="*/ 2012950 w 6435725"/>
              <a:gd name="connsiteY6396" fmla="*/ 559593 h 6857998"/>
              <a:gd name="connsiteX6397" fmla="*/ 2016389 w 6435725"/>
              <a:gd name="connsiteY6397" fmla="*/ 555889 h 6857998"/>
              <a:gd name="connsiteX6398" fmla="*/ 2019300 w 6435725"/>
              <a:gd name="connsiteY6398" fmla="*/ 551920 h 6857998"/>
              <a:gd name="connsiteX6399" fmla="*/ 2022210 w 6435725"/>
              <a:gd name="connsiteY6399" fmla="*/ 547687 h 6857998"/>
              <a:gd name="connsiteX6400" fmla="*/ 2024591 w 6435725"/>
              <a:gd name="connsiteY6400" fmla="*/ 543189 h 6857998"/>
              <a:gd name="connsiteX6401" fmla="*/ 2026444 w 6435725"/>
              <a:gd name="connsiteY6401" fmla="*/ 538691 h 6857998"/>
              <a:gd name="connsiteX6402" fmla="*/ 2028296 w 6435725"/>
              <a:gd name="connsiteY6402" fmla="*/ 533929 h 6857998"/>
              <a:gd name="connsiteX6403" fmla="*/ 2029620 w 6435725"/>
              <a:gd name="connsiteY6403" fmla="*/ 528902 h 6857998"/>
              <a:gd name="connsiteX6404" fmla="*/ 2030677 w 6435725"/>
              <a:gd name="connsiteY6404" fmla="*/ 523875 h 6857998"/>
              <a:gd name="connsiteX6405" fmla="*/ 2033058 w 6435725"/>
              <a:gd name="connsiteY6405" fmla="*/ 513556 h 6857998"/>
              <a:gd name="connsiteX6406" fmla="*/ 2034381 w 6435725"/>
              <a:gd name="connsiteY6406" fmla="*/ 502708 h 6857998"/>
              <a:gd name="connsiteX6407" fmla="*/ 2033324 w 6435725"/>
              <a:gd name="connsiteY6407" fmla="*/ 498739 h 6857998"/>
              <a:gd name="connsiteX6408" fmla="*/ 2032265 w 6435725"/>
              <a:gd name="connsiteY6408" fmla="*/ 494771 h 6857998"/>
              <a:gd name="connsiteX6409" fmla="*/ 2032000 w 6435725"/>
              <a:gd name="connsiteY6409" fmla="*/ 491066 h 6857998"/>
              <a:gd name="connsiteX6410" fmla="*/ 2032000 w 6435725"/>
              <a:gd name="connsiteY6410" fmla="*/ 487098 h 6857998"/>
              <a:gd name="connsiteX6411" fmla="*/ 2032265 w 6435725"/>
              <a:gd name="connsiteY6411" fmla="*/ 483658 h 6857998"/>
              <a:gd name="connsiteX6412" fmla="*/ 2032529 w 6435725"/>
              <a:gd name="connsiteY6412" fmla="*/ 479954 h 6857998"/>
              <a:gd name="connsiteX6413" fmla="*/ 2033587 w 6435725"/>
              <a:gd name="connsiteY6413" fmla="*/ 476779 h 6857998"/>
              <a:gd name="connsiteX6414" fmla="*/ 2034646 w 6435725"/>
              <a:gd name="connsiteY6414" fmla="*/ 473339 h 6857998"/>
              <a:gd name="connsiteX6415" fmla="*/ 2035969 w 6435725"/>
              <a:gd name="connsiteY6415" fmla="*/ 469900 h 6857998"/>
              <a:gd name="connsiteX6416" fmla="*/ 2037821 w 6435725"/>
              <a:gd name="connsiteY6416" fmla="*/ 466460 h 6857998"/>
              <a:gd name="connsiteX6417" fmla="*/ 2041525 w 6435725"/>
              <a:gd name="connsiteY6417" fmla="*/ 460110 h 6857998"/>
              <a:gd name="connsiteX6418" fmla="*/ 2045758 w 6435725"/>
              <a:gd name="connsiteY6418" fmla="*/ 454025 h 6857998"/>
              <a:gd name="connsiteX6419" fmla="*/ 2050521 w 6435725"/>
              <a:gd name="connsiteY6419" fmla="*/ 447675 h 6857998"/>
              <a:gd name="connsiteX6420" fmla="*/ 2053431 w 6435725"/>
              <a:gd name="connsiteY6420" fmla="*/ 446616 h 6857998"/>
              <a:gd name="connsiteX6421" fmla="*/ 2056077 w 6435725"/>
              <a:gd name="connsiteY6421" fmla="*/ 445294 h 6857998"/>
              <a:gd name="connsiteX6422" fmla="*/ 2058194 w 6435725"/>
              <a:gd name="connsiteY6422" fmla="*/ 443706 h 6857998"/>
              <a:gd name="connsiteX6423" fmla="*/ 2060046 w 6435725"/>
              <a:gd name="connsiteY6423" fmla="*/ 442383 h 6857998"/>
              <a:gd name="connsiteX6424" fmla="*/ 2061369 w 6435725"/>
              <a:gd name="connsiteY6424" fmla="*/ 440796 h 6857998"/>
              <a:gd name="connsiteX6425" fmla="*/ 2062691 w 6435725"/>
              <a:gd name="connsiteY6425" fmla="*/ 438944 h 6857998"/>
              <a:gd name="connsiteX6426" fmla="*/ 2063750 w 6435725"/>
              <a:gd name="connsiteY6426" fmla="*/ 437356 h 6857998"/>
              <a:gd name="connsiteX6427" fmla="*/ 2064279 w 6435725"/>
              <a:gd name="connsiteY6427" fmla="*/ 435504 h 6857998"/>
              <a:gd name="connsiteX6428" fmla="*/ 2064544 w 6435725"/>
              <a:gd name="connsiteY6428" fmla="*/ 433652 h 6857998"/>
              <a:gd name="connsiteX6429" fmla="*/ 2064808 w 6435725"/>
              <a:gd name="connsiteY6429" fmla="*/ 431535 h 6857998"/>
              <a:gd name="connsiteX6430" fmla="*/ 2064808 w 6435725"/>
              <a:gd name="connsiteY6430" fmla="*/ 427831 h 6857998"/>
              <a:gd name="connsiteX6431" fmla="*/ 2064014 w 6435725"/>
              <a:gd name="connsiteY6431" fmla="*/ 423598 h 6857998"/>
              <a:gd name="connsiteX6432" fmla="*/ 2062957 w 6435725"/>
              <a:gd name="connsiteY6432" fmla="*/ 419629 h 6857998"/>
              <a:gd name="connsiteX6433" fmla="*/ 2060575 w 6435725"/>
              <a:gd name="connsiteY6433" fmla="*/ 410898 h 6857998"/>
              <a:gd name="connsiteX6434" fmla="*/ 2059781 w 6435725"/>
              <a:gd name="connsiteY6434" fmla="*/ 406664 h 6857998"/>
              <a:gd name="connsiteX6435" fmla="*/ 2058987 w 6435725"/>
              <a:gd name="connsiteY6435" fmla="*/ 402696 h 6857998"/>
              <a:gd name="connsiteX6436" fmla="*/ 2058987 w 6435725"/>
              <a:gd name="connsiteY6436" fmla="*/ 398727 h 6857998"/>
              <a:gd name="connsiteX6437" fmla="*/ 2059253 w 6435725"/>
              <a:gd name="connsiteY6437" fmla="*/ 396875 h 6857998"/>
              <a:gd name="connsiteX6438" fmla="*/ 2059781 w 6435725"/>
              <a:gd name="connsiteY6438" fmla="*/ 395023 h 6857998"/>
              <a:gd name="connsiteX6439" fmla="*/ 2060575 w 6435725"/>
              <a:gd name="connsiteY6439" fmla="*/ 393171 h 6857998"/>
              <a:gd name="connsiteX6440" fmla="*/ 2061369 w 6435725"/>
              <a:gd name="connsiteY6440" fmla="*/ 391583 h 6857998"/>
              <a:gd name="connsiteX6441" fmla="*/ 2062691 w 6435725"/>
              <a:gd name="connsiteY6441" fmla="*/ 389731 h 6857998"/>
              <a:gd name="connsiteX6442" fmla="*/ 2064544 w 6435725"/>
              <a:gd name="connsiteY6442" fmla="*/ 388143 h 6857998"/>
              <a:gd name="connsiteX6443" fmla="*/ 2060839 w 6435725"/>
              <a:gd name="connsiteY6443" fmla="*/ 383646 h 6857998"/>
              <a:gd name="connsiteX6444" fmla="*/ 2058194 w 6435725"/>
              <a:gd name="connsiteY6444" fmla="*/ 379677 h 6857998"/>
              <a:gd name="connsiteX6445" fmla="*/ 2056077 w 6435725"/>
              <a:gd name="connsiteY6445" fmla="*/ 375708 h 6857998"/>
              <a:gd name="connsiteX6446" fmla="*/ 2054225 w 6435725"/>
              <a:gd name="connsiteY6446" fmla="*/ 372004 h 6857998"/>
              <a:gd name="connsiteX6447" fmla="*/ 2052902 w 6435725"/>
              <a:gd name="connsiteY6447" fmla="*/ 368829 h 6857998"/>
              <a:gd name="connsiteX6448" fmla="*/ 2052373 w 6435725"/>
              <a:gd name="connsiteY6448" fmla="*/ 365919 h 6857998"/>
              <a:gd name="connsiteX6449" fmla="*/ 2051844 w 6435725"/>
              <a:gd name="connsiteY6449" fmla="*/ 363008 h 6857998"/>
              <a:gd name="connsiteX6450" fmla="*/ 2052373 w 6435725"/>
              <a:gd name="connsiteY6450" fmla="*/ 360627 h 6857998"/>
              <a:gd name="connsiteX6451" fmla="*/ 2052902 w 6435725"/>
              <a:gd name="connsiteY6451" fmla="*/ 358510 h 6857998"/>
              <a:gd name="connsiteX6452" fmla="*/ 2054225 w 6435725"/>
              <a:gd name="connsiteY6452" fmla="*/ 356658 h 6857998"/>
              <a:gd name="connsiteX6453" fmla="*/ 2055283 w 6435725"/>
              <a:gd name="connsiteY6453" fmla="*/ 354806 h 6857998"/>
              <a:gd name="connsiteX6454" fmla="*/ 2056871 w 6435725"/>
              <a:gd name="connsiteY6454" fmla="*/ 352954 h 6857998"/>
              <a:gd name="connsiteX6455" fmla="*/ 2058723 w 6435725"/>
              <a:gd name="connsiteY6455" fmla="*/ 351366 h 6857998"/>
              <a:gd name="connsiteX6456" fmla="*/ 2060839 w 6435725"/>
              <a:gd name="connsiteY6456" fmla="*/ 350043 h 6857998"/>
              <a:gd name="connsiteX6457" fmla="*/ 2065866 w 6435725"/>
              <a:gd name="connsiteY6457" fmla="*/ 347662 h 6857998"/>
              <a:gd name="connsiteX6458" fmla="*/ 2070894 w 6435725"/>
              <a:gd name="connsiteY6458" fmla="*/ 345546 h 6857998"/>
              <a:gd name="connsiteX6459" fmla="*/ 2076979 w 6435725"/>
              <a:gd name="connsiteY6459" fmla="*/ 343429 h 6857998"/>
              <a:gd name="connsiteX6460" fmla="*/ 2082271 w 6435725"/>
              <a:gd name="connsiteY6460" fmla="*/ 341312 h 6857998"/>
              <a:gd name="connsiteX6461" fmla="*/ 2087562 w 6435725"/>
              <a:gd name="connsiteY6461" fmla="*/ 339196 h 6857998"/>
              <a:gd name="connsiteX6462" fmla="*/ 2092325 w 6435725"/>
              <a:gd name="connsiteY6462" fmla="*/ 336550 h 6857998"/>
              <a:gd name="connsiteX6463" fmla="*/ 2094441 w 6435725"/>
              <a:gd name="connsiteY6463" fmla="*/ 334962 h 6857998"/>
              <a:gd name="connsiteX6464" fmla="*/ 2096294 w 6435725"/>
              <a:gd name="connsiteY6464" fmla="*/ 333639 h 6857998"/>
              <a:gd name="connsiteX6465" fmla="*/ 2097617 w 6435725"/>
              <a:gd name="connsiteY6465" fmla="*/ 332052 h 6857998"/>
              <a:gd name="connsiteX6466" fmla="*/ 2098939 w 6435725"/>
              <a:gd name="connsiteY6466" fmla="*/ 330200 h 6857998"/>
              <a:gd name="connsiteX6467" fmla="*/ 2099998 w 6435725"/>
              <a:gd name="connsiteY6467" fmla="*/ 328083 h 6857998"/>
              <a:gd name="connsiteX6468" fmla="*/ 2100262 w 6435725"/>
              <a:gd name="connsiteY6468" fmla="*/ 325437 h 6857998"/>
              <a:gd name="connsiteX6469" fmla="*/ 2105289 w 6435725"/>
              <a:gd name="connsiteY6469" fmla="*/ 325437 h 6857998"/>
              <a:gd name="connsiteX6470" fmla="*/ 2110846 w 6435725"/>
              <a:gd name="connsiteY6470" fmla="*/ 324908 h 6857998"/>
              <a:gd name="connsiteX6471" fmla="*/ 2122223 w 6435725"/>
              <a:gd name="connsiteY6471" fmla="*/ 323850 h 6857998"/>
              <a:gd name="connsiteX6472" fmla="*/ 2127515 w 6435725"/>
              <a:gd name="connsiteY6472" fmla="*/ 323850 h 6857998"/>
              <a:gd name="connsiteX6473" fmla="*/ 2132012 w 6435725"/>
              <a:gd name="connsiteY6473" fmla="*/ 324114 h 6857998"/>
              <a:gd name="connsiteX6474" fmla="*/ 2134394 w 6435725"/>
              <a:gd name="connsiteY6474" fmla="*/ 324379 h 6857998"/>
              <a:gd name="connsiteX6475" fmla="*/ 2136246 w 6435725"/>
              <a:gd name="connsiteY6475" fmla="*/ 324908 h 6857998"/>
              <a:gd name="connsiteX6476" fmla="*/ 2137569 w 6435725"/>
              <a:gd name="connsiteY6476" fmla="*/ 325966 h 6857998"/>
              <a:gd name="connsiteX6477" fmla="*/ 2138892 w 6435725"/>
              <a:gd name="connsiteY6477" fmla="*/ 326760 h 6857998"/>
              <a:gd name="connsiteX6478" fmla="*/ 2140214 w 6435725"/>
              <a:gd name="connsiteY6478" fmla="*/ 328348 h 6857998"/>
              <a:gd name="connsiteX6479" fmla="*/ 2140744 w 6435725"/>
              <a:gd name="connsiteY6479" fmla="*/ 329935 h 6857998"/>
              <a:gd name="connsiteX6480" fmla="*/ 2141008 w 6435725"/>
              <a:gd name="connsiteY6480" fmla="*/ 331523 h 6857998"/>
              <a:gd name="connsiteX6481" fmla="*/ 2140744 w 6435725"/>
              <a:gd name="connsiteY6481" fmla="*/ 332846 h 6857998"/>
              <a:gd name="connsiteX6482" fmla="*/ 2140214 w 6435725"/>
              <a:gd name="connsiteY6482" fmla="*/ 334433 h 6857998"/>
              <a:gd name="connsiteX6483" fmla="*/ 2139156 w 6435725"/>
              <a:gd name="connsiteY6483" fmla="*/ 336021 h 6857998"/>
              <a:gd name="connsiteX6484" fmla="*/ 2136511 w 6435725"/>
              <a:gd name="connsiteY6484" fmla="*/ 339460 h 6857998"/>
              <a:gd name="connsiteX6485" fmla="*/ 2133071 w 6435725"/>
              <a:gd name="connsiteY6485" fmla="*/ 342371 h 6857998"/>
              <a:gd name="connsiteX6486" fmla="*/ 2129367 w 6435725"/>
              <a:gd name="connsiteY6486" fmla="*/ 345546 h 6857998"/>
              <a:gd name="connsiteX6487" fmla="*/ 2125663 w 6435725"/>
              <a:gd name="connsiteY6487" fmla="*/ 348721 h 6857998"/>
              <a:gd name="connsiteX6488" fmla="*/ 2122487 w 6435725"/>
              <a:gd name="connsiteY6488" fmla="*/ 351366 h 6857998"/>
              <a:gd name="connsiteX6489" fmla="*/ 2118519 w 6435725"/>
              <a:gd name="connsiteY6489" fmla="*/ 355335 h 6857998"/>
              <a:gd name="connsiteX6490" fmla="*/ 2114550 w 6435725"/>
              <a:gd name="connsiteY6490" fmla="*/ 359039 h 6857998"/>
              <a:gd name="connsiteX6491" fmla="*/ 2133335 w 6435725"/>
              <a:gd name="connsiteY6491" fmla="*/ 383910 h 6857998"/>
              <a:gd name="connsiteX6492" fmla="*/ 2150004 w 6435725"/>
              <a:gd name="connsiteY6492" fmla="*/ 387085 h 6857998"/>
              <a:gd name="connsiteX6493" fmla="*/ 2158471 w 6435725"/>
              <a:gd name="connsiteY6493" fmla="*/ 388408 h 6857998"/>
              <a:gd name="connsiteX6494" fmla="*/ 2167202 w 6435725"/>
              <a:gd name="connsiteY6494" fmla="*/ 389466 h 6857998"/>
              <a:gd name="connsiteX6495" fmla="*/ 2175404 w 6435725"/>
              <a:gd name="connsiteY6495" fmla="*/ 390260 h 6857998"/>
              <a:gd name="connsiteX6496" fmla="*/ 2184136 w 6435725"/>
              <a:gd name="connsiteY6496" fmla="*/ 391054 h 6857998"/>
              <a:gd name="connsiteX6497" fmla="*/ 2192337 w 6435725"/>
              <a:gd name="connsiteY6497" fmla="*/ 391054 h 6857998"/>
              <a:gd name="connsiteX6498" fmla="*/ 2200804 w 6435725"/>
              <a:gd name="connsiteY6498" fmla="*/ 391054 h 6857998"/>
              <a:gd name="connsiteX6499" fmla="*/ 2209006 w 6435725"/>
              <a:gd name="connsiteY6499" fmla="*/ 390260 h 6857998"/>
              <a:gd name="connsiteX6500" fmla="*/ 2217209 w 6435725"/>
              <a:gd name="connsiteY6500" fmla="*/ 389202 h 6857998"/>
              <a:gd name="connsiteX6501" fmla="*/ 2225146 w 6435725"/>
              <a:gd name="connsiteY6501" fmla="*/ 387614 h 6857998"/>
              <a:gd name="connsiteX6502" fmla="*/ 2232819 w 6435725"/>
              <a:gd name="connsiteY6502" fmla="*/ 385498 h 6857998"/>
              <a:gd name="connsiteX6503" fmla="*/ 2240492 w 6435725"/>
              <a:gd name="connsiteY6503" fmla="*/ 382587 h 6857998"/>
              <a:gd name="connsiteX6504" fmla="*/ 2247901 w 6435725"/>
              <a:gd name="connsiteY6504" fmla="*/ 379412 h 6857998"/>
              <a:gd name="connsiteX6505" fmla="*/ 2255308 w 6435725"/>
              <a:gd name="connsiteY6505" fmla="*/ 375444 h 6857998"/>
              <a:gd name="connsiteX6506" fmla="*/ 2258748 w 6435725"/>
              <a:gd name="connsiteY6506" fmla="*/ 372798 h 6857998"/>
              <a:gd name="connsiteX6507" fmla="*/ 2262187 w 6435725"/>
              <a:gd name="connsiteY6507" fmla="*/ 370416 h 6857998"/>
              <a:gd name="connsiteX6508" fmla="*/ 2264834 w 6435725"/>
              <a:gd name="connsiteY6508" fmla="*/ 368300 h 6857998"/>
              <a:gd name="connsiteX6509" fmla="*/ 2267214 w 6435725"/>
              <a:gd name="connsiteY6509" fmla="*/ 366183 h 6857998"/>
              <a:gd name="connsiteX6510" fmla="*/ 2269860 w 6435725"/>
              <a:gd name="connsiteY6510" fmla="*/ 363537 h 6857998"/>
              <a:gd name="connsiteX6511" fmla="*/ 2271978 w 6435725"/>
              <a:gd name="connsiteY6511" fmla="*/ 361156 h 6857998"/>
              <a:gd name="connsiteX6512" fmla="*/ 2273830 w 6435725"/>
              <a:gd name="connsiteY6512" fmla="*/ 358775 h 6857998"/>
              <a:gd name="connsiteX6513" fmla="*/ 2275152 w 6435725"/>
              <a:gd name="connsiteY6513" fmla="*/ 356394 h 6857998"/>
              <a:gd name="connsiteX6514" fmla="*/ 2276739 w 6435725"/>
              <a:gd name="connsiteY6514" fmla="*/ 353483 h 6857998"/>
              <a:gd name="connsiteX6515" fmla="*/ 2278062 w 6435725"/>
              <a:gd name="connsiteY6515" fmla="*/ 350837 h 6857998"/>
              <a:gd name="connsiteX6516" fmla="*/ 2278856 w 6435725"/>
              <a:gd name="connsiteY6516" fmla="*/ 347927 h 6857998"/>
              <a:gd name="connsiteX6517" fmla="*/ 2279914 w 6435725"/>
              <a:gd name="connsiteY6517" fmla="*/ 345281 h 6857998"/>
              <a:gd name="connsiteX6518" fmla="*/ 2280444 w 6435725"/>
              <a:gd name="connsiteY6518" fmla="*/ 342371 h 6857998"/>
              <a:gd name="connsiteX6519" fmla="*/ 2280974 w 6435725"/>
              <a:gd name="connsiteY6519" fmla="*/ 339725 h 6857998"/>
              <a:gd name="connsiteX6520" fmla="*/ 2281502 w 6435725"/>
              <a:gd name="connsiteY6520" fmla="*/ 333639 h 6857998"/>
              <a:gd name="connsiteX6521" fmla="*/ 2281502 w 6435725"/>
              <a:gd name="connsiteY6521" fmla="*/ 327819 h 6857998"/>
              <a:gd name="connsiteX6522" fmla="*/ 2280444 w 6435725"/>
              <a:gd name="connsiteY6522" fmla="*/ 321469 h 6857998"/>
              <a:gd name="connsiteX6523" fmla="*/ 2278856 w 6435725"/>
              <a:gd name="connsiteY6523" fmla="*/ 315383 h 6857998"/>
              <a:gd name="connsiteX6524" fmla="*/ 2277004 w 6435725"/>
              <a:gd name="connsiteY6524" fmla="*/ 309298 h 6857998"/>
              <a:gd name="connsiteX6525" fmla="*/ 2274623 w 6435725"/>
              <a:gd name="connsiteY6525" fmla="*/ 303212 h 6857998"/>
              <a:gd name="connsiteX6526" fmla="*/ 2271978 w 6435725"/>
              <a:gd name="connsiteY6526" fmla="*/ 297127 h 6857998"/>
              <a:gd name="connsiteX6527" fmla="*/ 2268538 w 6435725"/>
              <a:gd name="connsiteY6527" fmla="*/ 290777 h 6857998"/>
              <a:gd name="connsiteX6528" fmla="*/ 2264834 w 6435725"/>
              <a:gd name="connsiteY6528" fmla="*/ 284956 h 6857998"/>
              <a:gd name="connsiteX6529" fmla="*/ 2260864 w 6435725"/>
              <a:gd name="connsiteY6529" fmla="*/ 279135 h 6857998"/>
              <a:gd name="connsiteX6530" fmla="*/ 2259806 w 6435725"/>
              <a:gd name="connsiteY6530" fmla="*/ 277548 h 6857998"/>
              <a:gd name="connsiteX6531" fmla="*/ 2259542 w 6435725"/>
              <a:gd name="connsiteY6531" fmla="*/ 275696 h 6857998"/>
              <a:gd name="connsiteX6532" fmla="*/ 2259277 w 6435725"/>
              <a:gd name="connsiteY6532" fmla="*/ 273579 h 6857998"/>
              <a:gd name="connsiteX6533" fmla="*/ 2259277 w 6435725"/>
              <a:gd name="connsiteY6533" fmla="*/ 271462 h 6857998"/>
              <a:gd name="connsiteX6534" fmla="*/ 2259542 w 6435725"/>
              <a:gd name="connsiteY6534" fmla="*/ 267229 h 6857998"/>
              <a:gd name="connsiteX6535" fmla="*/ 2259542 w 6435725"/>
              <a:gd name="connsiteY6535" fmla="*/ 262731 h 6857998"/>
              <a:gd name="connsiteX6536" fmla="*/ 2259542 w 6435725"/>
              <a:gd name="connsiteY6536" fmla="*/ 261408 h 6857998"/>
              <a:gd name="connsiteX6537" fmla="*/ 2259012 w 6435725"/>
              <a:gd name="connsiteY6537" fmla="*/ 259821 h 6857998"/>
              <a:gd name="connsiteX6538" fmla="*/ 2257690 w 6435725"/>
              <a:gd name="connsiteY6538" fmla="*/ 256646 h 6857998"/>
              <a:gd name="connsiteX6539" fmla="*/ 2255838 w 6435725"/>
              <a:gd name="connsiteY6539" fmla="*/ 254000 h 6857998"/>
              <a:gd name="connsiteX6540" fmla="*/ 2254779 w 6435725"/>
              <a:gd name="connsiteY6540" fmla="*/ 250825 h 6857998"/>
              <a:gd name="connsiteX6541" fmla="*/ 2253985 w 6435725"/>
              <a:gd name="connsiteY6541" fmla="*/ 249766 h 6857998"/>
              <a:gd name="connsiteX6542" fmla="*/ 2253721 w 6435725"/>
              <a:gd name="connsiteY6542" fmla="*/ 248179 h 6857998"/>
              <a:gd name="connsiteX6543" fmla="*/ 2253456 w 6435725"/>
              <a:gd name="connsiteY6543" fmla="*/ 246856 h 6857998"/>
              <a:gd name="connsiteX6544" fmla="*/ 2253721 w 6435725"/>
              <a:gd name="connsiteY6544" fmla="*/ 245269 h 6857998"/>
              <a:gd name="connsiteX6545" fmla="*/ 2254250 w 6435725"/>
              <a:gd name="connsiteY6545" fmla="*/ 244210 h 6857998"/>
              <a:gd name="connsiteX6546" fmla="*/ 2255573 w 6435725"/>
              <a:gd name="connsiteY6546" fmla="*/ 242887 h 6857998"/>
              <a:gd name="connsiteX6547" fmla="*/ 2257160 w 6435725"/>
              <a:gd name="connsiteY6547" fmla="*/ 241829 h 6857998"/>
              <a:gd name="connsiteX6548" fmla="*/ 2259277 w 6435725"/>
              <a:gd name="connsiteY6548" fmla="*/ 240506 h 6857998"/>
              <a:gd name="connsiteX6549" fmla="*/ 2261394 w 6435725"/>
              <a:gd name="connsiteY6549" fmla="*/ 239448 h 6857998"/>
              <a:gd name="connsiteX6550" fmla="*/ 2263246 w 6435725"/>
              <a:gd name="connsiteY6550" fmla="*/ 239183 h 6857998"/>
              <a:gd name="connsiteX6551" fmla="*/ 2265362 w 6435725"/>
              <a:gd name="connsiteY6551" fmla="*/ 238919 h 6857998"/>
              <a:gd name="connsiteX6552" fmla="*/ 2267214 w 6435725"/>
              <a:gd name="connsiteY6552" fmla="*/ 238919 h 6857998"/>
              <a:gd name="connsiteX6553" fmla="*/ 2269067 w 6435725"/>
              <a:gd name="connsiteY6553" fmla="*/ 239183 h 6857998"/>
              <a:gd name="connsiteX6554" fmla="*/ 2270919 w 6435725"/>
              <a:gd name="connsiteY6554" fmla="*/ 239448 h 6857998"/>
              <a:gd name="connsiteX6555" fmla="*/ 2272506 w 6435725"/>
              <a:gd name="connsiteY6555" fmla="*/ 240242 h 6857998"/>
              <a:gd name="connsiteX6556" fmla="*/ 2274358 w 6435725"/>
              <a:gd name="connsiteY6556" fmla="*/ 241035 h 6857998"/>
              <a:gd name="connsiteX6557" fmla="*/ 2277534 w 6435725"/>
              <a:gd name="connsiteY6557" fmla="*/ 243152 h 6857998"/>
              <a:gd name="connsiteX6558" fmla="*/ 2280444 w 6435725"/>
              <a:gd name="connsiteY6558" fmla="*/ 246062 h 6857998"/>
              <a:gd name="connsiteX6559" fmla="*/ 2283354 w 6435725"/>
              <a:gd name="connsiteY6559" fmla="*/ 248973 h 6857998"/>
              <a:gd name="connsiteX6560" fmla="*/ 2286000 w 6435725"/>
              <a:gd name="connsiteY6560" fmla="*/ 252148 h 6857998"/>
              <a:gd name="connsiteX6561" fmla="*/ 2288646 w 6435725"/>
              <a:gd name="connsiteY6561" fmla="*/ 249502 h 6857998"/>
              <a:gd name="connsiteX6562" fmla="*/ 2291556 w 6435725"/>
              <a:gd name="connsiteY6562" fmla="*/ 246856 h 6857998"/>
              <a:gd name="connsiteX6563" fmla="*/ 2294731 w 6435725"/>
              <a:gd name="connsiteY6563" fmla="*/ 244739 h 6857998"/>
              <a:gd name="connsiteX6564" fmla="*/ 2297642 w 6435725"/>
              <a:gd name="connsiteY6564" fmla="*/ 243152 h 6857998"/>
              <a:gd name="connsiteX6565" fmla="*/ 2301081 w 6435725"/>
              <a:gd name="connsiteY6565" fmla="*/ 241829 h 6857998"/>
              <a:gd name="connsiteX6566" fmla="*/ 2304521 w 6435725"/>
              <a:gd name="connsiteY6566" fmla="*/ 240506 h 6857998"/>
              <a:gd name="connsiteX6567" fmla="*/ 2308225 w 6435725"/>
              <a:gd name="connsiteY6567" fmla="*/ 239448 h 6857998"/>
              <a:gd name="connsiteX6568" fmla="*/ 2311929 w 6435725"/>
              <a:gd name="connsiteY6568" fmla="*/ 238919 h 6857998"/>
              <a:gd name="connsiteX6569" fmla="*/ 2319073 w 6435725"/>
              <a:gd name="connsiteY6569" fmla="*/ 237596 h 6857998"/>
              <a:gd name="connsiteX6570" fmla="*/ 2326481 w 6435725"/>
              <a:gd name="connsiteY6570" fmla="*/ 237331 h 6857998"/>
              <a:gd name="connsiteX6571" fmla="*/ 2341827 w 6435725"/>
              <a:gd name="connsiteY6571" fmla="*/ 236537 h 6857998"/>
              <a:gd name="connsiteX6572" fmla="*/ 2349236 w 6435725"/>
              <a:gd name="connsiteY6572" fmla="*/ 236008 h 6857998"/>
              <a:gd name="connsiteX6573" fmla="*/ 2352940 w 6435725"/>
              <a:gd name="connsiteY6573" fmla="*/ 235214 h 6857998"/>
              <a:gd name="connsiteX6574" fmla="*/ 2356644 w 6435725"/>
              <a:gd name="connsiteY6574" fmla="*/ 234421 h 6857998"/>
              <a:gd name="connsiteX6575" fmla="*/ 2360084 w 6435725"/>
              <a:gd name="connsiteY6575" fmla="*/ 233362 h 6857998"/>
              <a:gd name="connsiteX6576" fmla="*/ 2363523 w 6435725"/>
              <a:gd name="connsiteY6576" fmla="*/ 232304 h 6857998"/>
              <a:gd name="connsiteX6577" fmla="*/ 2366433 w 6435725"/>
              <a:gd name="connsiteY6577" fmla="*/ 230981 h 6857998"/>
              <a:gd name="connsiteX6578" fmla="*/ 2369608 w 6435725"/>
              <a:gd name="connsiteY6578" fmla="*/ 229129 h 6857998"/>
              <a:gd name="connsiteX6579" fmla="*/ 2372254 w 6435725"/>
              <a:gd name="connsiteY6579" fmla="*/ 227012 h 6857998"/>
              <a:gd name="connsiteX6580" fmla="*/ 2375164 w 6435725"/>
              <a:gd name="connsiteY6580" fmla="*/ 224631 h 6857998"/>
              <a:gd name="connsiteX6581" fmla="*/ 2377810 w 6435725"/>
              <a:gd name="connsiteY6581" fmla="*/ 221721 h 6857998"/>
              <a:gd name="connsiteX6582" fmla="*/ 2379928 w 6435725"/>
              <a:gd name="connsiteY6582" fmla="*/ 218810 h 6857998"/>
              <a:gd name="connsiteX6583" fmla="*/ 2382044 w 6435725"/>
              <a:gd name="connsiteY6583" fmla="*/ 215106 h 6857998"/>
              <a:gd name="connsiteX6584" fmla="*/ 2383896 w 6435725"/>
              <a:gd name="connsiteY6584" fmla="*/ 210608 h 6857998"/>
              <a:gd name="connsiteX6585" fmla="*/ 2385748 w 6435725"/>
              <a:gd name="connsiteY6585" fmla="*/ 206110 h 6857998"/>
              <a:gd name="connsiteX6586" fmla="*/ 2387072 w 6435725"/>
              <a:gd name="connsiteY6586" fmla="*/ 200819 h 6857998"/>
              <a:gd name="connsiteX6587" fmla="*/ 2391569 w 6435725"/>
              <a:gd name="connsiteY6587" fmla="*/ 205052 h 6857998"/>
              <a:gd name="connsiteX6588" fmla="*/ 2395009 w 6435725"/>
              <a:gd name="connsiteY6588" fmla="*/ 209550 h 6857998"/>
              <a:gd name="connsiteX6589" fmla="*/ 2397919 w 6435725"/>
              <a:gd name="connsiteY6589" fmla="*/ 214048 h 6857998"/>
              <a:gd name="connsiteX6590" fmla="*/ 2400035 w 6435725"/>
              <a:gd name="connsiteY6590" fmla="*/ 218810 h 6857998"/>
              <a:gd name="connsiteX6591" fmla="*/ 2401623 w 6435725"/>
              <a:gd name="connsiteY6591" fmla="*/ 223308 h 6857998"/>
              <a:gd name="connsiteX6592" fmla="*/ 2402681 w 6435725"/>
              <a:gd name="connsiteY6592" fmla="*/ 227806 h 6857998"/>
              <a:gd name="connsiteX6593" fmla="*/ 2403210 w 6435725"/>
              <a:gd name="connsiteY6593" fmla="*/ 232569 h 6857998"/>
              <a:gd name="connsiteX6594" fmla="*/ 2403739 w 6435725"/>
              <a:gd name="connsiteY6594" fmla="*/ 237066 h 6857998"/>
              <a:gd name="connsiteX6595" fmla="*/ 2404005 w 6435725"/>
              <a:gd name="connsiteY6595" fmla="*/ 246327 h 6857998"/>
              <a:gd name="connsiteX6596" fmla="*/ 2404269 w 6435725"/>
              <a:gd name="connsiteY6596" fmla="*/ 255587 h 6857998"/>
              <a:gd name="connsiteX6597" fmla="*/ 2404533 w 6435725"/>
              <a:gd name="connsiteY6597" fmla="*/ 259821 h 6857998"/>
              <a:gd name="connsiteX6598" fmla="*/ 2405062 w 6435725"/>
              <a:gd name="connsiteY6598" fmla="*/ 264318 h 6857998"/>
              <a:gd name="connsiteX6599" fmla="*/ 2406385 w 6435725"/>
              <a:gd name="connsiteY6599" fmla="*/ 268552 h 6857998"/>
              <a:gd name="connsiteX6600" fmla="*/ 2407709 w 6435725"/>
              <a:gd name="connsiteY6600" fmla="*/ 272785 h 6857998"/>
              <a:gd name="connsiteX6601" fmla="*/ 2411677 w 6435725"/>
              <a:gd name="connsiteY6601" fmla="*/ 275166 h 6857998"/>
              <a:gd name="connsiteX6602" fmla="*/ 2415381 w 6435725"/>
              <a:gd name="connsiteY6602" fmla="*/ 278341 h 6857998"/>
              <a:gd name="connsiteX6603" fmla="*/ 2418027 w 6435725"/>
              <a:gd name="connsiteY6603" fmla="*/ 281252 h 6857998"/>
              <a:gd name="connsiteX6604" fmla="*/ 2420937 w 6435725"/>
              <a:gd name="connsiteY6604" fmla="*/ 284691 h 6857998"/>
              <a:gd name="connsiteX6605" fmla="*/ 2423054 w 6435725"/>
              <a:gd name="connsiteY6605" fmla="*/ 288396 h 6857998"/>
              <a:gd name="connsiteX6606" fmla="*/ 2424906 w 6435725"/>
              <a:gd name="connsiteY6606" fmla="*/ 292100 h 6857998"/>
              <a:gd name="connsiteX6607" fmla="*/ 2426758 w 6435725"/>
              <a:gd name="connsiteY6607" fmla="*/ 296069 h 6857998"/>
              <a:gd name="connsiteX6608" fmla="*/ 2428346 w 6435725"/>
              <a:gd name="connsiteY6608" fmla="*/ 300037 h 6857998"/>
              <a:gd name="connsiteX6609" fmla="*/ 2430993 w 6435725"/>
              <a:gd name="connsiteY6609" fmla="*/ 307975 h 6857998"/>
              <a:gd name="connsiteX6610" fmla="*/ 2433638 w 6435725"/>
              <a:gd name="connsiteY6610" fmla="*/ 315912 h 6857998"/>
              <a:gd name="connsiteX6611" fmla="*/ 2435225 w 6435725"/>
              <a:gd name="connsiteY6611" fmla="*/ 320146 h 6857998"/>
              <a:gd name="connsiteX6612" fmla="*/ 2437077 w 6435725"/>
              <a:gd name="connsiteY6612" fmla="*/ 324114 h 6857998"/>
              <a:gd name="connsiteX6613" fmla="*/ 2438929 w 6435725"/>
              <a:gd name="connsiteY6613" fmla="*/ 327819 h 6857998"/>
              <a:gd name="connsiteX6614" fmla="*/ 2441310 w 6435725"/>
              <a:gd name="connsiteY6614" fmla="*/ 331523 h 6857998"/>
              <a:gd name="connsiteX6615" fmla="*/ 2439987 w 6435725"/>
              <a:gd name="connsiteY6615" fmla="*/ 336550 h 6857998"/>
              <a:gd name="connsiteX6616" fmla="*/ 2438929 w 6435725"/>
              <a:gd name="connsiteY6616" fmla="*/ 341577 h 6857998"/>
              <a:gd name="connsiteX6617" fmla="*/ 2438400 w 6435725"/>
              <a:gd name="connsiteY6617" fmla="*/ 345810 h 6857998"/>
              <a:gd name="connsiteX6618" fmla="*/ 2438135 w 6435725"/>
              <a:gd name="connsiteY6618" fmla="*/ 350308 h 6857998"/>
              <a:gd name="connsiteX6619" fmla="*/ 2438400 w 6435725"/>
              <a:gd name="connsiteY6619" fmla="*/ 354541 h 6857998"/>
              <a:gd name="connsiteX6620" fmla="*/ 2438929 w 6435725"/>
              <a:gd name="connsiteY6620" fmla="*/ 358510 h 6857998"/>
              <a:gd name="connsiteX6621" fmla="*/ 2440252 w 6435725"/>
              <a:gd name="connsiteY6621" fmla="*/ 361685 h 6857998"/>
              <a:gd name="connsiteX6622" fmla="*/ 2441310 w 6435725"/>
              <a:gd name="connsiteY6622" fmla="*/ 365389 h 6857998"/>
              <a:gd name="connsiteX6623" fmla="*/ 2442898 w 6435725"/>
              <a:gd name="connsiteY6623" fmla="*/ 368564 h 6857998"/>
              <a:gd name="connsiteX6624" fmla="*/ 2444750 w 6435725"/>
              <a:gd name="connsiteY6624" fmla="*/ 372004 h 6857998"/>
              <a:gd name="connsiteX6625" fmla="*/ 2446867 w 6435725"/>
              <a:gd name="connsiteY6625" fmla="*/ 374650 h 6857998"/>
              <a:gd name="connsiteX6626" fmla="*/ 2449512 w 6435725"/>
              <a:gd name="connsiteY6626" fmla="*/ 377825 h 6857998"/>
              <a:gd name="connsiteX6627" fmla="*/ 2451894 w 6435725"/>
              <a:gd name="connsiteY6627" fmla="*/ 380206 h 6857998"/>
              <a:gd name="connsiteX6628" fmla="*/ 2454539 w 6435725"/>
              <a:gd name="connsiteY6628" fmla="*/ 383116 h 6857998"/>
              <a:gd name="connsiteX6629" fmla="*/ 2460360 w 6435725"/>
              <a:gd name="connsiteY6629" fmla="*/ 387879 h 6857998"/>
              <a:gd name="connsiteX6630" fmla="*/ 2466710 w 6435725"/>
              <a:gd name="connsiteY6630" fmla="*/ 392906 h 6857998"/>
              <a:gd name="connsiteX6631" fmla="*/ 2472796 w 6435725"/>
              <a:gd name="connsiteY6631" fmla="*/ 397404 h 6857998"/>
              <a:gd name="connsiteX6632" fmla="*/ 2478881 w 6435725"/>
              <a:gd name="connsiteY6632" fmla="*/ 402431 h 6857998"/>
              <a:gd name="connsiteX6633" fmla="*/ 2484967 w 6435725"/>
              <a:gd name="connsiteY6633" fmla="*/ 407194 h 6857998"/>
              <a:gd name="connsiteX6634" fmla="*/ 2490259 w 6435725"/>
              <a:gd name="connsiteY6634" fmla="*/ 412485 h 6857998"/>
              <a:gd name="connsiteX6635" fmla="*/ 2492639 w 6435725"/>
              <a:gd name="connsiteY6635" fmla="*/ 415131 h 6857998"/>
              <a:gd name="connsiteX6636" fmla="*/ 2495285 w 6435725"/>
              <a:gd name="connsiteY6636" fmla="*/ 418041 h 6857998"/>
              <a:gd name="connsiteX6637" fmla="*/ 2497403 w 6435725"/>
              <a:gd name="connsiteY6637" fmla="*/ 420952 h 6857998"/>
              <a:gd name="connsiteX6638" fmla="*/ 2499255 w 6435725"/>
              <a:gd name="connsiteY6638" fmla="*/ 424127 h 6857998"/>
              <a:gd name="connsiteX6639" fmla="*/ 2500577 w 6435725"/>
              <a:gd name="connsiteY6639" fmla="*/ 427566 h 6857998"/>
              <a:gd name="connsiteX6640" fmla="*/ 2501900 w 6435725"/>
              <a:gd name="connsiteY6640" fmla="*/ 431006 h 6857998"/>
              <a:gd name="connsiteX6641" fmla="*/ 2506133 w 6435725"/>
              <a:gd name="connsiteY6641" fmla="*/ 429683 h 6857998"/>
              <a:gd name="connsiteX6642" fmla="*/ 2510631 w 6435725"/>
              <a:gd name="connsiteY6642" fmla="*/ 428889 h 6857998"/>
              <a:gd name="connsiteX6643" fmla="*/ 2514864 w 6435725"/>
              <a:gd name="connsiteY6643" fmla="*/ 427831 h 6857998"/>
              <a:gd name="connsiteX6644" fmla="*/ 2518569 w 6435725"/>
              <a:gd name="connsiteY6644" fmla="*/ 427831 h 6857998"/>
              <a:gd name="connsiteX6645" fmla="*/ 2522273 w 6435725"/>
              <a:gd name="connsiteY6645" fmla="*/ 427831 h 6857998"/>
              <a:gd name="connsiteX6646" fmla="*/ 2525448 w 6435725"/>
              <a:gd name="connsiteY6646" fmla="*/ 428096 h 6857998"/>
              <a:gd name="connsiteX6647" fmla="*/ 2528623 w 6435725"/>
              <a:gd name="connsiteY6647" fmla="*/ 428889 h 6857998"/>
              <a:gd name="connsiteX6648" fmla="*/ 2531798 w 6435725"/>
              <a:gd name="connsiteY6648" fmla="*/ 429683 h 6857998"/>
              <a:gd name="connsiteX6649" fmla="*/ 2534444 w 6435725"/>
              <a:gd name="connsiteY6649" fmla="*/ 431006 h 6857998"/>
              <a:gd name="connsiteX6650" fmla="*/ 2536825 w 6435725"/>
              <a:gd name="connsiteY6650" fmla="*/ 432329 h 6857998"/>
              <a:gd name="connsiteX6651" fmla="*/ 2539471 w 6435725"/>
              <a:gd name="connsiteY6651" fmla="*/ 433916 h 6857998"/>
              <a:gd name="connsiteX6652" fmla="*/ 2541852 w 6435725"/>
              <a:gd name="connsiteY6652" fmla="*/ 435768 h 6857998"/>
              <a:gd name="connsiteX6653" fmla="*/ 2543969 w 6435725"/>
              <a:gd name="connsiteY6653" fmla="*/ 437885 h 6857998"/>
              <a:gd name="connsiteX6654" fmla="*/ 2546085 w 6435725"/>
              <a:gd name="connsiteY6654" fmla="*/ 440002 h 6857998"/>
              <a:gd name="connsiteX6655" fmla="*/ 2550054 w 6435725"/>
              <a:gd name="connsiteY6655" fmla="*/ 444764 h 6857998"/>
              <a:gd name="connsiteX6656" fmla="*/ 2553758 w 6435725"/>
              <a:gd name="connsiteY6656" fmla="*/ 450056 h 6857998"/>
              <a:gd name="connsiteX6657" fmla="*/ 2557198 w 6435725"/>
              <a:gd name="connsiteY6657" fmla="*/ 455348 h 6857998"/>
              <a:gd name="connsiteX6658" fmla="*/ 2564077 w 6435725"/>
              <a:gd name="connsiteY6658" fmla="*/ 466460 h 6857998"/>
              <a:gd name="connsiteX6659" fmla="*/ 2567781 w 6435725"/>
              <a:gd name="connsiteY6659" fmla="*/ 472016 h 6857998"/>
              <a:gd name="connsiteX6660" fmla="*/ 2571221 w 6435725"/>
              <a:gd name="connsiteY6660" fmla="*/ 477044 h 6857998"/>
              <a:gd name="connsiteX6661" fmla="*/ 2575454 w 6435725"/>
              <a:gd name="connsiteY6661" fmla="*/ 481541 h 6857998"/>
              <a:gd name="connsiteX6662" fmla="*/ 2577835 w 6435725"/>
              <a:gd name="connsiteY6662" fmla="*/ 483394 h 6857998"/>
              <a:gd name="connsiteX6663" fmla="*/ 2579953 w 6435725"/>
              <a:gd name="connsiteY6663" fmla="*/ 485246 h 6857998"/>
              <a:gd name="connsiteX6664" fmla="*/ 2579423 w 6435725"/>
              <a:gd name="connsiteY6664" fmla="*/ 491066 h 6857998"/>
              <a:gd name="connsiteX6665" fmla="*/ 2580217 w 6435725"/>
              <a:gd name="connsiteY6665" fmla="*/ 491596 h 6857998"/>
              <a:gd name="connsiteX6666" fmla="*/ 2579953 w 6435725"/>
              <a:gd name="connsiteY6666" fmla="*/ 485246 h 6857998"/>
              <a:gd name="connsiteX6667" fmla="*/ 2583921 w 6435725"/>
              <a:gd name="connsiteY6667" fmla="*/ 483923 h 6857998"/>
              <a:gd name="connsiteX6668" fmla="*/ 2587625 w 6435725"/>
              <a:gd name="connsiteY6668" fmla="*/ 482864 h 6857998"/>
              <a:gd name="connsiteX6669" fmla="*/ 2594505 w 6435725"/>
              <a:gd name="connsiteY6669" fmla="*/ 479689 h 6857998"/>
              <a:gd name="connsiteX6670" fmla="*/ 2601119 w 6435725"/>
              <a:gd name="connsiteY6670" fmla="*/ 475985 h 6857998"/>
              <a:gd name="connsiteX6671" fmla="*/ 2606939 w 6435725"/>
              <a:gd name="connsiteY6671" fmla="*/ 472016 h 6857998"/>
              <a:gd name="connsiteX6672" fmla="*/ 2612760 w 6435725"/>
              <a:gd name="connsiteY6672" fmla="*/ 467783 h 6857998"/>
              <a:gd name="connsiteX6673" fmla="*/ 2618317 w 6435725"/>
              <a:gd name="connsiteY6673" fmla="*/ 462756 h 6857998"/>
              <a:gd name="connsiteX6674" fmla="*/ 2623344 w 6435725"/>
              <a:gd name="connsiteY6674" fmla="*/ 457729 h 6857998"/>
              <a:gd name="connsiteX6675" fmla="*/ 2628106 w 6435725"/>
              <a:gd name="connsiteY6675" fmla="*/ 452437 h 6857998"/>
              <a:gd name="connsiteX6676" fmla="*/ 2632869 w 6435725"/>
              <a:gd name="connsiteY6676" fmla="*/ 446881 h 6857998"/>
              <a:gd name="connsiteX6677" fmla="*/ 2637367 w 6435725"/>
              <a:gd name="connsiteY6677" fmla="*/ 441060 h 6857998"/>
              <a:gd name="connsiteX6678" fmla="*/ 2646362 w 6435725"/>
              <a:gd name="connsiteY6678" fmla="*/ 429683 h 6857998"/>
              <a:gd name="connsiteX6679" fmla="*/ 2655623 w 6435725"/>
              <a:gd name="connsiteY6679" fmla="*/ 418041 h 6857998"/>
              <a:gd name="connsiteX6680" fmla="*/ 2660121 w 6435725"/>
              <a:gd name="connsiteY6680" fmla="*/ 412485 h 6857998"/>
              <a:gd name="connsiteX6681" fmla="*/ 2664619 w 6435725"/>
              <a:gd name="connsiteY6681" fmla="*/ 406929 h 6857998"/>
              <a:gd name="connsiteX6682" fmla="*/ 2668059 w 6435725"/>
              <a:gd name="connsiteY6682" fmla="*/ 403225 h 6857998"/>
              <a:gd name="connsiteX6683" fmla="*/ 2671762 w 6435725"/>
              <a:gd name="connsiteY6683" fmla="*/ 400314 h 6857998"/>
              <a:gd name="connsiteX6684" fmla="*/ 2675203 w 6435725"/>
              <a:gd name="connsiteY6684" fmla="*/ 397139 h 6857998"/>
              <a:gd name="connsiteX6685" fmla="*/ 2678642 w 6435725"/>
              <a:gd name="connsiteY6685" fmla="*/ 394229 h 6857998"/>
              <a:gd name="connsiteX6686" fmla="*/ 2681817 w 6435725"/>
              <a:gd name="connsiteY6686" fmla="*/ 392112 h 6857998"/>
              <a:gd name="connsiteX6687" fmla="*/ 2685521 w 6435725"/>
              <a:gd name="connsiteY6687" fmla="*/ 390260 h 6857998"/>
              <a:gd name="connsiteX6688" fmla="*/ 2688960 w 6435725"/>
              <a:gd name="connsiteY6688" fmla="*/ 388937 h 6857998"/>
              <a:gd name="connsiteX6689" fmla="*/ 2692664 w 6435725"/>
              <a:gd name="connsiteY6689" fmla="*/ 387614 h 6857998"/>
              <a:gd name="connsiteX6690" fmla="*/ 2696369 w 6435725"/>
              <a:gd name="connsiteY6690" fmla="*/ 387085 h 6857998"/>
              <a:gd name="connsiteX6691" fmla="*/ 2700073 w 6435725"/>
              <a:gd name="connsiteY6691" fmla="*/ 386291 h 6857998"/>
              <a:gd name="connsiteX6692" fmla="*/ 2704043 w 6435725"/>
              <a:gd name="connsiteY6692" fmla="*/ 386291 h 6857998"/>
              <a:gd name="connsiteX6693" fmla="*/ 2707746 w 6435725"/>
              <a:gd name="connsiteY6693" fmla="*/ 386556 h 6857998"/>
              <a:gd name="connsiteX6694" fmla="*/ 2711980 w 6435725"/>
              <a:gd name="connsiteY6694" fmla="*/ 387350 h 6857998"/>
              <a:gd name="connsiteX6695" fmla="*/ 2715948 w 6435725"/>
              <a:gd name="connsiteY6695" fmla="*/ 388408 h 6857998"/>
              <a:gd name="connsiteX6696" fmla="*/ 2720181 w 6435725"/>
              <a:gd name="connsiteY6696" fmla="*/ 389996 h 6857998"/>
              <a:gd name="connsiteX6697" fmla="*/ 2724944 w 6435725"/>
              <a:gd name="connsiteY6697" fmla="*/ 391848 h 6857998"/>
              <a:gd name="connsiteX6698" fmla="*/ 2723885 w 6435725"/>
              <a:gd name="connsiteY6698" fmla="*/ 388143 h 6857998"/>
              <a:gd name="connsiteX6699" fmla="*/ 2723356 w 6435725"/>
              <a:gd name="connsiteY6699" fmla="*/ 384968 h 6857998"/>
              <a:gd name="connsiteX6700" fmla="*/ 2723356 w 6435725"/>
              <a:gd name="connsiteY6700" fmla="*/ 381529 h 6857998"/>
              <a:gd name="connsiteX6701" fmla="*/ 2723356 w 6435725"/>
              <a:gd name="connsiteY6701" fmla="*/ 378354 h 6857998"/>
              <a:gd name="connsiteX6702" fmla="*/ 2723621 w 6435725"/>
              <a:gd name="connsiteY6702" fmla="*/ 375708 h 6857998"/>
              <a:gd name="connsiteX6703" fmla="*/ 2724680 w 6435725"/>
              <a:gd name="connsiteY6703" fmla="*/ 372798 h 6857998"/>
              <a:gd name="connsiteX6704" fmla="*/ 2725473 w 6435725"/>
              <a:gd name="connsiteY6704" fmla="*/ 370416 h 6857998"/>
              <a:gd name="connsiteX6705" fmla="*/ 2726531 w 6435725"/>
              <a:gd name="connsiteY6705" fmla="*/ 368035 h 6857998"/>
              <a:gd name="connsiteX6706" fmla="*/ 2727854 w 6435725"/>
              <a:gd name="connsiteY6706" fmla="*/ 365919 h 6857998"/>
              <a:gd name="connsiteX6707" fmla="*/ 2729442 w 6435725"/>
              <a:gd name="connsiteY6707" fmla="*/ 363537 h 6857998"/>
              <a:gd name="connsiteX6708" fmla="*/ 2732881 w 6435725"/>
              <a:gd name="connsiteY6708" fmla="*/ 359569 h 6857998"/>
              <a:gd name="connsiteX6709" fmla="*/ 2737114 w 6435725"/>
              <a:gd name="connsiteY6709" fmla="*/ 355864 h 6857998"/>
              <a:gd name="connsiteX6710" fmla="*/ 2741613 w 6435725"/>
              <a:gd name="connsiteY6710" fmla="*/ 352689 h 6857998"/>
              <a:gd name="connsiteX6711" fmla="*/ 2750609 w 6435725"/>
              <a:gd name="connsiteY6711" fmla="*/ 346075 h 6857998"/>
              <a:gd name="connsiteX6712" fmla="*/ 2755371 w 6435725"/>
              <a:gd name="connsiteY6712" fmla="*/ 342635 h 6857998"/>
              <a:gd name="connsiteX6713" fmla="*/ 2759605 w 6435725"/>
              <a:gd name="connsiteY6713" fmla="*/ 339460 h 6857998"/>
              <a:gd name="connsiteX6714" fmla="*/ 2763309 w 6435725"/>
              <a:gd name="connsiteY6714" fmla="*/ 335756 h 6857998"/>
              <a:gd name="connsiteX6715" fmla="*/ 2764897 w 6435725"/>
              <a:gd name="connsiteY6715" fmla="*/ 333639 h 6857998"/>
              <a:gd name="connsiteX6716" fmla="*/ 2766483 w 6435725"/>
              <a:gd name="connsiteY6716" fmla="*/ 331523 h 6857998"/>
              <a:gd name="connsiteX6717" fmla="*/ 2767806 w 6435725"/>
              <a:gd name="connsiteY6717" fmla="*/ 328877 h 6857998"/>
              <a:gd name="connsiteX6718" fmla="*/ 2768864 w 6435725"/>
              <a:gd name="connsiteY6718" fmla="*/ 326760 h 6857998"/>
              <a:gd name="connsiteX6719" fmla="*/ 2769658 w 6435725"/>
              <a:gd name="connsiteY6719" fmla="*/ 324114 h 6857998"/>
              <a:gd name="connsiteX6720" fmla="*/ 2770453 w 6435725"/>
              <a:gd name="connsiteY6720" fmla="*/ 321204 h 6857998"/>
              <a:gd name="connsiteX6721" fmla="*/ 2792148 w 6435725"/>
              <a:gd name="connsiteY6721" fmla="*/ 301889 h 6857998"/>
              <a:gd name="connsiteX6722" fmla="*/ 2792412 w 6435725"/>
              <a:gd name="connsiteY6722" fmla="*/ 301889 h 6857998"/>
              <a:gd name="connsiteX6723" fmla="*/ 2796910 w 6435725"/>
              <a:gd name="connsiteY6723" fmla="*/ 282046 h 6857998"/>
              <a:gd name="connsiteX6724" fmla="*/ 2797175 w 6435725"/>
              <a:gd name="connsiteY6724" fmla="*/ 280458 h 6857998"/>
              <a:gd name="connsiteX6725" fmla="*/ 2797704 w 6435725"/>
              <a:gd name="connsiteY6725" fmla="*/ 279135 h 6857998"/>
              <a:gd name="connsiteX6726" fmla="*/ 2797704 w 6435725"/>
              <a:gd name="connsiteY6726" fmla="*/ 278077 h 6857998"/>
              <a:gd name="connsiteX6727" fmla="*/ 2797439 w 6435725"/>
              <a:gd name="connsiteY6727" fmla="*/ 276489 h 6857998"/>
              <a:gd name="connsiteX6728" fmla="*/ 2796910 w 6435725"/>
              <a:gd name="connsiteY6728" fmla="*/ 273844 h 6857998"/>
              <a:gd name="connsiteX6729" fmla="*/ 2795587 w 6435725"/>
              <a:gd name="connsiteY6729" fmla="*/ 271462 h 6857998"/>
              <a:gd name="connsiteX6730" fmla="*/ 2796910 w 6435725"/>
              <a:gd name="connsiteY6730" fmla="*/ 282046 h 6857998"/>
              <a:gd name="connsiteX6731" fmla="*/ 2767277 w 6435725"/>
              <a:gd name="connsiteY6731" fmla="*/ 247914 h 6857998"/>
              <a:gd name="connsiteX6732" fmla="*/ 2759075 w 6435725"/>
              <a:gd name="connsiteY6732" fmla="*/ 249502 h 6857998"/>
              <a:gd name="connsiteX6733" fmla="*/ 2755106 w 6435725"/>
              <a:gd name="connsiteY6733" fmla="*/ 250031 h 6857998"/>
              <a:gd name="connsiteX6734" fmla="*/ 2751137 w 6435725"/>
              <a:gd name="connsiteY6734" fmla="*/ 250031 h 6857998"/>
              <a:gd name="connsiteX6735" fmla="*/ 2749285 w 6435725"/>
              <a:gd name="connsiteY6735" fmla="*/ 249766 h 6857998"/>
              <a:gd name="connsiteX6736" fmla="*/ 2747433 w 6435725"/>
              <a:gd name="connsiteY6736" fmla="*/ 249502 h 6857998"/>
              <a:gd name="connsiteX6737" fmla="*/ 2745581 w 6435725"/>
              <a:gd name="connsiteY6737" fmla="*/ 248708 h 6857998"/>
              <a:gd name="connsiteX6738" fmla="*/ 2743729 w 6435725"/>
              <a:gd name="connsiteY6738" fmla="*/ 247914 h 6857998"/>
              <a:gd name="connsiteX6739" fmla="*/ 2742142 w 6435725"/>
              <a:gd name="connsiteY6739" fmla="*/ 246591 h 6857998"/>
              <a:gd name="connsiteX6740" fmla="*/ 2740554 w 6435725"/>
              <a:gd name="connsiteY6740" fmla="*/ 245004 h 6857998"/>
              <a:gd name="connsiteX6741" fmla="*/ 2738968 w 6435725"/>
              <a:gd name="connsiteY6741" fmla="*/ 243152 h 6857998"/>
              <a:gd name="connsiteX6742" fmla="*/ 2737379 w 6435725"/>
              <a:gd name="connsiteY6742" fmla="*/ 241035 h 6857998"/>
              <a:gd name="connsiteX6743" fmla="*/ 2737114 w 6435725"/>
              <a:gd name="connsiteY6743" fmla="*/ 240242 h 6857998"/>
              <a:gd name="connsiteX6744" fmla="*/ 2737114 w 6435725"/>
              <a:gd name="connsiteY6744" fmla="*/ 239183 h 6857998"/>
              <a:gd name="connsiteX6745" fmla="*/ 2738173 w 6435725"/>
              <a:gd name="connsiteY6745" fmla="*/ 236537 h 6857998"/>
              <a:gd name="connsiteX6746" fmla="*/ 2739231 w 6435725"/>
              <a:gd name="connsiteY6746" fmla="*/ 234156 h 6857998"/>
              <a:gd name="connsiteX6747" fmla="*/ 2740025 w 6435725"/>
              <a:gd name="connsiteY6747" fmla="*/ 233098 h 6857998"/>
              <a:gd name="connsiteX6748" fmla="*/ 2740554 w 6435725"/>
              <a:gd name="connsiteY6748" fmla="*/ 232569 h 6857998"/>
              <a:gd name="connsiteX6749" fmla="*/ 2743465 w 6435725"/>
              <a:gd name="connsiteY6749" fmla="*/ 231775 h 6857998"/>
              <a:gd name="connsiteX6750" fmla="*/ 2745581 w 6435725"/>
              <a:gd name="connsiteY6750" fmla="*/ 231510 h 6857998"/>
              <a:gd name="connsiteX6751" fmla="*/ 2747698 w 6435725"/>
              <a:gd name="connsiteY6751" fmla="*/ 231510 h 6857998"/>
              <a:gd name="connsiteX6752" fmla="*/ 2749814 w 6435725"/>
              <a:gd name="connsiteY6752" fmla="*/ 231775 h 6857998"/>
              <a:gd name="connsiteX6753" fmla="*/ 2751667 w 6435725"/>
              <a:gd name="connsiteY6753" fmla="*/ 232569 h 6857998"/>
              <a:gd name="connsiteX6754" fmla="*/ 2753254 w 6435725"/>
              <a:gd name="connsiteY6754" fmla="*/ 233362 h 6857998"/>
              <a:gd name="connsiteX6755" fmla="*/ 2754577 w 6435725"/>
              <a:gd name="connsiteY6755" fmla="*/ 234421 h 6857998"/>
              <a:gd name="connsiteX6756" fmla="*/ 2756164 w 6435725"/>
              <a:gd name="connsiteY6756" fmla="*/ 236008 h 6857998"/>
              <a:gd name="connsiteX6757" fmla="*/ 2759075 w 6435725"/>
              <a:gd name="connsiteY6757" fmla="*/ 238654 h 6857998"/>
              <a:gd name="connsiteX6758" fmla="*/ 2761721 w 6435725"/>
              <a:gd name="connsiteY6758" fmla="*/ 241829 h 6857998"/>
              <a:gd name="connsiteX6759" fmla="*/ 2764102 w 6435725"/>
              <a:gd name="connsiteY6759" fmla="*/ 244739 h 6857998"/>
              <a:gd name="connsiteX6760" fmla="*/ 2767277 w 6435725"/>
              <a:gd name="connsiteY6760" fmla="*/ 247650 h 6857998"/>
              <a:gd name="connsiteX6761" fmla="*/ 2769658 w 6435725"/>
              <a:gd name="connsiteY6761" fmla="*/ 245269 h 6857998"/>
              <a:gd name="connsiteX6762" fmla="*/ 2772833 w 6435725"/>
              <a:gd name="connsiteY6762" fmla="*/ 243681 h 6857998"/>
              <a:gd name="connsiteX6763" fmla="*/ 2775479 w 6435725"/>
              <a:gd name="connsiteY6763" fmla="*/ 242094 h 6857998"/>
              <a:gd name="connsiteX6764" fmla="*/ 2778654 w 6435725"/>
              <a:gd name="connsiteY6764" fmla="*/ 240771 h 6857998"/>
              <a:gd name="connsiteX6765" fmla="*/ 2781829 w 6435725"/>
              <a:gd name="connsiteY6765" fmla="*/ 239977 h 6857998"/>
              <a:gd name="connsiteX6766" fmla="*/ 2784739 w 6435725"/>
              <a:gd name="connsiteY6766" fmla="*/ 239448 h 6857998"/>
              <a:gd name="connsiteX6767" fmla="*/ 2788179 w 6435725"/>
              <a:gd name="connsiteY6767" fmla="*/ 239977 h 6857998"/>
              <a:gd name="connsiteX6768" fmla="*/ 2791883 w 6435725"/>
              <a:gd name="connsiteY6768" fmla="*/ 240771 h 6857998"/>
              <a:gd name="connsiteX6769" fmla="*/ 2817548 w 6435725"/>
              <a:gd name="connsiteY6769" fmla="*/ 218016 h 6857998"/>
              <a:gd name="connsiteX6770" fmla="*/ 2815431 w 6435725"/>
              <a:gd name="connsiteY6770" fmla="*/ 214048 h 6857998"/>
              <a:gd name="connsiteX6771" fmla="*/ 2813314 w 6435725"/>
              <a:gd name="connsiteY6771" fmla="*/ 210344 h 6857998"/>
              <a:gd name="connsiteX6772" fmla="*/ 2812256 w 6435725"/>
              <a:gd name="connsiteY6772" fmla="*/ 206375 h 6857998"/>
              <a:gd name="connsiteX6773" fmla="*/ 2811727 w 6435725"/>
              <a:gd name="connsiteY6773" fmla="*/ 204523 h 6857998"/>
              <a:gd name="connsiteX6774" fmla="*/ 2811462 w 6435725"/>
              <a:gd name="connsiteY6774" fmla="*/ 202671 h 6857998"/>
              <a:gd name="connsiteX6775" fmla="*/ 2811462 w 6435725"/>
              <a:gd name="connsiteY6775" fmla="*/ 200819 h 6857998"/>
              <a:gd name="connsiteX6776" fmla="*/ 2811727 w 6435725"/>
              <a:gd name="connsiteY6776" fmla="*/ 198967 h 6857998"/>
              <a:gd name="connsiteX6777" fmla="*/ 2812256 w 6435725"/>
              <a:gd name="connsiteY6777" fmla="*/ 197379 h 6857998"/>
              <a:gd name="connsiteX6778" fmla="*/ 2813050 w 6435725"/>
              <a:gd name="connsiteY6778" fmla="*/ 195527 h 6857998"/>
              <a:gd name="connsiteX6779" fmla="*/ 2814374 w 6435725"/>
              <a:gd name="connsiteY6779" fmla="*/ 194204 h 6857998"/>
              <a:gd name="connsiteX6780" fmla="*/ 2815696 w 6435725"/>
              <a:gd name="connsiteY6780" fmla="*/ 192616 h 6857998"/>
              <a:gd name="connsiteX6781" fmla="*/ 2818078 w 6435725"/>
              <a:gd name="connsiteY6781" fmla="*/ 191029 h 6857998"/>
              <a:gd name="connsiteX6782" fmla="*/ 2820194 w 6435725"/>
              <a:gd name="connsiteY6782" fmla="*/ 189441 h 6857998"/>
              <a:gd name="connsiteX6783" fmla="*/ 2822310 w 6435725"/>
              <a:gd name="connsiteY6783" fmla="*/ 188648 h 6857998"/>
              <a:gd name="connsiteX6784" fmla="*/ 2824163 w 6435725"/>
              <a:gd name="connsiteY6784" fmla="*/ 187589 h 6857998"/>
              <a:gd name="connsiteX6785" fmla="*/ 2826015 w 6435725"/>
              <a:gd name="connsiteY6785" fmla="*/ 187325 h 6857998"/>
              <a:gd name="connsiteX6786" fmla="*/ 2827602 w 6435725"/>
              <a:gd name="connsiteY6786" fmla="*/ 187325 h 6857998"/>
              <a:gd name="connsiteX6787" fmla="*/ 2828925 w 6435725"/>
              <a:gd name="connsiteY6787" fmla="*/ 187589 h 6857998"/>
              <a:gd name="connsiteX6788" fmla="*/ 2830512 w 6435725"/>
              <a:gd name="connsiteY6788" fmla="*/ 187854 h 6857998"/>
              <a:gd name="connsiteX6789" fmla="*/ 2831835 w 6435725"/>
              <a:gd name="connsiteY6789" fmla="*/ 188648 h 6857998"/>
              <a:gd name="connsiteX6790" fmla="*/ 2832894 w 6435725"/>
              <a:gd name="connsiteY6790" fmla="*/ 189441 h 6857998"/>
              <a:gd name="connsiteX6791" fmla="*/ 2835275 w 6435725"/>
              <a:gd name="connsiteY6791" fmla="*/ 192087 h 6857998"/>
              <a:gd name="connsiteX6792" fmla="*/ 2837127 w 6435725"/>
              <a:gd name="connsiteY6792" fmla="*/ 194733 h 6857998"/>
              <a:gd name="connsiteX6793" fmla="*/ 2840302 w 6435725"/>
              <a:gd name="connsiteY6793" fmla="*/ 201083 h 6857998"/>
              <a:gd name="connsiteX6794" fmla="*/ 2844800 w 6435725"/>
              <a:gd name="connsiteY6794" fmla="*/ 208227 h 6857998"/>
              <a:gd name="connsiteX6795" fmla="*/ 2849033 w 6435725"/>
              <a:gd name="connsiteY6795" fmla="*/ 215371 h 6857998"/>
              <a:gd name="connsiteX6796" fmla="*/ 2858295 w 6435725"/>
              <a:gd name="connsiteY6796" fmla="*/ 229393 h 6857998"/>
              <a:gd name="connsiteX6797" fmla="*/ 2849299 w 6435725"/>
              <a:gd name="connsiteY6797" fmla="*/ 227012 h 6857998"/>
              <a:gd name="connsiteX6798" fmla="*/ 2851414 w 6435725"/>
              <a:gd name="connsiteY6798" fmla="*/ 228071 h 6857998"/>
              <a:gd name="connsiteX6799" fmla="*/ 2853531 w 6435725"/>
              <a:gd name="connsiteY6799" fmla="*/ 229129 h 6857998"/>
              <a:gd name="connsiteX6800" fmla="*/ 2855648 w 6435725"/>
              <a:gd name="connsiteY6800" fmla="*/ 229393 h 6857998"/>
              <a:gd name="connsiteX6801" fmla="*/ 2858295 w 6435725"/>
              <a:gd name="connsiteY6801" fmla="*/ 229393 h 6857998"/>
              <a:gd name="connsiteX6802" fmla="*/ 2859617 w 6435725"/>
              <a:gd name="connsiteY6802" fmla="*/ 224896 h 6857998"/>
              <a:gd name="connsiteX6803" fmla="*/ 2861999 w 6435725"/>
              <a:gd name="connsiteY6803" fmla="*/ 220927 h 6857998"/>
              <a:gd name="connsiteX6804" fmla="*/ 2864379 w 6435725"/>
              <a:gd name="connsiteY6804" fmla="*/ 217487 h 6857998"/>
              <a:gd name="connsiteX6805" fmla="*/ 2867025 w 6435725"/>
              <a:gd name="connsiteY6805" fmla="*/ 214312 h 6857998"/>
              <a:gd name="connsiteX6806" fmla="*/ 2870200 w 6435725"/>
              <a:gd name="connsiteY6806" fmla="*/ 211666 h 6857998"/>
              <a:gd name="connsiteX6807" fmla="*/ 2873904 w 6435725"/>
              <a:gd name="connsiteY6807" fmla="*/ 209550 h 6857998"/>
              <a:gd name="connsiteX6808" fmla="*/ 2878137 w 6435725"/>
              <a:gd name="connsiteY6808" fmla="*/ 207962 h 6857998"/>
              <a:gd name="connsiteX6809" fmla="*/ 2882900 w 6435725"/>
              <a:gd name="connsiteY6809" fmla="*/ 206904 h 6857998"/>
              <a:gd name="connsiteX6810" fmla="*/ 2887133 w 6435725"/>
              <a:gd name="connsiteY6810" fmla="*/ 205846 h 6857998"/>
              <a:gd name="connsiteX6811" fmla="*/ 2885017 w 6435725"/>
              <a:gd name="connsiteY6811" fmla="*/ 204523 h 6857998"/>
              <a:gd name="connsiteX6812" fmla="*/ 2883429 w 6435725"/>
              <a:gd name="connsiteY6812" fmla="*/ 203729 h 6857998"/>
              <a:gd name="connsiteX6813" fmla="*/ 2881842 w 6435725"/>
              <a:gd name="connsiteY6813" fmla="*/ 202406 h 6857998"/>
              <a:gd name="connsiteX6814" fmla="*/ 2880254 w 6435725"/>
              <a:gd name="connsiteY6814" fmla="*/ 200819 h 6857998"/>
              <a:gd name="connsiteX6815" fmla="*/ 2879460 w 6435725"/>
              <a:gd name="connsiteY6815" fmla="*/ 199760 h 6857998"/>
              <a:gd name="connsiteX6816" fmla="*/ 2878402 w 6435725"/>
              <a:gd name="connsiteY6816" fmla="*/ 198173 h 6857998"/>
              <a:gd name="connsiteX6817" fmla="*/ 2876814 w 6435725"/>
              <a:gd name="connsiteY6817" fmla="*/ 194998 h 6857998"/>
              <a:gd name="connsiteX6818" fmla="*/ 2876285 w 6435725"/>
              <a:gd name="connsiteY6818" fmla="*/ 191294 h 6857998"/>
              <a:gd name="connsiteX6819" fmla="*/ 2876021 w 6435725"/>
              <a:gd name="connsiteY6819" fmla="*/ 187854 h 6857998"/>
              <a:gd name="connsiteX6820" fmla="*/ 2876021 w 6435725"/>
              <a:gd name="connsiteY6820" fmla="*/ 183885 h 6857998"/>
              <a:gd name="connsiteX6821" fmla="*/ 2876285 w 6435725"/>
              <a:gd name="connsiteY6821" fmla="*/ 180181 h 6857998"/>
              <a:gd name="connsiteX6822" fmla="*/ 2872317 w 6435725"/>
              <a:gd name="connsiteY6822" fmla="*/ 180181 h 6857998"/>
              <a:gd name="connsiteX6823" fmla="*/ 2868877 w 6435725"/>
              <a:gd name="connsiteY6823" fmla="*/ 180181 h 6857998"/>
              <a:gd name="connsiteX6824" fmla="*/ 2865967 w 6435725"/>
              <a:gd name="connsiteY6824" fmla="*/ 179916 h 6857998"/>
              <a:gd name="connsiteX6825" fmla="*/ 2862792 w 6435725"/>
              <a:gd name="connsiteY6825" fmla="*/ 179387 h 6857998"/>
              <a:gd name="connsiteX6826" fmla="*/ 2860147 w 6435725"/>
              <a:gd name="connsiteY6826" fmla="*/ 178858 h 6857998"/>
              <a:gd name="connsiteX6827" fmla="*/ 2858029 w 6435725"/>
              <a:gd name="connsiteY6827" fmla="*/ 177800 h 6857998"/>
              <a:gd name="connsiteX6828" fmla="*/ 2855648 w 6435725"/>
              <a:gd name="connsiteY6828" fmla="*/ 176477 h 6857998"/>
              <a:gd name="connsiteX6829" fmla="*/ 2853531 w 6435725"/>
              <a:gd name="connsiteY6829" fmla="*/ 175419 h 6857998"/>
              <a:gd name="connsiteX6830" fmla="*/ 2851944 w 6435725"/>
              <a:gd name="connsiteY6830" fmla="*/ 173831 h 6857998"/>
              <a:gd name="connsiteX6831" fmla="*/ 2850621 w 6435725"/>
              <a:gd name="connsiteY6831" fmla="*/ 172244 h 6857998"/>
              <a:gd name="connsiteX6832" fmla="*/ 2849299 w 6435725"/>
              <a:gd name="connsiteY6832" fmla="*/ 170656 h 6857998"/>
              <a:gd name="connsiteX6833" fmla="*/ 2847975 w 6435725"/>
              <a:gd name="connsiteY6833" fmla="*/ 168804 h 6857998"/>
              <a:gd name="connsiteX6834" fmla="*/ 2846123 w 6435725"/>
              <a:gd name="connsiteY6834" fmla="*/ 164835 h 6857998"/>
              <a:gd name="connsiteX6835" fmla="*/ 2845064 w 6435725"/>
              <a:gd name="connsiteY6835" fmla="*/ 160602 h 6857998"/>
              <a:gd name="connsiteX6836" fmla="*/ 2844271 w 6435725"/>
              <a:gd name="connsiteY6836" fmla="*/ 156104 h 6857998"/>
              <a:gd name="connsiteX6837" fmla="*/ 2844007 w 6435725"/>
              <a:gd name="connsiteY6837" fmla="*/ 151341 h 6857998"/>
              <a:gd name="connsiteX6838" fmla="*/ 2843742 w 6435725"/>
              <a:gd name="connsiteY6838" fmla="*/ 146843 h 6857998"/>
              <a:gd name="connsiteX6839" fmla="*/ 2843742 w 6435725"/>
              <a:gd name="connsiteY6839" fmla="*/ 142610 h 6857998"/>
              <a:gd name="connsiteX6840" fmla="*/ 2844007 w 6435725"/>
              <a:gd name="connsiteY6840" fmla="*/ 133879 h 6857998"/>
              <a:gd name="connsiteX6841" fmla="*/ 2843742 w 6435725"/>
              <a:gd name="connsiteY6841" fmla="*/ 130175 h 6857998"/>
              <a:gd name="connsiteX6842" fmla="*/ 2843477 w 6435725"/>
              <a:gd name="connsiteY6842" fmla="*/ 127264 h 6857998"/>
              <a:gd name="connsiteX6843" fmla="*/ 2843212 w 6435725"/>
              <a:gd name="connsiteY6843" fmla="*/ 124089 h 6857998"/>
              <a:gd name="connsiteX6844" fmla="*/ 2843212 w 6435725"/>
              <a:gd name="connsiteY6844" fmla="*/ 121444 h 6857998"/>
              <a:gd name="connsiteX6845" fmla="*/ 2843212 w 6435725"/>
              <a:gd name="connsiteY6845" fmla="*/ 118533 h 6857998"/>
              <a:gd name="connsiteX6846" fmla="*/ 2843212 w 6435725"/>
              <a:gd name="connsiteY6846" fmla="*/ 116152 h 6857998"/>
              <a:gd name="connsiteX6847" fmla="*/ 2843742 w 6435725"/>
              <a:gd name="connsiteY6847" fmla="*/ 113771 h 6857998"/>
              <a:gd name="connsiteX6848" fmla="*/ 2844271 w 6435725"/>
              <a:gd name="connsiteY6848" fmla="*/ 111389 h 6857998"/>
              <a:gd name="connsiteX6849" fmla="*/ 2845329 w 6435725"/>
              <a:gd name="connsiteY6849" fmla="*/ 109273 h 6857998"/>
              <a:gd name="connsiteX6850" fmla="*/ 2846123 w 6435725"/>
              <a:gd name="connsiteY6850" fmla="*/ 107156 h 6857998"/>
              <a:gd name="connsiteX6851" fmla="*/ 2847446 w 6435725"/>
              <a:gd name="connsiteY6851" fmla="*/ 105304 h 6857998"/>
              <a:gd name="connsiteX6852" fmla="*/ 2848769 w 6435725"/>
              <a:gd name="connsiteY6852" fmla="*/ 103452 h 6857998"/>
              <a:gd name="connsiteX6853" fmla="*/ 2851679 w 6435725"/>
              <a:gd name="connsiteY6853" fmla="*/ 100541 h 6857998"/>
              <a:gd name="connsiteX6854" fmla="*/ 2855119 w 6435725"/>
              <a:gd name="connsiteY6854" fmla="*/ 97366 h 6857998"/>
              <a:gd name="connsiteX6855" fmla="*/ 2859087 w 6435725"/>
              <a:gd name="connsiteY6855" fmla="*/ 94985 h 6857998"/>
              <a:gd name="connsiteX6856" fmla="*/ 2863321 w 6435725"/>
              <a:gd name="connsiteY6856" fmla="*/ 92869 h 6857998"/>
              <a:gd name="connsiteX6857" fmla="*/ 2868083 w 6435725"/>
              <a:gd name="connsiteY6857" fmla="*/ 90487 h 6857998"/>
              <a:gd name="connsiteX6858" fmla="*/ 2872847 w 6435725"/>
              <a:gd name="connsiteY6858" fmla="*/ 89164 h 6857998"/>
              <a:gd name="connsiteX6859" fmla="*/ 2877873 w 6435725"/>
              <a:gd name="connsiteY6859" fmla="*/ 87577 h 6857998"/>
              <a:gd name="connsiteX6860" fmla="*/ 2887662 w 6435725"/>
              <a:gd name="connsiteY6860" fmla="*/ 84666 h 6857998"/>
              <a:gd name="connsiteX6861" fmla="*/ 2897187 w 6435725"/>
              <a:gd name="connsiteY6861" fmla="*/ 82021 h 6857998"/>
              <a:gd name="connsiteX6862" fmla="*/ 2901950 w 6435725"/>
              <a:gd name="connsiteY6862" fmla="*/ 80962 h 6857998"/>
              <a:gd name="connsiteX6863" fmla="*/ 2906183 w 6435725"/>
              <a:gd name="connsiteY6863" fmla="*/ 80698 h 6857998"/>
              <a:gd name="connsiteX6864" fmla="*/ 2909887 w 6435725"/>
              <a:gd name="connsiteY6864" fmla="*/ 80698 h 6857998"/>
              <a:gd name="connsiteX6865" fmla="*/ 2912798 w 6435725"/>
              <a:gd name="connsiteY6865" fmla="*/ 80962 h 6857998"/>
              <a:gd name="connsiteX6866" fmla="*/ 2915973 w 6435725"/>
              <a:gd name="connsiteY6866" fmla="*/ 82285 h 6857998"/>
              <a:gd name="connsiteX6867" fmla="*/ 2918354 w 6435725"/>
              <a:gd name="connsiteY6867" fmla="*/ 83608 h 6857998"/>
              <a:gd name="connsiteX6868" fmla="*/ 2920735 w 6435725"/>
              <a:gd name="connsiteY6868" fmla="*/ 85460 h 6857998"/>
              <a:gd name="connsiteX6869" fmla="*/ 2922587 w 6435725"/>
              <a:gd name="connsiteY6869" fmla="*/ 87577 h 6857998"/>
              <a:gd name="connsiteX6870" fmla="*/ 2924439 w 6435725"/>
              <a:gd name="connsiteY6870" fmla="*/ 89958 h 6857998"/>
              <a:gd name="connsiteX6871" fmla="*/ 2926027 w 6435725"/>
              <a:gd name="connsiteY6871" fmla="*/ 92869 h 6857998"/>
              <a:gd name="connsiteX6872" fmla="*/ 2927350 w 6435725"/>
              <a:gd name="connsiteY6872" fmla="*/ 95779 h 6857998"/>
              <a:gd name="connsiteX6873" fmla="*/ 2928144 w 6435725"/>
              <a:gd name="connsiteY6873" fmla="*/ 99219 h 6857998"/>
              <a:gd name="connsiteX6874" fmla="*/ 2929202 w 6435725"/>
              <a:gd name="connsiteY6874" fmla="*/ 102658 h 6857998"/>
              <a:gd name="connsiteX6875" fmla="*/ 2929731 w 6435725"/>
              <a:gd name="connsiteY6875" fmla="*/ 106362 h 6857998"/>
              <a:gd name="connsiteX6876" fmla="*/ 2930789 w 6435725"/>
              <a:gd name="connsiteY6876" fmla="*/ 114300 h 6857998"/>
              <a:gd name="connsiteX6877" fmla="*/ 2931054 w 6435725"/>
              <a:gd name="connsiteY6877" fmla="*/ 116152 h 6857998"/>
              <a:gd name="connsiteX6878" fmla="*/ 2931583 w 6435725"/>
              <a:gd name="connsiteY6878" fmla="*/ 118004 h 6857998"/>
              <a:gd name="connsiteX6879" fmla="*/ 2932906 w 6435725"/>
              <a:gd name="connsiteY6879" fmla="*/ 121973 h 6857998"/>
              <a:gd name="connsiteX6880" fmla="*/ 2936346 w 6435725"/>
              <a:gd name="connsiteY6880" fmla="*/ 129646 h 6857998"/>
              <a:gd name="connsiteX6881" fmla="*/ 2937405 w 6435725"/>
              <a:gd name="connsiteY6881" fmla="*/ 133350 h 6857998"/>
              <a:gd name="connsiteX6882" fmla="*/ 2937933 w 6435725"/>
              <a:gd name="connsiteY6882" fmla="*/ 135466 h 6857998"/>
              <a:gd name="connsiteX6883" fmla="*/ 2937933 w 6435725"/>
              <a:gd name="connsiteY6883" fmla="*/ 137319 h 6857998"/>
              <a:gd name="connsiteX6884" fmla="*/ 2937933 w 6435725"/>
              <a:gd name="connsiteY6884" fmla="*/ 139435 h 6857998"/>
              <a:gd name="connsiteX6885" fmla="*/ 2937933 w 6435725"/>
              <a:gd name="connsiteY6885" fmla="*/ 141552 h 6857998"/>
              <a:gd name="connsiteX6886" fmla="*/ 2937405 w 6435725"/>
              <a:gd name="connsiteY6886" fmla="*/ 143669 h 6857998"/>
              <a:gd name="connsiteX6887" fmla="*/ 2936610 w 6435725"/>
              <a:gd name="connsiteY6887" fmla="*/ 146314 h 6857998"/>
              <a:gd name="connsiteX6888" fmla="*/ 2946401 w 6435725"/>
              <a:gd name="connsiteY6888" fmla="*/ 152400 h 6857998"/>
              <a:gd name="connsiteX6889" fmla="*/ 2951693 w 6435725"/>
              <a:gd name="connsiteY6889" fmla="*/ 151077 h 6857998"/>
              <a:gd name="connsiteX6890" fmla="*/ 2955925 w 6435725"/>
              <a:gd name="connsiteY6890" fmla="*/ 150812 h 6857998"/>
              <a:gd name="connsiteX6891" fmla="*/ 2959894 w 6435725"/>
              <a:gd name="connsiteY6891" fmla="*/ 151077 h 6857998"/>
              <a:gd name="connsiteX6892" fmla="*/ 2963334 w 6435725"/>
              <a:gd name="connsiteY6892" fmla="*/ 152135 h 6857998"/>
              <a:gd name="connsiteX6893" fmla="*/ 2966244 w 6435725"/>
              <a:gd name="connsiteY6893" fmla="*/ 153458 h 6857998"/>
              <a:gd name="connsiteX6894" fmla="*/ 2968890 w 6435725"/>
              <a:gd name="connsiteY6894" fmla="*/ 155310 h 6857998"/>
              <a:gd name="connsiteX6895" fmla="*/ 2971006 w 6435725"/>
              <a:gd name="connsiteY6895" fmla="*/ 157956 h 6857998"/>
              <a:gd name="connsiteX6896" fmla="*/ 2972858 w 6435725"/>
              <a:gd name="connsiteY6896" fmla="*/ 160602 h 6857998"/>
              <a:gd name="connsiteX6897" fmla="*/ 2974710 w 6435725"/>
              <a:gd name="connsiteY6897" fmla="*/ 163777 h 6857998"/>
              <a:gd name="connsiteX6898" fmla="*/ 2975769 w 6435725"/>
              <a:gd name="connsiteY6898" fmla="*/ 166687 h 6857998"/>
              <a:gd name="connsiteX6899" fmla="*/ 2978944 w 6435725"/>
              <a:gd name="connsiteY6899" fmla="*/ 173566 h 6857998"/>
              <a:gd name="connsiteX6900" fmla="*/ 2981589 w 6435725"/>
              <a:gd name="connsiteY6900" fmla="*/ 179916 h 6857998"/>
              <a:gd name="connsiteX6901" fmla="*/ 2983442 w 6435725"/>
              <a:gd name="connsiteY6901" fmla="*/ 182827 h 6857998"/>
              <a:gd name="connsiteX6902" fmla="*/ 2985294 w 6435725"/>
              <a:gd name="connsiteY6902" fmla="*/ 185473 h 6857998"/>
              <a:gd name="connsiteX6903" fmla="*/ 3015985 w 6435725"/>
              <a:gd name="connsiteY6903" fmla="*/ 184150 h 6857998"/>
              <a:gd name="connsiteX6904" fmla="*/ 3042179 w 6435725"/>
              <a:gd name="connsiteY6904" fmla="*/ 178329 h 6857998"/>
              <a:gd name="connsiteX6905" fmla="*/ 3042708 w 6435725"/>
              <a:gd name="connsiteY6905" fmla="*/ 177006 h 6857998"/>
              <a:gd name="connsiteX6906" fmla="*/ 3043767 w 6435725"/>
              <a:gd name="connsiteY6906" fmla="*/ 175683 h 6857998"/>
              <a:gd name="connsiteX6907" fmla="*/ 3045883 w 6435725"/>
              <a:gd name="connsiteY6907" fmla="*/ 173037 h 6857998"/>
              <a:gd name="connsiteX6908" fmla="*/ 3048264 w 6435725"/>
              <a:gd name="connsiteY6908" fmla="*/ 170391 h 6857998"/>
              <a:gd name="connsiteX6909" fmla="*/ 3051704 w 6435725"/>
              <a:gd name="connsiteY6909" fmla="*/ 168010 h 6857998"/>
              <a:gd name="connsiteX6910" fmla="*/ 3058584 w 6435725"/>
              <a:gd name="connsiteY6910" fmla="*/ 163512 h 6857998"/>
              <a:gd name="connsiteX6911" fmla="*/ 3061758 w 6435725"/>
              <a:gd name="connsiteY6911" fmla="*/ 161131 h 6857998"/>
              <a:gd name="connsiteX6912" fmla="*/ 3064933 w 6435725"/>
              <a:gd name="connsiteY6912" fmla="*/ 158750 h 6857998"/>
              <a:gd name="connsiteX6913" fmla="*/ 3067580 w 6435725"/>
              <a:gd name="connsiteY6913" fmla="*/ 156369 h 6857998"/>
              <a:gd name="connsiteX6914" fmla="*/ 3069696 w 6435725"/>
              <a:gd name="connsiteY6914" fmla="*/ 153458 h 6857998"/>
              <a:gd name="connsiteX6915" fmla="*/ 3070754 w 6435725"/>
              <a:gd name="connsiteY6915" fmla="*/ 152400 h 6857998"/>
              <a:gd name="connsiteX6916" fmla="*/ 3071019 w 6435725"/>
              <a:gd name="connsiteY6916" fmla="*/ 150812 h 6857998"/>
              <a:gd name="connsiteX6917" fmla="*/ 3071283 w 6435725"/>
              <a:gd name="connsiteY6917" fmla="*/ 148960 h 6857998"/>
              <a:gd name="connsiteX6918" fmla="*/ 3071548 w 6435725"/>
              <a:gd name="connsiteY6918" fmla="*/ 147373 h 6857998"/>
              <a:gd name="connsiteX6919" fmla="*/ 3071283 w 6435725"/>
              <a:gd name="connsiteY6919" fmla="*/ 145521 h 6857998"/>
              <a:gd name="connsiteX6920" fmla="*/ 3070754 w 6435725"/>
              <a:gd name="connsiteY6920" fmla="*/ 143669 h 6857998"/>
              <a:gd name="connsiteX6921" fmla="*/ 3070225 w 6435725"/>
              <a:gd name="connsiteY6921" fmla="*/ 141552 h 6857998"/>
              <a:gd name="connsiteX6922" fmla="*/ 3068902 w 6435725"/>
              <a:gd name="connsiteY6922" fmla="*/ 139435 h 6857998"/>
              <a:gd name="connsiteX6923" fmla="*/ 3067314 w 6435725"/>
              <a:gd name="connsiteY6923" fmla="*/ 137054 h 6857998"/>
              <a:gd name="connsiteX6924" fmla="*/ 3065462 w 6435725"/>
              <a:gd name="connsiteY6924" fmla="*/ 134408 h 6857998"/>
              <a:gd name="connsiteX6925" fmla="*/ 3063081 w 6435725"/>
              <a:gd name="connsiteY6925" fmla="*/ 132027 h 6857998"/>
              <a:gd name="connsiteX6926" fmla="*/ 3060171 w 6435725"/>
              <a:gd name="connsiteY6926" fmla="*/ 129381 h 6857998"/>
              <a:gd name="connsiteX6927" fmla="*/ 3054350 w 6435725"/>
              <a:gd name="connsiteY6927" fmla="*/ 128587 h 6857998"/>
              <a:gd name="connsiteX6928" fmla="*/ 3049058 w 6435725"/>
              <a:gd name="connsiteY6928" fmla="*/ 128323 h 6857998"/>
              <a:gd name="connsiteX6929" fmla="*/ 3043502 w 6435725"/>
              <a:gd name="connsiteY6929" fmla="*/ 127529 h 6857998"/>
              <a:gd name="connsiteX6930" fmla="*/ 3040592 w 6435725"/>
              <a:gd name="connsiteY6930" fmla="*/ 126471 h 6857998"/>
              <a:gd name="connsiteX6931" fmla="*/ 3038210 w 6435725"/>
              <a:gd name="connsiteY6931" fmla="*/ 125677 h 6857998"/>
              <a:gd name="connsiteX6932" fmla="*/ 3036095 w 6435725"/>
              <a:gd name="connsiteY6932" fmla="*/ 124354 h 6857998"/>
              <a:gd name="connsiteX6933" fmla="*/ 3033977 w 6435725"/>
              <a:gd name="connsiteY6933" fmla="*/ 123031 h 6857998"/>
              <a:gd name="connsiteX6934" fmla="*/ 3032125 w 6435725"/>
              <a:gd name="connsiteY6934" fmla="*/ 121444 h 6857998"/>
              <a:gd name="connsiteX6935" fmla="*/ 3030537 w 6435725"/>
              <a:gd name="connsiteY6935" fmla="*/ 119062 h 6857998"/>
              <a:gd name="connsiteX6936" fmla="*/ 3029214 w 6435725"/>
              <a:gd name="connsiteY6936" fmla="*/ 116946 h 6857998"/>
              <a:gd name="connsiteX6937" fmla="*/ 3028421 w 6435725"/>
              <a:gd name="connsiteY6937" fmla="*/ 114035 h 6857998"/>
              <a:gd name="connsiteX6938" fmla="*/ 3027627 w 6435725"/>
              <a:gd name="connsiteY6938" fmla="*/ 110860 h 6857998"/>
              <a:gd name="connsiteX6939" fmla="*/ 3027362 w 6435725"/>
              <a:gd name="connsiteY6939" fmla="*/ 106891 h 6857998"/>
              <a:gd name="connsiteX6940" fmla="*/ 3027362 w 6435725"/>
              <a:gd name="connsiteY6940" fmla="*/ 105039 h 6857998"/>
              <a:gd name="connsiteX6941" fmla="*/ 3027627 w 6435725"/>
              <a:gd name="connsiteY6941" fmla="*/ 103187 h 6857998"/>
              <a:gd name="connsiteX6942" fmla="*/ 3028421 w 6435725"/>
              <a:gd name="connsiteY6942" fmla="*/ 101335 h 6857998"/>
              <a:gd name="connsiteX6943" fmla="*/ 3028951 w 6435725"/>
              <a:gd name="connsiteY6943" fmla="*/ 99748 h 6857998"/>
              <a:gd name="connsiteX6944" fmla="*/ 3029479 w 6435725"/>
              <a:gd name="connsiteY6944" fmla="*/ 98160 h 6857998"/>
              <a:gd name="connsiteX6945" fmla="*/ 3030537 w 6435725"/>
              <a:gd name="connsiteY6945" fmla="*/ 97102 h 6857998"/>
              <a:gd name="connsiteX6946" fmla="*/ 3031860 w 6435725"/>
              <a:gd name="connsiteY6946" fmla="*/ 96044 h 6857998"/>
              <a:gd name="connsiteX6947" fmla="*/ 3032919 w 6435725"/>
              <a:gd name="connsiteY6947" fmla="*/ 95250 h 6857998"/>
              <a:gd name="connsiteX6948" fmla="*/ 3034243 w 6435725"/>
              <a:gd name="connsiteY6948" fmla="*/ 94721 h 6857998"/>
              <a:gd name="connsiteX6949" fmla="*/ 3035829 w 6435725"/>
              <a:gd name="connsiteY6949" fmla="*/ 93927 h 6857998"/>
              <a:gd name="connsiteX6950" fmla="*/ 3037152 w 6435725"/>
              <a:gd name="connsiteY6950" fmla="*/ 93662 h 6857998"/>
              <a:gd name="connsiteX6951" fmla="*/ 3039004 w 6435725"/>
              <a:gd name="connsiteY6951" fmla="*/ 93662 h 6857998"/>
              <a:gd name="connsiteX6952" fmla="*/ 3040856 w 6435725"/>
              <a:gd name="connsiteY6952" fmla="*/ 93662 h 6857998"/>
              <a:gd name="connsiteX6953" fmla="*/ 3042973 w 6435725"/>
              <a:gd name="connsiteY6953" fmla="*/ 93927 h 6857998"/>
              <a:gd name="connsiteX6954" fmla="*/ 3044825 w 6435725"/>
              <a:gd name="connsiteY6954" fmla="*/ 94721 h 6857998"/>
              <a:gd name="connsiteX6955" fmla="*/ 3047206 w 6435725"/>
              <a:gd name="connsiteY6955" fmla="*/ 95250 h 6857998"/>
              <a:gd name="connsiteX6956" fmla="*/ 3047206 w 6435725"/>
              <a:gd name="connsiteY6956" fmla="*/ 94985 h 6857998"/>
              <a:gd name="connsiteX6957" fmla="*/ 3053556 w 6435725"/>
              <a:gd name="connsiteY6957" fmla="*/ 93398 h 6857998"/>
              <a:gd name="connsiteX6958" fmla="*/ 3059642 w 6435725"/>
              <a:gd name="connsiteY6958" fmla="*/ 92075 h 6857998"/>
              <a:gd name="connsiteX6959" fmla="*/ 3065728 w 6435725"/>
              <a:gd name="connsiteY6959" fmla="*/ 91810 h 6857998"/>
              <a:gd name="connsiteX6960" fmla="*/ 3072077 w 6435725"/>
              <a:gd name="connsiteY6960" fmla="*/ 92075 h 6857998"/>
              <a:gd name="connsiteX6961" fmla="*/ 3074987 w 6435725"/>
              <a:gd name="connsiteY6961" fmla="*/ 92339 h 6857998"/>
              <a:gd name="connsiteX6962" fmla="*/ 3078162 w 6435725"/>
              <a:gd name="connsiteY6962" fmla="*/ 93133 h 6857998"/>
              <a:gd name="connsiteX6963" fmla="*/ 3081073 w 6435725"/>
              <a:gd name="connsiteY6963" fmla="*/ 93662 h 6857998"/>
              <a:gd name="connsiteX6964" fmla="*/ 3084248 w 6435725"/>
              <a:gd name="connsiteY6964" fmla="*/ 94721 h 6857998"/>
              <a:gd name="connsiteX6965" fmla="*/ 3086894 w 6435725"/>
              <a:gd name="connsiteY6965" fmla="*/ 95779 h 6857998"/>
              <a:gd name="connsiteX6966" fmla="*/ 3090069 w 6435725"/>
              <a:gd name="connsiteY6966" fmla="*/ 97102 h 6857998"/>
              <a:gd name="connsiteX6967" fmla="*/ 3092979 w 6435725"/>
              <a:gd name="connsiteY6967" fmla="*/ 98954 h 6857998"/>
              <a:gd name="connsiteX6968" fmla="*/ 3095889 w 6435725"/>
              <a:gd name="connsiteY6968" fmla="*/ 100806 h 6857998"/>
              <a:gd name="connsiteX6969" fmla="*/ 3099065 w 6435725"/>
              <a:gd name="connsiteY6969" fmla="*/ 97896 h 6857998"/>
              <a:gd name="connsiteX6970" fmla="*/ 3101710 w 6435725"/>
              <a:gd name="connsiteY6970" fmla="*/ 95514 h 6857998"/>
              <a:gd name="connsiteX6971" fmla="*/ 3104092 w 6435725"/>
              <a:gd name="connsiteY6971" fmla="*/ 93133 h 6857998"/>
              <a:gd name="connsiteX6972" fmla="*/ 3105944 w 6435725"/>
              <a:gd name="connsiteY6972" fmla="*/ 90487 h 6857998"/>
              <a:gd name="connsiteX6973" fmla="*/ 3107531 w 6435725"/>
              <a:gd name="connsiteY6973" fmla="*/ 88106 h 6857998"/>
              <a:gd name="connsiteX6974" fmla="*/ 3108854 w 6435725"/>
              <a:gd name="connsiteY6974" fmla="*/ 85989 h 6857998"/>
              <a:gd name="connsiteX6975" fmla="*/ 3109383 w 6435725"/>
              <a:gd name="connsiteY6975" fmla="*/ 83608 h 6857998"/>
              <a:gd name="connsiteX6976" fmla="*/ 3110177 w 6435725"/>
              <a:gd name="connsiteY6976" fmla="*/ 80962 h 6857998"/>
              <a:gd name="connsiteX6977" fmla="*/ 3110177 w 6435725"/>
              <a:gd name="connsiteY6977" fmla="*/ 78581 h 6857998"/>
              <a:gd name="connsiteX6978" fmla="*/ 3110177 w 6435725"/>
              <a:gd name="connsiteY6978" fmla="*/ 76464 h 6857998"/>
              <a:gd name="connsiteX6979" fmla="*/ 3109648 w 6435725"/>
              <a:gd name="connsiteY6979" fmla="*/ 74083 h 6857998"/>
              <a:gd name="connsiteX6980" fmla="*/ 3109119 w 6435725"/>
              <a:gd name="connsiteY6980" fmla="*/ 71966 h 6857998"/>
              <a:gd name="connsiteX6981" fmla="*/ 3107267 w 6435725"/>
              <a:gd name="connsiteY6981" fmla="*/ 67204 h 6857998"/>
              <a:gd name="connsiteX6982" fmla="*/ 3105150 w 6435725"/>
              <a:gd name="connsiteY6982" fmla="*/ 62706 h 6857998"/>
              <a:gd name="connsiteX6983" fmla="*/ 3102505 w 6435725"/>
              <a:gd name="connsiteY6983" fmla="*/ 58473 h 6857998"/>
              <a:gd name="connsiteX6984" fmla="*/ 3099594 w 6435725"/>
              <a:gd name="connsiteY6984" fmla="*/ 53710 h 6857998"/>
              <a:gd name="connsiteX6985" fmla="*/ 3096948 w 6435725"/>
              <a:gd name="connsiteY6985" fmla="*/ 49212 h 6857998"/>
              <a:gd name="connsiteX6986" fmla="*/ 3094302 w 6435725"/>
              <a:gd name="connsiteY6986" fmla="*/ 44714 h 6857998"/>
              <a:gd name="connsiteX6987" fmla="*/ 3092185 w 6435725"/>
              <a:gd name="connsiteY6987" fmla="*/ 40217 h 6857998"/>
              <a:gd name="connsiteX6988" fmla="*/ 3091656 w 6435725"/>
              <a:gd name="connsiteY6988" fmla="*/ 37835 h 6857998"/>
              <a:gd name="connsiteX6989" fmla="*/ 3091127 w 6435725"/>
              <a:gd name="connsiteY6989" fmla="*/ 35719 h 6857998"/>
              <a:gd name="connsiteX6990" fmla="*/ 3090333 w 6435725"/>
              <a:gd name="connsiteY6990" fmla="*/ 33073 h 6857998"/>
              <a:gd name="connsiteX6991" fmla="*/ 3090333 w 6435725"/>
              <a:gd name="connsiteY6991" fmla="*/ 30956 h 6857998"/>
              <a:gd name="connsiteX6992" fmla="*/ 3090333 w 6435725"/>
              <a:gd name="connsiteY6992" fmla="*/ 28575 h 6857998"/>
              <a:gd name="connsiteX6993" fmla="*/ 3090598 w 6435725"/>
              <a:gd name="connsiteY6993" fmla="*/ 26194 h 6857998"/>
              <a:gd name="connsiteX6994" fmla="*/ 3090598 w 6435725"/>
              <a:gd name="connsiteY6994" fmla="*/ 22754 h 6857998"/>
              <a:gd name="connsiteX6995" fmla="*/ 3090069 w 6435725"/>
              <a:gd name="connsiteY6995" fmla="*/ 19314 h 6857998"/>
              <a:gd name="connsiteX6996" fmla="*/ 3089539 w 6435725"/>
              <a:gd name="connsiteY6996" fmla="*/ 15875 h 6857998"/>
              <a:gd name="connsiteX6997" fmla="*/ 3088481 w 6435725"/>
              <a:gd name="connsiteY6997" fmla="*/ 12964 h 6857998"/>
              <a:gd name="connsiteX6998" fmla="*/ 3087424 w 6435725"/>
              <a:gd name="connsiteY6998" fmla="*/ 10054 h 6857998"/>
              <a:gd name="connsiteX6999" fmla="*/ 3086100 w 6435725"/>
              <a:gd name="connsiteY6999" fmla="*/ 7408 h 6857998"/>
              <a:gd name="connsiteX7000" fmla="*/ 3082925 w 6435725"/>
              <a:gd name="connsiteY7000" fmla="*/ 2117 h 6857998"/>
              <a:gd name="connsiteX7001" fmla="*/ 3106737 w 6435725"/>
              <a:gd name="connsiteY7001" fmla="*/ 794 h 6857998"/>
              <a:gd name="connsiteX7002" fmla="*/ 3118645 w 6435725"/>
              <a:gd name="connsiteY7002" fmla="*/ 264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Lst>
            <a:rect l="l" t="t" r="r" b="b"/>
            <a:pathLst>
              <a:path w="6435725" h="6857998">
                <a:moveTo>
                  <a:pt x="6305769" y="5038724"/>
                </a:moveTo>
                <a:lnTo>
                  <a:pt x="6307138" y="5053591"/>
                </a:lnTo>
                <a:lnTo>
                  <a:pt x="6291263" y="5054599"/>
                </a:lnTo>
                <a:lnTo>
                  <a:pt x="6291263" y="5051071"/>
                </a:lnTo>
                <a:lnTo>
                  <a:pt x="6291263" y="5047292"/>
                </a:lnTo>
                <a:lnTo>
                  <a:pt x="6291263" y="5045528"/>
                </a:lnTo>
                <a:lnTo>
                  <a:pt x="6291537" y="5043764"/>
                </a:lnTo>
                <a:lnTo>
                  <a:pt x="6291810" y="5042252"/>
                </a:lnTo>
                <a:lnTo>
                  <a:pt x="6292905" y="5040740"/>
                </a:lnTo>
                <a:lnTo>
                  <a:pt x="6293453" y="5039984"/>
                </a:lnTo>
                <a:lnTo>
                  <a:pt x="6294821" y="5039732"/>
                </a:lnTo>
                <a:lnTo>
                  <a:pt x="6296190" y="5039480"/>
                </a:lnTo>
                <a:lnTo>
                  <a:pt x="6298106" y="5038976"/>
                </a:lnTo>
                <a:lnTo>
                  <a:pt x="6302211" y="5038976"/>
                </a:lnTo>
                <a:close/>
                <a:moveTo>
                  <a:pt x="440940" y="4813299"/>
                </a:moveTo>
                <a:lnTo>
                  <a:pt x="443069" y="4813299"/>
                </a:lnTo>
                <a:lnTo>
                  <a:pt x="445198" y="4813563"/>
                </a:lnTo>
                <a:lnTo>
                  <a:pt x="447593" y="4814357"/>
                </a:lnTo>
                <a:lnTo>
                  <a:pt x="449722" y="4815945"/>
                </a:lnTo>
                <a:lnTo>
                  <a:pt x="452383" y="4817797"/>
                </a:lnTo>
                <a:lnTo>
                  <a:pt x="454778" y="4819913"/>
                </a:lnTo>
                <a:lnTo>
                  <a:pt x="456641" y="4822030"/>
                </a:lnTo>
                <a:lnTo>
                  <a:pt x="458503" y="4824676"/>
                </a:lnTo>
                <a:lnTo>
                  <a:pt x="459568" y="4826793"/>
                </a:lnTo>
                <a:lnTo>
                  <a:pt x="460633" y="4829174"/>
                </a:lnTo>
                <a:lnTo>
                  <a:pt x="461165" y="4831555"/>
                </a:lnTo>
                <a:lnTo>
                  <a:pt x="461963" y="4833672"/>
                </a:lnTo>
                <a:lnTo>
                  <a:pt x="461963" y="4836318"/>
                </a:lnTo>
                <a:lnTo>
                  <a:pt x="461431" y="4838699"/>
                </a:lnTo>
                <a:lnTo>
                  <a:pt x="461165" y="4841080"/>
                </a:lnTo>
                <a:lnTo>
                  <a:pt x="460366" y="4843462"/>
                </a:lnTo>
                <a:lnTo>
                  <a:pt x="459302" y="4846107"/>
                </a:lnTo>
                <a:lnTo>
                  <a:pt x="458238" y="4848489"/>
                </a:lnTo>
                <a:lnTo>
                  <a:pt x="456641" y="4850870"/>
                </a:lnTo>
                <a:lnTo>
                  <a:pt x="454778" y="4853516"/>
                </a:lnTo>
                <a:lnTo>
                  <a:pt x="452649" y="4855897"/>
                </a:lnTo>
                <a:lnTo>
                  <a:pt x="449456" y="4858014"/>
                </a:lnTo>
                <a:lnTo>
                  <a:pt x="446528" y="4860130"/>
                </a:lnTo>
                <a:lnTo>
                  <a:pt x="443601" y="4861718"/>
                </a:lnTo>
                <a:lnTo>
                  <a:pt x="440940" y="4863305"/>
                </a:lnTo>
                <a:lnTo>
                  <a:pt x="438013" y="4864099"/>
                </a:lnTo>
                <a:lnTo>
                  <a:pt x="435352" y="4864893"/>
                </a:lnTo>
                <a:lnTo>
                  <a:pt x="432424" y="4865422"/>
                </a:lnTo>
                <a:lnTo>
                  <a:pt x="430029" y="4865687"/>
                </a:lnTo>
                <a:lnTo>
                  <a:pt x="427368" y="4865687"/>
                </a:lnTo>
                <a:lnTo>
                  <a:pt x="424707" y="4865422"/>
                </a:lnTo>
                <a:lnTo>
                  <a:pt x="419917" y="4864364"/>
                </a:lnTo>
                <a:lnTo>
                  <a:pt x="414861" y="4863041"/>
                </a:lnTo>
                <a:lnTo>
                  <a:pt x="410071" y="4861189"/>
                </a:lnTo>
                <a:lnTo>
                  <a:pt x="405281" y="4858543"/>
                </a:lnTo>
                <a:lnTo>
                  <a:pt x="400491" y="4856162"/>
                </a:lnTo>
                <a:lnTo>
                  <a:pt x="390911" y="4850870"/>
                </a:lnTo>
                <a:lnTo>
                  <a:pt x="385589" y="4848753"/>
                </a:lnTo>
                <a:lnTo>
                  <a:pt x="380533" y="4846901"/>
                </a:lnTo>
                <a:lnTo>
                  <a:pt x="374944" y="4845843"/>
                </a:lnTo>
                <a:lnTo>
                  <a:pt x="372549" y="4845314"/>
                </a:lnTo>
                <a:lnTo>
                  <a:pt x="369888" y="4845049"/>
                </a:lnTo>
                <a:lnTo>
                  <a:pt x="372549" y="4840816"/>
                </a:lnTo>
                <a:lnTo>
                  <a:pt x="375476" y="4837376"/>
                </a:lnTo>
                <a:lnTo>
                  <a:pt x="378138" y="4834730"/>
                </a:lnTo>
                <a:lnTo>
                  <a:pt x="381331" y="4832614"/>
                </a:lnTo>
                <a:lnTo>
                  <a:pt x="384258" y="4831026"/>
                </a:lnTo>
                <a:lnTo>
                  <a:pt x="387718" y="4829703"/>
                </a:lnTo>
                <a:lnTo>
                  <a:pt x="390911" y="4828909"/>
                </a:lnTo>
                <a:lnTo>
                  <a:pt x="394104" y="4828116"/>
                </a:lnTo>
                <a:lnTo>
                  <a:pt x="400757" y="4827586"/>
                </a:lnTo>
                <a:lnTo>
                  <a:pt x="407144" y="4827586"/>
                </a:lnTo>
                <a:lnTo>
                  <a:pt x="413264" y="4827057"/>
                </a:lnTo>
                <a:lnTo>
                  <a:pt x="416191" y="4826263"/>
                </a:lnTo>
                <a:lnTo>
                  <a:pt x="419119" y="4825734"/>
                </a:lnTo>
                <a:lnTo>
                  <a:pt x="422844" y="4823088"/>
                </a:lnTo>
                <a:lnTo>
                  <a:pt x="426570" y="4819913"/>
                </a:lnTo>
                <a:lnTo>
                  <a:pt x="430562" y="4817268"/>
                </a:lnTo>
                <a:lnTo>
                  <a:pt x="434553" y="4814622"/>
                </a:lnTo>
                <a:lnTo>
                  <a:pt x="436416" y="4813828"/>
                </a:lnTo>
                <a:lnTo>
                  <a:pt x="438811" y="4813563"/>
                </a:lnTo>
                <a:close/>
                <a:moveTo>
                  <a:pt x="5927050" y="1804987"/>
                </a:moveTo>
                <a:lnTo>
                  <a:pt x="5928056" y="1809694"/>
                </a:lnTo>
                <a:lnTo>
                  <a:pt x="5929062" y="1814139"/>
                </a:lnTo>
                <a:lnTo>
                  <a:pt x="5929313" y="1818061"/>
                </a:lnTo>
                <a:lnTo>
                  <a:pt x="5929062" y="1821721"/>
                </a:lnTo>
                <a:lnTo>
                  <a:pt x="5928559" y="1824597"/>
                </a:lnTo>
                <a:lnTo>
                  <a:pt x="5927553" y="1827735"/>
                </a:lnTo>
                <a:lnTo>
                  <a:pt x="5926547" y="1830350"/>
                </a:lnTo>
                <a:lnTo>
                  <a:pt x="5925038" y="1832965"/>
                </a:lnTo>
                <a:lnTo>
                  <a:pt x="5923277" y="1835056"/>
                </a:lnTo>
                <a:lnTo>
                  <a:pt x="5921265" y="1837148"/>
                </a:lnTo>
                <a:lnTo>
                  <a:pt x="5916739" y="1841332"/>
                </a:lnTo>
                <a:lnTo>
                  <a:pt x="5911709" y="1845254"/>
                </a:lnTo>
                <a:lnTo>
                  <a:pt x="5906931" y="1849437"/>
                </a:lnTo>
                <a:lnTo>
                  <a:pt x="5905422" y="1845254"/>
                </a:lnTo>
                <a:lnTo>
                  <a:pt x="5904416" y="1841070"/>
                </a:lnTo>
                <a:lnTo>
                  <a:pt x="5903913" y="1837410"/>
                </a:lnTo>
                <a:lnTo>
                  <a:pt x="5903913" y="1834010"/>
                </a:lnTo>
                <a:lnTo>
                  <a:pt x="5904416" y="1831134"/>
                </a:lnTo>
                <a:lnTo>
                  <a:pt x="5905170" y="1827997"/>
                </a:lnTo>
                <a:lnTo>
                  <a:pt x="5906176" y="1825382"/>
                </a:lnTo>
                <a:lnTo>
                  <a:pt x="5907685" y="1822767"/>
                </a:lnTo>
                <a:lnTo>
                  <a:pt x="5909446" y="1820414"/>
                </a:lnTo>
                <a:lnTo>
                  <a:pt x="5911458" y="1818322"/>
                </a:lnTo>
                <a:lnTo>
                  <a:pt x="5916236" y="1814139"/>
                </a:lnTo>
                <a:close/>
                <a:moveTo>
                  <a:pt x="4891617" y="808037"/>
                </a:moveTo>
                <a:lnTo>
                  <a:pt x="4894527" y="808037"/>
                </a:lnTo>
                <a:lnTo>
                  <a:pt x="4900348" y="808037"/>
                </a:lnTo>
                <a:lnTo>
                  <a:pt x="4906434" y="808037"/>
                </a:lnTo>
                <a:lnTo>
                  <a:pt x="4913313" y="808037"/>
                </a:lnTo>
                <a:lnTo>
                  <a:pt x="4909873" y="814749"/>
                </a:lnTo>
                <a:lnTo>
                  <a:pt x="4906434" y="820656"/>
                </a:lnTo>
                <a:lnTo>
                  <a:pt x="4902994" y="825757"/>
                </a:lnTo>
                <a:lnTo>
                  <a:pt x="4899290" y="830590"/>
                </a:lnTo>
                <a:lnTo>
                  <a:pt x="4895586" y="834885"/>
                </a:lnTo>
                <a:lnTo>
                  <a:pt x="4891617" y="838644"/>
                </a:lnTo>
                <a:lnTo>
                  <a:pt x="4887119" y="841597"/>
                </a:lnTo>
                <a:lnTo>
                  <a:pt x="4882092" y="844550"/>
                </a:lnTo>
                <a:lnTo>
                  <a:pt x="4879975" y="839181"/>
                </a:lnTo>
                <a:lnTo>
                  <a:pt x="4877329" y="834348"/>
                </a:lnTo>
                <a:lnTo>
                  <a:pt x="4876271" y="831395"/>
                </a:lnTo>
                <a:lnTo>
                  <a:pt x="4875477" y="828979"/>
                </a:lnTo>
                <a:lnTo>
                  <a:pt x="4875213" y="826831"/>
                </a:lnTo>
                <a:lnTo>
                  <a:pt x="4875477" y="824146"/>
                </a:lnTo>
                <a:lnTo>
                  <a:pt x="4876271" y="820656"/>
                </a:lnTo>
                <a:lnTo>
                  <a:pt x="4877329" y="817434"/>
                </a:lnTo>
                <a:lnTo>
                  <a:pt x="4878917" y="815018"/>
                </a:lnTo>
                <a:lnTo>
                  <a:pt x="4880769" y="813138"/>
                </a:lnTo>
                <a:lnTo>
                  <a:pt x="4882621" y="811259"/>
                </a:lnTo>
                <a:lnTo>
                  <a:pt x="4884209" y="809917"/>
                </a:lnTo>
                <a:lnTo>
                  <a:pt x="4886854" y="809111"/>
                </a:lnTo>
                <a:lnTo>
                  <a:pt x="4889236" y="808574"/>
                </a:lnTo>
                <a:close/>
                <a:moveTo>
                  <a:pt x="4560934" y="474662"/>
                </a:moveTo>
                <a:lnTo>
                  <a:pt x="4563701" y="474937"/>
                </a:lnTo>
                <a:lnTo>
                  <a:pt x="4566216" y="475762"/>
                </a:lnTo>
                <a:lnTo>
                  <a:pt x="4569233" y="477687"/>
                </a:lnTo>
                <a:lnTo>
                  <a:pt x="4570239" y="479612"/>
                </a:lnTo>
                <a:lnTo>
                  <a:pt x="4570994" y="481262"/>
                </a:lnTo>
                <a:lnTo>
                  <a:pt x="4571497" y="483187"/>
                </a:lnTo>
                <a:lnTo>
                  <a:pt x="4571748" y="485112"/>
                </a:lnTo>
                <a:lnTo>
                  <a:pt x="4572000" y="486762"/>
                </a:lnTo>
                <a:lnTo>
                  <a:pt x="4571748" y="488687"/>
                </a:lnTo>
                <a:lnTo>
                  <a:pt x="4571245" y="491712"/>
                </a:lnTo>
                <a:lnTo>
                  <a:pt x="4570239" y="495012"/>
                </a:lnTo>
                <a:lnTo>
                  <a:pt x="4568982" y="498312"/>
                </a:lnTo>
                <a:lnTo>
                  <a:pt x="4567222" y="501337"/>
                </a:lnTo>
                <a:lnTo>
                  <a:pt x="4565210" y="504362"/>
                </a:lnTo>
                <a:lnTo>
                  <a:pt x="4562946" y="506562"/>
                </a:lnTo>
                <a:lnTo>
                  <a:pt x="4560683" y="508487"/>
                </a:lnTo>
                <a:lnTo>
                  <a:pt x="4558168" y="509312"/>
                </a:lnTo>
                <a:lnTo>
                  <a:pt x="4555653" y="509587"/>
                </a:lnTo>
                <a:lnTo>
                  <a:pt x="4553138" y="509312"/>
                </a:lnTo>
                <a:lnTo>
                  <a:pt x="4551881" y="508762"/>
                </a:lnTo>
                <a:lnTo>
                  <a:pt x="4550875" y="508212"/>
                </a:lnTo>
                <a:lnTo>
                  <a:pt x="4549869" y="507387"/>
                </a:lnTo>
                <a:lnTo>
                  <a:pt x="4549115" y="506562"/>
                </a:lnTo>
                <a:lnTo>
                  <a:pt x="4548109" y="505187"/>
                </a:lnTo>
                <a:lnTo>
                  <a:pt x="4547606" y="504087"/>
                </a:lnTo>
                <a:lnTo>
                  <a:pt x="4546600" y="501612"/>
                </a:lnTo>
                <a:lnTo>
                  <a:pt x="4546600" y="498862"/>
                </a:lnTo>
                <a:lnTo>
                  <a:pt x="4546600" y="496387"/>
                </a:lnTo>
                <a:lnTo>
                  <a:pt x="4547354" y="493362"/>
                </a:lnTo>
                <a:lnTo>
                  <a:pt x="4547857" y="490337"/>
                </a:lnTo>
                <a:lnTo>
                  <a:pt x="4548863" y="487312"/>
                </a:lnTo>
                <a:lnTo>
                  <a:pt x="4549869" y="484837"/>
                </a:lnTo>
                <a:lnTo>
                  <a:pt x="4551126" y="482362"/>
                </a:lnTo>
                <a:lnTo>
                  <a:pt x="4552635" y="479612"/>
                </a:lnTo>
                <a:lnTo>
                  <a:pt x="4554396" y="477687"/>
                </a:lnTo>
                <a:lnTo>
                  <a:pt x="4556408" y="476312"/>
                </a:lnTo>
                <a:lnTo>
                  <a:pt x="4558671" y="474937"/>
                </a:lnTo>
                <a:close/>
                <a:moveTo>
                  <a:pt x="2575454" y="392112"/>
                </a:moveTo>
                <a:lnTo>
                  <a:pt x="2577308" y="392112"/>
                </a:lnTo>
                <a:lnTo>
                  <a:pt x="2579160" y="392380"/>
                </a:lnTo>
                <a:lnTo>
                  <a:pt x="2580482" y="393720"/>
                </a:lnTo>
                <a:lnTo>
                  <a:pt x="2581805" y="395328"/>
                </a:lnTo>
                <a:lnTo>
                  <a:pt x="2582334" y="396937"/>
                </a:lnTo>
                <a:lnTo>
                  <a:pt x="2582863" y="398277"/>
                </a:lnTo>
                <a:lnTo>
                  <a:pt x="2582334" y="400153"/>
                </a:lnTo>
                <a:lnTo>
                  <a:pt x="2582069" y="402029"/>
                </a:lnTo>
                <a:lnTo>
                  <a:pt x="2581012" y="406049"/>
                </a:lnTo>
                <a:lnTo>
                  <a:pt x="2579160" y="409802"/>
                </a:lnTo>
                <a:lnTo>
                  <a:pt x="2578365" y="410606"/>
                </a:lnTo>
                <a:lnTo>
                  <a:pt x="2577571" y="411142"/>
                </a:lnTo>
                <a:lnTo>
                  <a:pt x="2574661" y="411678"/>
                </a:lnTo>
                <a:lnTo>
                  <a:pt x="2572016" y="412482"/>
                </a:lnTo>
                <a:lnTo>
                  <a:pt x="2568840" y="412750"/>
                </a:lnTo>
                <a:lnTo>
                  <a:pt x="2566988" y="398009"/>
                </a:lnTo>
                <a:lnTo>
                  <a:pt x="2569104" y="395865"/>
                </a:lnTo>
                <a:lnTo>
                  <a:pt x="2571486" y="394256"/>
                </a:lnTo>
                <a:lnTo>
                  <a:pt x="2573602" y="393184"/>
                </a:lnTo>
                <a:close/>
                <a:moveTo>
                  <a:pt x="3723640" y="214313"/>
                </a:moveTo>
                <a:lnTo>
                  <a:pt x="3725216" y="214313"/>
                </a:lnTo>
                <a:lnTo>
                  <a:pt x="3726530" y="214577"/>
                </a:lnTo>
                <a:lnTo>
                  <a:pt x="3728107" y="214842"/>
                </a:lnTo>
                <a:lnTo>
                  <a:pt x="3731260" y="216165"/>
                </a:lnTo>
                <a:lnTo>
                  <a:pt x="3734413" y="218017"/>
                </a:lnTo>
                <a:lnTo>
                  <a:pt x="3737040" y="220133"/>
                </a:lnTo>
                <a:lnTo>
                  <a:pt x="3739668" y="222779"/>
                </a:lnTo>
                <a:lnTo>
                  <a:pt x="3742296" y="225954"/>
                </a:lnTo>
                <a:lnTo>
                  <a:pt x="3744135" y="228865"/>
                </a:lnTo>
                <a:lnTo>
                  <a:pt x="3745449" y="232040"/>
                </a:lnTo>
                <a:lnTo>
                  <a:pt x="3746237" y="233627"/>
                </a:lnTo>
                <a:lnTo>
                  <a:pt x="3746500" y="235215"/>
                </a:lnTo>
                <a:lnTo>
                  <a:pt x="3746500" y="236538"/>
                </a:lnTo>
                <a:lnTo>
                  <a:pt x="3746237" y="238125"/>
                </a:lnTo>
                <a:lnTo>
                  <a:pt x="3745974" y="239448"/>
                </a:lnTo>
                <a:lnTo>
                  <a:pt x="3745186" y="241036"/>
                </a:lnTo>
                <a:lnTo>
                  <a:pt x="3744398" y="242358"/>
                </a:lnTo>
                <a:lnTo>
                  <a:pt x="3743084" y="243681"/>
                </a:lnTo>
                <a:lnTo>
                  <a:pt x="3742033" y="245004"/>
                </a:lnTo>
                <a:lnTo>
                  <a:pt x="3740194" y="246327"/>
                </a:lnTo>
                <a:lnTo>
                  <a:pt x="3736778" y="247915"/>
                </a:lnTo>
                <a:lnTo>
                  <a:pt x="3733362" y="248973"/>
                </a:lnTo>
                <a:lnTo>
                  <a:pt x="3729946" y="249238"/>
                </a:lnTo>
                <a:lnTo>
                  <a:pt x="3726530" y="248708"/>
                </a:lnTo>
                <a:lnTo>
                  <a:pt x="3723640" y="247650"/>
                </a:lnTo>
                <a:lnTo>
                  <a:pt x="3720224" y="246063"/>
                </a:lnTo>
                <a:lnTo>
                  <a:pt x="3717334" y="244211"/>
                </a:lnTo>
                <a:lnTo>
                  <a:pt x="3714443" y="241565"/>
                </a:lnTo>
                <a:lnTo>
                  <a:pt x="3711816" y="238390"/>
                </a:lnTo>
                <a:lnTo>
                  <a:pt x="3709976" y="235479"/>
                </a:lnTo>
                <a:lnTo>
                  <a:pt x="3709188" y="233892"/>
                </a:lnTo>
                <a:lnTo>
                  <a:pt x="3708663" y="232040"/>
                </a:lnTo>
                <a:lnTo>
                  <a:pt x="3708663" y="230452"/>
                </a:lnTo>
                <a:lnTo>
                  <a:pt x="3708400" y="228865"/>
                </a:lnTo>
                <a:lnTo>
                  <a:pt x="3708663" y="227277"/>
                </a:lnTo>
                <a:lnTo>
                  <a:pt x="3708925" y="225954"/>
                </a:lnTo>
                <a:lnTo>
                  <a:pt x="3709451" y="224367"/>
                </a:lnTo>
                <a:lnTo>
                  <a:pt x="3710239" y="223044"/>
                </a:lnTo>
                <a:lnTo>
                  <a:pt x="3711290" y="221456"/>
                </a:lnTo>
                <a:lnTo>
                  <a:pt x="3712341" y="220398"/>
                </a:lnTo>
                <a:lnTo>
                  <a:pt x="3715494" y="217488"/>
                </a:lnTo>
                <a:lnTo>
                  <a:pt x="3716808" y="216429"/>
                </a:lnTo>
                <a:lnTo>
                  <a:pt x="3718647" y="215371"/>
                </a:lnTo>
                <a:lnTo>
                  <a:pt x="3720224" y="214842"/>
                </a:lnTo>
                <a:lnTo>
                  <a:pt x="3722063" y="214577"/>
                </a:lnTo>
                <a:close/>
                <a:moveTo>
                  <a:pt x="3470871" y="95250"/>
                </a:moveTo>
                <a:lnTo>
                  <a:pt x="3472537" y="104086"/>
                </a:lnTo>
                <a:lnTo>
                  <a:pt x="3474204" y="112923"/>
                </a:lnTo>
                <a:lnTo>
                  <a:pt x="3475038" y="120720"/>
                </a:lnTo>
                <a:lnTo>
                  <a:pt x="3475038" y="124359"/>
                </a:lnTo>
                <a:lnTo>
                  <a:pt x="3475038" y="127997"/>
                </a:lnTo>
                <a:lnTo>
                  <a:pt x="3474760" y="131376"/>
                </a:lnTo>
                <a:lnTo>
                  <a:pt x="3474482" y="134755"/>
                </a:lnTo>
                <a:lnTo>
                  <a:pt x="3473371" y="137874"/>
                </a:lnTo>
                <a:lnTo>
                  <a:pt x="3472260" y="140993"/>
                </a:lnTo>
                <a:lnTo>
                  <a:pt x="3470593" y="144111"/>
                </a:lnTo>
                <a:lnTo>
                  <a:pt x="3468648" y="146710"/>
                </a:lnTo>
                <a:lnTo>
                  <a:pt x="3466148" y="149309"/>
                </a:lnTo>
                <a:lnTo>
                  <a:pt x="3463092" y="152168"/>
                </a:lnTo>
                <a:lnTo>
                  <a:pt x="3461980" y="152948"/>
                </a:lnTo>
                <a:lnTo>
                  <a:pt x="3460591" y="153728"/>
                </a:lnTo>
                <a:lnTo>
                  <a:pt x="3459202" y="153988"/>
                </a:lnTo>
                <a:lnTo>
                  <a:pt x="3458091" y="153988"/>
                </a:lnTo>
                <a:lnTo>
                  <a:pt x="3456702" y="153988"/>
                </a:lnTo>
                <a:lnTo>
                  <a:pt x="3455313" y="153728"/>
                </a:lnTo>
                <a:lnTo>
                  <a:pt x="3452812" y="152688"/>
                </a:lnTo>
                <a:lnTo>
                  <a:pt x="3450312" y="151129"/>
                </a:lnTo>
                <a:lnTo>
                  <a:pt x="3448367" y="149050"/>
                </a:lnTo>
                <a:lnTo>
                  <a:pt x="3446423" y="146710"/>
                </a:lnTo>
                <a:lnTo>
                  <a:pt x="3445034" y="144111"/>
                </a:lnTo>
                <a:lnTo>
                  <a:pt x="3443089" y="139953"/>
                </a:lnTo>
                <a:lnTo>
                  <a:pt x="3442255" y="136574"/>
                </a:lnTo>
                <a:lnTo>
                  <a:pt x="3441700" y="132936"/>
                </a:lnTo>
                <a:lnTo>
                  <a:pt x="3441700" y="129557"/>
                </a:lnTo>
                <a:lnTo>
                  <a:pt x="3441978" y="126178"/>
                </a:lnTo>
                <a:lnTo>
                  <a:pt x="3442533" y="123059"/>
                </a:lnTo>
                <a:lnTo>
                  <a:pt x="3443922" y="120200"/>
                </a:lnTo>
                <a:lnTo>
                  <a:pt x="3445311" y="117341"/>
                </a:lnTo>
                <a:lnTo>
                  <a:pt x="3447812" y="114483"/>
                </a:lnTo>
                <a:lnTo>
                  <a:pt x="3450034" y="111624"/>
                </a:lnTo>
                <a:lnTo>
                  <a:pt x="3452812" y="109025"/>
                </a:lnTo>
                <a:lnTo>
                  <a:pt x="3455868" y="106166"/>
                </a:lnTo>
                <a:lnTo>
                  <a:pt x="3462814" y="100968"/>
                </a:lnTo>
                <a:close/>
                <a:moveTo>
                  <a:pt x="3130550" y="0"/>
                </a:moveTo>
                <a:lnTo>
                  <a:pt x="3135048" y="5027"/>
                </a:lnTo>
                <a:lnTo>
                  <a:pt x="3139810" y="9260"/>
                </a:lnTo>
                <a:lnTo>
                  <a:pt x="3144838" y="13229"/>
                </a:lnTo>
                <a:lnTo>
                  <a:pt x="3149864" y="17198"/>
                </a:lnTo>
                <a:lnTo>
                  <a:pt x="3154098" y="19050"/>
                </a:lnTo>
                <a:lnTo>
                  <a:pt x="3158331" y="20637"/>
                </a:lnTo>
                <a:lnTo>
                  <a:pt x="3160183" y="20902"/>
                </a:lnTo>
                <a:lnTo>
                  <a:pt x="3162300" y="21166"/>
                </a:lnTo>
                <a:lnTo>
                  <a:pt x="3164417" y="21166"/>
                </a:lnTo>
                <a:lnTo>
                  <a:pt x="3166533" y="20902"/>
                </a:lnTo>
                <a:lnTo>
                  <a:pt x="3168385" y="20373"/>
                </a:lnTo>
                <a:lnTo>
                  <a:pt x="3170502" y="19314"/>
                </a:lnTo>
                <a:lnTo>
                  <a:pt x="3172619" y="17991"/>
                </a:lnTo>
                <a:lnTo>
                  <a:pt x="3174735" y="16404"/>
                </a:lnTo>
                <a:lnTo>
                  <a:pt x="3177118" y="14552"/>
                </a:lnTo>
                <a:lnTo>
                  <a:pt x="3179233" y="11906"/>
                </a:lnTo>
                <a:lnTo>
                  <a:pt x="3181615" y="9260"/>
                </a:lnTo>
                <a:lnTo>
                  <a:pt x="3183731" y="6085"/>
                </a:lnTo>
                <a:lnTo>
                  <a:pt x="3203047" y="14816"/>
                </a:lnTo>
                <a:lnTo>
                  <a:pt x="3204369" y="19579"/>
                </a:lnTo>
                <a:lnTo>
                  <a:pt x="3205956" y="24341"/>
                </a:lnTo>
                <a:lnTo>
                  <a:pt x="3207808" y="28839"/>
                </a:lnTo>
                <a:lnTo>
                  <a:pt x="3209925" y="33073"/>
                </a:lnTo>
                <a:lnTo>
                  <a:pt x="3212306" y="37042"/>
                </a:lnTo>
                <a:lnTo>
                  <a:pt x="3215481" y="41275"/>
                </a:lnTo>
                <a:lnTo>
                  <a:pt x="3221302" y="48419"/>
                </a:lnTo>
                <a:lnTo>
                  <a:pt x="3227917" y="55827"/>
                </a:lnTo>
                <a:lnTo>
                  <a:pt x="3234531" y="63235"/>
                </a:lnTo>
                <a:lnTo>
                  <a:pt x="3237442" y="67204"/>
                </a:lnTo>
                <a:lnTo>
                  <a:pt x="3240352" y="71173"/>
                </a:lnTo>
                <a:lnTo>
                  <a:pt x="3242998" y="75141"/>
                </a:lnTo>
                <a:lnTo>
                  <a:pt x="3245379" y="79639"/>
                </a:lnTo>
                <a:lnTo>
                  <a:pt x="3247760" y="82550"/>
                </a:lnTo>
                <a:lnTo>
                  <a:pt x="3250142" y="85460"/>
                </a:lnTo>
                <a:lnTo>
                  <a:pt x="3252787" y="87577"/>
                </a:lnTo>
                <a:lnTo>
                  <a:pt x="3256227" y="89694"/>
                </a:lnTo>
                <a:lnTo>
                  <a:pt x="3260196" y="91546"/>
                </a:lnTo>
                <a:lnTo>
                  <a:pt x="3264164" y="92869"/>
                </a:lnTo>
                <a:lnTo>
                  <a:pt x="3268662" y="93662"/>
                </a:lnTo>
                <a:lnTo>
                  <a:pt x="3272896" y="94191"/>
                </a:lnTo>
                <a:lnTo>
                  <a:pt x="3277394" y="94191"/>
                </a:lnTo>
                <a:lnTo>
                  <a:pt x="3282421" y="93662"/>
                </a:lnTo>
                <a:lnTo>
                  <a:pt x="3286919" y="93133"/>
                </a:lnTo>
                <a:lnTo>
                  <a:pt x="3291681" y="91546"/>
                </a:lnTo>
                <a:lnTo>
                  <a:pt x="3296179" y="89694"/>
                </a:lnTo>
                <a:lnTo>
                  <a:pt x="3300677" y="87312"/>
                </a:lnTo>
                <a:lnTo>
                  <a:pt x="3304910" y="84402"/>
                </a:lnTo>
                <a:lnTo>
                  <a:pt x="3308879" y="80698"/>
                </a:lnTo>
                <a:lnTo>
                  <a:pt x="3312054" y="77787"/>
                </a:lnTo>
                <a:lnTo>
                  <a:pt x="3315758" y="74877"/>
                </a:lnTo>
                <a:lnTo>
                  <a:pt x="3319198" y="72760"/>
                </a:lnTo>
                <a:lnTo>
                  <a:pt x="3322637" y="70908"/>
                </a:lnTo>
                <a:lnTo>
                  <a:pt x="3326342" y="69850"/>
                </a:lnTo>
                <a:lnTo>
                  <a:pt x="3329781" y="68791"/>
                </a:lnTo>
                <a:lnTo>
                  <a:pt x="3332956" y="68527"/>
                </a:lnTo>
                <a:lnTo>
                  <a:pt x="3336131" y="68262"/>
                </a:lnTo>
                <a:lnTo>
                  <a:pt x="3339306" y="68791"/>
                </a:lnTo>
                <a:lnTo>
                  <a:pt x="3341687" y="69850"/>
                </a:lnTo>
                <a:lnTo>
                  <a:pt x="3344069" y="70908"/>
                </a:lnTo>
                <a:lnTo>
                  <a:pt x="3346185" y="72496"/>
                </a:lnTo>
                <a:lnTo>
                  <a:pt x="3347773" y="74612"/>
                </a:lnTo>
                <a:lnTo>
                  <a:pt x="3349096" y="76994"/>
                </a:lnTo>
                <a:lnTo>
                  <a:pt x="3349625" y="80169"/>
                </a:lnTo>
                <a:lnTo>
                  <a:pt x="3349889" y="83608"/>
                </a:lnTo>
                <a:lnTo>
                  <a:pt x="3349889" y="89429"/>
                </a:lnTo>
                <a:lnTo>
                  <a:pt x="3350154" y="94721"/>
                </a:lnTo>
                <a:lnTo>
                  <a:pt x="3350948" y="99748"/>
                </a:lnTo>
                <a:lnTo>
                  <a:pt x="3351477" y="104510"/>
                </a:lnTo>
                <a:lnTo>
                  <a:pt x="3352800" y="109008"/>
                </a:lnTo>
                <a:lnTo>
                  <a:pt x="3353858" y="113241"/>
                </a:lnTo>
                <a:lnTo>
                  <a:pt x="3355446" y="117210"/>
                </a:lnTo>
                <a:lnTo>
                  <a:pt x="3357033" y="120914"/>
                </a:lnTo>
                <a:lnTo>
                  <a:pt x="3359150" y="124354"/>
                </a:lnTo>
                <a:lnTo>
                  <a:pt x="3361267" y="127794"/>
                </a:lnTo>
                <a:lnTo>
                  <a:pt x="3363383" y="130969"/>
                </a:lnTo>
                <a:lnTo>
                  <a:pt x="3366029" y="133879"/>
                </a:lnTo>
                <a:lnTo>
                  <a:pt x="3368675" y="136789"/>
                </a:lnTo>
                <a:lnTo>
                  <a:pt x="3371321" y="139171"/>
                </a:lnTo>
                <a:lnTo>
                  <a:pt x="3374231" y="141552"/>
                </a:lnTo>
                <a:lnTo>
                  <a:pt x="3377142" y="143669"/>
                </a:lnTo>
                <a:lnTo>
                  <a:pt x="3383756" y="147637"/>
                </a:lnTo>
                <a:lnTo>
                  <a:pt x="3390900" y="151341"/>
                </a:lnTo>
                <a:lnTo>
                  <a:pt x="3397779" y="154781"/>
                </a:lnTo>
                <a:lnTo>
                  <a:pt x="3405187" y="157691"/>
                </a:lnTo>
                <a:lnTo>
                  <a:pt x="3420269" y="162983"/>
                </a:lnTo>
                <a:lnTo>
                  <a:pt x="3435350" y="168539"/>
                </a:lnTo>
                <a:lnTo>
                  <a:pt x="3443552" y="171979"/>
                </a:lnTo>
                <a:lnTo>
                  <a:pt x="3451225" y="175683"/>
                </a:lnTo>
                <a:lnTo>
                  <a:pt x="3458633" y="179652"/>
                </a:lnTo>
                <a:lnTo>
                  <a:pt x="3462073" y="182033"/>
                </a:lnTo>
                <a:lnTo>
                  <a:pt x="3465512" y="184150"/>
                </a:lnTo>
                <a:lnTo>
                  <a:pt x="3468423" y="187060"/>
                </a:lnTo>
                <a:lnTo>
                  <a:pt x="3471333" y="189706"/>
                </a:lnTo>
                <a:lnTo>
                  <a:pt x="3474244" y="192616"/>
                </a:lnTo>
                <a:lnTo>
                  <a:pt x="3476889" y="195527"/>
                </a:lnTo>
                <a:lnTo>
                  <a:pt x="3479271" y="198967"/>
                </a:lnTo>
                <a:lnTo>
                  <a:pt x="3481652" y="202406"/>
                </a:lnTo>
                <a:lnTo>
                  <a:pt x="3483769" y="206375"/>
                </a:lnTo>
                <a:lnTo>
                  <a:pt x="3485621" y="210344"/>
                </a:lnTo>
                <a:lnTo>
                  <a:pt x="3485621" y="213254"/>
                </a:lnTo>
                <a:lnTo>
                  <a:pt x="3486944" y="214048"/>
                </a:lnTo>
                <a:lnTo>
                  <a:pt x="3488267" y="215106"/>
                </a:lnTo>
                <a:lnTo>
                  <a:pt x="3485621" y="210344"/>
                </a:lnTo>
                <a:lnTo>
                  <a:pt x="3521869" y="200289"/>
                </a:lnTo>
                <a:lnTo>
                  <a:pt x="3518958" y="196056"/>
                </a:lnTo>
                <a:lnTo>
                  <a:pt x="3517371" y="193675"/>
                </a:lnTo>
                <a:lnTo>
                  <a:pt x="3516312" y="191558"/>
                </a:lnTo>
                <a:lnTo>
                  <a:pt x="3515783" y="189177"/>
                </a:lnTo>
                <a:lnTo>
                  <a:pt x="3515783" y="188383"/>
                </a:lnTo>
                <a:lnTo>
                  <a:pt x="3516048" y="187060"/>
                </a:lnTo>
                <a:lnTo>
                  <a:pt x="3516577" y="186002"/>
                </a:lnTo>
                <a:lnTo>
                  <a:pt x="3517371" y="184944"/>
                </a:lnTo>
                <a:lnTo>
                  <a:pt x="3518429" y="183885"/>
                </a:lnTo>
                <a:lnTo>
                  <a:pt x="3520017" y="182827"/>
                </a:lnTo>
                <a:lnTo>
                  <a:pt x="3521339" y="182033"/>
                </a:lnTo>
                <a:lnTo>
                  <a:pt x="3523192" y="182033"/>
                </a:lnTo>
                <a:lnTo>
                  <a:pt x="3525308" y="182033"/>
                </a:lnTo>
                <a:lnTo>
                  <a:pt x="3527425" y="182562"/>
                </a:lnTo>
                <a:lnTo>
                  <a:pt x="3529542" y="183091"/>
                </a:lnTo>
                <a:lnTo>
                  <a:pt x="3531394" y="183621"/>
                </a:lnTo>
                <a:lnTo>
                  <a:pt x="3533246" y="184679"/>
                </a:lnTo>
                <a:lnTo>
                  <a:pt x="3534569" y="185737"/>
                </a:lnTo>
                <a:lnTo>
                  <a:pt x="3536156" y="187325"/>
                </a:lnTo>
                <a:lnTo>
                  <a:pt x="3536950" y="188912"/>
                </a:lnTo>
                <a:lnTo>
                  <a:pt x="3537479" y="190764"/>
                </a:lnTo>
                <a:lnTo>
                  <a:pt x="3538273" y="192352"/>
                </a:lnTo>
                <a:lnTo>
                  <a:pt x="3538273" y="193675"/>
                </a:lnTo>
                <a:lnTo>
                  <a:pt x="3538273" y="194998"/>
                </a:lnTo>
                <a:lnTo>
                  <a:pt x="3538008" y="196585"/>
                </a:lnTo>
                <a:lnTo>
                  <a:pt x="3537479" y="198173"/>
                </a:lnTo>
                <a:lnTo>
                  <a:pt x="3536156" y="200819"/>
                </a:lnTo>
                <a:lnTo>
                  <a:pt x="3534304" y="203729"/>
                </a:lnTo>
                <a:lnTo>
                  <a:pt x="3529806" y="209285"/>
                </a:lnTo>
                <a:lnTo>
                  <a:pt x="3533246" y="213254"/>
                </a:lnTo>
                <a:lnTo>
                  <a:pt x="3536950" y="217223"/>
                </a:lnTo>
                <a:lnTo>
                  <a:pt x="3544358" y="224631"/>
                </a:lnTo>
                <a:lnTo>
                  <a:pt x="3552296" y="231775"/>
                </a:lnTo>
                <a:lnTo>
                  <a:pt x="3560233" y="238919"/>
                </a:lnTo>
                <a:lnTo>
                  <a:pt x="3576373" y="252677"/>
                </a:lnTo>
                <a:lnTo>
                  <a:pt x="3583781" y="259821"/>
                </a:lnTo>
                <a:lnTo>
                  <a:pt x="3590925" y="267229"/>
                </a:lnTo>
                <a:lnTo>
                  <a:pt x="3594629" y="271198"/>
                </a:lnTo>
                <a:lnTo>
                  <a:pt x="3598598" y="274637"/>
                </a:lnTo>
                <a:lnTo>
                  <a:pt x="3602037" y="277548"/>
                </a:lnTo>
                <a:lnTo>
                  <a:pt x="3605742" y="280194"/>
                </a:lnTo>
                <a:lnTo>
                  <a:pt x="3609181" y="282046"/>
                </a:lnTo>
                <a:lnTo>
                  <a:pt x="3612621" y="283369"/>
                </a:lnTo>
                <a:lnTo>
                  <a:pt x="3615796" y="284427"/>
                </a:lnTo>
                <a:lnTo>
                  <a:pt x="3619235" y="284956"/>
                </a:lnTo>
                <a:lnTo>
                  <a:pt x="3622675" y="284956"/>
                </a:lnTo>
                <a:lnTo>
                  <a:pt x="3626114" y="284691"/>
                </a:lnTo>
                <a:lnTo>
                  <a:pt x="3629554" y="283898"/>
                </a:lnTo>
                <a:lnTo>
                  <a:pt x="3632729" y="282575"/>
                </a:lnTo>
                <a:lnTo>
                  <a:pt x="3636433" y="280987"/>
                </a:lnTo>
                <a:lnTo>
                  <a:pt x="3639873" y="279135"/>
                </a:lnTo>
                <a:lnTo>
                  <a:pt x="3643842" y="276754"/>
                </a:lnTo>
                <a:lnTo>
                  <a:pt x="3647546" y="273844"/>
                </a:lnTo>
                <a:lnTo>
                  <a:pt x="3648075" y="269346"/>
                </a:lnTo>
                <a:lnTo>
                  <a:pt x="3648869" y="265112"/>
                </a:lnTo>
                <a:lnTo>
                  <a:pt x="3649662" y="261408"/>
                </a:lnTo>
                <a:lnTo>
                  <a:pt x="3650985" y="258233"/>
                </a:lnTo>
                <a:lnTo>
                  <a:pt x="3652573" y="255852"/>
                </a:lnTo>
                <a:lnTo>
                  <a:pt x="3653896" y="253735"/>
                </a:lnTo>
                <a:lnTo>
                  <a:pt x="3655748" y="252148"/>
                </a:lnTo>
                <a:lnTo>
                  <a:pt x="3657864" y="251354"/>
                </a:lnTo>
                <a:lnTo>
                  <a:pt x="3660246" y="250560"/>
                </a:lnTo>
                <a:lnTo>
                  <a:pt x="3662627" y="250560"/>
                </a:lnTo>
                <a:lnTo>
                  <a:pt x="3665008" y="250825"/>
                </a:lnTo>
                <a:lnTo>
                  <a:pt x="3668183" y="251883"/>
                </a:lnTo>
                <a:lnTo>
                  <a:pt x="3671094" y="253471"/>
                </a:lnTo>
                <a:lnTo>
                  <a:pt x="3674269" y="255323"/>
                </a:lnTo>
                <a:lnTo>
                  <a:pt x="3677708" y="257439"/>
                </a:lnTo>
                <a:lnTo>
                  <a:pt x="3681412" y="260085"/>
                </a:lnTo>
                <a:lnTo>
                  <a:pt x="3684058" y="263525"/>
                </a:lnTo>
                <a:lnTo>
                  <a:pt x="3686969" y="266700"/>
                </a:lnTo>
                <a:lnTo>
                  <a:pt x="3691996" y="273579"/>
                </a:lnTo>
                <a:lnTo>
                  <a:pt x="3701521" y="288131"/>
                </a:lnTo>
                <a:lnTo>
                  <a:pt x="3706812" y="295275"/>
                </a:lnTo>
                <a:lnTo>
                  <a:pt x="3709458" y="298450"/>
                </a:lnTo>
                <a:lnTo>
                  <a:pt x="3712633" y="301625"/>
                </a:lnTo>
                <a:lnTo>
                  <a:pt x="3715808" y="304800"/>
                </a:lnTo>
                <a:lnTo>
                  <a:pt x="3718983" y="307446"/>
                </a:lnTo>
                <a:lnTo>
                  <a:pt x="3722687" y="309827"/>
                </a:lnTo>
                <a:lnTo>
                  <a:pt x="3726656" y="311943"/>
                </a:lnTo>
                <a:lnTo>
                  <a:pt x="3732212" y="319087"/>
                </a:lnTo>
                <a:lnTo>
                  <a:pt x="3738033" y="325173"/>
                </a:lnTo>
                <a:lnTo>
                  <a:pt x="3743854" y="330729"/>
                </a:lnTo>
                <a:lnTo>
                  <a:pt x="3746764" y="332846"/>
                </a:lnTo>
                <a:lnTo>
                  <a:pt x="3749939" y="334962"/>
                </a:lnTo>
                <a:lnTo>
                  <a:pt x="3752585" y="336814"/>
                </a:lnTo>
                <a:lnTo>
                  <a:pt x="3755760" y="338666"/>
                </a:lnTo>
                <a:lnTo>
                  <a:pt x="3758406" y="339989"/>
                </a:lnTo>
                <a:lnTo>
                  <a:pt x="3761581" y="341312"/>
                </a:lnTo>
                <a:lnTo>
                  <a:pt x="3764492" y="342106"/>
                </a:lnTo>
                <a:lnTo>
                  <a:pt x="3767667" y="343164"/>
                </a:lnTo>
                <a:lnTo>
                  <a:pt x="3770577" y="343693"/>
                </a:lnTo>
                <a:lnTo>
                  <a:pt x="3773752" y="343958"/>
                </a:lnTo>
                <a:lnTo>
                  <a:pt x="3776662" y="343958"/>
                </a:lnTo>
                <a:lnTo>
                  <a:pt x="3779573" y="343958"/>
                </a:lnTo>
                <a:lnTo>
                  <a:pt x="3783012" y="343693"/>
                </a:lnTo>
                <a:lnTo>
                  <a:pt x="3786187" y="343164"/>
                </a:lnTo>
                <a:lnTo>
                  <a:pt x="3789098" y="342106"/>
                </a:lnTo>
                <a:lnTo>
                  <a:pt x="3792273" y="341312"/>
                </a:lnTo>
                <a:lnTo>
                  <a:pt x="3795183" y="339989"/>
                </a:lnTo>
                <a:lnTo>
                  <a:pt x="3798358" y="338402"/>
                </a:lnTo>
                <a:lnTo>
                  <a:pt x="3801798" y="336550"/>
                </a:lnTo>
                <a:lnTo>
                  <a:pt x="3804708" y="334698"/>
                </a:lnTo>
                <a:lnTo>
                  <a:pt x="3811323" y="330464"/>
                </a:lnTo>
                <a:lnTo>
                  <a:pt x="3817673" y="324908"/>
                </a:lnTo>
                <a:lnTo>
                  <a:pt x="3824552" y="318823"/>
                </a:lnTo>
                <a:lnTo>
                  <a:pt x="3838575" y="316441"/>
                </a:lnTo>
                <a:lnTo>
                  <a:pt x="3852598" y="314589"/>
                </a:lnTo>
                <a:lnTo>
                  <a:pt x="3866885" y="313002"/>
                </a:lnTo>
                <a:lnTo>
                  <a:pt x="3880908" y="311943"/>
                </a:lnTo>
                <a:lnTo>
                  <a:pt x="3895196" y="311414"/>
                </a:lnTo>
                <a:lnTo>
                  <a:pt x="3909219" y="311150"/>
                </a:lnTo>
                <a:lnTo>
                  <a:pt x="3923242" y="311150"/>
                </a:lnTo>
                <a:lnTo>
                  <a:pt x="3937529" y="311414"/>
                </a:lnTo>
                <a:lnTo>
                  <a:pt x="3951552" y="311943"/>
                </a:lnTo>
                <a:lnTo>
                  <a:pt x="3965839" y="312737"/>
                </a:lnTo>
                <a:lnTo>
                  <a:pt x="3993885" y="314854"/>
                </a:lnTo>
                <a:lnTo>
                  <a:pt x="4022460" y="317235"/>
                </a:lnTo>
                <a:lnTo>
                  <a:pt x="4050771" y="320146"/>
                </a:lnTo>
                <a:lnTo>
                  <a:pt x="4052358" y="320675"/>
                </a:lnTo>
                <a:lnTo>
                  <a:pt x="4054210" y="321204"/>
                </a:lnTo>
                <a:lnTo>
                  <a:pt x="4055798" y="322527"/>
                </a:lnTo>
                <a:lnTo>
                  <a:pt x="4057650" y="324114"/>
                </a:lnTo>
                <a:lnTo>
                  <a:pt x="4060560" y="327289"/>
                </a:lnTo>
                <a:lnTo>
                  <a:pt x="4063206" y="330729"/>
                </a:lnTo>
                <a:lnTo>
                  <a:pt x="4065058" y="333904"/>
                </a:lnTo>
                <a:lnTo>
                  <a:pt x="4065852" y="336550"/>
                </a:lnTo>
                <a:lnTo>
                  <a:pt x="4066117" y="337873"/>
                </a:lnTo>
                <a:lnTo>
                  <a:pt x="4066117" y="338666"/>
                </a:lnTo>
                <a:lnTo>
                  <a:pt x="4065852" y="339989"/>
                </a:lnTo>
                <a:lnTo>
                  <a:pt x="4065587" y="341048"/>
                </a:lnTo>
                <a:lnTo>
                  <a:pt x="4065058" y="341841"/>
                </a:lnTo>
                <a:lnTo>
                  <a:pt x="4064000" y="342371"/>
                </a:lnTo>
                <a:lnTo>
                  <a:pt x="4061883" y="343958"/>
                </a:lnTo>
                <a:lnTo>
                  <a:pt x="4059237" y="345281"/>
                </a:lnTo>
                <a:lnTo>
                  <a:pt x="4055798" y="346075"/>
                </a:lnTo>
                <a:lnTo>
                  <a:pt x="4052094" y="346868"/>
                </a:lnTo>
                <a:lnTo>
                  <a:pt x="4047860" y="347398"/>
                </a:lnTo>
                <a:lnTo>
                  <a:pt x="4043362" y="347927"/>
                </a:lnTo>
                <a:lnTo>
                  <a:pt x="4041510" y="348191"/>
                </a:lnTo>
                <a:lnTo>
                  <a:pt x="4040187" y="348985"/>
                </a:lnTo>
                <a:lnTo>
                  <a:pt x="4038600" y="349779"/>
                </a:lnTo>
                <a:lnTo>
                  <a:pt x="4037542" y="350837"/>
                </a:lnTo>
                <a:lnTo>
                  <a:pt x="4037012" y="351896"/>
                </a:lnTo>
                <a:lnTo>
                  <a:pt x="4037012" y="353483"/>
                </a:lnTo>
                <a:lnTo>
                  <a:pt x="4037542" y="355335"/>
                </a:lnTo>
                <a:lnTo>
                  <a:pt x="4038864" y="357452"/>
                </a:lnTo>
                <a:lnTo>
                  <a:pt x="4040981" y="359833"/>
                </a:lnTo>
                <a:lnTo>
                  <a:pt x="4043627" y="362744"/>
                </a:lnTo>
                <a:lnTo>
                  <a:pt x="4045214" y="364596"/>
                </a:lnTo>
                <a:lnTo>
                  <a:pt x="4046537" y="366448"/>
                </a:lnTo>
                <a:lnTo>
                  <a:pt x="4047860" y="368829"/>
                </a:lnTo>
                <a:lnTo>
                  <a:pt x="4048654" y="371210"/>
                </a:lnTo>
                <a:lnTo>
                  <a:pt x="4050242" y="376766"/>
                </a:lnTo>
                <a:lnTo>
                  <a:pt x="4051829" y="381793"/>
                </a:lnTo>
                <a:lnTo>
                  <a:pt x="4052623" y="384175"/>
                </a:lnTo>
                <a:lnTo>
                  <a:pt x="4053946" y="386027"/>
                </a:lnTo>
                <a:lnTo>
                  <a:pt x="4055004" y="387879"/>
                </a:lnTo>
                <a:lnTo>
                  <a:pt x="4056592" y="388937"/>
                </a:lnTo>
                <a:lnTo>
                  <a:pt x="4058444" y="389731"/>
                </a:lnTo>
                <a:lnTo>
                  <a:pt x="4060825" y="389731"/>
                </a:lnTo>
                <a:lnTo>
                  <a:pt x="4063471" y="389202"/>
                </a:lnTo>
                <a:lnTo>
                  <a:pt x="4066910" y="387879"/>
                </a:lnTo>
                <a:lnTo>
                  <a:pt x="4071408" y="386027"/>
                </a:lnTo>
                <a:lnTo>
                  <a:pt x="4076435" y="384439"/>
                </a:lnTo>
                <a:lnTo>
                  <a:pt x="4081462" y="383646"/>
                </a:lnTo>
                <a:lnTo>
                  <a:pt x="4086754" y="382587"/>
                </a:lnTo>
                <a:lnTo>
                  <a:pt x="4097602" y="381793"/>
                </a:lnTo>
                <a:lnTo>
                  <a:pt x="4103158" y="380735"/>
                </a:lnTo>
                <a:lnTo>
                  <a:pt x="4108185" y="379941"/>
                </a:lnTo>
                <a:lnTo>
                  <a:pt x="4113477" y="378619"/>
                </a:lnTo>
                <a:lnTo>
                  <a:pt x="4118504" y="376766"/>
                </a:lnTo>
                <a:lnTo>
                  <a:pt x="4120621" y="375708"/>
                </a:lnTo>
                <a:lnTo>
                  <a:pt x="4123002" y="374385"/>
                </a:lnTo>
                <a:lnTo>
                  <a:pt x="4125119" y="372798"/>
                </a:lnTo>
                <a:lnTo>
                  <a:pt x="4126971" y="370946"/>
                </a:lnTo>
                <a:lnTo>
                  <a:pt x="4129087" y="369094"/>
                </a:lnTo>
                <a:lnTo>
                  <a:pt x="4130939" y="366977"/>
                </a:lnTo>
                <a:lnTo>
                  <a:pt x="4132792" y="364596"/>
                </a:lnTo>
                <a:lnTo>
                  <a:pt x="4134379" y="361685"/>
                </a:lnTo>
                <a:lnTo>
                  <a:pt x="4135967" y="358775"/>
                </a:lnTo>
                <a:lnTo>
                  <a:pt x="4137025" y="355335"/>
                </a:lnTo>
                <a:lnTo>
                  <a:pt x="4138348" y="351631"/>
                </a:lnTo>
                <a:lnTo>
                  <a:pt x="4139142" y="347662"/>
                </a:lnTo>
                <a:lnTo>
                  <a:pt x="4140729" y="341841"/>
                </a:lnTo>
                <a:lnTo>
                  <a:pt x="4141787" y="339725"/>
                </a:lnTo>
                <a:lnTo>
                  <a:pt x="4142581" y="337873"/>
                </a:lnTo>
                <a:lnTo>
                  <a:pt x="4143639" y="336550"/>
                </a:lnTo>
                <a:lnTo>
                  <a:pt x="4144433" y="335756"/>
                </a:lnTo>
                <a:lnTo>
                  <a:pt x="4145492" y="334962"/>
                </a:lnTo>
                <a:lnTo>
                  <a:pt x="4146285" y="334962"/>
                </a:lnTo>
                <a:lnTo>
                  <a:pt x="4147344" y="334962"/>
                </a:lnTo>
                <a:lnTo>
                  <a:pt x="4148137" y="335491"/>
                </a:lnTo>
                <a:lnTo>
                  <a:pt x="4150254" y="336814"/>
                </a:lnTo>
                <a:lnTo>
                  <a:pt x="4152371" y="338666"/>
                </a:lnTo>
                <a:lnTo>
                  <a:pt x="4154752" y="341577"/>
                </a:lnTo>
                <a:lnTo>
                  <a:pt x="4159250" y="347133"/>
                </a:lnTo>
                <a:lnTo>
                  <a:pt x="4161367" y="349514"/>
                </a:lnTo>
                <a:lnTo>
                  <a:pt x="4163748" y="351631"/>
                </a:lnTo>
                <a:lnTo>
                  <a:pt x="4165071" y="352160"/>
                </a:lnTo>
                <a:lnTo>
                  <a:pt x="4166394" y="352954"/>
                </a:lnTo>
                <a:lnTo>
                  <a:pt x="4167452" y="353218"/>
                </a:lnTo>
                <a:lnTo>
                  <a:pt x="4168775" y="353218"/>
                </a:lnTo>
                <a:lnTo>
                  <a:pt x="4170098" y="352954"/>
                </a:lnTo>
                <a:lnTo>
                  <a:pt x="4171156" y="352689"/>
                </a:lnTo>
                <a:lnTo>
                  <a:pt x="4172479" y="351366"/>
                </a:lnTo>
                <a:lnTo>
                  <a:pt x="4173537" y="350043"/>
                </a:lnTo>
                <a:lnTo>
                  <a:pt x="4182004" y="342371"/>
                </a:lnTo>
                <a:lnTo>
                  <a:pt x="4183856" y="336814"/>
                </a:lnTo>
                <a:lnTo>
                  <a:pt x="4185444" y="332052"/>
                </a:lnTo>
                <a:lnTo>
                  <a:pt x="4187560" y="327819"/>
                </a:lnTo>
                <a:lnTo>
                  <a:pt x="4189412" y="323850"/>
                </a:lnTo>
                <a:lnTo>
                  <a:pt x="4191529" y="320675"/>
                </a:lnTo>
                <a:lnTo>
                  <a:pt x="4193646" y="317764"/>
                </a:lnTo>
                <a:lnTo>
                  <a:pt x="4196027" y="315383"/>
                </a:lnTo>
                <a:lnTo>
                  <a:pt x="4198673" y="313531"/>
                </a:lnTo>
                <a:lnTo>
                  <a:pt x="4244975" y="335491"/>
                </a:lnTo>
                <a:lnTo>
                  <a:pt x="4292335" y="356923"/>
                </a:lnTo>
                <a:lnTo>
                  <a:pt x="4300802" y="361421"/>
                </a:lnTo>
                <a:lnTo>
                  <a:pt x="4309798" y="365919"/>
                </a:lnTo>
                <a:lnTo>
                  <a:pt x="4318529" y="369358"/>
                </a:lnTo>
                <a:lnTo>
                  <a:pt x="4328054" y="372798"/>
                </a:lnTo>
                <a:lnTo>
                  <a:pt x="4343400" y="379412"/>
                </a:lnTo>
                <a:lnTo>
                  <a:pt x="4358746" y="385498"/>
                </a:lnTo>
                <a:lnTo>
                  <a:pt x="4389966" y="397669"/>
                </a:lnTo>
                <a:lnTo>
                  <a:pt x="4390496" y="399785"/>
                </a:lnTo>
                <a:lnTo>
                  <a:pt x="4391025" y="402166"/>
                </a:lnTo>
                <a:lnTo>
                  <a:pt x="4391025" y="404283"/>
                </a:lnTo>
                <a:lnTo>
                  <a:pt x="4391025" y="406400"/>
                </a:lnTo>
                <a:lnTo>
                  <a:pt x="4390760" y="408781"/>
                </a:lnTo>
                <a:lnTo>
                  <a:pt x="4390231" y="411162"/>
                </a:lnTo>
                <a:lnTo>
                  <a:pt x="4389173" y="413808"/>
                </a:lnTo>
                <a:lnTo>
                  <a:pt x="4388379" y="416189"/>
                </a:lnTo>
                <a:lnTo>
                  <a:pt x="4387056" y="418571"/>
                </a:lnTo>
                <a:lnTo>
                  <a:pt x="4385469" y="420952"/>
                </a:lnTo>
                <a:lnTo>
                  <a:pt x="4382294" y="426243"/>
                </a:lnTo>
                <a:lnTo>
                  <a:pt x="4377531" y="431535"/>
                </a:lnTo>
                <a:lnTo>
                  <a:pt x="4371975" y="436827"/>
                </a:lnTo>
                <a:lnTo>
                  <a:pt x="4394994" y="446881"/>
                </a:lnTo>
                <a:lnTo>
                  <a:pt x="4427273" y="450321"/>
                </a:lnTo>
                <a:lnTo>
                  <a:pt x="4428596" y="445558"/>
                </a:lnTo>
                <a:lnTo>
                  <a:pt x="4430183" y="441325"/>
                </a:lnTo>
                <a:lnTo>
                  <a:pt x="4433094" y="433123"/>
                </a:lnTo>
                <a:lnTo>
                  <a:pt x="4434946" y="428889"/>
                </a:lnTo>
                <a:lnTo>
                  <a:pt x="4436533" y="424391"/>
                </a:lnTo>
                <a:lnTo>
                  <a:pt x="4437856" y="419893"/>
                </a:lnTo>
                <a:lnTo>
                  <a:pt x="4438385" y="415131"/>
                </a:lnTo>
                <a:lnTo>
                  <a:pt x="4453996" y="420687"/>
                </a:lnTo>
                <a:lnTo>
                  <a:pt x="4470135" y="425714"/>
                </a:lnTo>
                <a:lnTo>
                  <a:pt x="4485746" y="430477"/>
                </a:lnTo>
                <a:lnTo>
                  <a:pt x="4501621" y="434975"/>
                </a:lnTo>
                <a:lnTo>
                  <a:pt x="4499239" y="439208"/>
                </a:lnTo>
                <a:lnTo>
                  <a:pt x="4496858" y="443441"/>
                </a:lnTo>
                <a:lnTo>
                  <a:pt x="4491566" y="451379"/>
                </a:lnTo>
                <a:lnTo>
                  <a:pt x="4485746" y="459052"/>
                </a:lnTo>
                <a:lnTo>
                  <a:pt x="4479396" y="466460"/>
                </a:lnTo>
                <a:lnTo>
                  <a:pt x="4472781" y="473868"/>
                </a:lnTo>
                <a:lnTo>
                  <a:pt x="4466166" y="481012"/>
                </a:lnTo>
                <a:lnTo>
                  <a:pt x="4452673" y="495035"/>
                </a:lnTo>
                <a:lnTo>
                  <a:pt x="4446323" y="502443"/>
                </a:lnTo>
                <a:lnTo>
                  <a:pt x="4440237" y="509852"/>
                </a:lnTo>
                <a:lnTo>
                  <a:pt x="4434946" y="517525"/>
                </a:lnTo>
                <a:lnTo>
                  <a:pt x="4432564" y="521494"/>
                </a:lnTo>
                <a:lnTo>
                  <a:pt x="4430183" y="525462"/>
                </a:lnTo>
                <a:lnTo>
                  <a:pt x="4428066" y="529431"/>
                </a:lnTo>
                <a:lnTo>
                  <a:pt x="4426214" y="533929"/>
                </a:lnTo>
                <a:lnTo>
                  <a:pt x="4424627" y="538162"/>
                </a:lnTo>
                <a:lnTo>
                  <a:pt x="4423039" y="542660"/>
                </a:lnTo>
                <a:lnTo>
                  <a:pt x="4422246" y="547423"/>
                </a:lnTo>
                <a:lnTo>
                  <a:pt x="4421187" y="552185"/>
                </a:lnTo>
                <a:lnTo>
                  <a:pt x="4420658" y="557212"/>
                </a:lnTo>
                <a:lnTo>
                  <a:pt x="4420394" y="562239"/>
                </a:lnTo>
                <a:lnTo>
                  <a:pt x="4452144" y="582612"/>
                </a:lnTo>
                <a:lnTo>
                  <a:pt x="4451879" y="582083"/>
                </a:lnTo>
                <a:lnTo>
                  <a:pt x="4452144" y="575998"/>
                </a:lnTo>
                <a:lnTo>
                  <a:pt x="4452937" y="569648"/>
                </a:lnTo>
                <a:lnTo>
                  <a:pt x="4453731" y="563827"/>
                </a:lnTo>
                <a:lnTo>
                  <a:pt x="4454789" y="557741"/>
                </a:lnTo>
                <a:lnTo>
                  <a:pt x="4455848" y="552185"/>
                </a:lnTo>
                <a:lnTo>
                  <a:pt x="4457700" y="546364"/>
                </a:lnTo>
                <a:lnTo>
                  <a:pt x="4459552" y="541073"/>
                </a:lnTo>
                <a:lnTo>
                  <a:pt x="4462198" y="536046"/>
                </a:lnTo>
                <a:lnTo>
                  <a:pt x="4464579" y="531019"/>
                </a:lnTo>
                <a:lnTo>
                  <a:pt x="4467489" y="526521"/>
                </a:lnTo>
                <a:lnTo>
                  <a:pt x="4470929" y="521758"/>
                </a:lnTo>
                <a:lnTo>
                  <a:pt x="4474898" y="517789"/>
                </a:lnTo>
                <a:lnTo>
                  <a:pt x="4479396" y="514085"/>
                </a:lnTo>
                <a:lnTo>
                  <a:pt x="4483894" y="510646"/>
                </a:lnTo>
                <a:lnTo>
                  <a:pt x="4488921" y="507735"/>
                </a:lnTo>
                <a:lnTo>
                  <a:pt x="4494741" y="505354"/>
                </a:lnTo>
                <a:lnTo>
                  <a:pt x="4498710" y="504031"/>
                </a:lnTo>
                <a:lnTo>
                  <a:pt x="4502679" y="503502"/>
                </a:lnTo>
                <a:lnTo>
                  <a:pt x="4506648" y="502973"/>
                </a:lnTo>
                <a:lnTo>
                  <a:pt x="4510616" y="503766"/>
                </a:lnTo>
                <a:lnTo>
                  <a:pt x="4514321" y="504560"/>
                </a:lnTo>
                <a:lnTo>
                  <a:pt x="4518289" y="506148"/>
                </a:lnTo>
                <a:lnTo>
                  <a:pt x="4521994" y="508264"/>
                </a:lnTo>
                <a:lnTo>
                  <a:pt x="4525698" y="510646"/>
                </a:lnTo>
                <a:lnTo>
                  <a:pt x="4529137" y="513556"/>
                </a:lnTo>
                <a:lnTo>
                  <a:pt x="4532312" y="516731"/>
                </a:lnTo>
                <a:lnTo>
                  <a:pt x="4536016" y="519906"/>
                </a:lnTo>
                <a:lnTo>
                  <a:pt x="4539456" y="523610"/>
                </a:lnTo>
                <a:lnTo>
                  <a:pt x="4545806" y="531548"/>
                </a:lnTo>
                <a:lnTo>
                  <a:pt x="4552156" y="540279"/>
                </a:lnTo>
                <a:lnTo>
                  <a:pt x="4548716" y="541866"/>
                </a:lnTo>
                <a:lnTo>
                  <a:pt x="4545012" y="542925"/>
                </a:lnTo>
                <a:lnTo>
                  <a:pt x="4537604" y="545571"/>
                </a:lnTo>
                <a:lnTo>
                  <a:pt x="4530196" y="548216"/>
                </a:lnTo>
                <a:lnTo>
                  <a:pt x="4526756" y="549804"/>
                </a:lnTo>
                <a:lnTo>
                  <a:pt x="4523581" y="551391"/>
                </a:lnTo>
                <a:lnTo>
                  <a:pt x="4520141" y="553243"/>
                </a:lnTo>
                <a:lnTo>
                  <a:pt x="4517231" y="555360"/>
                </a:lnTo>
                <a:lnTo>
                  <a:pt x="4514850" y="558006"/>
                </a:lnTo>
                <a:lnTo>
                  <a:pt x="4512733" y="560916"/>
                </a:lnTo>
                <a:lnTo>
                  <a:pt x="4511146" y="564091"/>
                </a:lnTo>
                <a:lnTo>
                  <a:pt x="4510352" y="568325"/>
                </a:lnTo>
                <a:lnTo>
                  <a:pt x="4509558" y="572558"/>
                </a:lnTo>
                <a:lnTo>
                  <a:pt x="4509558" y="577850"/>
                </a:lnTo>
                <a:lnTo>
                  <a:pt x="4513262" y="580231"/>
                </a:lnTo>
                <a:lnTo>
                  <a:pt x="4516966" y="582083"/>
                </a:lnTo>
                <a:lnTo>
                  <a:pt x="4520671" y="583141"/>
                </a:lnTo>
                <a:lnTo>
                  <a:pt x="4524639" y="583935"/>
                </a:lnTo>
                <a:lnTo>
                  <a:pt x="4528608" y="584200"/>
                </a:lnTo>
                <a:lnTo>
                  <a:pt x="4532841" y="583935"/>
                </a:lnTo>
                <a:lnTo>
                  <a:pt x="4536810" y="582877"/>
                </a:lnTo>
                <a:lnTo>
                  <a:pt x="4540779" y="582083"/>
                </a:lnTo>
                <a:lnTo>
                  <a:pt x="4542631" y="579437"/>
                </a:lnTo>
                <a:lnTo>
                  <a:pt x="4544748" y="577321"/>
                </a:lnTo>
                <a:lnTo>
                  <a:pt x="4547129" y="575468"/>
                </a:lnTo>
                <a:lnTo>
                  <a:pt x="4549510" y="574146"/>
                </a:lnTo>
                <a:lnTo>
                  <a:pt x="4555066" y="570971"/>
                </a:lnTo>
                <a:lnTo>
                  <a:pt x="4560358" y="567796"/>
                </a:lnTo>
                <a:lnTo>
                  <a:pt x="4563004" y="566473"/>
                </a:lnTo>
                <a:lnTo>
                  <a:pt x="4565650" y="564885"/>
                </a:lnTo>
                <a:lnTo>
                  <a:pt x="4568031" y="563033"/>
                </a:lnTo>
                <a:lnTo>
                  <a:pt x="4570148" y="560916"/>
                </a:lnTo>
                <a:lnTo>
                  <a:pt x="4572000" y="558800"/>
                </a:lnTo>
                <a:lnTo>
                  <a:pt x="4573852" y="555889"/>
                </a:lnTo>
                <a:lnTo>
                  <a:pt x="4575175" y="552714"/>
                </a:lnTo>
                <a:lnTo>
                  <a:pt x="4575969" y="549539"/>
                </a:lnTo>
                <a:lnTo>
                  <a:pt x="4575969" y="530754"/>
                </a:lnTo>
                <a:lnTo>
                  <a:pt x="4578350" y="527579"/>
                </a:lnTo>
                <a:lnTo>
                  <a:pt x="4580996" y="525198"/>
                </a:lnTo>
                <a:lnTo>
                  <a:pt x="4583112" y="522816"/>
                </a:lnTo>
                <a:lnTo>
                  <a:pt x="4585229" y="520964"/>
                </a:lnTo>
                <a:lnTo>
                  <a:pt x="4587081" y="519377"/>
                </a:lnTo>
                <a:lnTo>
                  <a:pt x="4589198" y="518054"/>
                </a:lnTo>
                <a:lnTo>
                  <a:pt x="4591050" y="517260"/>
                </a:lnTo>
                <a:lnTo>
                  <a:pt x="4592637" y="516996"/>
                </a:lnTo>
                <a:lnTo>
                  <a:pt x="4594489" y="516731"/>
                </a:lnTo>
                <a:lnTo>
                  <a:pt x="4596077" y="516731"/>
                </a:lnTo>
                <a:lnTo>
                  <a:pt x="4597400" y="516731"/>
                </a:lnTo>
                <a:lnTo>
                  <a:pt x="4598723" y="517260"/>
                </a:lnTo>
                <a:lnTo>
                  <a:pt x="4600046" y="517789"/>
                </a:lnTo>
                <a:lnTo>
                  <a:pt x="4601633" y="518848"/>
                </a:lnTo>
                <a:lnTo>
                  <a:pt x="4603750" y="520964"/>
                </a:lnTo>
                <a:lnTo>
                  <a:pt x="4605866" y="523610"/>
                </a:lnTo>
                <a:lnTo>
                  <a:pt x="4607719" y="526785"/>
                </a:lnTo>
                <a:lnTo>
                  <a:pt x="4609306" y="530225"/>
                </a:lnTo>
                <a:lnTo>
                  <a:pt x="4610629" y="533400"/>
                </a:lnTo>
                <a:lnTo>
                  <a:pt x="4613275" y="540014"/>
                </a:lnTo>
                <a:lnTo>
                  <a:pt x="4615391" y="544777"/>
                </a:lnTo>
                <a:lnTo>
                  <a:pt x="4617244" y="548481"/>
                </a:lnTo>
                <a:lnTo>
                  <a:pt x="4618831" y="552185"/>
                </a:lnTo>
                <a:lnTo>
                  <a:pt x="4621212" y="559858"/>
                </a:lnTo>
                <a:lnTo>
                  <a:pt x="4623329" y="567796"/>
                </a:lnTo>
                <a:lnTo>
                  <a:pt x="4625181" y="575998"/>
                </a:lnTo>
                <a:lnTo>
                  <a:pt x="4628356" y="592137"/>
                </a:lnTo>
                <a:lnTo>
                  <a:pt x="4629679" y="600339"/>
                </a:lnTo>
                <a:lnTo>
                  <a:pt x="4631531" y="608541"/>
                </a:lnTo>
                <a:lnTo>
                  <a:pt x="4629944" y="626004"/>
                </a:lnTo>
                <a:lnTo>
                  <a:pt x="4634441" y="637910"/>
                </a:lnTo>
                <a:lnTo>
                  <a:pt x="4638675" y="649552"/>
                </a:lnTo>
                <a:lnTo>
                  <a:pt x="4641056" y="655108"/>
                </a:lnTo>
                <a:lnTo>
                  <a:pt x="4643702" y="660664"/>
                </a:lnTo>
                <a:lnTo>
                  <a:pt x="4646348" y="665956"/>
                </a:lnTo>
                <a:lnTo>
                  <a:pt x="4649787" y="670718"/>
                </a:lnTo>
                <a:lnTo>
                  <a:pt x="4653227" y="675745"/>
                </a:lnTo>
                <a:lnTo>
                  <a:pt x="4656666" y="680243"/>
                </a:lnTo>
                <a:lnTo>
                  <a:pt x="4661164" y="684477"/>
                </a:lnTo>
                <a:lnTo>
                  <a:pt x="4665927" y="688710"/>
                </a:lnTo>
                <a:lnTo>
                  <a:pt x="4671219" y="692679"/>
                </a:lnTo>
                <a:lnTo>
                  <a:pt x="4677039" y="695854"/>
                </a:lnTo>
                <a:lnTo>
                  <a:pt x="4683389" y="699029"/>
                </a:lnTo>
                <a:lnTo>
                  <a:pt x="4690798" y="701410"/>
                </a:lnTo>
                <a:lnTo>
                  <a:pt x="4695560" y="703262"/>
                </a:lnTo>
                <a:lnTo>
                  <a:pt x="4700058" y="705379"/>
                </a:lnTo>
                <a:lnTo>
                  <a:pt x="4704291" y="708289"/>
                </a:lnTo>
                <a:lnTo>
                  <a:pt x="4708525" y="711200"/>
                </a:lnTo>
                <a:lnTo>
                  <a:pt x="4711964" y="714639"/>
                </a:lnTo>
                <a:lnTo>
                  <a:pt x="4715404" y="718343"/>
                </a:lnTo>
                <a:lnTo>
                  <a:pt x="4718314" y="722312"/>
                </a:lnTo>
                <a:lnTo>
                  <a:pt x="4720431" y="726810"/>
                </a:lnTo>
                <a:lnTo>
                  <a:pt x="4722283" y="731308"/>
                </a:lnTo>
                <a:lnTo>
                  <a:pt x="4722812" y="733689"/>
                </a:lnTo>
                <a:lnTo>
                  <a:pt x="4723077" y="736071"/>
                </a:lnTo>
                <a:lnTo>
                  <a:pt x="4723341" y="738981"/>
                </a:lnTo>
                <a:lnTo>
                  <a:pt x="4723341" y="741362"/>
                </a:lnTo>
                <a:lnTo>
                  <a:pt x="4723341" y="744273"/>
                </a:lnTo>
                <a:lnTo>
                  <a:pt x="4722812" y="746918"/>
                </a:lnTo>
                <a:lnTo>
                  <a:pt x="4722548" y="749829"/>
                </a:lnTo>
                <a:lnTo>
                  <a:pt x="4721489" y="752739"/>
                </a:lnTo>
                <a:lnTo>
                  <a:pt x="4720696" y="755650"/>
                </a:lnTo>
                <a:lnTo>
                  <a:pt x="4719108" y="758560"/>
                </a:lnTo>
                <a:lnTo>
                  <a:pt x="4717785" y="761735"/>
                </a:lnTo>
                <a:lnTo>
                  <a:pt x="4716198" y="764646"/>
                </a:lnTo>
                <a:lnTo>
                  <a:pt x="4713816" y="767821"/>
                </a:lnTo>
                <a:lnTo>
                  <a:pt x="4711700" y="771260"/>
                </a:lnTo>
                <a:lnTo>
                  <a:pt x="4710112" y="773112"/>
                </a:lnTo>
                <a:lnTo>
                  <a:pt x="4709319" y="774964"/>
                </a:lnTo>
                <a:lnTo>
                  <a:pt x="4707466" y="779198"/>
                </a:lnTo>
                <a:lnTo>
                  <a:pt x="4706144" y="783696"/>
                </a:lnTo>
                <a:lnTo>
                  <a:pt x="4705350" y="788723"/>
                </a:lnTo>
                <a:lnTo>
                  <a:pt x="4704027" y="798777"/>
                </a:lnTo>
                <a:lnTo>
                  <a:pt x="4703233" y="803804"/>
                </a:lnTo>
                <a:lnTo>
                  <a:pt x="4702175" y="808566"/>
                </a:lnTo>
                <a:lnTo>
                  <a:pt x="4705879" y="814123"/>
                </a:lnTo>
                <a:lnTo>
                  <a:pt x="4709848" y="818885"/>
                </a:lnTo>
                <a:lnTo>
                  <a:pt x="4713816" y="823118"/>
                </a:lnTo>
                <a:lnTo>
                  <a:pt x="4718579" y="826823"/>
                </a:lnTo>
                <a:lnTo>
                  <a:pt x="4723077" y="830262"/>
                </a:lnTo>
                <a:lnTo>
                  <a:pt x="4728104" y="832908"/>
                </a:lnTo>
                <a:lnTo>
                  <a:pt x="4732866" y="835289"/>
                </a:lnTo>
                <a:lnTo>
                  <a:pt x="4738158" y="837141"/>
                </a:lnTo>
                <a:lnTo>
                  <a:pt x="4743450" y="838993"/>
                </a:lnTo>
                <a:lnTo>
                  <a:pt x="4749006" y="840581"/>
                </a:lnTo>
                <a:lnTo>
                  <a:pt x="4754562" y="841904"/>
                </a:lnTo>
                <a:lnTo>
                  <a:pt x="4760119" y="842698"/>
                </a:lnTo>
                <a:lnTo>
                  <a:pt x="4771760" y="844285"/>
                </a:lnTo>
                <a:lnTo>
                  <a:pt x="4783402" y="845608"/>
                </a:lnTo>
                <a:lnTo>
                  <a:pt x="4785783" y="842698"/>
                </a:lnTo>
                <a:lnTo>
                  <a:pt x="4787900" y="840581"/>
                </a:lnTo>
                <a:lnTo>
                  <a:pt x="4790281" y="838729"/>
                </a:lnTo>
                <a:lnTo>
                  <a:pt x="4793191" y="837141"/>
                </a:lnTo>
                <a:lnTo>
                  <a:pt x="4795573" y="836083"/>
                </a:lnTo>
                <a:lnTo>
                  <a:pt x="4797954" y="835289"/>
                </a:lnTo>
                <a:lnTo>
                  <a:pt x="4800600" y="834760"/>
                </a:lnTo>
                <a:lnTo>
                  <a:pt x="4802981" y="834495"/>
                </a:lnTo>
                <a:lnTo>
                  <a:pt x="4805362" y="834495"/>
                </a:lnTo>
                <a:lnTo>
                  <a:pt x="4808273" y="834760"/>
                </a:lnTo>
                <a:lnTo>
                  <a:pt x="4813035" y="836083"/>
                </a:lnTo>
                <a:lnTo>
                  <a:pt x="4818327" y="837670"/>
                </a:lnTo>
                <a:lnTo>
                  <a:pt x="4823354" y="839523"/>
                </a:lnTo>
                <a:lnTo>
                  <a:pt x="4833673" y="843756"/>
                </a:lnTo>
                <a:lnTo>
                  <a:pt x="4838700" y="845608"/>
                </a:lnTo>
                <a:lnTo>
                  <a:pt x="4843727" y="846666"/>
                </a:lnTo>
                <a:lnTo>
                  <a:pt x="4846373" y="847196"/>
                </a:lnTo>
                <a:lnTo>
                  <a:pt x="4848754" y="847460"/>
                </a:lnTo>
                <a:lnTo>
                  <a:pt x="4851400" y="847196"/>
                </a:lnTo>
                <a:lnTo>
                  <a:pt x="4854046" y="846666"/>
                </a:lnTo>
                <a:lnTo>
                  <a:pt x="4856427" y="846402"/>
                </a:lnTo>
                <a:lnTo>
                  <a:pt x="4858808" y="845608"/>
                </a:lnTo>
                <a:lnTo>
                  <a:pt x="4861454" y="844285"/>
                </a:lnTo>
                <a:lnTo>
                  <a:pt x="4863835" y="842433"/>
                </a:lnTo>
                <a:lnTo>
                  <a:pt x="4865687" y="847989"/>
                </a:lnTo>
                <a:lnTo>
                  <a:pt x="4867275" y="853016"/>
                </a:lnTo>
                <a:lnTo>
                  <a:pt x="4869391" y="857250"/>
                </a:lnTo>
                <a:lnTo>
                  <a:pt x="4871508" y="861218"/>
                </a:lnTo>
                <a:lnTo>
                  <a:pt x="4873625" y="864923"/>
                </a:lnTo>
                <a:lnTo>
                  <a:pt x="4876006" y="867833"/>
                </a:lnTo>
                <a:lnTo>
                  <a:pt x="4878916" y="870743"/>
                </a:lnTo>
                <a:lnTo>
                  <a:pt x="4881562" y="873125"/>
                </a:lnTo>
                <a:lnTo>
                  <a:pt x="4884473" y="875241"/>
                </a:lnTo>
                <a:lnTo>
                  <a:pt x="4887119" y="877093"/>
                </a:lnTo>
                <a:lnTo>
                  <a:pt x="4890294" y="878681"/>
                </a:lnTo>
                <a:lnTo>
                  <a:pt x="4893469" y="880004"/>
                </a:lnTo>
                <a:lnTo>
                  <a:pt x="4896644" y="880798"/>
                </a:lnTo>
                <a:lnTo>
                  <a:pt x="4900083" y="881591"/>
                </a:lnTo>
                <a:lnTo>
                  <a:pt x="4903787" y="882121"/>
                </a:lnTo>
                <a:lnTo>
                  <a:pt x="4907227" y="882385"/>
                </a:lnTo>
                <a:lnTo>
                  <a:pt x="4914106" y="882650"/>
                </a:lnTo>
                <a:lnTo>
                  <a:pt x="4921779" y="882121"/>
                </a:lnTo>
                <a:lnTo>
                  <a:pt x="4929452" y="881591"/>
                </a:lnTo>
                <a:lnTo>
                  <a:pt x="4937125" y="880268"/>
                </a:lnTo>
                <a:lnTo>
                  <a:pt x="4952471" y="878152"/>
                </a:lnTo>
                <a:lnTo>
                  <a:pt x="4960144" y="877358"/>
                </a:lnTo>
                <a:lnTo>
                  <a:pt x="4967816" y="876829"/>
                </a:lnTo>
                <a:lnTo>
                  <a:pt x="4967552" y="881062"/>
                </a:lnTo>
                <a:lnTo>
                  <a:pt x="4967023" y="884766"/>
                </a:lnTo>
                <a:lnTo>
                  <a:pt x="4965700" y="888206"/>
                </a:lnTo>
                <a:lnTo>
                  <a:pt x="4964112" y="891381"/>
                </a:lnTo>
                <a:lnTo>
                  <a:pt x="4961996" y="894027"/>
                </a:lnTo>
                <a:lnTo>
                  <a:pt x="4959879" y="896143"/>
                </a:lnTo>
                <a:lnTo>
                  <a:pt x="4957498" y="898789"/>
                </a:lnTo>
                <a:lnTo>
                  <a:pt x="4955116" y="900906"/>
                </a:lnTo>
                <a:lnTo>
                  <a:pt x="4949825" y="905139"/>
                </a:lnTo>
                <a:lnTo>
                  <a:pt x="4947444" y="907256"/>
                </a:lnTo>
                <a:lnTo>
                  <a:pt x="4944798" y="909637"/>
                </a:lnTo>
                <a:lnTo>
                  <a:pt x="4942416" y="912283"/>
                </a:lnTo>
                <a:lnTo>
                  <a:pt x="4940564" y="915193"/>
                </a:lnTo>
                <a:lnTo>
                  <a:pt x="4938977" y="918368"/>
                </a:lnTo>
                <a:lnTo>
                  <a:pt x="4937919" y="922073"/>
                </a:lnTo>
                <a:lnTo>
                  <a:pt x="4940564" y="921808"/>
                </a:lnTo>
                <a:lnTo>
                  <a:pt x="4943739" y="922073"/>
                </a:lnTo>
                <a:lnTo>
                  <a:pt x="4949296" y="922602"/>
                </a:lnTo>
                <a:lnTo>
                  <a:pt x="4954587" y="923660"/>
                </a:lnTo>
                <a:lnTo>
                  <a:pt x="4959879" y="925512"/>
                </a:lnTo>
                <a:lnTo>
                  <a:pt x="4964906" y="927364"/>
                </a:lnTo>
                <a:lnTo>
                  <a:pt x="4970198" y="929746"/>
                </a:lnTo>
                <a:lnTo>
                  <a:pt x="4980252" y="934508"/>
                </a:lnTo>
                <a:lnTo>
                  <a:pt x="4985014" y="936889"/>
                </a:lnTo>
                <a:lnTo>
                  <a:pt x="4990306" y="939271"/>
                </a:lnTo>
                <a:lnTo>
                  <a:pt x="4995598" y="941123"/>
                </a:lnTo>
                <a:lnTo>
                  <a:pt x="5001154" y="942975"/>
                </a:lnTo>
                <a:lnTo>
                  <a:pt x="5006975" y="943768"/>
                </a:lnTo>
                <a:lnTo>
                  <a:pt x="5012796" y="944562"/>
                </a:lnTo>
                <a:lnTo>
                  <a:pt x="5015706" y="944562"/>
                </a:lnTo>
                <a:lnTo>
                  <a:pt x="5018881" y="944562"/>
                </a:lnTo>
                <a:lnTo>
                  <a:pt x="5022056" y="944033"/>
                </a:lnTo>
                <a:lnTo>
                  <a:pt x="5025231" y="943504"/>
                </a:lnTo>
                <a:lnTo>
                  <a:pt x="5023908" y="948795"/>
                </a:lnTo>
                <a:lnTo>
                  <a:pt x="5022321" y="953558"/>
                </a:lnTo>
                <a:lnTo>
                  <a:pt x="5020204" y="958320"/>
                </a:lnTo>
                <a:lnTo>
                  <a:pt x="5018087" y="962554"/>
                </a:lnTo>
                <a:lnTo>
                  <a:pt x="5015441" y="966523"/>
                </a:lnTo>
                <a:lnTo>
                  <a:pt x="5013060" y="970227"/>
                </a:lnTo>
                <a:lnTo>
                  <a:pt x="5010414" y="973931"/>
                </a:lnTo>
                <a:lnTo>
                  <a:pt x="5007504" y="977371"/>
                </a:lnTo>
                <a:lnTo>
                  <a:pt x="5001419" y="983720"/>
                </a:lnTo>
                <a:lnTo>
                  <a:pt x="4995598" y="989806"/>
                </a:lnTo>
                <a:lnTo>
                  <a:pt x="4989777" y="996156"/>
                </a:lnTo>
                <a:lnTo>
                  <a:pt x="4984485" y="1002241"/>
                </a:lnTo>
                <a:lnTo>
                  <a:pt x="4983956" y="1005681"/>
                </a:lnTo>
                <a:lnTo>
                  <a:pt x="4983691" y="1008856"/>
                </a:lnTo>
                <a:lnTo>
                  <a:pt x="4984221" y="1012031"/>
                </a:lnTo>
                <a:lnTo>
                  <a:pt x="4984750" y="1015206"/>
                </a:lnTo>
                <a:lnTo>
                  <a:pt x="4986073" y="1017852"/>
                </a:lnTo>
                <a:lnTo>
                  <a:pt x="4987660" y="1020498"/>
                </a:lnTo>
                <a:lnTo>
                  <a:pt x="4990571" y="1025789"/>
                </a:lnTo>
                <a:lnTo>
                  <a:pt x="4994275" y="1031081"/>
                </a:lnTo>
                <a:lnTo>
                  <a:pt x="4997714" y="1036373"/>
                </a:lnTo>
                <a:lnTo>
                  <a:pt x="4999037" y="1039018"/>
                </a:lnTo>
                <a:lnTo>
                  <a:pt x="5000096" y="1042193"/>
                </a:lnTo>
                <a:lnTo>
                  <a:pt x="5000889" y="1044839"/>
                </a:lnTo>
                <a:lnTo>
                  <a:pt x="5001154" y="1048279"/>
                </a:lnTo>
                <a:lnTo>
                  <a:pt x="5064125" y="1083998"/>
                </a:lnTo>
                <a:lnTo>
                  <a:pt x="5068358" y="1083998"/>
                </a:lnTo>
                <a:lnTo>
                  <a:pt x="5072591" y="1084262"/>
                </a:lnTo>
                <a:lnTo>
                  <a:pt x="5076560" y="1084527"/>
                </a:lnTo>
                <a:lnTo>
                  <a:pt x="5080264" y="1085321"/>
                </a:lnTo>
                <a:lnTo>
                  <a:pt x="5083969" y="1086379"/>
                </a:lnTo>
                <a:lnTo>
                  <a:pt x="5087673" y="1087966"/>
                </a:lnTo>
                <a:lnTo>
                  <a:pt x="5091112" y="1089289"/>
                </a:lnTo>
                <a:lnTo>
                  <a:pt x="5094287" y="1091141"/>
                </a:lnTo>
                <a:lnTo>
                  <a:pt x="5097198" y="1093523"/>
                </a:lnTo>
                <a:lnTo>
                  <a:pt x="5100373" y="1095640"/>
                </a:lnTo>
                <a:lnTo>
                  <a:pt x="5103283" y="1098021"/>
                </a:lnTo>
                <a:lnTo>
                  <a:pt x="5106194" y="1100666"/>
                </a:lnTo>
                <a:lnTo>
                  <a:pt x="5111485" y="1106487"/>
                </a:lnTo>
                <a:lnTo>
                  <a:pt x="5116248" y="1113102"/>
                </a:lnTo>
                <a:lnTo>
                  <a:pt x="5119423" y="1116806"/>
                </a:lnTo>
                <a:lnTo>
                  <a:pt x="5122069" y="1119716"/>
                </a:lnTo>
                <a:lnTo>
                  <a:pt x="5124979" y="1122627"/>
                </a:lnTo>
                <a:lnTo>
                  <a:pt x="5127625" y="1124744"/>
                </a:lnTo>
                <a:lnTo>
                  <a:pt x="5130271" y="1126331"/>
                </a:lnTo>
                <a:lnTo>
                  <a:pt x="5133181" y="1127389"/>
                </a:lnTo>
                <a:lnTo>
                  <a:pt x="5135827" y="1128183"/>
                </a:lnTo>
                <a:lnTo>
                  <a:pt x="5138737" y="1128448"/>
                </a:lnTo>
                <a:lnTo>
                  <a:pt x="5141383" y="1128183"/>
                </a:lnTo>
                <a:lnTo>
                  <a:pt x="5144294" y="1127125"/>
                </a:lnTo>
                <a:lnTo>
                  <a:pt x="5146675" y="1125537"/>
                </a:lnTo>
                <a:lnTo>
                  <a:pt x="5149321" y="1123685"/>
                </a:lnTo>
                <a:lnTo>
                  <a:pt x="5151966" y="1121304"/>
                </a:lnTo>
                <a:lnTo>
                  <a:pt x="5154348" y="1118394"/>
                </a:lnTo>
                <a:lnTo>
                  <a:pt x="5156994" y="1114954"/>
                </a:lnTo>
                <a:lnTo>
                  <a:pt x="5159639" y="1110721"/>
                </a:lnTo>
                <a:lnTo>
                  <a:pt x="5160433" y="1107810"/>
                </a:lnTo>
                <a:lnTo>
                  <a:pt x="5161491" y="1105164"/>
                </a:lnTo>
                <a:lnTo>
                  <a:pt x="5163079" y="1103048"/>
                </a:lnTo>
                <a:lnTo>
                  <a:pt x="5164402" y="1101196"/>
                </a:lnTo>
                <a:lnTo>
                  <a:pt x="5165989" y="1099343"/>
                </a:lnTo>
                <a:lnTo>
                  <a:pt x="5167841" y="1098021"/>
                </a:lnTo>
                <a:lnTo>
                  <a:pt x="5169694" y="1096698"/>
                </a:lnTo>
                <a:lnTo>
                  <a:pt x="5171810" y="1095904"/>
                </a:lnTo>
                <a:lnTo>
                  <a:pt x="5174191" y="1094846"/>
                </a:lnTo>
                <a:lnTo>
                  <a:pt x="5176573" y="1094316"/>
                </a:lnTo>
                <a:lnTo>
                  <a:pt x="5181335" y="1093787"/>
                </a:lnTo>
                <a:lnTo>
                  <a:pt x="5186627" y="1092994"/>
                </a:lnTo>
                <a:lnTo>
                  <a:pt x="5191919" y="1092729"/>
                </a:lnTo>
                <a:lnTo>
                  <a:pt x="5196946" y="1092200"/>
                </a:lnTo>
                <a:lnTo>
                  <a:pt x="5201973" y="1091671"/>
                </a:lnTo>
                <a:lnTo>
                  <a:pt x="5206471" y="1090348"/>
                </a:lnTo>
                <a:lnTo>
                  <a:pt x="5209116" y="1089819"/>
                </a:lnTo>
                <a:lnTo>
                  <a:pt x="5211233" y="1088496"/>
                </a:lnTo>
                <a:lnTo>
                  <a:pt x="5213085" y="1087437"/>
                </a:lnTo>
                <a:lnTo>
                  <a:pt x="5214937" y="1086115"/>
                </a:lnTo>
                <a:lnTo>
                  <a:pt x="5216525" y="1084527"/>
                </a:lnTo>
                <a:lnTo>
                  <a:pt x="5217848" y="1082410"/>
                </a:lnTo>
                <a:lnTo>
                  <a:pt x="5219435" y="1080294"/>
                </a:lnTo>
                <a:lnTo>
                  <a:pt x="5220494" y="1077648"/>
                </a:lnTo>
                <a:lnTo>
                  <a:pt x="5221287" y="1074737"/>
                </a:lnTo>
                <a:lnTo>
                  <a:pt x="5221816" y="1071298"/>
                </a:lnTo>
                <a:lnTo>
                  <a:pt x="5197475" y="1046691"/>
                </a:lnTo>
                <a:lnTo>
                  <a:pt x="5194829" y="1044310"/>
                </a:lnTo>
                <a:lnTo>
                  <a:pt x="5192448" y="1042193"/>
                </a:lnTo>
                <a:lnTo>
                  <a:pt x="5186891" y="1037431"/>
                </a:lnTo>
                <a:lnTo>
                  <a:pt x="5181600" y="1032933"/>
                </a:lnTo>
                <a:lnTo>
                  <a:pt x="5179219" y="1030552"/>
                </a:lnTo>
                <a:lnTo>
                  <a:pt x="5177366" y="1027906"/>
                </a:lnTo>
                <a:lnTo>
                  <a:pt x="5175779" y="1025260"/>
                </a:lnTo>
                <a:lnTo>
                  <a:pt x="5174721" y="1022879"/>
                </a:lnTo>
                <a:lnTo>
                  <a:pt x="5174191" y="1019968"/>
                </a:lnTo>
                <a:lnTo>
                  <a:pt x="5174191" y="1018381"/>
                </a:lnTo>
                <a:lnTo>
                  <a:pt x="5174191" y="1016793"/>
                </a:lnTo>
                <a:lnTo>
                  <a:pt x="5174985" y="1015471"/>
                </a:lnTo>
                <a:lnTo>
                  <a:pt x="5175514" y="1013883"/>
                </a:lnTo>
                <a:lnTo>
                  <a:pt x="5177366" y="1010708"/>
                </a:lnTo>
                <a:lnTo>
                  <a:pt x="5180541" y="1007268"/>
                </a:lnTo>
                <a:lnTo>
                  <a:pt x="5184510" y="1004093"/>
                </a:lnTo>
                <a:lnTo>
                  <a:pt x="5186891" y="1002241"/>
                </a:lnTo>
                <a:lnTo>
                  <a:pt x="5189802" y="1000654"/>
                </a:lnTo>
                <a:lnTo>
                  <a:pt x="5192183" y="999595"/>
                </a:lnTo>
                <a:lnTo>
                  <a:pt x="5194564" y="999066"/>
                </a:lnTo>
                <a:lnTo>
                  <a:pt x="5196946" y="999066"/>
                </a:lnTo>
                <a:lnTo>
                  <a:pt x="5199591" y="999331"/>
                </a:lnTo>
                <a:lnTo>
                  <a:pt x="5201708" y="1000125"/>
                </a:lnTo>
                <a:lnTo>
                  <a:pt x="5203560" y="1001183"/>
                </a:lnTo>
                <a:lnTo>
                  <a:pt x="5205412" y="1002771"/>
                </a:lnTo>
                <a:lnTo>
                  <a:pt x="5207000" y="1004623"/>
                </a:lnTo>
                <a:lnTo>
                  <a:pt x="5208058" y="1006739"/>
                </a:lnTo>
                <a:lnTo>
                  <a:pt x="5209116" y="1009650"/>
                </a:lnTo>
                <a:lnTo>
                  <a:pt x="5209646" y="1012296"/>
                </a:lnTo>
                <a:lnTo>
                  <a:pt x="5209910" y="1015735"/>
                </a:lnTo>
                <a:lnTo>
                  <a:pt x="5209910" y="1019439"/>
                </a:lnTo>
                <a:lnTo>
                  <a:pt x="5209646" y="1023408"/>
                </a:lnTo>
                <a:lnTo>
                  <a:pt x="5224991" y="1067064"/>
                </a:lnTo>
                <a:lnTo>
                  <a:pt x="5234781" y="1094052"/>
                </a:lnTo>
                <a:lnTo>
                  <a:pt x="5239808" y="1093787"/>
                </a:lnTo>
                <a:lnTo>
                  <a:pt x="5244041" y="1092729"/>
                </a:lnTo>
                <a:lnTo>
                  <a:pt x="5248275" y="1091141"/>
                </a:lnTo>
                <a:lnTo>
                  <a:pt x="5252244" y="1089819"/>
                </a:lnTo>
                <a:lnTo>
                  <a:pt x="5255948" y="1087437"/>
                </a:lnTo>
                <a:lnTo>
                  <a:pt x="5259387" y="1085056"/>
                </a:lnTo>
                <a:lnTo>
                  <a:pt x="5262827" y="1082675"/>
                </a:lnTo>
                <a:lnTo>
                  <a:pt x="5266266" y="1079764"/>
                </a:lnTo>
                <a:lnTo>
                  <a:pt x="5272616" y="1073944"/>
                </a:lnTo>
                <a:lnTo>
                  <a:pt x="5278966" y="1068123"/>
                </a:lnTo>
                <a:lnTo>
                  <a:pt x="5282141" y="1065212"/>
                </a:lnTo>
                <a:lnTo>
                  <a:pt x="5285581" y="1062567"/>
                </a:lnTo>
                <a:lnTo>
                  <a:pt x="5289285" y="1060185"/>
                </a:lnTo>
                <a:lnTo>
                  <a:pt x="5292989" y="1058069"/>
                </a:lnTo>
                <a:lnTo>
                  <a:pt x="5294312" y="1057539"/>
                </a:lnTo>
                <a:lnTo>
                  <a:pt x="5295635" y="1056481"/>
                </a:lnTo>
                <a:lnTo>
                  <a:pt x="5296958" y="1055687"/>
                </a:lnTo>
                <a:lnTo>
                  <a:pt x="5298016" y="1054629"/>
                </a:lnTo>
                <a:lnTo>
                  <a:pt x="5299604" y="1052248"/>
                </a:lnTo>
                <a:lnTo>
                  <a:pt x="5300927" y="1049073"/>
                </a:lnTo>
                <a:lnTo>
                  <a:pt x="5301721" y="1046162"/>
                </a:lnTo>
                <a:lnTo>
                  <a:pt x="5302514" y="1042723"/>
                </a:lnTo>
                <a:lnTo>
                  <a:pt x="5303308" y="1035843"/>
                </a:lnTo>
                <a:lnTo>
                  <a:pt x="5303573" y="1032668"/>
                </a:lnTo>
                <a:lnTo>
                  <a:pt x="5304631" y="1029493"/>
                </a:lnTo>
                <a:lnTo>
                  <a:pt x="5305425" y="1027112"/>
                </a:lnTo>
                <a:lnTo>
                  <a:pt x="5306748" y="1024995"/>
                </a:lnTo>
                <a:lnTo>
                  <a:pt x="5307541" y="1023937"/>
                </a:lnTo>
                <a:lnTo>
                  <a:pt x="5308864" y="1023143"/>
                </a:lnTo>
                <a:lnTo>
                  <a:pt x="5310187" y="1022350"/>
                </a:lnTo>
                <a:lnTo>
                  <a:pt x="5311246" y="1022085"/>
                </a:lnTo>
                <a:lnTo>
                  <a:pt x="5313098" y="1022085"/>
                </a:lnTo>
                <a:lnTo>
                  <a:pt x="5314950" y="1022085"/>
                </a:lnTo>
                <a:lnTo>
                  <a:pt x="5316802" y="1022085"/>
                </a:lnTo>
                <a:lnTo>
                  <a:pt x="5318919" y="1022879"/>
                </a:lnTo>
                <a:lnTo>
                  <a:pt x="5322358" y="1023673"/>
                </a:lnTo>
                <a:lnTo>
                  <a:pt x="5325798" y="1024995"/>
                </a:lnTo>
                <a:lnTo>
                  <a:pt x="5328444" y="1026318"/>
                </a:lnTo>
                <a:lnTo>
                  <a:pt x="5331619" y="1027906"/>
                </a:lnTo>
                <a:lnTo>
                  <a:pt x="5334000" y="1030023"/>
                </a:lnTo>
                <a:lnTo>
                  <a:pt x="5336381" y="1032404"/>
                </a:lnTo>
                <a:lnTo>
                  <a:pt x="5338762" y="1034785"/>
                </a:lnTo>
                <a:lnTo>
                  <a:pt x="5340085" y="1037166"/>
                </a:lnTo>
                <a:lnTo>
                  <a:pt x="5341408" y="1040341"/>
                </a:lnTo>
                <a:lnTo>
                  <a:pt x="5341937" y="1043252"/>
                </a:lnTo>
                <a:lnTo>
                  <a:pt x="5341937" y="1046691"/>
                </a:lnTo>
                <a:lnTo>
                  <a:pt x="5341408" y="1050396"/>
                </a:lnTo>
                <a:lnTo>
                  <a:pt x="5340085" y="1054100"/>
                </a:lnTo>
                <a:lnTo>
                  <a:pt x="5338233" y="1058333"/>
                </a:lnTo>
                <a:lnTo>
                  <a:pt x="5335587" y="1062567"/>
                </a:lnTo>
                <a:lnTo>
                  <a:pt x="5331883" y="1067329"/>
                </a:lnTo>
                <a:lnTo>
                  <a:pt x="5330560" y="1068916"/>
                </a:lnTo>
                <a:lnTo>
                  <a:pt x="5330296" y="1070769"/>
                </a:lnTo>
                <a:lnTo>
                  <a:pt x="5330296" y="1072621"/>
                </a:lnTo>
                <a:lnTo>
                  <a:pt x="5330825" y="1074473"/>
                </a:lnTo>
                <a:lnTo>
                  <a:pt x="5332148" y="1076325"/>
                </a:lnTo>
                <a:lnTo>
                  <a:pt x="5334000" y="1077912"/>
                </a:lnTo>
                <a:lnTo>
                  <a:pt x="5336116" y="1079500"/>
                </a:lnTo>
                <a:lnTo>
                  <a:pt x="5338762" y="1081087"/>
                </a:lnTo>
                <a:lnTo>
                  <a:pt x="5341408" y="1082675"/>
                </a:lnTo>
                <a:lnTo>
                  <a:pt x="5344583" y="1083998"/>
                </a:lnTo>
                <a:lnTo>
                  <a:pt x="5347494" y="1085056"/>
                </a:lnTo>
                <a:lnTo>
                  <a:pt x="5351198" y="1086115"/>
                </a:lnTo>
                <a:lnTo>
                  <a:pt x="5354637" y="1086644"/>
                </a:lnTo>
                <a:lnTo>
                  <a:pt x="5358606" y="1086908"/>
                </a:lnTo>
                <a:lnTo>
                  <a:pt x="5362310" y="1087173"/>
                </a:lnTo>
                <a:lnTo>
                  <a:pt x="5366014" y="1086908"/>
                </a:lnTo>
                <a:lnTo>
                  <a:pt x="5368396" y="1086379"/>
                </a:lnTo>
                <a:lnTo>
                  <a:pt x="5370777" y="1085056"/>
                </a:lnTo>
                <a:lnTo>
                  <a:pt x="5373158" y="1083469"/>
                </a:lnTo>
                <a:lnTo>
                  <a:pt x="5375275" y="1081616"/>
                </a:lnTo>
                <a:lnTo>
                  <a:pt x="5379244" y="1077383"/>
                </a:lnTo>
                <a:lnTo>
                  <a:pt x="5383212" y="1073414"/>
                </a:lnTo>
                <a:lnTo>
                  <a:pt x="5385329" y="1071562"/>
                </a:lnTo>
                <a:lnTo>
                  <a:pt x="5387446" y="1070239"/>
                </a:lnTo>
                <a:lnTo>
                  <a:pt x="5389562" y="1069446"/>
                </a:lnTo>
                <a:lnTo>
                  <a:pt x="5391679" y="1069181"/>
                </a:lnTo>
                <a:lnTo>
                  <a:pt x="5393002" y="1069446"/>
                </a:lnTo>
                <a:lnTo>
                  <a:pt x="5394325" y="1069710"/>
                </a:lnTo>
                <a:lnTo>
                  <a:pt x="5395648" y="1070239"/>
                </a:lnTo>
                <a:lnTo>
                  <a:pt x="5396971" y="1071298"/>
                </a:lnTo>
                <a:lnTo>
                  <a:pt x="5399881" y="1073679"/>
                </a:lnTo>
                <a:lnTo>
                  <a:pt x="5402791" y="1077119"/>
                </a:lnTo>
                <a:lnTo>
                  <a:pt x="5404644" y="1079764"/>
                </a:lnTo>
                <a:lnTo>
                  <a:pt x="5405966" y="1082675"/>
                </a:lnTo>
                <a:lnTo>
                  <a:pt x="5406231" y="1085321"/>
                </a:lnTo>
                <a:lnTo>
                  <a:pt x="5406496" y="1088231"/>
                </a:lnTo>
                <a:lnTo>
                  <a:pt x="5405966" y="1090612"/>
                </a:lnTo>
                <a:lnTo>
                  <a:pt x="5404908" y="1093523"/>
                </a:lnTo>
                <a:lnTo>
                  <a:pt x="5404114" y="1095904"/>
                </a:lnTo>
                <a:lnTo>
                  <a:pt x="5402527" y="1098285"/>
                </a:lnTo>
                <a:lnTo>
                  <a:pt x="5399087" y="1103312"/>
                </a:lnTo>
                <a:lnTo>
                  <a:pt x="5395648" y="1107810"/>
                </a:lnTo>
                <a:lnTo>
                  <a:pt x="5392737" y="1113102"/>
                </a:lnTo>
                <a:lnTo>
                  <a:pt x="5391414" y="1115483"/>
                </a:lnTo>
                <a:lnTo>
                  <a:pt x="5390621" y="1117865"/>
                </a:lnTo>
                <a:lnTo>
                  <a:pt x="5389562" y="1120775"/>
                </a:lnTo>
                <a:lnTo>
                  <a:pt x="5388504" y="1123156"/>
                </a:lnTo>
                <a:lnTo>
                  <a:pt x="5385329" y="1128448"/>
                </a:lnTo>
                <a:lnTo>
                  <a:pt x="5381889" y="1134004"/>
                </a:lnTo>
                <a:lnTo>
                  <a:pt x="5377921" y="1140354"/>
                </a:lnTo>
                <a:lnTo>
                  <a:pt x="5386652" y="1143529"/>
                </a:lnTo>
                <a:lnTo>
                  <a:pt x="5395119" y="1145910"/>
                </a:lnTo>
                <a:lnTo>
                  <a:pt x="5399087" y="1146969"/>
                </a:lnTo>
                <a:lnTo>
                  <a:pt x="5403321" y="1147498"/>
                </a:lnTo>
                <a:lnTo>
                  <a:pt x="5407554" y="1148027"/>
                </a:lnTo>
                <a:lnTo>
                  <a:pt x="5411523" y="1148027"/>
                </a:lnTo>
                <a:lnTo>
                  <a:pt x="5415756" y="1148027"/>
                </a:lnTo>
                <a:lnTo>
                  <a:pt x="5419725" y="1147762"/>
                </a:lnTo>
                <a:lnTo>
                  <a:pt x="5423694" y="1147233"/>
                </a:lnTo>
                <a:lnTo>
                  <a:pt x="5427662" y="1146175"/>
                </a:lnTo>
                <a:lnTo>
                  <a:pt x="5431631" y="1144587"/>
                </a:lnTo>
                <a:lnTo>
                  <a:pt x="5435335" y="1143264"/>
                </a:lnTo>
                <a:lnTo>
                  <a:pt x="5439304" y="1140883"/>
                </a:lnTo>
                <a:lnTo>
                  <a:pt x="5443273" y="1138766"/>
                </a:lnTo>
                <a:lnTo>
                  <a:pt x="5448300" y="1135856"/>
                </a:lnTo>
                <a:lnTo>
                  <a:pt x="5454914" y="1152789"/>
                </a:lnTo>
                <a:lnTo>
                  <a:pt x="5461794" y="1169458"/>
                </a:lnTo>
                <a:lnTo>
                  <a:pt x="5454385" y="1180306"/>
                </a:lnTo>
                <a:lnTo>
                  <a:pt x="5451475" y="1184539"/>
                </a:lnTo>
                <a:lnTo>
                  <a:pt x="5448829" y="1189037"/>
                </a:lnTo>
                <a:lnTo>
                  <a:pt x="5446977" y="1192477"/>
                </a:lnTo>
                <a:lnTo>
                  <a:pt x="5445919" y="1195917"/>
                </a:lnTo>
                <a:lnTo>
                  <a:pt x="5444860" y="1199620"/>
                </a:lnTo>
                <a:lnTo>
                  <a:pt x="5444596" y="1203060"/>
                </a:lnTo>
                <a:lnTo>
                  <a:pt x="5444860" y="1206500"/>
                </a:lnTo>
                <a:lnTo>
                  <a:pt x="5445389" y="1210204"/>
                </a:lnTo>
                <a:lnTo>
                  <a:pt x="5446712" y="1213908"/>
                </a:lnTo>
                <a:lnTo>
                  <a:pt x="5448300" y="1218141"/>
                </a:lnTo>
                <a:lnTo>
                  <a:pt x="5450416" y="1222640"/>
                </a:lnTo>
                <a:lnTo>
                  <a:pt x="5453327" y="1227931"/>
                </a:lnTo>
                <a:lnTo>
                  <a:pt x="5459677" y="1240102"/>
                </a:lnTo>
                <a:lnTo>
                  <a:pt x="5460206" y="1241425"/>
                </a:lnTo>
                <a:lnTo>
                  <a:pt x="5460206" y="1242483"/>
                </a:lnTo>
                <a:lnTo>
                  <a:pt x="5460206" y="1244865"/>
                </a:lnTo>
                <a:lnTo>
                  <a:pt x="5459941" y="1247510"/>
                </a:lnTo>
                <a:lnTo>
                  <a:pt x="5459148" y="1250421"/>
                </a:lnTo>
                <a:lnTo>
                  <a:pt x="5456766" y="1256241"/>
                </a:lnTo>
                <a:lnTo>
                  <a:pt x="5454385" y="1262062"/>
                </a:lnTo>
                <a:lnTo>
                  <a:pt x="5444331" y="1288785"/>
                </a:lnTo>
                <a:lnTo>
                  <a:pt x="5434277" y="1315508"/>
                </a:lnTo>
                <a:lnTo>
                  <a:pt x="5435071" y="1324769"/>
                </a:lnTo>
                <a:lnTo>
                  <a:pt x="5435600" y="1333765"/>
                </a:lnTo>
                <a:lnTo>
                  <a:pt x="5436923" y="1352021"/>
                </a:lnTo>
                <a:lnTo>
                  <a:pt x="5437716" y="1370542"/>
                </a:lnTo>
                <a:lnTo>
                  <a:pt x="5438775" y="1379273"/>
                </a:lnTo>
                <a:lnTo>
                  <a:pt x="5439569" y="1388533"/>
                </a:lnTo>
                <a:lnTo>
                  <a:pt x="5440891" y="1397529"/>
                </a:lnTo>
                <a:lnTo>
                  <a:pt x="5442479" y="1406260"/>
                </a:lnTo>
                <a:lnTo>
                  <a:pt x="5444331" y="1415256"/>
                </a:lnTo>
                <a:lnTo>
                  <a:pt x="5446977" y="1423987"/>
                </a:lnTo>
                <a:lnTo>
                  <a:pt x="5450152" y="1432454"/>
                </a:lnTo>
                <a:lnTo>
                  <a:pt x="5453856" y="1441185"/>
                </a:lnTo>
                <a:lnTo>
                  <a:pt x="5455973" y="1445419"/>
                </a:lnTo>
                <a:lnTo>
                  <a:pt x="5458089" y="1449387"/>
                </a:lnTo>
                <a:lnTo>
                  <a:pt x="5461000" y="1453356"/>
                </a:lnTo>
                <a:lnTo>
                  <a:pt x="5463646" y="1457589"/>
                </a:lnTo>
                <a:lnTo>
                  <a:pt x="5467350" y="1453356"/>
                </a:lnTo>
                <a:lnTo>
                  <a:pt x="5471054" y="1449652"/>
                </a:lnTo>
                <a:lnTo>
                  <a:pt x="5475023" y="1446212"/>
                </a:lnTo>
                <a:lnTo>
                  <a:pt x="5478991" y="1443037"/>
                </a:lnTo>
                <a:lnTo>
                  <a:pt x="5482696" y="1439862"/>
                </a:lnTo>
                <a:lnTo>
                  <a:pt x="5486664" y="1436687"/>
                </a:lnTo>
                <a:lnTo>
                  <a:pt x="5490633" y="1434306"/>
                </a:lnTo>
                <a:lnTo>
                  <a:pt x="5494602" y="1431925"/>
                </a:lnTo>
                <a:lnTo>
                  <a:pt x="5498571" y="1429808"/>
                </a:lnTo>
                <a:lnTo>
                  <a:pt x="5502539" y="1427956"/>
                </a:lnTo>
                <a:lnTo>
                  <a:pt x="5507037" y="1426104"/>
                </a:lnTo>
                <a:lnTo>
                  <a:pt x="5511006" y="1424781"/>
                </a:lnTo>
                <a:lnTo>
                  <a:pt x="5514975" y="1423458"/>
                </a:lnTo>
                <a:lnTo>
                  <a:pt x="5519208" y="1422664"/>
                </a:lnTo>
                <a:lnTo>
                  <a:pt x="5523177" y="1421606"/>
                </a:lnTo>
                <a:lnTo>
                  <a:pt x="5527410" y="1421342"/>
                </a:lnTo>
                <a:lnTo>
                  <a:pt x="5531908" y="1421077"/>
                </a:lnTo>
                <a:lnTo>
                  <a:pt x="5535877" y="1421077"/>
                </a:lnTo>
                <a:lnTo>
                  <a:pt x="5540110" y="1421077"/>
                </a:lnTo>
                <a:lnTo>
                  <a:pt x="5544344" y="1421606"/>
                </a:lnTo>
                <a:lnTo>
                  <a:pt x="5548842" y="1422400"/>
                </a:lnTo>
                <a:lnTo>
                  <a:pt x="5553075" y="1423194"/>
                </a:lnTo>
                <a:lnTo>
                  <a:pt x="5557308" y="1424516"/>
                </a:lnTo>
                <a:lnTo>
                  <a:pt x="5561542" y="1425839"/>
                </a:lnTo>
                <a:lnTo>
                  <a:pt x="5566040" y="1427162"/>
                </a:lnTo>
                <a:lnTo>
                  <a:pt x="5570273" y="1429014"/>
                </a:lnTo>
                <a:lnTo>
                  <a:pt x="5574771" y="1431131"/>
                </a:lnTo>
                <a:lnTo>
                  <a:pt x="5579004" y="1433777"/>
                </a:lnTo>
                <a:lnTo>
                  <a:pt x="5583502" y="1436158"/>
                </a:lnTo>
                <a:lnTo>
                  <a:pt x="5588000" y="1438804"/>
                </a:lnTo>
                <a:lnTo>
                  <a:pt x="5596996" y="1445154"/>
                </a:lnTo>
                <a:lnTo>
                  <a:pt x="5599377" y="1447006"/>
                </a:lnTo>
                <a:lnTo>
                  <a:pt x="5601758" y="1448329"/>
                </a:lnTo>
                <a:lnTo>
                  <a:pt x="5607050" y="1450975"/>
                </a:lnTo>
                <a:lnTo>
                  <a:pt x="5612871" y="1453091"/>
                </a:lnTo>
                <a:lnTo>
                  <a:pt x="5618956" y="1454944"/>
                </a:lnTo>
                <a:lnTo>
                  <a:pt x="5625571" y="1456531"/>
                </a:lnTo>
                <a:lnTo>
                  <a:pt x="5631921" y="1457325"/>
                </a:lnTo>
                <a:lnTo>
                  <a:pt x="5638271" y="1457854"/>
                </a:lnTo>
                <a:lnTo>
                  <a:pt x="5644621" y="1458383"/>
                </a:lnTo>
                <a:lnTo>
                  <a:pt x="5650706" y="1458648"/>
                </a:lnTo>
                <a:lnTo>
                  <a:pt x="5656262" y="1458648"/>
                </a:lnTo>
                <a:lnTo>
                  <a:pt x="5665788" y="1457854"/>
                </a:lnTo>
                <a:lnTo>
                  <a:pt x="5672402" y="1457060"/>
                </a:lnTo>
                <a:lnTo>
                  <a:pt x="5674519" y="1456531"/>
                </a:lnTo>
                <a:lnTo>
                  <a:pt x="5675577" y="1455737"/>
                </a:lnTo>
                <a:lnTo>
                  <a:pt x="5678752" y="1452827"/>
                </a:lnTo>
                <a:lnTo>
                  <a:pt x="5681662" y="1449652"/>
                </a:lnTo>
                <a:lnTo>
                  <a:pt x="5684838" y="1447271"/>
                </a:lnTo>
                <a:lnTo>
                  <a:pt x="5687484" y="1445419"/>
                </a:lnTo>
                <a:lnTo>
                  <a:pt x="5690394" y="1443567"/>
                </a:lnTo>
                <a:lnTo>
                  <a:pt x="5693040" y="1442244"/>
                </a:lnTo>
                <a:lnTo>
                  <a:pt x="5695421" y="1441450"/>
                </a:lnTo>
                <a:lnTo>
                  <a:pt x="5698331" y="1440656"/>
                </a:lnTo>
                <a:lnTo>
                  <a:pt x="5700712" y="1440391"/>
                </a:lnTo>
                <a:lnTo>
                  <a:pt x="5703094" y="1440391"/>
                </a:lnTo>
                <a:lnTo>
                  <a:pt x="5705475" y="1440656"/>
                </a:lnTo>
                <a:lnTo>
                  <a:pt x="5707856" y="1441185"/>
                </a:lnTo>
                <a:lnTo>
                  <a:pt x="5709973" y="1441979"/>
                </a:lnTo>
                <a:lnTo>
                  <a:pt x="5712090" y="1442508"/>
                </a:lnTo>
                <a:lnTo>
                  <a:pt x="5716323" y="1445154"/>
                </a:lnTo>
                <a:lnTo>
                  <a:pt x="5720292" y="1447800"/>
                </a:lnTo>
                <a:lnTo>
                  <a:pt x="5724790" y="1450975"/>
                </a:lnTo>
                <a:lnTo>
                  <a:pt x="5732462" y="1457854"/>
                </a:lnTo>
                <a:lnTo>
                  <a:pt x="5736431" y="1461029"/>
                </a:lnTo>
                <a:lnTo>
                  <a:pt x="5740400" y="1464204"/>
                </a:lnTo>
                <a:lnTo>
                  <a:pt x="5744634" y="1466585"/>
                </a:lnTo>
                <a:lnTo>
                  <a:pt x="5746486" y="1467379"/>
                </a:lnTo>
                <a:lnTo>
                  <a:pt x="5748602" y="1468173"/>
                </a:lnTo>
                <a:lnTo>
                  <a:pt x="5773208" y="1462616"/>
                </a:lnTo>
                <a:lnTo>
                  <a:pt x="5776119" y="1460500"/>
                </a:lnTo>
                <a:lnTo>
                  <a:pt x="5779029" y="1458648"/>
                </a:lnTo>
                <a:lnTo>
                  <a:pt x="5782204" y="1457060"/>
                </a:lnTo>
                <a:lnTo>
                  <a:pt x="5785114" y="1455737"/>
                </a:lnTo>
                <a:lnTo>
                  <a:pt x="5788290" y="1455208"/>
                </a:lnTo>
                <a:lnTo>
                  <a:pt x="5791729" y="1454944"/>
                </a:lnTo>
                <a:lnTo>
                  <a:pt x="5795169" y="1455208"/>
                </a:lnTo>
                <a:lnTo>
                  <a:pt x="5798608" y="1455737"/>
                </a:lnTo>
                <a:lnTo>
                  <a:pt x="5799931" y="1455737"/>
                </a:lnTo>
                <a:lnTo>
                  <a:pt x="5801519" y="1455737"/>
                </a:lnTo>
                <a:lnTo>
                  <a:pt x="5802842" y="1455473"/>
                </a:lnTo>
                <a:lnTo>
                  <a:pt x="5804429" y="1454944"/>
                </a:lnTo>
                <a:lnTo>
                  <a:pt x="5807869" y="1453091"/>
                </a:lnTo>
                <a:lnTo>
                  <a:pt x="5811308" y="1450181"/>
                </a:lnTo>
                <a:lnTo>
                  <a:pt x="5815277" y="1447006"/>
                </a:lnTo>
                <a:lnTo>
                  <a:pt x="5818981" y="1443567"/>
                </a:lnTo>
                <a:lnTo>
                  <a:pt x="5826919" y="1436423"/>
                </a:lnTo>
                <a:lnTo>
                  <a:pt x="5847556" y="1434835"/>
                </a:lnTo>
                <a:lnTo>
                  <a:pt x="5848086" y="1437746"/>
                </a:lnTo>
                <a:lnTo>
                  <a:pt x="5848350" y="1440656"/>
                </a:lnTo>
                <a:lnTo>
                  <a:pt x="5848879" y="1444096"/>
                </a:lnTo>
                <a:lnTo>
                  <a:pt x="5848879" y="1448329"/>
                </a:lnTo>
                <a:lnTo>
                  <a:pt x="5848350" y="1458383"/>
                </a:lnTo>
                <a:lnTo>
                  <a:pt x="5847556" y="1470819"/>
                </a:lnTo>
                <a:lnTo>
                  <a:pt x="5853112" y="1473993"/>
                </a:lnTo>
                <a:lnTo>
                  <a:pt x="5857875" y="1477433"/>
                </a:lnTo>
                <a:lnTo>
                  <a:pt x="5862638" y="1480608"/>
                </a:lnTo>
                <a:lnTo>
                  <a:pt x="5866871" y="1484312"/>
                </a:lnTo>
                <a:lnTo>
                  <a:pt x="5870840" y="1488016"/>
                </a:lnTo>
                <a:lnTo>
                  <a:pt x="5874544" y="1491985"/>
                </a:lnTo>
                <a:lnTo>
                  <a:pt x="5877719" y="1495954"/>
                </a:lnTo>
                <a:lnTo>
                  <a:pt x="5880629" y="1500452"/>
                </a:lnTo>
                <a:lnTo>
                  <a:pt x="5883540" y="1504685"/>
                </a:lnTo>
                <a:lnTo>
                  <a:pt x="5885921" y="1508918"/>
                </a:lnTo>
                <a:lnTo>
                  <a:pt x="5888038" y="1513152"/>
                </a:lnTo>
                <a:lnTo>
                  <a:pt x="5889890" y="1517914"/>
                </a:lnTo>
                <a:lnTo>
                  <a:pt x="5891477" y="1522412"/>
                </a:lnTo>
                <a:lnTo>
                  <a:pt x="5893064" y="1527439"/>
                </a:lnTo>
                <a:lnTo>
                  <a:pt x="5894652" y="1531937"/>
                </a:lnTo>
                <a:lnTo>
                  <a:pt x="5895446" y="1536964"/>
                </a:lnTo>
                <a:lnTo>
                  <a:pt x="5897298" y="1547018"/>
                </a:lnTo>
                <a:lnTo>
                  <a:pt x="5898621" y="1556808"/>
                </a:lnTo>
                <a:lnTo>
                  <a:pt x="5899414" y="1567127"/>
                </a:lnTo>
                <a:lnTo>
                  <a:pt x="5900208" y="1577446"/>
                </a:lnTo>
                <a:lnTo>
                  <a:pt x="5901266" y="1597819"/>
                </a:lnTo>
                <a:lnTo>
                  <a:pt x="5901796" y="1607873"/>
                </a:lnTo>
                <a:lnTo>
                  <a:pt x="5902854" y="1617927"/>
                </a:lnTo>
                <a:lnTo>
                  <a:pt x="5903384" y="1621102"/>
                </a:lnTo>
                <a:lnTo>
                  <a:pt x="5904442" y="1623748"/>
                </a:lnTo>
                <a:lnTo>
                  <a:pt x="5905236" y="1626658"/>
                </a:lnTo>
                <a:lnTo>
                  <a:pt x="5906558" y="1629039"/>
                </a:lnTo>
                <a:lnTo>
                  <a:pt x="5908410" y="1631421"/>
                </a:lnTo>
                <a:lnTo>
                  <a:pt x="5909998" y="1634067"/>
                </a:lnTo>
                <a:lnTo>
                  <a:pt x="5912114" y="1636183"/>
                </a:lnTo>
                <a:lnTo>
                  <a:pt x="5914231" y="1638035"/>
                </a:lnTo>
                <a:lnTo>
                  <a:pt x="5918729" y="1642004"/>
                </a:lnTo>
                <a:lnTo>
                  <a:pt x="5923492" y="1645708"/>
                </a:lnTo>
                <a:lnTo>
                  <a:pt x="5933546" y="1652323"/>
                </a:lnTo>
                <a:lnTo>
                  <a:pt x="5938044" y="1656027"/>
                </a:lnTo>
                <a:lnTo>
                  <a:pt x="5942277" y="1659731"/>
                </a:lnTo>
                <a:lnTo>
                  <a:pt x="5944129" y="1661848"/>
                </a:lnTo>
                <a:lnTo>
                  <a:pt x="5945452" y="1663965"/>
                </a:lnTo>
                <a:lnTo>
                  <a:pt x="5947040" y="1666081"/>
                </a:lnTo>
                <a:lnTo>
                  <a:pt x="5948362" y="1668727"/>
                </a:lnTo>
                <a:lnTo>
                  <a:pt x="5949156" y="1671108"/>
                </a:lnTo>
                <a:lnTo>
                  <a:pt x="5949950" y="1673754"/>
                </a:lnTo>
                <a:lnTo>
                  <a:pt x="5950214" y="1676929"/>
                </a:lnTo>
                <a:lnTo>
                  <a:pt x="5949950" y="1680104"/>
                </a:lnTo>
                <a:lnTo>
                  <a:pt x="5949421" y="1683015"/>
                </a:lnTo>
                <a:lnTo>
                  <a:pt x="5948627" y="1686719"/>
                </a:lnTo>
                <a:lnTo>
                  <a:pt x="5947304" y="1690423"/>
                </a:lnTo>
                <a:lnTo>
                  <a:pt x="5945716" y="1694392"/>
                </a:lnTo>
                <a:lnTo>
                  <a:pt x="5943600" y="1698890"/>
                </a:lnTo>
                <a:lnTo>
                  <a:pt x="5941748" y="1702858"/>
                </a:lnTo>
                <a:lnTo>
                  <a:pt x="5939631" y="1706033"/>
                </a:lnTo>
                <a:lnTo>
                  <a:pt x="5937779" y="1709473"/>
                </a:lnTo>
                <a:lnTo>
                  <a:pt x="5935927" y="1711854"/>
                </a:lnTo>
                <a:lnTo>
                  <a:pt x="5933810" y="1714500"/>
                </a:lnTo>
                <a:lnTo>
                  <a:pt x="5931958" y="1716352"/>
                </a:lnTo>
                <a:lnTo>
                  <a:pt x="5930106" y="1717675"/>
                </a:lnTo>
                <a:lnTo>
                  <a:pt x="5927990" y="1718998"/>
                </a:lnTo>
                <a:lnTo>
                  <a:pt x="5926138" y="1720056"/>
                </a:lnTo>
                <a:lnTo>
                  <a:pt x="5924286" y="1720585"/>
                </a:lnTo>
                <a:lnTo>
                  <a:pt x="5922169" y="1720850"/>
                </a:lnTo>
                <a:lnTo>
                  <a:pt x="5920316" y="1720850"/>
                </a:lnTo>
                <a:lnTo>
                  <a:pt x="5918464" y="1720850"/>
                </a:lnTo>
                <a:lnTo>
                  <a:pt x="5916612" y="1720321"/>
                </a:lnTo>
                <a:lnTo>
                  <a:pt x="5914496" y="1719527"/>
                </a:lnTo>
                <a:lnTo>
                  <a:pt x="5910792" y="1717675"/>
                </a:lnTo>
                <a:lnTo>
                  <a:pt x="5906823" y="1715294"/>
                </a:lnTo>
                <a:lnTo>
                  <a:pt x="5902854" y="1712383"/>
                </a:lnTo>
                <a:lnTo>
                  <a:pt x="5898886" y="1708943"/>
                </a:lnTo>
                <a:lnTo>
                  <a:pt x="5890948" y="1701535"/>
                </a:lnTo>
                <a:lnTo>
                  <a:pt x="5886979" y="1697831"/>
                </a:lnTo>
                <a:lnTo>
                  <a:pt x="5882481" y="1694392"/>
                </a:lnTo>
                <a:lnTo>
                  <a:pt x="5877719" y="1690158"/>
                </a:lnTo>
                <a:lnTo>
                  <a:pt x="5872692" y="1685131"/>
                </a:lnTo>
                <a:lnTo>
                  <a:pt x="5867400" y="1680369"/>
                </a:lnTo>
                <a:lnTo>
                  <a:pt x="5864754" y="1678252"/>
                </a:lnTo>
                <a:lnTo>
                  <a:pt x="5861579" y="1676135"/>
                </a:lnTo>
                <a:lnTo>
                  <a:pt x="5858934" y="1674548"/>
                </a:lnTo>
                <a:lnTo>
                  <a:pt x="5855758" y="1673225"/>
                </a:lnTo>
                <a:lnTo>
                  <a:pt x="5852848" y="1672431"/>
                </a:lnTo>
                <a:lnTo>
                  <a:pt x="5849408" y="1672167"/>
                </a:lnTo>
                <a:lnTo>
                  <a:pt x="5845704" y="1672431"/>
                </a:lnTo>
                <a:lnTo>
                  <a:pt x="5842000" y="1673225"/>
                </a:lnTo>
                <a:lnTo>
                  <a:pt x="5838296" y="1675077"/>
                </a:lnTo>
                <a:lnTo>
                  <a:pt x="5834327" y="1677458"/>
                </a:lnTo>
                <a:lnTo>
                  <a:pt x="5830094" y="1680633"/>
                </a:lnTo>
                <a:lnTo>
                  <a:pt x="5825860" y="1684073"/>
                </a:lnTo>
                <a:lnTo>
                  <a:pt x="5821362" y="1687512"/>
                </a:lnTo>
                <a:lnTo>
                  <a:pt x="5820040" y="1689629"/>
                </a:lnTo>
                <a:lnTo>
                  <a:pt x="5818452" y="1691481"/>
                </a:lnTo>
                <a:lnTo>
                  <a:pt x="5817129" y="1693862"/>
                </a:lnTo>
                <a:lnTo>
                  <a:pt x="5816336" y="1695979"/>
                </a:lnTo>
                <a:lnTo>
                  <a:pt x="5815806" y="1698360"/>
                </a:lnTo>
                <a:lnTo>
                  <a:pt x="5816336" y="1701271"/>
                </a:lnTo>
                <a:lnTo>
                  <a:pt x="5816864" y="1703916"/>
                </a:lnTo>
                <a:lnTo>
                  <a:pt x="5818188" y="1706827"/>
                </a:lnTo>
                <a:lnTo>
                  <a:pt x="5820304" y="1710002"/>
                </a:lnTo>
                <a:lnTo>
                  <a:pt x="5822950" y="1713177"/>
                </a:lnTo>
                <a:lnTo>
                  <a:pt x="5829564" y="1736196"/>
                </a:lnTo>
                <a:lnTo>
                  <a:pt x="5831681" y="1737519"/>
                </a:lnTo>
                <a:lnTo>
                  <a:pt x="5834062" y="1738312"/>
                </a:lnTo>
                <a:lnTo>
                  <a:pt x="5836708" y="1739371"/>
                </a:lnTo>
                <a:lnTo>
                  <a:pt x="5839619" y="1739900"/>
                </a:lnTo>
                <a:lnTo>
                  <a:pt x="5845440" y="1740429"/>
                </a:lnTo>
                <a:lnTo>
                  <a:pt x="5851260" y="1741223"/>
                </a:lnTo>
                <a:lnTo>
                  <a:pt x="5853906" y="1741752"/>
                </a:lnTo>
                <a:lnTo>
                  <a:pt x="5856816" y="1742281"/>
                </a:lnTo>
                <a:lnTo>
                  <a:pt x="5858934" y="1743340"/>
                </a:lnTo>
                <a:lnTo>
                  <a:pt x="5861050" y="1744927"/>
                </a:lnTo>
                <a:lnTo>
                  <a:pt x="5862902" y="1746250"/>
                </a:lnTo>
                <a:lnTo>
                  <a:pt x="5864490" y="1748896"/>
                </a:lnTo>
                <a:lnTo>
                  <a:pt x="5865284" y="1751542"/>
                </a:lnTo>
                <a:lnTo>
                  <a:pt x="5866077" y="1754981"/>
                </a:lnTo>
                <a:lnTo>
                  <a:pt x="5866077" y="1758156"/>
                </a:lnTo>
                <a:lnTo>
                  <a:pt x="5865812" y="1760802"/>
                </a:lnTo>
                <a:lnTo>
                  <a:pt x="5864754" y="1763183"/>
                </a:lnTo>
                <a:lnTo>
                  <a:pt x="5863431" y="1765300"/>
                </a:lnTo>
                <a:lnTo>
                  <a:pt x="5862373" y="1767681"/>
                </a:lnTo>
                <a:lnTo>
                  <a:pt x="5860521" y="1769269"/>
                </a:lnTo>
                <a:lnTo>
                  <a:pt x="5858404" y="1771121"/>
                </a:lnTo>
                <a:lnTo>
                  <a:pt x="5856288" y="1772708"/>
                </a:lnTo>
                <a:lnTo>
                  <a:pt x="5851260" y="1775619"/>
                </a:lnTo>
                <a:lnTo>
                  <a:pt x="5845704" y="1778000"/>
                </a:lnTo>
                <a:lnTo>
                  <a:pt x="5834856" y="1782498"/>
                </a:lnTo>
                <a:lnTo>
                  <a:pt x="5831152" y="1784350"/>
                </a:lnTo>
                <a:lnTo>
                  <a:pt x="5827712" y="1786202"/>
                </a:lnTo>
                <a:lnTo>
                  <a:pt x="5820569" y="1790964"/>
                </a:lnTo>
                <a:lnTo>
                  <a:pt x="5813690" y="1795462"/>
                </a:lnTo>
                <a:lnTo>
                  <a:pt x="5806810" y="1800225"/>
                </a:lnTo>
                <a:lnTo>
                  <a:pt x="5803636" y="1803400"/>
                </a:lnTo>
                <a:lnTo>
                  <a:pt x="5800460" y="1807104"/>
                </a:lnTo>
                <a:lnTo>
                  <a:pt x="5802048" y="1809221"/>
                </a:lnTo>
                <a:lnTo>
                  <a:pt x="5803371" y="1811867"/>
                </a:lnTo>
                <a:lnTo>
                  <a:pt x="5804429" y="1814248"/>
                </a:lnTo>
                <a:lnTo>
                  <a:pt x="5805488" y="1816894"/>
                </a:lnTo>
                <a:lnTo>
                  <a:pt x="5807869" y="1817952"/>
                </a:lnTo>
                <a:lnTo>
                  <a:pt x="5809986" y="1819804"/>
                </a:lnTo>
                <a:lnTo>
                  <a:pt x="5812366" y="1821656"/>
                </a:lnTo>
                <a:lnTo>
                  <a:pt x="5813690" y="1824037"/>
                </a:lnTo>
                <a:lnTo>
                  <a:pt x="5816336" y="1824566"/>
                </a:lnTo>
                <a:lnTo>
                  <a:pt x="5818452" y="1825890"/>
                </a:lnTo>
                <a:lnTo>
                  <a:pt x="5820304" y="1827212"/>
                </a:lnTo>
                <a:lnTo>
                  <a:pt x="5821892" y="1828271"/>
                </a:lnTo>
                <a:lnTo>
                  <a:pt x="5823214" y="1830123"/>
                </a:lnTo>
                <a:lnTo>
                  <a:pt x="5824538" y="1831975"/>
                </a:lnTo>
                <a:lnTo>
                  <a:pt x="5825331" y="1834092"/>
                </a:lnTo>
                <a:lnTo>
                  <a:pt x="5826390" y="1836473"/>
                </a:lnTo>
                <a:lnTo>
                  <a:pt x="5827712" y="1841235"/>
                </a:lnTo>
                <a:lnTo>
                  <a:pt x="5828771" y="1846262"/>
                </a:lnTo>
                <a:lnTo>
                  <a:pt x="5830623" y="1856581"/>
                </a:lnTo>
                <a:lnTo>
                  <a:pt x="5831946" y="1861608"/>
                </a:lnTo>
                <a:lnTo>
                  <a:pt x="5833534" y="1866106"/>
                </a:lnTo>
                <a:lnTo>
                  <a:pt x="5834592" y="1868223"/>
                </a:lnTo>
                <a:lnTo>
                  <a:pt x="5835914" y="1870075"/>
                </a:lnTo>
                <a:lnTo>
                  <a:pt x="5837238" y="1871662"/>
                </a:lnTo>
                <a:lnTo>
                  <a:pt x="5839090" y="1873250"/>
                </a:lnTo>
                <a:lnTo>
                  <a:pt x="5840677" y="1874308"/>
                </a:lnTo>
                <a:lnTo>
                  <a:pt x="5843058" y="1875631"/>
                </a:lnTo>
                <a:lnTo>
                  <a:pt x="5845440" y="1876160"/>
                </a:lnTo>
                <a:lnTo>
                  <a:pt x="5847821" y="1876690"/>
                </a:lnTo>
                <a:lnTo>
                  <a:pt x="5851260" y="1876954"/>
                </a:lnTo>
                <a:lnTo>
                  <a:pt x="5854700" y="1876690"/>
                </a:lnTo>
                <a:lnTo>
                  <a:pt x="5858404" y="1875896"/>
                </a:lnTo>
                <a:lnTo>
                  <a:pt x="5862638" y="1874837"/>
                </a:lnTo>
                <a:lnTo>
                  <a:pt x="5862902" y="1879600"/>
                </a:lnTo>
                <a:lnTo>
                  <a:pt x="5862902" y="1884362"/>
                </a:lnTo>
                <a:lnTo>
                  <a:pt x="5862638" y="1888860"/>
                </a:lnTo>
                <a:lnTo>
                  <a:pt x="5862108" y="1893358"/>
                </a:lnTo>
                <a:lnTo>
                  <a:pt x="5861314" y="1897856"/>
                </a:lnTo>
                <a:lnTo>
                  <a:pt x="5860521" y="1902354"/>
                </a:lnTo>
                <a:lnTo>
                  <a:pt x="5859198" y="1906323"/>
                </a:lnTo>
                <a:lnTo>
                  <a:pt x="5857875" y="1910556"/>
                </a:lnTo>
                <a:lnTo>
                  <a:pt x="5856288" y="1914790"/>
                </a:lnTo>
                <a:lnTo>
                  <a:pt x="5854436" y="1918758"/>
                </a:lnTo>
                <a:lnTo>
                  <a:pt x="5852054" y="1922727"/>
                </a:lnTo>
                <a:lnTo>
                  <a:pt x="5849673" y="1926431"/>
                </a:lnTo>
                <a:lnTo>
                  <a:pt x="5847292" y="1930135"/>
                </a:lnTo>
                <a:lnTo>
                  <a:pt x="5844381" y="1933839"/>
                </a:lnTo>
                <a:lnTo>
                  <a:pt x="5841206" y="1937279"/>
                </a:lnTo>
                <a:lnTo>
                  <a:pt x="5838031" y="1940719"/>
                </a:lnTo>
                <a:lnTo>
                  <a:pt x="5837766" y="1940454"/>
                </a:lnTo>
                <a:lnTo>
                  <a:pt x="5840148" y="1943629"/>
                </a:lnTo>
                <a:lnTo>
                  <a:pt x="5843058" y="1946275"/>
                </a:lnTo>
                <a:lnTo>
                  <a:pt x="5848879" y="1951567"/>
                </a:lnTo>
                <a:lnTo>
                  <a:pt x="5854700" y="1955800"/>
                </a:lnTo>
                <a:lnTo>
                  <a:pt x="5860786" y="1959504"/>
                </a:lnTo>
                <a:lnTo>
                  <a:pt x="5866871" y="1962679"/>
                </a:lnTo>
                <a:lnTo>
                  <a:pt x="5873486" y="1965325"/>
                </a:lnTo>
                <a:lnTo>
                  <a:pt x="5880100" y="1967177"/>
                </a:lnTo>
                <a:lnTo>
                  <a:pt x="5886979" y="1968764"/>
                </a:lnTo>
                <a:lnTo>
                  <a:pt x="5893594" y="1970087"/>
                </a:lnTo>
                <a:lnTo>
                  <a:pt x="5900738" y="1970881"/>
                </a:lnTo>
                <a:lnTo>
                  <a:pt x="5907881" y="1971410"/>
                </a:lnTo>
                <a:lnTo>
                  <a:pt x="5914760" y="1971675"/>
                </a:lnTo>
                <a:lnTo>
                  <a:pt x="5929312" y="1971675"/>
                </a:lnTo>
                <a:lnTo>
                  <a:pt x="5943600" y="1971675"/>
                </a:lnTo>
                <a:lnTo>
                  <a:pt x="5948098" y="1972204"/>
                </a:lnTo>
                <a:lnTo>
                  <a:pt x="5952331" y="1972204"/>
                </a:lnTo>
                <a:lnTo>
                  <a:pt x="5956300" y="1972733"/>
                </a:lnTo>
                <a:lnTo>
                  <a:pt x="5960269" y="1973527"/>
                </a:lnTo>
                <a:lnTo>
                  <a:pt x="5963973" y="1974585"/>
                </a:lnTo>
                <a:lnTo>
                  <a:pt x="5967412" y="1975908"/>
                </a:lnTo>
                <a:lnTo>
                  <a:pt x="5970852" y="1976967"/>
                </a:lnTo>
                <a:lnTo>
                  <a:pt x="5974027" y="1978554"/>
                </a:lnTo>
                <a:lnTo>
                  <a:pt x="5977202" y="1980406"/>
                </a:lnTo>
                <a:lnTo>
                  <a:pt x="5979848" y="1982258"/>
                </a:lnTo>
                <a:lnTo>
                  <a:pt x="5982758" y="1984375"/>
                </a:lnTo>
                <a:lnTo>
                  <a:pt x="5985404" y="1986492"/>
                </a:lnTo>
                <a:lnTo>
                  <a:pt x="5988050" y="1988873"/>
                </a:lnTo>
                <a:lnTo>
                  <a:pt x="5990166" y="1991519"/>
                </a:lnTo>
                <a:lnTo>
                  <a:pt x="5994400" y="1996810"/>
                </a:lnTo>
                <a:lnTo>
                  <a:pt x="5997840" y="2002102"/>
                </a:lnTo>
                <a:lnTo>
                  <a:pt x="6000750" y="2007923"/>
                </a:lnTo>
                <a:lnTo>
                  <a:pt x="6003660" y="2014008"/>
                </a:lnTo>
                <a:lnTo>
                  <a:pt x="6005777" y="2020094"/>
                </a:lnTo>
                <a:lnTo>
                  <a:pt x="6007364" y="2025914"/>
                </a:lnTo>
                <a:lnTo>
                  <a:pt x="6008423" y="2031735"/>
                </a:lnTo>
                <a:lnTo>
                  <a:pt x="6009481" y="2037291"/>
                </a:lnTo>
                <a:lnTo>
                  <a:pt x="6010010" y="2042319"/>
                </a:lnTo>
                <a:lnTo>
                  <a:pt x="6010010" y="2046023"/>
                </a:lnTo>
                <a:lnTo>
                  <a:pt x="6010010" y="2049727"/>
                </a:lnTo>
                <a:lnTo>
                  <a:pt x="6009746" y="2052902"/>
                </a:lnTo>
                <a:lnTo>
                  <a:pt x="6008688" y="2056077"/>
                </a:lnTo>
                <a:lnTo>
                  <a:pt x="6008158" y="2058987"/>
                </a:lnTo>
                <a:lnTo>
                  <a:pt x="6006836" y="2061369"/>
                </a:lnTo>
                <a:lnTo>
                  <a:pt x="6005777" y="2064015"/>
                </a:lnTo>
                <a:lnTo>
                  <a:pt x="6004190" y="2066396"/>
                </a:lnTo>
                <a:lnTo>
                  <a:pt x="6002602" y="2068512"/>
                </a:lnTo>
                <a:lnTo>
                  <a:pt x="6000750" y="2070364"/>
                </a:lnTo>
                <a:lnTo>
                  <a:pt x="5998634" y="2072217"/>
                </a:lnTo>
                <a:lnTo>
                  <a:pt x="5996516" y="2073804"/>
                </a:lnTo>
                <a:lnTo>
                  <a:pt x="5994136" y="2075392"/>
                </a:lnTo>
                <a:lnTo>
                  <a:pt x="5991490" y="2076450"/>
                </a:lnTo>
                <a:lnTo>
                  <a:pt x="5986462" y="2078566"/>
                </a:lnTo>
                <a:lnTo>
                  <a:pt x="5980642" y="2080419"/>
                </a:lnTo>
                <a:lnTo>
                  <a:pt x="5974292" y="2081741"/>
                </a:lnTo>
                <a:lnTo>
                  <a:pt x="5967942" y="2082800"/>
                </a:lnTo>
                <a:lnTo>
                  <a:pt x="5961592" y="2083329"/>
                </a:lnTo>
                <a:lnTo>
                  <a:pt x="5954712" y="2083594"/>
                </a:lnTo>
                <a:lnTo>
                  <a:pt x="5948362" y="2083594"/>
                </a:lnTo>
                <a:lnTo>
                  <a:pt x="5935134" y="2083329"/>
                </a:lnTo>
                <a:lnTo>
                  <a:pt x="5933546" y="2081477"/>
                </a:lnTo>
                <a:lnTo>
                  <a:pt x="5931694" y="2079890"/>
                </a:lnTo>
                <a:lnTo>
                  <a:pt x="5929577" y="2079096"/>
                </a:lnTo>
                <a:lnTo>
                  <a:pt x="5927196" y="2078302"/>
                </a:lnTo>
                <a:lnTo>
                  <a:pt x="5893594" y="2107670"/>
                </a:lnTo>
                <a:lnTo>
                  <a:pt x="5908940" y="2125133"/>
                </a:lnTo>
                <a:lnTo>
                  <a:pt x="5941219" y="2127514"/>
                </a:lnTo>
                <a:lnTo>
                  <a:pt x="6065573" y="2101849"/>
                </a:lnTo>
                <a:lnTo>
                  <a:pt x="6067160" y="2104231"/>
                </a:lnTo>
                <a:lnTo>
                  <a:pt x="6068484" y="2106347"/>
                </a:lnTo>
                <a:lnTo>
                  <a:pt x="6069012" y="2108464"/>
                </a:lnTo>
                <a:lnTo>
                  <a:pt x="6069277" y="2110581"/>
                </a:lnTo>
                <a:lnTo>
                  <a:pt x="6069277" y="2112168"/>
                </a:lnTo>
                <a:lnTo>
                  <a:pt x="6068748" y="2114021"/>
                </a:lnTo>
                <a:lnTo>
                  <a:pt x="6067690" y="2115343"/>
                </a:lnTo>
                <a:lnTo>
                  <a:pt x="6066631" y="2116666"/>
                </a:lnTo>
                <a:lnTo>
                  <a:pt x="6065044" y="2117725"/>
                </a:lnTo>
                <a:lnTo>
                  <a:pt x="6063456" y="2119047"/>
                </a:lnTo>
                <a:lnTo>
                  <a:pt x="6059752" y="2121164"/>
                </a:lnTo>
                <a:lnTo>
                  <a:pt x="6051550" y="2124340"/>
                </a:lnTo>
                <a:lnTo>
                  <a:pt x="6047581" y="2126191"/>
                </a:lnTo>
                <a:lnTo>
                  <a:pt x="6044142" y="2128308"/>
                </a:lnTo>
                <a:lnTo>
                  <a:pt x="6042554" y="2129366"/>
                </a:lnTo>
                <a:lnTo>
                  <a:pt x="6041760" y="2130689"/>
                </a:lnTo>
                <a:lnTo>
                  <a:pt x="6040702" y="2131748"/>
                </a:lnTo>
                <a:lnTo>
                  <a:pt x="6040438" y="2133335"/>
                </a:lnTo>
                <a:lnTo>
                  <a:pt x="6040173" y="2134923"/>
                </a:lnTo>
                <a:lnTo>
                  <a:pt x="6040702" y="2136510"/>
                </a:lnTo>
                <a:lnTo>
                  <a:pt x="6041231" y="2138627"/>
                </a:lnTo>
                <a:lnTo>
                  <a:pt x="6042819" y="2140479"/>
                </a:lnTo>
                <a:lnTo>
                  <a:pt x="6044671" y="2142860"/>
                </a:lnTo>
                <a:lnTo>
                  <a:pt x="6047316" y="2145241"/>
                </a:lnTo>
                <a:lnTo>
                  <a:pt x="6050227" y="2148152"/>
                </a:lnTo>
                <a:lnTo>
                  <a:pt x="6053931" y="2151062"/>
                </a:lnTo>
                <a:lnTo>
                  <a:pt x="6078008" y="2160587"/>
                </a:lnTo>
                <a:lnTo>
                  <a:pt x="6094677" y="2161381"/>
                </a:lnTo>
                <a:lnTo>
                  <a:pt x="6103144" y="2161646"/>
                </a:lnTo>
                <a:lnTo>
                  <a:pt x="6111610" y="2162175"/>
                </a:lnTo>
                <a:lnTo>
                  <a:pt x="6116902" y="2162969"/>
                </a:lnTo>
                <a:lnTo>
                  <a:pt x="6122194" y="2163762"/>
                </a:lnTo>
                <a:lnTo>
                  <a:pt x="6132777" y="2165879"/>
                </a:lnTo>
                <a:lnTo>
                  <a:pt x="6117166" y="2187839"/>
                </a:lnTo>
                <a:lnTo>
                  <a:pt x="6141244" y="2200804"/>
                </a:lnTo>
                <a:lnTo>
                  <a:pt x="6140979" y="2201333"/>
                </a:lnTo>
                <a:lnTo>
                  <a:pt x="6154738" y="2205566"/>
                </a:lnTo>
                <a:lnTo>
                  <a:pt x="6166908" y="2209535"/>
                </a:lnTo>
                <a:lnTo>
                  <a:pt x="6177756" y="2213239"/>
                </a:lnTo>
                <a:lnTo>
                  <a:pt x="6186752" y="2216944"/>
                </a:lnTo>
                <a:lnTo>
                  <a:pt x="6190721" y="2218795"/>
                </a:lnTo>
                <a:lnTo>
                  <a:pt x="6194425" y="2220648"/>
                </a:lnTo>
                <a:lnTo>
                  <a:pt x="6197336" y="2222764"/>
                </a:lnTo>
                <a:lnTo>
                  <a:pt x="6200510" y="2224616"/>
                </a:lnTo>
                <a:lnTo>
                  <a:pt x="6202892" y="2226733"/>
                </a:lnTo>
                <a:lnTo>
                  <a:pt x="6205008" y="2228586"/>
                </a:lnTo>
                <a:lnTo>
                  <a:pt x="6206860" y="2230967"/>
                </a:lnTo>
                <a:lnTo>
                  <a:pt x="6208448" y="2233083"/>
                </a:lnTo>
                <a:lnTo>
                  <a:pt x="6209771" y="2235993"/>
                </a:lnTo>
                <a:lnTo>
                  <a:pt x="6210564" y="2238375"/>
                </a:lnTo>
                <a:lnTo>
                  <a:pt x="6211094" y="2241285"/>
                </a:lnTo>
                <a:lnTo>
                  <a:pt x="6211623" y="2244196"/>
                </a:lnTo>
                <a:lnTo>
                  <a:pt x="6211623" y="2247371"/>
                </a:lnTo>
                <a:lnTo>
                  <a:pt x="6211623" y="2250810"/>
                </a:lnTo>
                <a:lnTo>
                  <a:pt x="6210829" y="2254249"/>
                </a:lnTo>
                <a:lnTo>
                  <a:pt x="6210300" y="2258483"/>
                </a:lnTo>
                <a:lnTo>
                  <a:pt x="6208448" y="2266949"/>
                </a:lnTo>
                <a:lnTo>
                  <a:pt x="6205273" y="2276739"/>
                </a:lnTo>
                <a:lnTo>
                  <a:pt x="6201569" y="2287852"/>
                </a:lnTo>
                <a:lnTo>
                  <a:pt x="6197336" y="2300023"/>
                </a:lnTo>
                <a:lnTo>
                  <a:pt x="6198394" y="2304785"/>
                </a:lnTo>
                <a:lnTo>
                  <a:pt x="6199716" y="2309018"/>
                </a:lnTo>
                <a:lnTo>
                  <a:pt x="6201569" y="2313252"/>
                </a:lnTo>
                <a:lnTo>
                  <a:pt x="6203950" y="2316956"/>
                </a:lnTo>
                <a:lnTo>
                  <a:pt x="6206331" y="2320660"/>
                </a:lnTo>
                <a:lnTo>
                  <a:pt x="6208712" y="2324365"/>
                </a:lnTo>
                <a:lnTo>
                  <a:pt x="6214534" y="2331243"/>
                </a:lnTo>
                <a:lnTo>
                  <a:pt x="6220619" y="2337594"/>
                </a:lnTo>
                <a:lnTo>
                  <a:pt x="6226440" y="2344473"/>
                </a:lnTo>
                <a:lnTo>
                  <a:pt x="6229350" y="2347647"/>
                </a:lnTo>
                <a:lnTo>
                  <a:pt x="6231731" y="2351352"/>
                </a:lnTo>
                <a:lnTo>
                  <a:pt x="6233848" y="2355055"/>
                </a:lnTo>
                <a:lnTo>
                  <a:pt x="6235700" y="2359289"/>
                </a:lnTo>
                <a:lnTo>
                  <a:pt x="6238346" y="2364051"/>
                </a:lnTo>
                <a:lnTo>
                  <a:pt x="6240198" y="2368550"/>
                </a:lnTo>
                <a:lnTo>
                  <a:pt x="6243638" y="2377810"/>
                </a:lnTo>
                <a:lnTo>
                  <a:pt x="6246548" y="2387335"/>
                </a:lnTo>
                <a:lnTo>
                  <a:pt x="6248400" y="2396595"/>
                </a:lnTo>
                <a:lnTo>
                  <a:pt x="6249988" y="2405856"/>
                </a:lnTo>
                <a:lnTo>
                  <a:pt x="6250516" y="2415116"/>
                </a:lnTo>
                <a:lnTo>
                  <a:pt x="6250516" y="2423583"/>
                </a:lnTo>
                <a:lnTo>
                  <a:pt x="6249723" y="2432314"/>
                </a:lnTo>
                <a:lnTo>
                  <a:pt x="6248929" y="2436283"/>
                </a:lnTo>
                <a:lnTo>
                  <a:pt x="6248136" y="2440252"/>
                </a:lnTo>
                <a:lnTo>
                  <a:pt x="6247077" y="2444220"/>
                </a:lnTo>
                <a:lnTo>
                  <a:pt x="6246284" y="2447925"/>
                </a:lnTo>
                <a:lnTo>
                  <a:pt x="6244696" y="2451628"/>
                </a:lnTo>
                <a:lnTo>
                  <a:pt x="6243373" y="2454804"/>
                </a:lnTo>
                <a:lnTo>
                  <a:pt x="6241521" y="2458243"/>
                </a:lnTo>
                <a:lnTo>
                  <a:pt x="6240198" y="2461418"/>
                </a:lnTo>
                <a:lnTo>
                  <a:pt x="6237816" y="2464329"/>
                </a:lnTo>
                <a:lnTo>
                  <a:pt x="6235700" y="2467239"/>
                </a:lnTo>
                <a:lnTo>
                  <a:pt x="6233584" y="2469620"/>
                </a:lnTo>
                <a:lnTo>
                  <a:pt x="6231202" y="2472002"/>
                </a:lnTo>
                <a:lnTo>
                  <a:pt x="6228821" y="2474383"/>
                </a:lnTo>
                <a:lnTo>
                  <a:pt x="6225910" y="2476500"/>
                </a:lnTo>
                <a:lnTo>
                  <a:pt x="6223264" y="2478352"/>
                </a:lnTo>
                <a:lnTo>
                  <a:pt x="6220090" y="2479675"/>
                </a:lnTo>
                <a:lnTo>
                  <a:pt x="6203421" y="2492375"/>
                </a:lnTo>
                <a:lnTo>
                  <a:pt x="6201040" y="2495815"/>
                </a:lnTo>
                <a:lnTo>
                  <a:pt x="6198923" y="2498724"/>
                </a:lnTo>
                <a:lnTo>
                  <a:pt x="6196806" y="2501900"/>
                </a:lnTo>
                <a:lnTo>
                  <a:pt x="6194954" y="2505339"/>
                </a:lnTo>
                <a:lnTo>
                  <a:pt x="6191779" y="2512483"/>
                </a:lnTo>
                <a:lnTo>
                  <a:pt x="6189134" y="2519362"/>
                </a:lnTo>
                <a:lnTo>
                  <a:pt x="6187016" y="2526506"/>
                </a:lnTo>
                <a:lnTo>
                  <a:pt x="6184900" y="2533914"/>
                </a:lnTo>
                <a:lnTo>
                  <a:pt x="6181460" y="2548996"/>
                </a:lnTo>
                <a:lnTo>
                  <a:pt x="6179608" y="2556669"/>
                </a:lnTo>
                <a:lnTo>
                  <a:pt x="6177756" y="2564077"/>
                </a:lnTo>
                <a:lnTo>
                  <a:pt x="6175640" y="2571220"/>
                </a:lnTo>
                <a:lnTo>
                  <a:pt x="6172729" y="2578629"/>
                </a:lnTo>
                <a:lnTo>
                  <a:pt x="6169819" y="2586038"/>
                </a:lnTo>
                <a:lnTo>
                  <a:pt x="6167966" y="2589477"/>
                </a:lnTo>
                <a:lnTo>
                  <a:pt x="6166114" y="2592917"/>
                </a:lnTo>
                <a:lnTo>
                  <a:pt x="6163998" y="2596091"/>
                </a:lnTo>
                <a:lnTo>
                  <a:pt x="6161352" y="2599531"/>
                </a:lnTo>
                <a:lnTo>
                  <a:pt x="6158706" y="2602970"/>
                </a:lnTo>
                <a:lnTo>
                  <a:pt x="6155796" y="2606146"/>
                </a:lnTo>
                <a:lnTo>
                  <a:pt x="6152621" y="2610114"/>
                </a:lnTo>
                <a:lnTo>
                  <a:pt x="6150504" y="2613289"/>
                </a:lnTo>
                <a:lnTo>
                  <a:pt x="6149710" y="2614876"/>
                </a:lnTo>
                <a:lnTo>
                  <a:pt x="6149181" y="2616465"/>
                </a:lnTo>
                <a:lnTo>
                  <a:pt x="6149181" y="2617788"/>
                </a:lnTo>
                <a:lnTo>
                  <a:pt x="6149181" y="2618845"/>
                </a:lnTo>
                <a:lnTo>
                  <a:pt x="6149181" y="2620168"/>
                </a:lnTo>
                <a:lnTo>
                  <a:pt x="6149710" y="2621491"/>
                </a:lnTo>
                <a:lnTo>
                  <a:pt x="6150504" y="2622285"/>
                </a:lnTo>
                <a:lnTo>
                  <a:pt x="6151034" y="2623344"/>
                </a:lnTo>
                <a:lnTo>
                  <a:pt x="6152886" y="2624667"/>
                </a:lnTo>
                <a:lnTo>
                  <a:pt x="6155531" y="2626254"/>
                </a:lnTo>
                <a:lnTo>
                  <a:pt x="6158442" y="2627312"/>
                </a:lnTo>
                <a:lnTo>
                  <a:pt x="6161881" y="2628106"/>
                </a:lnTo>
                <a:lnTo>
                  <a:pt x="6165321" y="2628635"/>
                </a:lnTo>
                <a:lnTo>
                  <a:pt x="6169025" y="2629164"/>
                </a:lnTo>
                <a:lnTo>
                  <a:pt x="6176698" y="2629429"/>
                </a:lnTo>
                <a:lnTo>
                  <a:pt x="6184106" y="2629164"/>
                </a:lnTo>
                <a:lnTo>
                  <a:pt x="6182519" y="2631810"/>
                </a:lnTo>
                <a:lnTo>
                  <a:pt x="6181196" y="2634191"/>
                </a:lnTo>
                <a:lnTo>
                  <a:pt x="6179344" y="2636837"/>
                </a:lnTo>
                <a:lnTo>
                  <a:pt x="6177492" y="2639219"/>
                </a:lnTo>
                <a:lnTo>
                  <a:pt x="6172994" y="2643716"/>
                </a:lnTo>
                <a:lnTo>
                  <a:pt x="6168231" y="2648214"/>
                </a:lnTo>
                <a:lnTo>
                  <a:pt x="6158706" y="2656151"/>
                </a:lnTo>
                <a:lnTo>
                  <a:pt x="6153679" y="2660120"/>
                </a:lnTo>
                <a:lnTo>
                  <a:pt x="6149446" y="2664089"/>
                </a:lnTo>
                <a:lnTo>
                  <a:pt x="6145477" y="2668323"/>
                </a:lnTo>
                <a:lnTo>
                  <a:pt x="6143890" y="2670969"/>
                </a:lnTo>
                <a:lnTo>
                  <a:pt x="6142302" y="2673085"/>
                </a:lnTo>
                <a:lnTo>
                  <a:pt x="6141244" y="2675466"/>
                </a:lnTo>
                <a:lnTo>
                  <a:pt x="6139921" y="2677848"/>
                </a:lnTo>
                <a:lnTo>
                  <a:pt x="6139392" y="2680229"/>
                </a:lnTo>
                <a:lnTo>
                  <a:pt x="6138598" y="2683139"/>
                </a:lnTo>
                <a:lnTo>
                  <a:pt x="6138334" y="2685785"/>
                </a:lnTo>
                <a:lnTo>
                  <a:pt x="6138598" y="2688960"/>
                </a:lnTo>
                <a:lnTo>
                  <a:pt x="6139127" y="2692135"/>
                </a:lnTo>
                <a:lnTo>
                  <a:pt x="6139921" y="2695310"/>
                </a:lnTo>
                <a:lnTo>
                  <a:pt x="6141244" y="2698750"/>
                </a:lnTo>
                <a:lnTo>
                  <a:pt x="6142831" y="2702454"/>
                </a:lnTo>
                <a:lnTo>
                  <a:pt x="6144948" y="2706423"/>
                </a:lnTo>
                <a:lnTo>
                  <a:pt x="6147329" y="2710391"/>
                </a:lnTo>
                <a:lnTo>
                  <a:pt x="6163998" y="2712508"/>
                </a:lnTo>
                <a:lnTo>
                  <a:pt x="6169025" y="2710391"/>
                </a:lnTo>
                <a:lnTo>
                  <a:pt x="6174052" y="2709332"/>
                </a:lnTo>
                <a:lnTo>
                  <a:pt x="6178550" y="2708539"/>
                </a:lnTo>
                <a:lnTo>
                  <a:pt x="6183048" y="2708539"/>
                </a:lnTo>
                <a:lnTo>
                  <a:pt x="6187281" y="2709598"/>
                </a:lnTo>
                <a:lnTo>
                  <a:pt x="6191250" y="2710656"/>
                </a:lnTo>
                <a:lnTo>
                  <a:pt x="6194954" y="2712244"/>
                </a:lnTo>
                <a:lnTo>
                  <a:pt x="6198923" y="2714095"/>
                </a:lnTo>
                <a:lnTo>
                  <a:pt x="6202627" y="2716476"/>
                </a:lnTo>
                <a:lnTo>
                  <a:pt x="6206066" y="2719122"/>
                </a:lnTo>
                <a:lnTo>
                  <a:pt x="6212946" y="2724678"/>
                </a:lnTo>
                <a:lnTo>
                  <a:pt x="6220090" y="2729706"/>
                </a:lnTo>
                <a:lnTo>
                  <a:pt x="6223529" y="2732352"/>
                </a:lnTo>
                <a:lnTo>
                  <a:pt x="6227234" y="2734468"/>
                </a:lnTo>
                <a:lnTo>
                  <a:pt x="6228821" y="2734733"/>
                </a:lnTo>
                <a:lnTo>
                  <a:pt x="6230144" y="2734997"/>
                </a:lnTo>
                <a:lnTo>
                  <a:pt x="6231731" y="2734997"/>
                </a:lnTo>
                <a:lnTo>
                  <a:pt x="6233054" y="2734733"/>
                </a:lnTo>
                <a:lnTo>
                  <a:pt x="6235700" y="2733410"/>
                </a:lnTo>
                <a:lnTo>
                  <a:pt x="6238346" y="2732087"/>
                </a:lnTo>
                <a:lnTo>
                  <a:pt x="6233319" y="2732881"/>
                </a:lnTo>
                <a:lnTo>
                  <a:pt x="6227234" y="2734468"/>
                </a:lnTo>
                <a:lnTo>
                  <a:pt x="6231731" y="2732352"/>
                </a:lnTo>
                <a:lnTo>
                  <a:pt x="6235964" y="2730235"/>
                </a:lnTo>
                <a:lnTo>
                  <a:pt x="6240462" y="2727589"/>
                </a:lnTo>
                <a:lnTo>
                  <a:pt x="6244431" y="2724943"/>
                </a:lnTo>
                <a:lnTo>
                  <a:pt x="6252104" y="2719387"/>
                </a:lnTo>
                <a:lnTo>
                  <a:pt x="6259777" y="2713302"/>
                </a:lnTo>
                <a:lnTo>
                  <a:pt x="6266921" y="2706687"/>
                </a:lnTo>
                <a:lnTo>
                  <a:pt x="6273800" y="2700073"/>
                </a:lnTo>
                <a:lnTo>
                  <a:pt x="6287558" y="2686314"/>
                </a:lnTo>
                <a:lnTo>
                  <a:pt x="6294438" y="2679170"/>
                </a:lnTo>
                <a:lnTo>
                  <a:pt x="6301581" y="2672292"/>
                </a:lnTo>
                <a:lnTo>
                  <a:pt x="6308990" y="2665941"/>
                </a:lnTo>
                <a:lnTo>
                  <a:pt x="6316662" y="2659856"/>
                </a:lnTo>
                <a:lnTo>
                  <a:pt x="6324600" y="2654299"/>
                </a:lnTo>
                <a:lnTo>
                  <a:pt x="6328834" y="2651918"/>
                </a:lnTo>
                <a:lnTo>
                  <a:pt x="6333066" y="2649272"/>
                </a:lnTo>
                <a:lnTo>
                  <a:pt x="6337564" y="2647156"/>
                </a:lnTo>
                <a:lnTo>
                  <a:pt x="6342062" y="2645039"/>
                </a:lnTo>
                <a:lnTo>
                  <a:pt x="6347090" y="2643187"/>
                </a:lnTo>
                <a:lnTo>
                  <a:pt x="6351852" y="2641599"/>
                </a:lnTo>
                <a:lnTo>
                  <a:pt x="6347619" y="2650860"/>
                </a:lnTo>
                <a:lnTo>
                  <a:pt x="6343386" y="2660120"/>
                </a:lnTo>
                <a:lnTo>
                  <a:pt x="6338623" y="2668587"/>
                </a:lnTo>
                <a:lnTo>
                  <a:pt x="6333860" y="2677583"/>
                </a:lnTo>
                <a:lnTo>
                  <a:pt x="6328569" y="2685785"/>
                </a:lnTo>
                <a:lnTo>
                  <a:pt x="6323012" y="2694251"/>
                </a:lnTo>
                <a:lnTo>
                  <a:pt x="6317192" y="2701925"/>
                </a:lnTo>
                <a:lnTo>
                  <a:pt x="6311106" y="2709598"/>
                </a:lnTo>
                <a:lnTo>
                  <a:pt x="6304492" y="2717005"/>
                </a:lnTo>
                <a:lnTo>
                  <a:pt x="6298142" y="2724150"/>
                </a:lnTo>
                <a:lnTo>
                  <a:pt x="6290998" y="2731029"/>
                </a:lnTo>
                <a:lnTo>
                  <a:pt x="6283325" y="2737379"/>
                </a:lnTo>
                <a:lnTo>
                  <a:pt x="6275652" y="2743729"/>
                </a:lnTo>
                <a:lnTo>
                  <a:pt x="6267450" y="2749549"/>
                </a:lnTo>
                <a:lnTo>
                  <a:pt x="6258719" y="2755370"/>
                </a:lnTo>
                <a:lnTo>
                  <a:pt x="6249988" y="2760397"/>
                </a:lnTo>
                <a:lnTo>
                  <a:pt x="6256602" y="2764895"/>
                </a:lnTo>
                <a:lnTo>
                  <a:pt x="6262688" y="2769129"/>
                </a:lnTo>
                <a:lnTo>
                  <a:pt x="6269038" y="2773627"/>
                </a:lnTo>
                <a:lnTo>
                  <a:pt x="6274858" y="2778389"/>
                </a:lnTo>
                <a:lnTo>
                  <a:pt x="6280414" y="2783152"/>
                </a:lnTo>
                <a:lnTo>
                  <a:pt x="6285971" y="2787914"/>
                </a:lnTo>
                <a:lnTo>
                  <a:pt x="6290998" y="2793206"/>
                </a:lnTo>
                <a:lnTo>
                  <a:pt x="6296025" y="2797968"/>
                </a:lnTo>
                <a:lnTo>
                  <a:pt x="6300523" y="2803260"/>
                </a:lnTo>
                <a:lnTo>
                  <a:pt x="6304756" y="2808816"/>
                </a:lnTo>
                <a:lnTo>
                  <a:pt x="6309254" y="2813843"/>
                </a:lnTo>
                <a:lnTo>
                  <a:pt x="6313223" y="2819400"/>
                </a:lnTo>
                <a:lnTo>
                  <a:pt x="6316927" y="2825220"/>
                </a:lnTo>
                <a:lnTo>
                  <a:pt x="6320366" y="2831041"/>
                </a:lnTo>
                <a:lnTo>
                  <a:pt x="6323542" y="2837126"/>
                </a:lnTo>
                <a:lnTo>
                  <a:pt x="6326716" y="2842948"/>
                </a:lnTo>
                <a:lnTo>
                  <a:pt x="6329362" y="2849033"/>
                </a:lnTo>
                <a:lnTo>
                  <a:pt x="6332008" y="2855383"/>
                </a:lnTo>
                <a:lnTo>
                  <a:pt x="6334390" y="2861468"/>
                </a:lnTo>
                <a:lnTo>
                  <a:pt x="6336506" y="2868083"/>
                </a:lnTo>
                <a:lnTo>
                  <a:pt x="6338358" y="2874697"/>
                </a:lnTo>
                <a:lnTo>
                  <a:pt x="6339946" y="2881577"/>
                </a:lnTo>
                <a:lnTo>
                  <a:pt x="6341534" y="2888191"/>
                </a:lnTo>
                <a:lnTo>
                  <a:pt x="6342327" y="2895071"/>
                </a:lnTo>
                <a:lnTo>
                  <a:pt x="6343386" y="2902214"/>
                </a:lnTo>
                <a:lnTo>
                  <a:pt x="6344179" y="2909093"/>
                </a:lnTo>
                <a:lnTo>
                  <a:pt x="6344444" y="2916502"/>
                </a:lnTo>
                <a:lnTo>
                  <a:pt x="6344708" y="2923910"/>
                </a:lnTo>
                <a:lnTo>
                  <a:pt x="6344708" y="2931318"/>
                </a:lnTo>
                <a:lnTo>
                  <a:pt x="6344708" y="2938991"/>
                </a:lnTo>
                <a:lnTo>
                  <a:pt x="6344179" y="2946664"/>
                </a:lnTo>
                <a:lnTo>
                  <a:pt x="6343650" y="2954337"/>
                </a:lnTo>
                <a:lnTo>
                  <a:pt x="6343650" y="2955925"/>
                </a:lnTo>
                <a:lnTo>
                  <a:pt x="6343650" y="2956983"/>
                </a:lnTo>
                <a:lnTo>
                  <a:pt x="6344179" y="2958306"/>
                </a:lnTo>
                <a:lnTo>
                  <a:pt x="6344444" y="2959364"/>
                </a:lnTo>
                <a:lnTo>
                  <a:pt x="6345502" y="2960158"/>
                </a:lnTo>
                <a:lnTo>
                  <a:pt x="6346296" y="2960952"/>
                </a:lnTo>
                <a:lnTo>
                  <a:pt x="6347354" y="2961745"/>
                </a:lnTo>
                <a:lnTo>
                  <a:pt x="6348412" y="2962274"/>
                </a:lnTo>
                <a:lnTo>
                  <a:pt x="6362436" y="2969154"/>
                </a:lnTo>
                <a:lnTo>
                  <a:pt x="6374077" y="2975239"/>
                </a:lnTo>
                <a:lnTo>
                  <a:pt x="6384131" y="2981060"/>
                </a:lnTo>
                <a:lnTo>
                  <a:pt x="6392334" y="2986087"/>
                </a:lnTo>
                <a:lnTo>
                  <a:pt x="6395773" y="2988469"/>
                </a:lnTo>
                <a:lnTo>
                  <a:pt x="6398948" y="2990850"/>
                </a:lnTo>
                <a:lnTo>
                  <a:pt x="6401594" y="2993231"/>
                </a:lnTo>
                <a:lnTo>
                  <a:pt x="6403710" y="2995877"/>
                </a:lnTo>
                <a:lnTo>
                  <a:pt x="6405562" y="2997994"/>
                </a:lnTo>
                <a:lnTo>
                  <a:pt x="6407150" y="3000375"/>
                </a:lnTo>
                <a:lnTo>
                  <a:pt x="6408208" y="3002491"/>
                </a:lnTo>
                <a:lnTo>
                  <a:pt x="6408738" y="3004873"/>
                </a:lnTo>
                <a:lnTo>
                  <a:pt x="6409002" y="3007518"/>
                </a:lnTo>
                <a:lnTo>
                  <a:pt x="6408738" y="3009900"/>
                </a:lnTo>
                <a:lnTo>
                  <a:pt x="6408208" y="3012281"/>
                </a:lnTo>
                <a:lnTo>
                  <a:pt x="6407150" y="3015192"/>
                </a:lnTo>
                <a:lnTo>
                  <a:pt x="6405562" y="3017573"/>
                </a:lnTo>
                <a:lnTo>
                  <a:pt x="6403710" y="3020748"/>
                </a:lnTo>
                <a:lnTo>
                  <a:pt x="6401329" y="3023394"/>
                </a:lnTo>
                <a:lnTo>
                  <a:pt x="6398948" y="3026833"/>
                </a:lnTo>
                <a:lnTo>
                  <a:pt x="6392334" y="3033447"/>
                </a:lnTo>
                <a:lnTo>
                  <a:pt x="6384131" y="3040856"/>
                </a:lnTo>
                <a:lnTo>
                  <a:pt x="6374606" y="3049323"/>
                </a:lnTo>
                <a:lnTo>
                  <a:pt x="6363494" y="3058848"/>
                </a:lnTo>
                <a:lnTo>
                  <a:pt x="6351588" y="3068901"/>
                </a:lnTo>
                <a:lnTo>
                  <a:pt x="6340210" y="3079750"/>
                </a:lnTo>
                <a:lnTo>
                  <a:pt x="6334654" y="3084777"/>
                </a:lnTo>
                <a:lnTo>
                  <a:pt x="6329362" y="3090333"/>
                </a:lnTo>
                <a:lnTo>
                  <a:pt x="6324600" y="3096154"/>
                </a:lnTo>
                <a:lnTo>
                  <a:pt x="6319573" y="3101975"/>
                </a:lnTo>
                <a:lnTo>
                  <a:pt x="6315075" y="3107796"/>
                </a:lnTo>
                <a:lnTo>
                  <a:pt x="6310842" y="3114145"/>
                </a:lnTo>
                <a:lnTo>
                  <a:pt x="6306608" y="3120495"/>
                </a:lnTo>
                <a:lnTo>
                  <a:pt x="6302640" y="3126845"/>
                </a:lnTo>
                <a:lnTo>
                  <a:pt x="6299464" y="3133725"/>
                </a:lnTo>
                <a:lnTo>
                  <a:pt x="6296025" y="3140868"/>
                </a:lnTo>
                <a:lnTo>
                  <a:pt x="6293114" y="3148012"/>
                </a:lnTo>
                <a:lnTo>
                  <a:pt x="6290734" y="3155685"/>
                </a:lnTo>
                <a:lnTo>
                  <a:pt x="6286500" y="3154891"/>
                </a:lnTo>
                <a:lnTo>
                  <a:pt x="6286236" y="3154891"/>
                </a:lnTo>
                <a:lnTo>
                  <a:pt x="6290734" y="3155685"/>
                </a:lnTo>
                <a:lnTo>
                  <a:pt x="6287029" y="3163358"/>
                </a:lnTo>
                <a:lnTo>
                  <a:pt x="6283325" y="3170766"/>
                </a:lnTo>
                <a:lnTo>
                  <a:pt x="6275652" y="3185847"/>
                </a:lnTo>
                <a:lnTo>
                  <a:pt x="6267714" y="3200929"/>
                </a:lnTo>
                <a:lnTo>
                  <a:pt x="6264010" y="3208602"/>
                </a:lnTo>
                <a:lnTo>
                  <a:pt x="6260571" y="3216274"/>
                </a:lnTo>
                <a:lnTo>
                  <a:pt x="6257660" y="3223947"/>
                </a:lnTo>
                <a:lnTo>
                  <a:pt x="6254486" y="3231885"/>
                </a:lnTo>
                <a:lnTo>
                  <a:pt x="6252369" y="3240087"/>
                </a:lnTo>
                <a:lnTo>
                  <a:pt x="6250516" y="3248289"/>
                </a:lnTo>
                <a:lnTo>
                  <a:pt x="6249194" y="3256491"/>
                </a:lnTo>
                <a:lnTo>
                  <a:pt x="6248929" y="3260725"/>
                </a:lnTo>
                <a:lnTo>
                  <a:pt x="6248664" y="3265222"/>
                </a:lnTo>
                <a:lnTo>
                  <a:pt x="6248929" y="3269456"/>
                </a:lnTo>
                <a:lnTo>
                  <a:pt x="6248929" y="3273953"/>
                </a:lnTo>
                <a:lnTo>
                  <a:pt x="6249723" y="3278451"/>
                </a:lnTo>
                <a:lnTo>
                  <a:pt x="6250252" y="3282950"/>
                </a:lnTo>
                <a:lnTo>
                  <a:pt x="6242844" y="3282155"/>
                </a:lnTo>
                <a:lnTo>
                  <a:pt x="6243108" y="3282950"/>
                </a:lnTo>
                <a:lnTo>
                  <a:pt x="6250252" y="3283213"/>
                </a:lnTo>
                <a:lnTo>
                  <a:pt x="6253956" y="3286918"/>
                </a:lnTo>
                <a:lnTo>
                  <a:pt x="6256602" y="3290623"/>
                </a:lnTo>
                <a:lnTo>
                  <a:pt x="6259248" y="3294591"/>
                </a:lnTo>
                <a:lnTo>
                  <a:pt x="6260571" y="3298560"/>
                </a:lnTo>
                <a:lnTo>
                  <a:pt x="6261894" y="3302529"/>
                </a:lnTo>
                <a:lnTo>
                  <a:pt x="6262423" y="3306497"/>
                </a:lnTo>
                <a:lnTo>
                  <a:pt x="6262688" y="3310995"/>
                </a:lnTo>
                <a:lnTo>
                  <a:pt x="6262688" y="3315228"/>
                </a:lnTo>
                <a:lnTo>
                  <a:pt x="6262423" y="3319462"/>
                </a:lnTo>
                <a:lnTo>
                  <a:pt x="6262158" y="3323430"/>
                </a:lnTo>
                <a:lnTo>
                  <a:pt x="6260836" y="3332161"/>
                </a:lnTo>
                <a:lnTo>
                  <a:pt x="6259777" y="3340629"/>
                </a:lnTo>
                <a:lnTo>
                  <a:pt x="6259248" y="3345126"/>
                </a:lnTo>
                <a:lnTo>
                  <a:pt x="6258719" y="3349361"/>
                </a:lnTo>
                <a:lnTo>
                  <a:pt x="6258190" y="3351211"/>
                </a:lnTo>
                <a:lnTo>
                  <a:pt x="6257925" y="3353064"/>
                </a:lnTo>
                <a:lnTo>
                  <a:pt x="6257660" y="3354916"/>
                </a:lnTo>
                <a:lnTo>
                  <a:pt x="6257660" y="3356768"/>
                </a:lnTo>
                <a:lnTo>
                  <a:pt x="6258190" y="3359679"/>
                </a:lnTo>
                <a:lnTo>
                  <a:pt x="6259248" y="3362854"/>
                </a:lnTo>
                <a:lnTo>
                  <a:pt x="6260571" y="3365763"/>
                </a:lnTo>
                <a:lnTo>
                  <a:pt x="6262423" y="3368674"/>
                </a:lnTo>
                <a:lnTo>
                  <a:pt x="6266392" y="3374231"/>
                </a:lnTo>
                <a:lnTo>
                  <a:pt x="6269302" y="3377670"/>
                </a:lnTo>
                <a:lnTo>
                  <a:pt x="6271684" y="3380580"/>
                </a:lnTo>
                <a:lnTo>
                  <a:pt x="6273800" y="3383755"/>
                </a:lnTo>
                <a:lnTo>
                  <a:pt x="6275388" y="3386137"/>
                </a:lnTo>
                <a:lnTo>
                  <a:pt x="6276446" y="3388519"/>
                </a:lnTo>
                <a:lnTo>
                  <a:pt x="6277240" y="3391164"/>
                </a:lnTo>
                <a:lnTo>
                  <a:pt x="6277504" y="3393281"/>
                </a:lnTo>
                <a:lnTo>
                  <a:pt x="6277769" y="3395132"/>
                </a:lnTo>
                <a:lnTo>
                  <a:pt x="6277504" y="3396720"/>
                </a:lnTo>
                <a:lnTo>
                  <a:pt x="6276975" y="3398307"/>
                </a:lnTo>
                <a:lnTo>
                  <a:pt x="6276446" y="3399630"/>
                </a:lnTo>
                <a:lnTo>
                  <a:pt x="6275123" y="3401218"/>
                </a:lnTo>
                <a:lnTo>
                  <a:pt x="6273800" y="3402541"/>
                </a:lnTo>
                <a:lnTo>
                  <a:pt x="6272212" y="3403334"/>
                </a:lnTo>
                <a:lnTo>
                  <a:pt x="6269038" y="3405451"/>
                </a:lnTo>
                <a:lnTo>
                  <a:pt x="6265334" y="3407038"/>
                </a:lnTo>
                <a:lnTo>
                  <a:pt x="6260836" y="3408627"/>
                </a:lnTo>
                <a:lnTo>
                  <a:pt x="6252104" y="3411536"/>
                </a:lnTo>
                <a:lnTo>
                  <a:pt x="6248136" y="3413124"/>
                </a:lnTo>
                <a:lnTo>
                  <a:pt x="6244431" y="3414977"/>
                </a:lnTo>
                <a:lnTo>
                  <a:pt x="6241256" y="3417093"/>
                </a:lnTo>
                <a:lnTo>
                  <a:pt x="6240198" y="3418417"/>
                </a:lnTo>
                <a:lnTo>
                  <a:pt x="6238875" y="3419739"/>
                </a:lnTo>
                <a:lnTo>
                  <a:pt x="6238610" y="3422121"/>
                </a:lnTo>
                <a:lnTo>
                  <a:pt x="6238346" y="3424237"/>
                </a:lnTo>
                <a:lnTo>
                  <a:pt x="6237816" y="3426618"/>
                </a:lnTo>
                <a:lnTo>
                  <a:pt x="6237816" y="3429528"/>
                </a:lnTo>
                <a:lnTo>
                  <a:pt x="6235964" y="3435349"/>
                </a:lnTo>
                <a:lnTo>
                  <a:pt x="6234642" y="3440905"/>
                </a:lnTo>
                <a:lnTo>
                  <a:pt x="6233319" y="3445403"/>
                </a:lnTo>
                <a:lnTo>
                  <a:pt x="6232790" y="3449636"/>
                </a:lnTo>
                <a:lnTo>
                  <a:pt x="6231996" y="3453605"/>
                </a:lnTo>
                <a:lnTo>
                  <a:pt x="6231731" y="3457045"/>
                </a:lnTo>
                <a:lnTo>
                  <a:pt x="6231996" y="3460220"/>
                </a:lnTo>
                <a:lnTo>
                  <a:pt x="6232525" y="3462866"/>
                </a:lnTo>
                <a:lnTo>
                  <a:pt x="6233319" y="3464982"/>
                </a:lnTo>
                <a:lnTo>
                  <a:pt x="6234112" y="3466834"/>
                </a:lnTo>
                <a:lnTo>
                  <a:pt x="6235436" y="3468422"/>
                </a:lnTo>
                <a:lnTo>
                  <a:pt x="6237023" y="3469745"/>
                </a:lnTo>
                <a:lnTo>
                  <a:pt x="6238610" y="3470538"/>
                </a:lnTo>
                <a:lnTo>
                  <a:pt x="6240462" y="3471597"/>
                </a:lnTo>
                <a:lnTo>
                  <a:pt x="6242579" y="3471861"/>
                </a:lnTo>
                <a:lnTo>
                  <a:pt x="6244960" y="3472126"/>
                </a:lnTo>
                <a:lnTo>
                  <a:pt x="6247342" y="3472126"/>
                </a:lnTo>
                <a:lnTo>
                  <a:pt x="6249988" y="3471861"/>
                </a:lnTo>
                <a:lnTo>
                  <a:pt x="6255544" y="3470803"/>
                </a:lnTo>
                <a:lnTo>
                  <a:pt x="6261629" y="3469745"/>
                </a:lnTo>
                <a:lnTo>
                  <a:pt x="6267979" y="3467893"/>
                </a:lnTo>
                <a:lnTo>
                  <a:pt x="6281473" y="3464188"/>
                </a:lnTo>
                <a:lnTo>
                  <a:pt x="6288352" y="3462336"/>
                </a:lnTo>
                <a:lnTo>
                  <a:pt x="6294966" y="3461013"/>
                </a:lnTo>
                <a:lnTo>
                  <a:pt x="6288881" y="3464188"/>
                </a:lnTo>
                <a:lnTo>
                  <a:pt x="6283325" y="3467363"/>
                </a:lnTo>
                <a:lnTo>
                  <a:pt x="6278562" y="3470274"/>
                </a:lnTo>
                <a:lnTo>
                  <a:pt x="6273800" y="3473449"/>
                </a:lnTo>
                <a:lnTo>
                  <a:pt x="6269831" y="3476359"/>
                </a:lnTo>
                <a:lnTo>
                  <a:pt x="6266392" y="3479534"/>
                </a:lnTo>
                <a:lnTo>
                  <a:pt x="6263481" y="3482709"/>
                </a:lnTo>
                <a:lnTo>
                  <a:pt x="6260836" y="3485355"/>
                </a:lnTo>
                <a:lnTo>
                  <a:pt x="6258719" y="3488530"/>
                </a:lnTo>
                <a:lnTo>
                  <a:pt x="6256866" y="3491441"/>
                </a:lnTo>
                <a:lnTo>
                  <a:pt x="6255808" y="3494351"/>
                </a:lnTo>
                <a:lnTo>
                  <a:pt x="6254750" y="3497261"/>
                </a:lnTo>
                <a:lnTo>
                  <a:pt x="6254221" y="3500172"/>
                </a:lnTo>
                <a:lnTo>
                  <a:pt x="6253956" y="3503082"/>
                </a:lnTo>
                <a:lnTo>
                  <a:pt x="6253956" y="3505993"/>
                </a:lnTo>
                <a:lnTo>
                  <a:pt x="6254221" y="3508903"/>
                </a:lnTo>
                <a:lnTo>
                  <a:pt x="6254750" y="3511813"/>
                </a:lnTo>
                <a:lnTo>
                  <a:pt x="6255808" y="3514724"/>
                </a:lnTo>
                <a:lnTo>
                  <a:pt x="6256866" y="3517634"/>
                </a:lnTo>
                <a:lnTo>
                  <a:pt x="6258454" y="3520280"/>
                </a:lnTo>
                <a:lnTo>
                  <a:pt x="6261894" y="3526101"/>
                </a:lnTo>
                <a:lnTo>
                  <a:pt x="6265862" y="3531922"/>
                </a:lnTo>
                <a:lnTo>
                  <a:pt x="6270360" y="3538007"/>
                </a:lnTo>
                <a:lnTo>
                  <a:pt x="6275388" y="3543299"/>
                </a:lnTo>
                <a:lnTo>
                  <a:pt x="6286236" y="3555205"/>
                </a:lnTo>
                <a:lnTo>
                  <a:pt x="6289146" y="3558645"/>
                </a:lnTo>
                <a:lnTo>
                  <a:pt x="6291792" y="3562349"/>
                </a:lnTo>
                <a:lnTo>
                  <a:pt x="6293644" y="3566053"/>
                </a:lnTo>
                <a:lnTo>
                  <a:pt x="6294702" y="3569757"/>
                </a:lnTo>
                <a:lnTo>
                  <a:pt x="6295496" y="3573197"/>
                </a:lnTo>
                <a:lnTo>
                  <a:pt x="6295496" y="3576636"/>
                </a:lnTo>
                <a:lnTo>
                  <a:pt x="6294966" y="3580076"/>
                </a:lnTo>
                <a:lnTo>
                  <a:pt x="6294438" y="3583251"/>
                </a:lnTo>
                <a:lnTo>
                  <a:pt x="6293114" y="3586691"/>
                </a:lnTo>
                <a:lnTo>
                  <a:pt x="6292056" y="3590130"/>
                </a:lnTo>
                <a:lnTo>
                  <a:pt x="6290204" y="3593570"/>
                </a:lnTo>
                <a:lnTo>
                  <a:pt x="6288352" y="3596745"/>
                </a:lnTo>
                <a:lnTo>
                  <a:pt x="6283590" y="3603624"/>
                </a:lnTo>
                <a:lnTo>
                  <a:pt x="6278562" y="3610238"/>
                </a:lnTo>
                <a:lnTo>
                  <a:pt x="6273271" y="3617647"/>
                </a:lnTo>
                <a:lnTo>
                  <a:pt x="6271154" y="3621086"/>
                </a:lnTo>
                <a:lnTo>
                  <a:pt x="6269038" y="3624791"/>
                </a:lnTo>
                <a:lnTo>
                  <a:pt x="6267186" y="3628495"/>
                </a:lnTo>
                <a:lnTo>
                  <a:pt x="6265598" y="3631934"/>
                </a:lnTo>
                <a:lnTo>
                  <a:pt x="6265069" y="3635638"/>
                </a:lnTo>
                <a:lnTo>
                  <a:pt x="6264275" y="3638813"/>
                </a:lnTo>
                <a:lnTo>
                  <a:pt x="6265069" y="3641988"/>
                </a:lnTo>
                <a:lnTo>
                  <a:pt x="6265334" y="3643576"/>
                </a:lnTo>
                <a:lnTo>
                  <a:pt x="6265862" y="3645163"/>
                </a:lnTo>
                <a:lnTo>
                  <a:pt x="6266392" y="3646486"/>
                </a:lnTo>
                <a:lnTo>
                  <a:pt x="6267714" y="3648074"/>
                </a:lnTo>
                <a:lnTo>
                  <a:pt x="6269038" y="3649661"/>
                </a:lnTo>
                <a:lnTo>
                  <a:pt x="6270096" y="3650984"/>
                </a:lnTo>
                <a:lnTo>
                  <a:pt x="6271948" y="3652043"/>
                </a:lnTo>
                <a:lnTo>
                  <a:pt x="6273800" y="3653366"/>
                </a:lnTo>
                <a:lnTo>
                  <a:pt x="6278562" y="3655747"/>
                </a:lnTo>
                <a:lnTo>
                  <a:pt x="6284384" y="3657599"/>
                </a:lnTo>
                <a:lnTo>
                  <a:pt x="6291262" y="3659451"/>
                </a:lnTo>
                <a:lnTo>
                  <a:pt x="6295496" y="3660509"/>
                </a:lnTo>
                <a:lnTo>
                  <a:pt x="6298936" y="3661832"/>
                </a:lnTo>
                <a:lnTo>
                  <a:pt x="6302110" y="3663420"/>
                </a:lnTo>
                <a:lnTo>
                  <a:pt x="6304756" y="3665272"/>
                </a:lnTo>
                <a:lnTo>
                  <a:pt x="6306608" y="3667124"/>
                </a:lnTo>
                <a:lnTo>
                  <a:pt x="6308196" y="3669770"/>
                </a:lnTo>
                <a:lnTo>
                  <a:pt x="6309519" y="3671886"/>
                </a:lnTo>
                <a:lnTo>
                  <a:pt x="6310048" y="3674532"/>
                </a:lnTo>
                <a:lnTo>
                  <a:pt x="6310048" y="3676913"/>
                </a:lnTo>
                <a:lnTo>
                  <a:pt x="6310048" y="3680088"/>
                </a:lnTo>
                <a:lnTo>
                  <a:pt x="6309519" y="3682734"/>
                </a:lnTo>
                <a:lnTo>
                  <a:pt x="6308196" y="3685909"/>
                </a:lnTo>
                <a:lnTo>
                  <a:pt x="6307138" y="3689084"/>
                </a:lnTo>
                <a:lnTo>
                  <a:pt x="6305550" y="3691995"/>
                </a:lnTo>
                <a:lnTo>
                  <a:pt x="6303434" y="3695434"/>
                </a:lnTo>
                <a:lnTo>
                  <a:pt x="6301316" y="3698609"/>
                </a:lnTo>
                <a:lnTo>
                  <a:pt x="6298671" y="3701784"/>
                </a:lnTo>
                <a:lnTo>
                  <a:pt x="6296290" y="3705488"/>
                </a:lnTo>
                <a:lnTo>
                  <a:pt x="6291792" y="3712897"/>
                </a:lnTo>
                <a:lnTo>
                  <a:pt x="6289146" y="3716601"/>
                </a:lnTo>
                <a:lnTo>
                  <a:pt x="6286764" y="3720041"/>
                </a:lnTo>
                <a:lnTo>
                  <a:pt x="6284119" y="3722686"/>
                </a:lnTo>
                <a:lnTo>
                  <a:pt x="6280944" y="3725597"/>
                </a:lnTo>
                <a:lnTo>
                  <a:pt x="6269302" y="3734063"/>
                </a:lnTo>
                <a:lnTo>
                  <a:pt x="6258454" y="3743059"/>
                </a:lnTo>
                <a:lnTo>
                  <a:pt x="6247871" y="3752320"/>
                </a:lnTo>
                <a:lnTo>
                  <a:pt x="6237816" y="3761845"/>
                </a:lnTo>
                <a:lnTo>
                  <a:pt x="6228821" y="3771634"/>
                </a:lnTo>
                <a:lnTo>
                  <a:pt x="6224058" y="3776397"/>
                </a:lnTo>
                <a:lnTo>
                  <a:pt x="6219825" y="3781688"/>
                </a:lnTo>
                <a:lnTo>
                  <a:pt x="6215856" y="3786980"/>
                </a:lnTo>
                <a:lnTo>
                  <a:pt x="6211888" y="3792272"/>
                </a:lnTo>
                <a:lnTo>
                  <a:pt x="6208184" y="3797828"/>
                </a:lnTo>
                <a:lnTo>
                  <a:pt x="6204479" y="3803120"/>
                </a:lnTo>
                <a:lnTo>
                  <a:pt x="6201040" y="3808676"/>
                </a:lnTo>
                <a:lnTo>
                  <a:pt x="6198129" y="3814497"/>
                </a:lnTo>
                <a:lnTo>
                  <a:pt x="6195219" y="3820318"/>
                </a:lnTo>
                <a:lnTo>
                  <a:pt x="6192573" y="3826668"/>
                </a:lnTo>
                <a:lnTo>
                  <a:pt x="6189662" y="3832488"/>
                </a:lnTo>
                <a:lnTo>
                  <a:pt x="6187546" y="3838838"/>
                </a:lnTo>
                <a:lnTo>
                  <a:pt x="6185429" y="3844924"/>
                </a:lnTo>
                <a:lnTo>
                  <a:pt x="6183577" y="3851803"/>
                </a:lnTo>
                <a:lnTo>
                  <a:pt x="6181990" y="3858153"/>
                </a:lnTo>
                <a:lnTo>
                  <a:pt x="6180931" y="3865032"/>
                </a:lnTo>
                <a:lnTo>
                  <a:pt x="6179608" y="3871911"/>
                </a:lnTo>
                <a:lnTo>
                  <a:pt x="6178550" y="3879055"/>
                </a:lnTo>
                <a:lnTo>
                  <a:pt x="6178021" y="3886199"/>
                </a:lnTo>
                <a:lnTo>
                  <a:pt x="6177756" y="3893607"/>
                </a:lnTo>
                <a:lnTo>
                  <a:pt x="6177756" y="3901016"/>
                </a:lnTo>
                <a:lnTo>
                  <a:pt x="6178021" y="3908688"/>
                </a:lnTo>
                <a:lnTo>
                  <a:pt x="6177492" y="3923241"/>
                </a:lnTo>
                <a:lnTo>
                  <a:pt x="6178550" y="3927209"/>
                </a:lnTo>
                <a:lnTo>
                  <a:pt x="6180138" y="3931443"/>
                </a:lnTo>
                <a:lnTo>
                  <a:pt x="6183842" y="3939645"/>
                </a:lnTo>
                <a:lnTo>
                  <a:pt x="6187810" y="3948111"/>
                </a:lnTo>
                <a:lnTo>
                  <a:pt x="6189134" y="3952080"/>
                </a:lnTo>
                <a:lnTo>
                  <a:pt x="6190192" y="3955784"/>
                </a:lnTo>
                <a:lnTo>
                  <a:pt x="6190192" y="3958166"/>
                </a:lnTo>
                <a:lnTo>
                  <a:pt x="6190721" y="3959753"/>
                </a:lnTo>
                <a:lnTo>
                  <a:pt x="6190192" y="3961605"/>
                </a:lnTo>
                <a:lnTo>
                  <a:pt x="6189927" y="3963193"/>
                </a:lnTo>
                <a:lnTo>
                  <a:pt x="6189398" y="3965045"/>
                </a:lnTo>
                <a:lnTo>
                  <a:pt x="6188604" y="3966632"/>
                </a:lnTo>
                <a:lnTo>
                  <a:pt x="6187281" y="3968220"/>
                </a:lnTo>
                <a:lnTo>
                  <a:pt x="6185958" y="3969807"/>
                </a:lnTo>
                <a:lnTo>
                  <a:pt x="6184106" y="3971130"/>
                </a:lnTo>
                <a:lnTo>
                  <a:pt x="6181990" y="3972453"/>
                </a:lnTo>
                <a:lnTo>
                  <a:pt x="6179344" y="3973776"/>
                </a:lnTo>
                <a:lnTo>
                  <a:pt x="6176434" y="3974834"/>
                </a:lnTo>
                <a:lnTo>
                  <a:pt x="6172994" y="3975893"/>
                </a:lnTo>
                <a:lnTo>
                  <a:pt x="6169554" y="3976686"/>
                </a:lnTo>
                <a:lnTo>
                  <a:pt x="6165056" y="3977745"/>
                </a:lnTo>
                <a:lnTo>
                  <a:pt x="6160558" y="3978274"/>
                </a:lnTo>
                <a:lnTo>
                  <a:pt x="6158177" y="3978803"/>
                </a:lnTo>
                <a:lnTo>
                  <a:pt x="6155796" y="3979597"/>
                </a:lnTo>
                <a:lnTo>
                  <a:pt x="6154208" y="3980391"/>
                </a:lnTo>
                <a:lnTo>
                  <a:pt x="6152356" y="3981449"/>
                </a:lnTo>
                <a:lnTo>
                  <a:pt x="6150769" y="3982507"/>
                </a:lnTo>
                <a:lnTo>
                  <a:pt x="6149446" y="3983830"/>
                </a:lnTo>
                <a:lnTo>
                  <a:pt x="6148652" y="3985418"/>
                </a:lnTo>
                <a:lnTo>
                  <a:pt x="6147594" y="3987005"/>
                </a:lnTo>
                <a:lnTo>
                  <a:pt x="6146271" y="3990180"/>
                </a:lnTo>
                <a:lnTo>
                  <a:pt x="6145477" y="3994149"/>
                </a:lnTo>
                <a:lnTo>
                  <a:pt x="6145212" y="3998382"/>
                </a:lnTo>
                <a:lnTo>
                  <a:pt x="6144948" y="4002616"/>
                </a:lnTo>
                <a:lnTo>
                  <a:pt x="6144684" y="4011876"/>
                </a:lnTo>
                <a:lnTo>
                  <a:pt x="6143890" y="4016109"/>
                </a:lnTo>
                <a:lnTo>
                  <a:pt x="6143360" y="4020343"/>
                </a:lnTo>
                <a:lnTo>
                  <a:pt x="6142038" y="4024576"/>
                </a:lnTo>
                <a:lnTo>
                  <a:pt x="6141244" y="4026428"/>
                </a:lnTo>
                <a:lnTo>
                  <a:pt x="6139921" y="4028280"/>
                </a:lnTo>
                <a:lnTo>
                  <a:pt x="6138598" y="4030132"/>
                </a:lnTo>
                <a:lnTo>
                  <a:pt x="6137540" y="4031720"/>
                </a:lnTo>
                <a:lnTo>
                  <a:pt x="6135688" y="4033307"/>
                </a:lnTo>
                <a:lnTo>
                  <a:pt x="6133836" y="4034895"/>
                </a:lnTo>
                <a:lnTo>
                  <a:pt x="6129866" y="4033307"/>
                </a:lnTo>
                <a:lnTo>
                  <a:pt x="6126692" y="4031720"/>
                </a:lnTo>
                <a:lnTo>
                  <a:pt x="6124310" y="4029603"/>
                </a:lnTo>
                <a:lnTo>
                  <a:pt x="6122458" y="4027486"/>
                </a:lnTo>
                <a:lnTo>
                  <a:pt x="6121136" y="4025105"/>
                </a:lnTo>
                <a:lnTo>
                  <a:pt x="6120606" y="4022195"/>
                </a:lnTo>
                <a:lnTo>
                  <a:pt x="6120077" y="4019549"/>
                </a:lnTo>
                <a:lnTo>
                  <a:pt x="6120077" y="4016374"/>
                </a:lnTo>
                <a:lnTo>
                  <a:pt x="6120342" y="4010288"/>
                </a:lnTo>
                <a:lnTo>
                  <a:pt x="6120342" y="4004203"/>
                </a:lnTo>
                <a:lnTo>
                  <a:pt x="6120342" y="4001293"/>
                </a:lnTo>
                <a:lnTo>
                  <a:pt x="6119812" y="3998647"/>
                </a:lnTo>
                <a:lnTo>
                  <a:pt x="6119019" y="3995736"/>
                </a:lnTo>
                <a:lnTo>
                  <a:pt x="6117960" y="3993355"/>
                </a:lnTo>
                <a:lnTo>
                  <a:pt x="6111346" y="3992826"/>
                </a:lnTo>
                <a:lnTo>
                  <a:pt x="6104996" y="3991238"/>
                </a:lnTo>
                <a:lnTo>
                  <a:pt x="6098381" y="3989651"/>
                </a:lnTo>
                <a:lnTo>
                  <a:pt x="6092031" y="3987534"/>
                </a:lnTo>
                <a:lnTo>
                  <a:pt x="6079066" y="3983036"/>
                </a:lnTo>
                <a:lnTo>
                  <a:pt x="6072716" y="3981184"/>
                </a:lnTo>
                <a:lnTo>
                  <a:pt x="6066366" y="3979332"/>
                </a:lnTo>
                <a:lnTo>
                  <a:pt x="6059752" y="3978009"/>
                </a:lnTo>
                <a:lnTo>
                  <a:pt x="6053402" y="3976951"/>
                </a:lnTo>
                <a:lnTo>
                  <a:pt x="6050227" y="3976951"/>
                </a:lnTo>
                <a:lnTo>
                  <a:pt x="6046788" y="3977480"/>
                </a:lnTo>
                <a:lnTo>
                  <a:pt x="6043877" y="3977745"/>
                </a:lnTo>
                <a:lnTo>
                  <a:pt x="6040702" y="3978274"/>
                </a:lnTo>
                <a:lnTo>
                  <a:pt x="6037262" y="3979332"/>
                </a:lnTo>
                <a:lnTo>
                  <a:pt x="6034352" y="3980391"/>
                </a:lnTo>
                <a:lnTo>
                  <a:pt x="6030912" y="3981978"/>
                </a:lnTo>
                <a:lnTo>
                  <a:pt x="6027738" y="3983830"/>
                </a:lnTo>
                <a:lnTo>
                  <a:pt x="6024827" y="3985947"/>
                </a:lnTo>
                <a:lnTo>
                  <a:pt x="6021388" y="3988328"/>
                </a:lnTo>
                <a:lnTo>
                  <a:pt x="6018212" y="3991503"/>
                </a:lnTo>
                <a:lnTo>
                  <a:pt x="6015302" y="3994678"/>
                </a:lnTo>
                <a:lnTo>
                  <a:pt x="6010010" y="3993355"/>
                </a:lnTo>
                <a:lnTo>
                  <a:pt x="6009746" y="3993884"/>
                </a:lnTo>
                <a:lnTo>
                  <a:pt x="6015302" y="3994678"/>
                </a:lnTo>
                <a:lnTo>
                  <a:pt x="6013186" y="4003409"/>
                </a:lnTo>
                <a:lnTo>
                  <a:pt x="6011334" y="4012141"/>
                </a:lnTo>
                <a:lnTo>
                  <a:pt x="6010010" y="4020607"/>
                </a:lnTo>
                <a:lnTo>
                  <a:pt x="6009216" y="4029338"/>
                </a:lnTo>
                <a:lnTo>
                  <a:pt x="6008423" y="4037805"/>
                </a:lnTo>
                <a:lnTo>
                  <a:pt x="6008158" y="4046536"/>
                </a:lnTo>
                <a:lnTo>
                  <a:pt x="6008158" y="4055003"/>
                </a:lnTo>
                <a:lnTo>
                  <a:pt x="6008423" y="4063734"/>
                </a:lnTo>
                <a:lnTo>
                  <a:pt x="6009481" y="4081197"/>
                </a:lnTo>
                <a:lnTo>
                  <a:pt x="6011334" y="4098395"/>
                </a:lnTo>
                <a:lnTo>
                  <a:pt x="6015038" y="4132791"/>
                </a:lnTo>
                <a:lnTo>
                  <a:pt x="6008423" y="4132261"/>
                </a:lnTo>
                <a:lnTo>
                  <a:pt x="6008688" y="4133055"/>
                </a:lnTo>
                <a:lnTo>
                  <a:pt x="6015038" y="4132791"/>
                </a:lnTo>
                <a:lnTo>
                  <a:pt x="6020594" y="4143903"/>
                </a:lnTo>
                <a:lnTo>
                  <a:pt x="6022975" y="4149459"/>
                </a:lnTo>
                <a:lnTo>
                  <a:pt x="6025092" y="4155016"/>
                </a:lnTo>
                <a:lnTo>
                  <a:pt x="6026944" y="4160836"/>
                </a:lnTo>
                <a:lnTo>
                  <a:pt x="6028796" y="4166393"/>
                </a:lnTo>
                <a:lnTo>
                  <a:pt x="6030384" y="4171684"/>
                </a:lnTo>
                <a:lnTo>
                  <a:pt x="6031442" y="4177770"/>
                </a:lnTo>
                <a:lnTo>
                  <a:pt x="6032236" y="4183591"/>
                </a:lnTo>
                <a:lnTo>
                  <a:pt x="6032764" y="4189411"/>
                </a:lnTo>
                <a:lnTo>
                  <a:pt x="6032764" y="4195232"/>
                </a:lnTo>
                <a:lnTo>
                  <a:pt x="6032500" y="4201053"/>
                </a:lnTo>
                <a:lnTo>
                  <a:pt x="6031971" y="4206874"/>
                </a:lnTo>
                <a:lnTo>
                  <a:pt x="6030648" y="4212959"/>
                </a:lnTo>
                <a:lnTo>
                  <a:pt x="6028796" y="4219045"/>
                </a:lnTo>
                <a:lnTo>
                  <a:pt x="6026679" y="4225130"/>
                </a:lnTo>
                <a:lnTo>
                  <a:pt x="6025621" y="4228040"/>
                </a:lnTo>
                <a:lnTo>
                  <a:pt x="6025356" y="4230422"/>
                </a:lnTo>
                <a:lnTo>
                  <a:pt x="6025356" y="4232803"/>
                </a:lnTo>
                <a:lnTo>
                  <a:pt x="6025621" y="4235184"/>
                </a:lnTo>
                <a:lnTo>
                  <a:pt x="6026414" y="4237301"/>
                </a:lnTo>
                <a:lnTo>
                  <a:pt x="6027208" y="4239418"/>
                </a:lnTo>
                <a:lnTo>
                  <a:pt x="6028531" y="4241270"/>
                </a:lnTo>
                <a:lnTo>
                  <a:pt x="6029590" y="4243122"/>
                </a:lnTo>
                <a:lnTo>
                  <a:pt x="6032764" y="4246561"/>
                </a:lnTo>
                <a:lnTo>
                  <a:pt x="6035940" y="4249736"/>
                </a:lnTo>
                <a:lnTo>
                  <a:pt x="6038850" y="4253176"/>
                </a:lnTo>
                <a:lnTo>
                  <a:pt x="6040173" y="4255028"/>
                </a:lnTo>
                <a:lnTo>
                  <a:pt x="6041231" y="4256880"/>
                </a:lnTo>
                <a:lnTo>
                  <a:pt x="6045994" y="4262436"/>
                </a:lnTo>
                <a:lnTo>
                  <a:pt x="6049962" y="4268257"/>
                </a:lnTo>
                <a:lnTo>
                  <a:pt x="6051550" y="4271432"/>
                </a:lnTo>
                <a:lnTo>
                  <a:pt x="6053138" y="4274078"/>
                </a:lnTo>
                <a:lnTo>
                  <a:pt x="6054460" y="4277253"/>
                </a:lnTo>
                <a:lnTo>
                  <a:pt x="6055519" y="4280163"/>
                </a:lnTo>
                <a:lnTo>
                  <a:pt x="6056312" y="4283603"/>
                </a:lnTo>
                <a:lnTo>
                  <a:pt x="6057106" y="4286778"/>
                </a:lnTo>
                <a:lnTo>
                  <a:pt x="6057371" y="4289953"/>
                </a:lnTo>
                <a:lnTo>
                  <a:pt x="6057636" y="4293393"/>
                </a:lnTo>
                <a:lnTo>
                  <a:pt x="6057371" y="4296832"/>
                </a:lnTo>
                <a:lnTo>
                  <a:pt x="6057106" y="4300536"/>
                </a:lnTo>
                <a:lnTo>
                  <a:pt x="6056048" y="4303976"/>
                </a:lnTo>
                <a:lnTo>
                  <a:pt x="6054990" y="4307680"/>
                </a:lnTo>
                <a:lnTo>
                  <a:pt x="6060810" y="4312972"/>
                </a:lnTo>
                <a:lnTo>
                  <a:pt x="6063192" y="4315882"/>
                </a:lnTo>
                <a:lnTo>
                  <a:pt x="6065573" y="4318528"/>
                </a:lnTo>
                <a:lnTo>
                  <a:pt x="6067690" y="4321438"/>
                </a:lnTo>
                <a:lnTo>
                  <a:pt x="6069542" y="4324349"/>
                </a:lnTo>
                <a:lnTo>
                  <a:pt x="6071129" y="4327259"/>
                </a:lnTo>
                <a:lnTo>
                  <a:pt x="6072452" y="4330170"/>
                </a:lnTo>
                <a:lnTo>
                  <a:pt x="6072981" y="4333345"/>
                </a:lnTo>
                <a:lnTo>
                  <a:pt x="6073510" y="4336784"/>
                </a:lnTo>
                <a:lnTo>
                  <a:pt x="6073510" y="4340224"/>
                </a:lnTo>
                <a:lnTo>
                  <a:pt x="6073246" y="4343399"/>
                </a:lnTo>
                <a:lnTo>
                  <a:pt x="6072452" y="4347103"/>
                </a:lnTo>
                <a:lnTo>
                  <a:pt x="6071129" y="4350807"/>
                </a:lnTo>
                <a:lnTo>
                  <a:pt x="6069012" y="4354511"/>
                </a:lnTo>
                <a:lnTo>
                  <a:pt x="6066896" y="4358480"/>
                </a:lnTo>
                <a:lnTo>
                  <a:pt x="6066896" y="4373297"/>
                </a:lnTo>
                <a:lnTo>
                  <a:pt x="6071394" y="4379911"/>
                </a:lnTo>
                <a:lnTo>
                  <a:pt x="6075892" y="4387320"/>
                </a:lnTo>
                <a:lnTo>
                  <a:pt x="6079331" y="4394728"/>
                </a:lnTo>
                <a:lnTo>
                  <a:pt x="6083036" y="4402401"/>
                </a:lnTo>
                <a:lnTo>
                  <a:pt x="6085946" y="4410338"/>
                </a:lnTo>
                <a:lnTo>
                  <a:pt x="6088592" y="4418540"/>
                </a:lnTo>
                <a:lnTo>
                  <a:pt x="6090708" y="4427007"/>
                </a:lnTo>
                <a:lnTo>
                  <a:pt x="6092560" y="4436003"/>
                </a:lnTo>
                <a:lnTo>
                  <a:pt x="6088062" y="4433093"/>
                </a:lnTo>
                <a:lnTo>
                  <a:pt x="6083829" y="4430976"/>
                </a:lnTo>
                <a:lnTo>
                  <a:pt x="6079860" y="4430182"/>
                </a:lnTo>
                <a:lnTo>
                  <a:pt x="6075892" y="4429918"/>
                </a:lnTo>
                <a:lnTo>
                  <a:pt x="6072188" y="4429918"/>
                </a:lnTo>
                <a:lnTo>
                  <a:pt x="6068484" y="4430711"/>
                </a:lnTo>
                <a:lnTo>
                  <a:pt x="6064779" y="4432034"/>
                </a:lnTo>
                <a:lnTo>
                  <a:pt x="6061340" y="4433357"/>
                </a:lnTo>
                <a:lnTo>
                  <a:pt x="6054460" y="4437061"/>
                </a:lnTo>
                <a:lnTo>
                  <a:pt x="6048110" y="4441030"/>
                </a:lnTo>
                <a:lnTo>
                  <a:pt x="6044671" y="4442882"/>
                </a:lnTo>
                <a:lnTo>
                  <a:pt x="6041231" y="4444470"/>
                </a:lnTo>
                <a:lnTo>
                  <a:pt x="6038056" y="4445793"/>
                </a:lnTo>
                <a:lnTo>
                  <a:pt x="6034352" y="4446586"/>
                </a:lnTo>
                <a:lnTo>
                  <a:pt x="6030912" y="4449232"/>
                </a:lnTo>
                <a:lnTo>
                  <a:pt x="6030648" y="4453465"/>
                </a:lnTo>
                <a:lnTo>
                  <a:pt x="6034088" y="4465107"/>
                </a:lnTo>
                <a:lnTo>
                  <a:pt x="6034881" y="4471193"/>
                </a:lnTo>
                <a:lnTo>
                  <a:pt x="6035940" y="4477013"/>
                </a:lnTo>
                <a:lnTo>
                  <a:pt x="6035940" y="4480188"/>
                </a:lnTo>
                <a:lnTo>
                  <a:pt x="6035410" y="4482834"/>
                </a:lnTo>
                <a:lnTo>
                  <a:pt x="6035146" y="4486009"/>
                </a:lnTo>
                <a:lnTo>
                  <a:pt x="6034881" y="4489184"/>
                </a:lnTo>
                <a:lnTo>
                  <a:pt x="6034088" y="4492095"/>
                </a:lnTo>
                <a:lnTo>
                  <a:pt x="6032764" y="4495270"/>
                </a:lnTo>
                <a:lnTo>
                  <a:pt x="6031442" y="4498709"/>
                </a:lnTo>
                <a:lnTo>
                  <a:pt x="6029590" y="4501620"/>
                </a:lnTo>
                <a:lnTo>
                  <a:pt x="6025621" y="4509293"/>
                </a:lnTo>
                <a:lnTo>
                  <a:pt x="6022975" y="4515907"/>
                </a:lnTo>
                <a:lnTo>
                  <a:pt x="6021123" y="4521993"/>
                </a:lnTo>
                <a:lnTo>
                  <a:pt x="6020594" y="4524374"/>
                </a:lnTo>
                <a:lnTo>
                  <a:pt x="6019800" y="4527284"/>
                </a:lnTo>
                <a:lnTo>
                  <a:pt x="6019800" y="4529665"/>
                </a:lnTo>
                <a:lnTo>
                  <a:pt x="6019800" y="4531782"/>
                </a:lnTo>
                <a:lnTo>
                  <a:pt x="6020064" y="4533899"/>
                </a:lnTo>
                <a:lnTo>
                  <a:pt x="6020858" y="4535751"/>
                </a:lnTo>
                <a:lnTo>
                  <a:pt x="6021388" y="4537603"/>
                </a:lnTo>
                <a:lnTo>
                  <a:pt x="6022446" y="4539190"/>
                </a:lnTo>
                <a:lnTo>
                  <a:pt x="6023240" y="4540778"/>
                </a:lnTo>
                <a:lnTo>
                  <a:pt x="6024827" y="4541836"/>
                </a:lnTo>
                <a:lnTo>
                  <a:pt x="6025886" y="4543159"/>
                </a:lnTo>
                <a:lnTo>
                  <a:pt x="6027738" y="4543953"/>
                </a:lnTo>
                <a:lnTo>
                  <a:pt x="6029325" y="4545276"/>
                </a:lnTo>
                <a:lnTo>
                  <a:pt x="6031442" y="4545805"/>
                </a:lnTo>
                <a:lnTo>
                  <a:pt x="6035940" y="4547128"/>
                </a:lnTo>
                <a:lnTo>
                  <a:pt x="6040702" y="4547922"/>
                </a:lnTo>
                <a:lnTo>
                  <a:pt x="6046258" y="4548451"/>
                </a:lnTo>
                <a:lnTo>
                  <a:pt x="6052079" y="4548451"/>
                </a:lnTo>
                <a:lnTo>
                  <a:pt x="6058694" y="4547922"/>
                </a:lnTo>
                <a:lnTo>
                  <a:pt x="6065573" y="4547393"/>
                </a:lnTo>
                <a:lnTo>
                  <a:pt x="6104202" y="4568559"/>
                </a:lnTo>
                <a:lnTo>
                  <a:pt x="6103408" y="4569882"/>
                </a:lnTo>
                <a:lnTo>
                  <a:pt x="6105525" y="4570676"/>
                </a:lnTo>
                <a:lnTo>
                  <a:pt x="6107377" y="4570676"/>
                </a:lnTo>
                <a:lnTo>
                  <a:pt x="6109229" y="4570676"/>
                </a:lnTo>
                <a:lnTo>
                  <a:pt x="6111081" y="4570411"/>
                </a:lnTo>
                <a:lnTo>
                  <a:pt x="6107112" y="4570147"/>
                </a:lnTo>
                <a:lnTo>
                  <a:pt x="6103408" y="4569882"/>
                </a:lnTo>
                <a:lnTo>
                  <a:pt x="6105525" y="4568030"/>
                </a:lnTo>
                <a:lnTo>
                  <a:pt x="6107906" y="4566178"/>
                </a:lnTo>
                <a:lnTo>
                  <a:pt x="6112934" y="4562738"/>
                </a:lnTo>
                <a:lnTo>
                  <a:pt x="6117960" y="4559299"/>
                </a:lnTo>
                <a:lnTo>
                  <a:pt x="6122723" y="4555595"/>
                </a:lnTo>
                <a:lnTo>
                  <a:pt x="6125104" y="4554007"/>
                </a:lnTo>
                <a:lnTo>
                  <a:pt x="6126956" y="4551626"/>
                </a:lnTo>
                <a:lnTo>
                  <a:pt x="6129073" y="4549245"/>
                </a:lnTo>
                <a:lnTo>
                  <a:pt x="6130660" y="4546863"/>
                </a:lnTo>
                <a:lnTo>
                  <a:pt x="6131984" y="4543953"/>
                </a:lnTo>
                <a:lnTo>
                  <a:pt x="6133306" y="4541307"/>
                </a:lnTo>
                <a:lnTo>
                  <a:pt x="6133836" y="4537868"/>
                </a:lnTo>
                <a:lnTo>
                  <a:pt x="6134100" y="4534163"/>
                </a:lnTo>
                <a:lnTo>
                  <a:pt x="6133571" y="4528343"/>
                </a:lnTo>
                <a:lnTo>
                  <a:pt x="6132512" y="4522257"/>
                </a:lnTo>
                <a:lnTo>
                  <a:pt x="6131984" y="4515907"/>
                </a:lnTo>
                <a:lnTo>
                  <a:pt x="6131719" y="4510086"/>
                </a:lnTo>
                <a:lnTo>
                  <a:pt x="6131984" y="4506911"/>
                </a:lnTo>
                <a:lnTo>
                  <a:pt x="6132248" y="4504001"/>
                </a:lnTo>
                <a:lnTo>
                  <a:pt x="6133306" y="4501620"/>
                </a:lnTo>
                <a:lnTo>
                  <a:pt x="6134100" y="4499238"/>
                </a:lnTo>
                <a:lnTo>
                  <a:pt x="6135688" y="4497122"/>
                </a:lnTo>
                <a:lnTo>
                  <a:pt x="6137540" y="4495270"/>
                </a:lnTo>
                <a:lnTo>
                  <a:pt x="6139921" y="4493682"/>
                </a:lnTo>
                <a:lnTo>
                  <a:pt x="6143096" y="4492095"/>
                </a:lnTo>
                <a:lnTo>
                  <a:pt x="6145477" y="4491565"/>
                </a:lnTo>
                <a:lnTo>
                  <a:pt x="6148123" y="4491301"/>
                </a:lnTo>
                <a:lnTo>
                  <a:pt x="6150769" y="4491565"/>
                </a:lnTo>
                <a:lnTo>
                  <a:pt x="6153150" y="4492095"/>
                </a:lnTo>
                <a:lnTo>
                  <a:pt x="6155531" y="4492888"/>
                </a:lnTo>
                <a:lnTo>
                  <a:pt x="6158177" y="4493947"/>
                </a:lnTo>
                <a:lnTo>
                  <a:pt x="6160558" y="4495534"/>
                </a:lnTo>
                <a:lnTo>
                  <a:pt x="6162940" y="4497386"/>
                </a:lnTo>
                <a:lnTo>
                  <a:pt x="6167173" y="4501355"/>
                </a:lnTo>
                <a:lnTo>
                  <a:pt x="6171671" y="4505853"/>
                </a:lnTo>
                <a:lnTo>
                  <a:pt x="6175375" y="4510615"/>
                </a:lnTo>
                <a:lnTo>
                  <a:pt x="6178286" y="4515378"/>
                </a:lnTo>
                <a:lnTo>
                  <a:pt x="6181990" y="4520405"/>
                </a:lnTo>
                <a:lnTo>
                  <a:pt x="6185694" y="4525432"/>
                </a:lnTo>
                <a:lnTo>
                  <a:pt x="6189662" y="4530195"/>
                </a:lnTo>
                <a:lnTo>
                  <a:pt x="6193896" y="4534428"/>
                </a:lnTo>
                <a:lnTo>
                  <a:pt x="6202627" y="4543688"/>
                </a:lnTo>
                <a:lnTo>
                  <a:pt x="6211094" y="4552949"/>
                </a:lnTo>
                <a:lnTo>
                  <a:pt x="6215327" y="4557447"/>
                </a:lnTo>
                <a:lnTo>
                  <a:pt x="6218766" y="4562474"/>
                </a:lnTo>
                <a:lnTo>
                  <a:pt x="6222206" y="4567501"/>
                </a:lnTo>
                <a:lnTo>
                  <a:pt x="6225381" y="4572793"/>
                </a:lnTo>
                <a:lnTo>
                  <a:pt x="6228027" y="4578349"/>
                </a:lnTo>
                <a:lnTo>
                  <a:pt x="6229879" y="4584699"/>
                </a:lnTo>
                <a:lnTo>
                  <a:pt x="6231466" y="4590784"/>
                </a:lnTo>
                <a:lnTo>
                  <a:pt x="6231996" y="4594224"/>
                </a:lnTo>
                <a:lnTo>
                  <a:pt x="6232525" y="4597399"/>
                </a:lnTo>
                <a:lnTo>
                  <a:pt x="6232790" y="4600838"/>
                </a:lnTo>
                <a:lnTo>
                  <a:pt x="6233054" y="4604013"/>
                </a:lnTo>
                <a:lnTo>
                  <a:pt x="6233848" y="4606924"/>
                </a:lnTo>
                <a:lnTo>
                  <a:pt x="6234906" y="4610099"/>
                </a:lnTo>
                <a:lnTo>
                  <a:pt x="6235700" y="4612745"/>
                </a:lnTo>
                <a:lnTo>
                  <a:pt x="6237023" y="4615655"/>
                </a:lnTo>
                <a:lnTo>
                  <a:pt x="6239669" y="4621211"/>
                </a:lnTo>
                <a:lnTo>
                  <a:pt x="6243108" y="4625974"/>
                </a:lnTo>
                <a:lnTo>
                  <a:pt x="6246812" y="4631001"/>
                </a:lnTo>
                <a:lnTo>
                  <a:pt x="6250781" y="4635763"/>
                </a:lnTo>
                <a:lnTo>
                  <a:pt x="6254750" y="4640526"/>
                </a:lnTo>
                <a:lnTo>
                  <a:pt x="6262688" y="4649786"/>
                </a:lnTo>
                <a:lnTo>
                  <a:pt x="6266392" y="4654549"/>
                </a:lnTo>
                <a:lnTo>
                  <a:pt x="6269831" y="4659576"/>
                </a:lnTo>
                <a:lnTo>
                  <a:pt x="6273006" y="4664868"/>
                </a:lnTo>
                <a:lnTo>
                  <a:pt x="6275388" y="4670688"/>
                </a:lnTo>
                <a:lnTo>
                  <a:pt x="6276446" y="4673334"/>
                </a:lnTo>
                <a:lnTo>
                  <a:pt x="6277240" y="4676509"/>
                </a:lnTo>
                <a:lnTo>
                  <a:pt x="6277769" y="4679420"/>
                </a:lnTo>
                <a:lnTo>
                  <a:pt x="6278034" y="4682595"/>
                </a:lnTo>
                <a:lnTo>
                  <a:pt x="6329098" y="4758795"/>
                </a:lnTo>
                <a:lnTo>
                  <a:pt x="6358996" y="4791603"/>
                </a:lnTo>
                <a:lnTo>
                  <a:pt x="6364552" y="4792926"/>
                </a:lnTo>
                <a:lnTo>
                  <a:pt x="6369314" y="4794778"/>
                </a:lnTo>
                <a:lnTo>
                  <a:pt x="6374342" y="4796895"/>
                </a:lnTo>
                <a:lnTo>
                  <a:pt x="6379104" y="4799540"/>
                </a:lnTo>
                <a:lnTo>
                  <a:pt x="6383602" y="4802451"/>
                </a:lnTo>
                <a:lnTo>
                  <a:pt x="6388100" y="4805626"/>
                </a:lnTo>
                <a:lnTo>
                  <a:pt x="6396831" y="4812240"/>
                </a:lnTo>
                <a:lnTo>
                  <a:pt x="6405562" y="4818590"/>
                </a:lnTo>
                <a:lnTo>
                  <a:pt x="6409796" y="4821765"/>
                </a:lnTo>
                <a:lnTo>
                  <a:pt x="6414823" y="4824147"/>
                </a:lnTo>
                <a:lnTo>
                  <a:pt x="6419321" y="4826528"/>
                </a:lnTo>
                <a:lnTo>
                  <a:pt x="6424612" y="4828380"/>
                </a:lnTo>
                <a:lnTo>
                  <a:pt x="6429904" y="4829968"/>
                </a:lnTo>
                <a:lnTo>
                  <a:pt x="6435725" y="4830497"/>
                </a:lnTo>
                <a:lnTo>
                  <a:pt x="6435725" y="4833936"/>
                </a:lnTo>
                <a:lnTo>
                  <a:pt x="6435725" y="4837640"/>
                </a:lnTo>
                <a:lnTo>
                  <a:pt x="6435196" y="4841345"/>
                </a:lnTo>
                <a:lnTo>
                  <a:pt x="6434402" y="4845049"/>
                </a:lnTo>
                <a:lnTo>
                  <a:pt x="6433873" y="4848753"/>
                </a:lnTo>
                <a:lnTo>
                  <a:pt x="6433079" y="4852457"/>
                </a:lnTo>
                <a:lnTo>
                  <a:pt x="6430169" y="4859865"/>
                </a:lnTo>
                <a:lnTo>
                  <a:pt x="6426729" y="4867538"/>
                </a:lnTo>
                <a:lnTo>
                  <a:pt x="6423025" y="4874947"/>
                </a:lnTo>
                <a:lnTo>
                  <a:pt x="6418527" y="4881826"/>
                </a:lnTo>
                <a:lnTo>
                  <a:pt x="6413500" y="4888705"/>
                </a:lnTo>
                <a:lnTo>
                  <a:pt x="6408473" y="4895055"/>
                </a:lnTo>
                <a:lnTo>
                  <a:pt x="6402652" y="4900876"/>
                </a:lnTo>
                <a:lnTo>
                  <a:pt x="6396831" y="4906168"/>
                </a:lnTo>
                <a:lnTo>
                  <a:pt x="6391010" y="4910665"/>
                </a:lnTo>
                <a:lnTo>
                  <a:pt x="6387836" y="4912518"/>
                </a:lnTo>
                <a:lnTo>
                  <a:pt x="6384660" y="4914105"/>
                </a:lnTo>
                <a:lnTo>
                  <a:pt x="6381750" y="4915693"/>
                </a:lnTo>
                <a:lnTo>
                  <a:pt x="6378575" y="4917015"/>
                </a:lnTo>
                <a:lnTo>
                  <a:pt x="6375400" y="4918074"/>
                </a:lnTo>
                <a:lnTo>
                  <a:pt x="6372490" y="4918868"/>
                </a:lnTo>
                <a:lnTo>
                  <a:pt x="6369579" y="4919132"/>
                </a:lnTo>
                <a:lnTo>
                  <a:pt x="6366669" y="4919397"/>
                </a:lnTo>
                <a:lnTo>
                  <a:pt x="6359525" y="4919132"/>
                </a:lnTo>
                <a:lnTo>
                  <a:pt x="6352381" y="4918338"/>
                </a:lnTo>
                <a:lnTo>
                  <a:pt x="6349206" y="4918338"/>
                </a:lnTo>
                <a:lnTo>
                  <a:pt x="6345766" y="4918868"/>
                </a:lnTo>
                <a:lnTo>
                  <a:pt x="6342327" y="4919132"/>
                </a:lnTo>
                <a:lnTo>
                  <a:pt x="6339152" y="4919926"/>
                </a:lnTo>
                <a:lnTo>
                  <a:pt x="6336242" y="4921513"/>
                </a:lnTo>
                <a:lnTo>
                  <a:pt x="6333066" y="4923630"/>
                </a:lnTo>
                <a:lnTo>
                  <a:pt x="6329892" y="4926540"/>
                </a:lnTo>
                <a:lnTo>
                  <a:pt x="6326452" y="4929715"/>
                </a:lnTo>
                <a:lnTo>
                  <a:pt x="6322748" y="4933684"/>
                </a:lnTo>
                <a:lnTo>
                  <a:pt x="6319044" y="4938447"/>
                </a:lnTo>
                <a:lnTo>
                  <a:pt x="6315075" y="4943738"/>
                </a:lnTo>
                <a:lnTo>
                  <a:pt x="6311106" y="4948765"/>
                </a:lnTo>
                <a:lnTo>
                  <a:pt x="6303169" y="4961201"/>
                </a:lnTo>
                <a:lnTo>
                  <a:pt x="6294702" y="4974695"/>
                </a:lnTo>
                <a:lnTo>
                  <a:pt x="6286500" y="4988982"/>
                </a:lnTo>
                <a:lnTo>
                  <a:pt x="6278827" y="5004063"/>
                </a:lnTo>
                <a:lnTo>
                  <a:pt x="6271419" y="5019145"/>
                </a:lnTo>
                <a:lnTo>
                  <a:pt x="6264275" y="5034226"/>
                </a:lnTo>
                <a:lnTo>
                  <a:pt x="6258190" y="5049043"/>
                </a:lnTo>
                <a:lnTo>
                  <a:pt x="6253162" y="5062801"/>
                </a:lnTo>
                <a:lnTo>
                  <a:pt x="6250781" y="5069151"/>
                </a:lnTo>
                <a:lnTo>
                  <a:pt x="6248929" y="5075501"/>
                </a:lnTo>
                <a:lnTo>
                  <a:pt x="6247342" y="5081322"/>
                </a:lnTo>
                <a:lnTo>
                  <a:pt x="6246284" y="5086878"/>
                </a:lnTo>
                <a:lnTo>
                  <a:pt x="6245490" y="5091641"/>
                </a:lnTo>
                <a:lnTo>
                  <a:pt x="6244960" y="5095874"/>
                </a:lnTo>
                <a:lnTo>
                  <a:pt x="6244960" y="5099843"/>
                </a:lnTo>
                <a:lnTo>
                  <a:pt x="6245225" y="5103018"/>
                </a:lnTo>
                <a:lnTo>
                  <a:pt x="6248136" y="5117835"/>
                </a:lnTo>
                <a:lnTo>
                  <a:pt x="6249194" y="5125243"/>
                </a:lnTo>
                <a:lnTo>
                  <a:pt x="6249988" y="5132122"/>
                </a:lnTo>
                <a:lnTo>
                  <a:pt x="6250252" y="5139001"/>
                </a:lnTo>
                <a:lnTo>
                  <a:pt x="6250252" y="5145616"/>
                </a:lnTo>
                <a:lnTo>
                  <a:pt x="6249194" y="5152230"/>
                </a:lnTo>
                <a:lnTo>
                  <a:pt x="6248664" y="5155141"/>
                </a:lnTo>
                <a:lnTo>
                  <a:pt x="6247871" y="5158051"/>
                </a:lnTo>
                <a:lnTo>
                  <a:pt x="6246812" y="5160962"/>
                </a:lnTo>
                <a:lnTo>
                  <a:pt x="6245490" y="5163872"/>
                </a:lnTo>
                <a:lnTo>
                  <a:pt x="6244166" y="5166253"/>
                </a:lnTo>
                <a:lnTo>
                  <a:pt x="6242579" y="5168635"/>
                </a:lnTo>
                <a:lnTo>
                  <a:pt x="6240727" y="5171280"/>
                </a:lnTo>
                <a:lnTo>
                  <a:pt x="6238610" y="5173662"/>
                </a:lnTo>
                <a:lnTo>
                  <a:pt x="6235964" y="5175778"/>
                </a:lnTo>
                <a:lnTo>
                  <a:pt x="6233584" y="5177630"/>
                </a:lnTo>
                <a:lnTo>
                  <a:pt x="6230673" y="5179747"/>
                </a:lnTo>
                <a:lnTo>
                  <a:pt x="6227498" y="5181335"/>
                </a:lnTo>
                <a:lnTo>
                  <a:pt x="6223794" y="5182922"/>
                </a:lnTo>
                <a:lnTo>
                  <a:pt x="6220090" y="5184510"/>
                </a:lnTo>
                <a:lnTo>
                  <a:pt x="6215856" y="5185568"/>
                </a:lnTo>
                <a:lnTo>
                  <a:pt x="6211623" y="5186891"/>
                </a:lnTo>
                <a:lnTo>
                  <a:pt x="6206596" y="5187685"/>
                </a:lnTo>
                <a:lnTo>
                  <a:pt x="6201304" y="5188478"/>
                </a:lnTo>
                <a:lnTo>
                  <a:pt x="6199452" y="5188743"/>
                </a:lnTo>
                <a:lnTo>
                  <a:pt x="6197600" y="5189272"/>
                </a:lnTo>
                <a:lnTo>
                  <a:pt x="6196277" y="5190330"/>
                </a:lnTo>
                <a:lnTo>
                  <a:pt x="6194690" y="5190860"/>
                </a:lnTo>
                <a:lnTo>
                  <a:pt x="6191779" y="5192976"/>
                </a:lnTo>
                <a:lnTo>
                  <a:pt x="6189662" y="5195887"/>
                </a:lnTo>
                <a:lnTo>
                  <a:pt x="6187810" y="5198797"/>
                </a:lnTo>
                <a:lnTo>
                  <a:pt x="6185958" y="5201972"/>
                </a:lnTo>
                <a:lnTo>
                  <a:pt x="6183312" y="5208587"/>
                </a:lnTo>
                <a:lnTo>
                  <a:pt x="6180138" y="5215466"/>
                </a:lnTo>
                <a:lnTo>
                  <a:pt x="6177227" y="5221551"/>
                </a:lnTo>
                <a:lnTo>
                  <a:pt x="6174052" y="5227108"/>
                </a:lnTo>
                <a:lnTo>
                  <a:pt x="6170612" y="5231605"/>
                </a:lnTo>
                <a:lnTo>
                  <a:pt x="6167702" y="5236103"/>
                </a:lnTo>
                <a:lnTo>
                  <a:pt x="6164262" y="5239014"/>
                </a:lnTo>
                <a:lnTo>
                  <a:pt x="6162675" y="5240337"/>
                </a:lnTo>
                <a:lnTo>
                  <a:pt x="6160823" y="5241660"/>
                </a:lnTo>
                <a:lnTo>
                  <a:pt x="6159236" y="5242453"/>
                </a:lnTo>
                <a:lnTo>
                  <a:pt x="6157384" y="5242718"/>
                </a:lnTo>
                <a:lnTo>
                  <a:pt x="6155796" y="5243512"/>
                </a:lnTo>
                <a:lnTo>
                  <a:pt x="6154208" y="5243512"/>
                </a:lnTo>
                <a:lnTo>
                  <a:pt x="6152356" y="5242983"/>
                </a:lnTo>
                <a:lnTo>
                  <a:pt x="6150504" y="5242718"/>
                </a:lnTo>
                <a:lnTo>
                  <a:pt x="6148652" y="5241924"/>
                </a:lnTo>
                <a:lnTo>
                  <a:pt x="6146800" y="5240866"/>
                </a:lnTo>
                <a:lnTo>
                  <a:pt x="6144948" y="5239278"/>
                </a:lnTo>
                <a:lnTo>
                  <a:pt x="6143096" y="5237955"/>
                </a:lnTo>
                <a:lnTo>
                  <a:pt x="6141244" y="5236103"/>
                </a:lnTo>
                <a:lnTo>
                  <a:pt x="6139127" y="5233458"/>
                </a:lnTo>
                <a:lnTo>
                  <a:pt x="6135158" y="5228166"/>
                </a:lnTo>
                <a:lnTo>
                  <a:pt x="6130925" y="5221022"/>
                </a:lnTo>
                <a:lnTo>
                  <a:pt x="6126427" y="5212555"/>
                </a:lnTo>
                <a:lnTo>
                  <a:pt x="6125898" y="5211233"/>
                </a:lnTo>
                <a:lnTo>
                  <a:pt x="6124840" y="5209910"/>
                </a:lnTo>
                <a:lnTo>
                  <a:pt x="6123252" y="5208587"/>
                </a:lnTo>
                <a:lnTo>
                  <a:pt x="6122194" y="5207793"/>
                </a:lnTo>
                <a:lnTo>
                  <a:pt x="6118754" y="5205941"/>
                </a:lnTo>
                <a:lnTo>
                  <a:pt x="6114521" y="5204618"/>
                </a:lnTo>
                <a:lnTo>
                  <a:pt x="6109758" y="5203824"/>
                </a:lnTo>
                <a:lnTo>
                  <a:pt x="6104996" y="5203030"/>
                </a:lnTo>
                <a:lnTo>
                  <a:pt x="6099440" y="5202766"/>
                </a:lnTo>
                <a:lnTo>
                  <a:pt x="6093884" y="5203030"/>
                </a:lnTo>
                <a:lnTo>
                  <a:pt x="6088327" y="5203824"/>
                </a:lnTo>
                <a:lnTo>
                  <a:pt x="6082771" y="5204883"/>
                </a:lnTo>
                <a:lnTo>
                  <a:pt x="6077214" y="5206205"/>
                </a:lnTo>
                <a:lnTo>
                  <a:pt x="6072188" y="5208322"/>
                </a:lnTo>
                <a:lnTo>
                  <a:pt x="6067160" y="5210439"/>
                </a:lnTo>
                <a:lnTo>
                  <a:pt x="6062927" y="5213349"/>
                </a:lnTo>
                <a:lnTo>
                  <a:pt x="6061075" y="5214937"/>
                </a:lnTo>
                <a:lnTo>
                  <a:pt x="6059223" y="5216260"/>
                </a:lnTo>
                <a:lnTo>
                  <a:pt x="6057371" y="5217847"/>
                </a:lnTo>
                <a:lnTo>
                  <a:pt x="6056048" y="5219699"/>
                </a:lnTo>
                <a:lnTo>
                  <a:pt x="6048375" y="5229753"/>
                </a:lnTo>
                <a:lnTo>
                  <a:pt x="6040702" y="5239014"/>
                </a:lnTo>
                <a:lnTo>
                  <a:pt x="6032764" y="5247480"/>
                </a:lnTo>
                <a:lnTo>
                  <a:pt x="6029060" y="5251449"/>
                </a:lnTo>
                <a:lnTo>
                  <a:pt x="6024827" y="5254889"/>
                </a:lnTo>
                <a:lnTo>
                  <a:pt x="6020858" y="5258328"/>
                </a:lnTo>
                <a:lnTo>
                  <a:pt x="6016890" y="5261503"/>
                </a:lnTo>
                <a:lnTo>
                  <a:pt x="6012392" y="5264678"/>
                </a:lnTo>
                <a:lnTo>
                  <a:pt x="6008158" y="5267324"/>
                </a:lnTo>
                <a:lnTo>
                  <a:pt x="6003925" y="5269705"/>
                </a:lnTo>
                <a:lnTo>
                  <a:pt x="5999692" y="5272087"/>
                </a:lnTo>
                <a:lnTo>
                  <a:pt x="5994929" y="5274203"/>
                </a:lnTo>
                <a:lnTo>
                  <a:pt x="5990696" y="5276055"/>
                </a:lnTo>
                <a:lnTo>
                  <a:pt x="5985669" y="5277378"/>
                </a:lnTo>
                <a:lnTo>
                  <a:pt x="5981171" y="5278701"/>
                </a:lnTo>
                <a:lnTo>
                  <a:pt x="5976144" y="5280024"/>
                </a:lnTo>
                <a:lnTo>
                  <a:pt x="5971381" y="5280553"/>
                </a:lnTo>
                <a:lnTo>
                  <a:pt x="5966090" y="5281083"/>
                </a:lnTo>
                <a:lnTo>
                  <a:pt x="5961327" y="5281347"/>
                </a:lnTo>
                <a:lnTo>
                  <a:pt x="5955771" y="5281347"/>
                </a:lnTo>
                <a:lnTo>
                  <a:pt x="5950479" y="5281083"/>
                </a:lnTo>
                <a:lnTo>
                  <a:pt x="5944658" y="5280553"/>
                </a:lnTo>
                <a:lnTo>
                  <a:pt x="5939102" y="5280024"/>
                </a:lnTo>
                <a:lnTo>
                  <a:pt x="5933281" y="5278701"/>
                </a:lnTo>
                <a:lnTo>
                  <a:pt x="5927196" y="5277378"/>
                </a:lnTo>
                <a:lnTo>
                  <a:pt x="5920846" y="5275526"/>
                </a:lnTo>
                <a:lnTo>
                  <a:pt x="5914760" y="5273674"/>
                </a:lnTo>
                <a:lnTo>
                  <a:pt x="5908410" y="5271293"/>
                </a:lnTo>
                <a:lnTo>
                  <a:pt x="5901531" y="5268912"/>
                </a:lnTo>
                <a:lnTo>
                  <a:pt x="5898356" y="5267589"/>
                </a:lnTo>
                <a:lnTo>
                  <a:pt x="5894916" y="5266795"/>
                </a:lnTo>
                <a:lnTo>
                  <a:pt x="5891477" y="5265737"/>
                </a:lnTo>
                <a:lnTo>
                  <a:pt x="5887773" y="5265472"/>
                </a:lnTo>
                <a:lnTo>
                  <a:pt x="5884334" y="5265208"/>
                </a:lnTo>
                <a:lnTo>
                  <a:pt x="5881158" y="5264943"/>
                </a:lnTo>
                <a:lnTo>
                  <a:pt x="5877719" y="5265208"/>
                </a:lnTo>
                <a:lnTo>
                  <a:pt x="5874014" y="5265472"/>
                </a:lnTo>
                <a:lnTo>
                  <a:pt x="5870575" y="5266001"/>
                </a:lnTo>
                <a:lnTo>
                  <a:pt x="5867136" y="5266795"/>
                </a:lnTo>
                <a:lnTo>
                  <a:pt x="5864225" y="5267589"/>
                </a:lnTo>
                <a:lnTo>
                  <a:pt x="5860786" y="5268912"/>
                </a:lnTo>
                <a:lnTo>
                  <a:pt x="5857346" y="5270499"/>
                </a:lnTo>
                <a:lnTo>
                  <a:pt x="5854436" y="5272087"/>
                </a:lnTo>
                <a:lnTo>
                  <a:pt x="5851260" y="5273674"/>
                </a:lnTo>
                <a:lnTo>
                  <a:pt x="5847821" y="5275526"/>
                </a:lnTo>
                <a:lnTo>
                  <a:pt x="5845175" y="5277908"/>
                </a:lnTo>
                <a:lnTo>
                  <a:pt x="5842000" y="5280289"/>
                </a:lnTo>
                <a:lnTo>
                  <a:pt x="5836444" y="5285051"/>
                </a:lnTo>
                <a:lnTo>
                  <a:pt x="5830888" y="5290872"/>
                </a:lnTo>
                <a:lnTo>
                  <a:pt x="5826125" y="5297487"/>
                </a:lnTo>
                <a:lnTo>
                  <a:pt x="5821892" y="5304630"/>
                </a:lnTo>
                <a:lnTo>
                  <a:pt x="5817658" y="5312303"/>
                </a:lnTo>
                <a:lnTo>
                  <a:pt x="5814484" y="5320241"/>
                </a:lnTo>
                <a:lnTo>
                  <a:pt x="5811308" y="5328708"/>
                </a:lnTo>
                <a:lnTo>
                  <a:pt x="5809192" y="5337439"/>
                </a:lnTo>
                <a:lnTo>
                  <a:pt x="5807340" y="5346699"/>
                </a:lnTo>
                <a:lnTo>
                  <a:pt x="5806016" y="5350933"/>
                </a:lnTo>
                <a:lnTo>
                  <a:pt x="5804429" y="5355166"/>
                </a:lnTo>
                <a:lnTo>
                  <a:pt x="5802842" y="5358870"/>
                </a:lnTo>
                <a:lnTo>
                  <a:pt x="5800990" y="5362574"/>
                </a:lnTo>
                <a:lnTo>
                  <a:pt x="5799666" y="5364162"/>
                </a:lnTo>
                <a:lnTo>
                  <a:pt x="5798079" y="5365220"/>
                </a:lnTo>
                <a:lnTo>
                  <a:pt x="5796756" y="5366543"/>
                </a:lnTo>
                <a:lnTo>
                  <a:pt x="5795169" y="5367866"/>
                </a:lnTo>
                <a:lnTo>
                  <a:pt x="5793581" y="5368660"/>
                </a:lnTo>
                <a:lnTo>
                  <a:pt x="5791464" y="5369189"/>
                </a:lnTo>
                <a:lnTo>
                  <a:pt x="5789612" y="5369983"/>
                </a:lnTo>
                <a:lnTo>
                  <a:pt x="5786966" y="5369983"/>
                </a:lnTo>
                <a:lnTo>
                  <a:pt x="5784586" y="5369983"/>
                </a:lnTo>
                <a:lnTo>
                  <a:pt x="5782204" y="5369983"/>
                </a:lnTo>
                <a:lnTo>
                  <a:pt x="5779294" y="5369189"/>
                </a:lnTo>
                <a:lnTo>
                  <a:pt x="5776384" y="5368395"/>
                </a:lnTo>
                <a:lnTo>
                  <a:pt x="5772944" y="5367601"/>
                </a:lnTo>
                <a:lnTo>
                  <a:pt x="5769240" y="5366014"/>
                </a:lnTo>
                <a:lnTo>
                  <a:pt x="5765536" y="5364426"/>
                </a:lnTo>
                <a:lnTo>
                  <a:pt x="5761566" y="5362310"/>
                </a:lnTo>
                <a:lnTo>
                  <a:pt x="5759450" y="5361516"/>
                </a:lnTo>
                <a:lnTo>
                  <a:pt x="5757334" y="5361516"/>
                </a:lnTo>
                <a:lnTo>
                  <a:pt x="5754423" y="5362045"/>
                </a:lnTo>
                <a:lnTo>
                  <a:pt x="5751512" y="5362839"/>
                </a:lnTo>
                <a:lnTo>
                  <a:pt x="5748338" y="5364162"/>
                </a:lnTo>
                <a:lnTo>
                  <a:pt x="5744898" y="5366014"/>
                </a:lnTo>
                <a:lnTo>
                  <a:pt x="5741194" y="5368395"/>
                </a:lnTo>
                <a:lnTo>
                  <a:pt x="5737490" y="5370776"/>
                </a:lnTo>
                <a:lnTo>
                  <a:pt x="5734050" y="5373951"/>
                </a:lnTo>
                <a:lnTo>
                  <a:pt x="5729816" y="5377391"/>
                </a:lnTo>
                <a:lnTo>
                  <a:pt x="5721614" y="5384799"/>
                </a:lnTo>
                <a:lnTo>
                  <a:pt x="5713677" y="5393266"/>
                </a:lnTo>
                <a:lnTo>
                  <a:pt x="5705475" y="5402262"/>
                </a:lnTo>
                <a:lnTo>
                  <a:pt x="5697273" y="5411787"/>
                </a:lnTo>
                <a:lnTo>
                  <a:pt x="5690129" y="5421576"/>
                </a:lnTo>
                <a:lnTo>
                  <a:pt x="5683250" y="5431101"/>
                </a:lnTo>
                <a:lnTo>
                  <a:pt x="5677429" y="5440362"/>
                </a:lnTo>
                <a:lnTo>
                  <a:pt x="5672402" y="5448828"/>
                </a:lnTo>
                <a:lnTo>
                  <a:pt x="5670550" y="5452797"/>
                </a:lnTo>
                <a:lnTo>
                  <a:pt x="5668698" y="5456766"/>
                </a:lnTo>
                <a:lnTo>
                  <a:pt x="5667640" y="5460205"/>
                </a:lnTo>
                <a:lnTo>
                  <a:pt x="5666846" y="5463645"/>
                </a:lnTo>
                <a:lnTo>
                  <a:pt x="5666316" y="5466291"/>
                </a:lnTo>
                <a:lnTo>
                  <a:pt x="5666316" y="5469201"/>
                </a:lnTo>
                <a:lnTo>
                  <a:pt x="5667375" y="5476610"/>
                </a:lnTo>
                <a:lnTo>
                  <a:pt x="5668434" y="5483753"/>
                </a:lnTo>
                <a:lnTo>
                  <a:pt x="5670550" y="5499364"/>
                </a:lnTo>
                <a:lnTo>
                  <a:pt x="5671608" y="5506508"/>
                </a:lnTo>
                <a:lnTo>
                  <a:pt x="5671873" y="5513651"/>
                </a:lnTo>
                <a:lnTo>
                  <a:pt x="5671608" y="5520530"/>
                </a:lnTo>
                <a:lnTo>
                  <a:pt x="5671344" y="5523705"/>
                </a:lnTo>
                <a:lnTo>
                  <a:pt x="5670550" y="5526880"/>
                </a:lnTo>
                <a:lnTo>
                  <a:pt x="5669756" y="5529526"/>
                </a:lnTo>
                <a:lnTo>
                  <a:pt x="5668434" y="5532437"/>
                </a:lnTo>
                <a:lnTo>
                  <a:pt x="5667375" y="5535083"/>
                </a:lnTo>
                <a:lnTo>
                  <a:pt x="5665523" y="5537728"/>
                </a:lnTo>
                <a:lnTo>
                  <a:pt x="5663671" y="5539845"/>
                </a:lnTo>
                <a:lnTo>
                  <a:pt x="5661025" y="5541697"/>
                </a:lnTo>
                <a:lnTo>
                  <a:pt x="5658644" y="5543549"/>
                </a:lnTo>
                <a:lnTo>
                  <a:pt x="5655469" y="5544608"/>
                </a:lnTo>
                <a:lnTo>
                  <a:pt x="5652029" y="5545930"/>
                </a:lnTo>
                <a:lnTo>
                  <a:pt x="5648325" y="5546724"/>
                </a:lnTo>
                <a:lnTo>
                  <a:pt x="5643827" y="5547518"/>
                </a:lnTo>
                <a:lnTo>
                  <a:pt x="5639064" y="5547783"/>
                </a:lnTo>
                <a:lnTo>
                  <a:pt x="5633773" y="5547783"/>
                </a:lnTo>
                <a:lnTo>
                  <a:pt x="5628216" y="5547518"/>
                </a:lnTo>
                <a:lnTo>
                  <a:pt x="5621866" y="5546724"/>
                </a:lnTo>
                <a:lnTo>
                  <a:pt x="5614988" y="5545666"/>
                </a:lnTo>
                <a:lnTo>
                  <a:pt x="5613136" y="5545666"/>
                </a:lnTo>
                <a:lnTo>
                  <a:pt x="5611284" y="5545930"/>
                </a:lnTo>
                <a:lnTo>
                  <a:pt x="5609431" y="5546195"/>
                </a:lnTo>
                <a:lnTo>
                  <a:pt x="5607314" y="5547253"/>
                </a:lnTo>
                <a:lnTo>
                  <a:pt x="5603610" y="5549370"/>
                </a:lnTo>
                <a:lnTo>
                  <a:pt x="5599906" y="5551751"/>
                </a:lnTo>
                <a:lnTo>
                  <a:pt x="5582708" y="5563393"/>
                </a:lnTo>
                <a:lnTo>
                  <a:pt x="5575829" y="5568155"/>
                </a:lnTo>
                <a:lnTo>
                  <a:pt x="5569214" y="5571595"/>
                </a:lnTo>
                <a:lnTo>
                  <a:pt x="5563658" y="5574505"/>
                </a:lnTo>
                <a:lnTo>
                  <a:pt x="5561012" y="5575828"/>
                </a:lnTo>
                <a:lnTo>
                  <a:pt x="5558631" y="5576358"/>
                </a:lnTo>
                <a:lnTo>
                  <a:pt x="5555721" y="5576887"/>
                </a:lnTo>
                <a:lnTo>
                  <a:pt x="5553604" y="5577151"/>
                </a:lnTo>
                <a:lnTo>
                  <a:pt x="5551223" y="5577151"/>
                </a:lnTo>
                <a:lnTo>
                  <a:pt x="5548842" y="5576887"/>
                </a:lnTo>
                <a:lnTo>
                  <a:pt x="5546196" y="5576358"/>
                </a:lnTo>
                <a:lnTo>
                  <a:pt x="5544079" y="5575828"/>
                </a:lnTo>
                <a:lnTo>
                  <a:pt x="5541698" y="5574505"/>
                </a:lnTo>
                <a:lnTo>
                  <a:pt x="5539316" y="5573183"/>
                </a:lnTo>
                <a:lnTo>
                  <a:pt x="5536406" y="5571595"/>
                </a:lnTo>
                <a:lnTo>
                  <a:pt x="5534025" y="5570008"/>
                </a:lnTo>
                <a:lnTo>
                  <a:pt x="5528469" y="5565245"/>
                </a:lnTo>
                <a:lnTo>
                  <a:pt x="5522384" y="5559424"/>
                </a:lnTo>
                <a:lnTo>
                  <a:pt x="5515504" y="5552810"/>
                </a:lnTo>
                <a:lnTo>
                  <a:pt x="5499364" y="5535083"/>
                </a:lnTo>
                <a:lnTo>
                  <a:pt x="5496454" y="5532701"/>
                </a:lnTo>
                <a:lnTo>
                  <a:pt x="5494073" y="5531114"/>
                </a:lnTo>
                <a:lnTo>
                  <a:pt x="5491956" y="5530320"/>
                </a:lnTo>
                <a:lnTo>
                  <a:pt x="5489839" y="5530320"/>
                </a:lnTo>
                <a:lnTo>
                  <a:pt x="5487723" y="5530849"/>
                </a:lnTo>
                <a:lnTo>
                  <a:pt x="5485341" y="5532172"/>
                </a:lnTo>
                <a:lnTo>
                  <a:pt x="5483225" y="5533760"/>
                </a:lnTo>
                <a:lnTo>
                  <a:pt x="5480844" y="5535347"/>
                </a:lnTo>
                <a:lnTo>
                  <a:pt x="5476610" y="5539051"/>
                </a:lnTo>
                <a:lnTo>
                  <a:pt x="5471848" y="5543549"/>
                </a:lnTo>
                <a:lnTo>
                  <a:pt x="5467350" y="5547783"/>
                </a:lnTo>
                <a:lnTo>
                  <a:pt x="5462587" y="5552016"/>
                </a:lnTo>
                <a:lnTo>
                  <a:pt x="5458089" y="5555455"/>
                </a:lnTo>
                <a:lnTo>
                  <a:pt x="5455708" y="5557308"/>
                </a:lnTo>
                <a:lnTo>
                  <a:pt x="5453591" y="5558630"/>
                </a:lnTo>
                <a:lnTo>
                  <a:pt x="5450946" y="5559424"/>
                </a:lnTo>
                <a:lnTo>
                  <a:pt x="5448829" y="5560483"/>
                </a:lnTo>
                <a:lnTo>
                  <a:pt x="5446712" y="5560747"/>
                </a:lnTo>
                <a:lnTo>
                  <a:pt x="5444596" y="5561012"/>
                </a:lnTo>
                <a:lnTo>
                  <a:pt x="5441421" y="5561012"/>
                </a:lnTo>
                <a:lnTo>
                  <a:pt x="5438775" y="5561541"/>
                </a:lnTo>
                <a:lnTo>
                  <a:pt x="5436658" y="5562599"/>
                </a:lnTo>
                <a:lnTo>
                  <a:pt x="5434541" y="5563922"/>
                </a:lnTo>
                <a:lnTo>
                  <a:pt x="5432689" y="5565774"/>
                </a:lnTo>
                <a:lnTo>
                  <a:pt x="5431102" y="5568155"/>
                </a:lnTo>
                <a:lnTo>
                  <a:pt x="5429514" y="5570801"/>
                </a:lnTo>
                <a:lnTo>
                  <a:pt x="5427927" y="5573447"/>
                </a:lnTo>
                <a:lnTo>
                  <a:pt x="5425810" y="5579797"/>
                </a:lnTo>
                <a:lnTo>
                  <a:pt x="5423694" y="5586147"/>
                </a:lnTo>
                <a:lnTo>
                  <a:pt x="5421841" y="5593026"/>
                </a:lnTo>
                <a:lnTo>
                  <a:pt x="5419725" y="5599376"/>
                </a:lnTo>
                <a:lnTo>
                  <a:pt x="5418402" y="5602551"/>
                </a:lnTo>
                <a:lnTo>
                  <a:pt x="5417344" y="5605197"/>
                </a:lnTo>
                <a:lnTo>
                  <a:pt x="5415756" y="5607843"/>
                </a:lnTo>
                <a:lnTo>
                  <a:pt x="5414169" y="5610224"/>
                </a:lnTo>
                <a:lnTo>
                  <a:pt x="5412316" y="5612341"/>
                </a:lnTo>
                <a:lnTo>
                  <a:pt x="5410200" y="5613928"/>
                </a:lnTo>
                <a:lnTo>
                  <a:pt x="5408083" y="5614987"/>
                </a:lnTo>
                <a:lnTo>
                  <a:pt x="5405702" y="5616045"/>
                </a:lnTo>
                <a:lnTo>
                  <a:pt x="5402527" y="5616310"/>
                </a:lnTo>
                <a:lnTo>
                  <a:pt x="5399352" y="5616045"/>
                </a:lnTo>
                <a:lnTo>
                  <a:pt x="5395648" y="5614987"/>
                </a:lnTo>
                <a:lnTo>
                  <a:pt x="5391679" y="5613928"/>
                </a:lnTo>
                <a:lnTo>
                  <a:pt x="5387446" y="5611547"/>
                </a:lnTo>
                <a:lnTo>
                  <a:pt x="5382683" y="5608637"/>
                </a:lnTo>
                <a:lnTo>
                  <a:pt x="5377391" y="5605197"/>
                </a:lnTo>
                <a:lnTo>
                  <a:pt x="5371571" y="5600699"/>
                </a:lnTo>
                <a:lnTo>
                  <a:pt x="5367602" y="5597524"/>
                </a:lnTo>
                <a:lnTo>
                  <a:pt x="5362575" y="5595408"/>
                </a:lnTo>
                <a:lnTo>
                  <a:pt x="5357548" y="5593291"/>
                </a:lnTo>
                <a:lnTo>
                  <a:pt x="5352521" y="5591439"/>
                </a:lnTo>
                <a:lnTo>
                  <a:pt x="5346964" y="5589851"/>
                </a:lnTo>
                <a:lnTo>
                  <a:pt x="5341144" y="5588528"/>
                </a:lnTo>
                <a:lnTo>
                  <a:pt x="5329502" y="5585883"/>
                </a:lnTo>
                <a:lnTo>
                  <a:pt x="5323681" y="5584030"/>
                </a:lnTo>
                <a:lnTo>
                  <a:pt x="5317860" y="5582178"/>
                </a:lnTo>
                <a:lnTo>
                  <a:pt x="5312039" y="5579797"/>
                </a:lnTo>
                <a:lnTo>
                  <a:pt x="5306748" y="5576887"/>
                </a:lnTo>
                <a:lnTo>
                  <a:pt x="5301456" y="5573447"/>
                </a:lnTo>
                <a:lnTo>
                  <a:pt x="5299075" y="5571595"/>
                </a:lnTo>
                <a:lnTo>
                  <a:pt x="5296429" y="5569478"/>
                </a:lnTo>
                <a:lnTo>
                  <a:pt x="5294048" y="5567097"/>
                </a:lnTo>
                <a:lnTo>
                  <a:pt x="5291931" y="5564716"/>
                </a:lnTo>
                <a:lnTo>
                  <a:pt x="5289814" y="5561805"/>
                </a:lnTo>
                <a:lnTo>
                  <a:pt x="5287962" y="5559160"/>
                </a:lnTo>
                <a:lnTo>
                  <a:pt x="5285316" y="5555191"/>
                </a:lnTo>
                <a:lnTo>
                  <a:pt x="5281612" y="5551222"/>
                </a:lnTo>
                <a:lnTo>
                  <a:pt x="5277644" y="5547518"/>
                </a:lnTo>
                <a:lnTo>
                  <a:pt x="5272881" y="5544078"/>
                </a:lnTo>
                <a:lnTo>
                  <a:pt x="5268383" y="5541433"/>
                </a:lnTo>
                <a:lnTo>
                  <a:pt x="5263621" y="5539051"/>
                </a:lnTo>
                <a:lnTo>
                  <a:pt x="5261504" y="5538522"/>
                </a:lnTo>
                <a:lnTo>
                  <a:pt x="5259387" y="5538258"/>
                </a:lnTo>
                <a:lnTo>
                  <a:pt x="5257535" y="5538258"/>
                </a:lnTo>
                <a:lnTo>
                  <a:pt x="5255683" y="5538258"/>
                </a:lnTo>
                <a:lnTo>
                  <a:pt x="5247481" y="5539845"/>
                </a:lnTo>
                <a:lnTo>
                  <a:pt x="5244041" y="5540374"/>
                </a:lnTo>
                <a:lnTo>
                  <a:pt x="5241396" y="5540374"/>
                </a:lnTo>
                <a:lnTo>
                  <a:pt x="5238750" y="5540110"/>
                </a:lnTo>
                <a:lnTo>
                  <a:pt x="5236633" y="5539845"/>
                </a:lnTo>
                <a:lnTo>
                  <a:pt x="5235046" y="5538787"/>
                </a:lnTo>
                <a:lnTo>
                  <a:pt x="5233987" y="5537728"/>
                </a:lnTo>
                <a:lnTo>
                  <a:pt x="5232664" y="5536141"/>
                </a:lnTo>
                <a:lnTo>
                  <a:pt x="5232135" y="5534289"/>
                </a:lnTo>
                <a:lnTo>
                  <a:pt x="5231341" y="5532172"/>
                </a:lnTo>
                <a:lnTo>
                  <a:pt x="5231077" y="5529262"/>
                </a:lnTo>
                <a:lnTo>
                  <a:pt x="5230548" y="5522912"/>
                </a:lnTo>
                <a:lnTo>
                  <a:pt x="5230283" y="5514710"/>
                </a:lnTo>
                <a:lnTo>
                  <a:pt x="5230019" y="5508095"/>
                </a:lnTo>
                <a:lnTo>
                  <a:pt x="5228696" y="5501745"/>
                </a:lnTo>
                <a:lnTo>
                  <a:pt x="5227108" y="5495660"/>
                </a:lnTo>
                <a:lnTo>
                  <a:pt x="5224991" y="5489310"/>
                </a:lnTo>
                <a:lnTo>
                  <a:pt x="5222610" y="5483753"/>
                </a:lnTo>
                <a:lnTo>
                  <a:pt x="5219435" y="5477933"/>
                </a:lnTo>
                <a:lnTo>
                  <a:pt x="5215996" y="5472905"/>
                </a:lnTo>
                <a:lnTo>
                  <a:pt x="5212291" y="5467614"/>
                </a:lnTo>
                <a:lnTo>
                  <a:pt x="5208323" y="5462322"/>
                </a:lnTo>
                <a:lnTo>
                  <a:pt x="5204089" y="5457560"/>
                </a:lnTo>
                <a:lnTo>
                  <a:pt x="5199591" y="5452533"/>
                </a:lnTo>
                <a:lnTo>
                  <a:pt x="5194829" y="5448035"/>
                </a:lnTo>
                <a:lnTo>
                  <a:pt x="5185039" y="5438774"/>
                </a:lnTo>
                <a:lnTo>
                  <a:pt x="5174721" y="5430043"/>
                </a:lnTo>
                <a:lnTo>
                  <a:pt x="5172604" y="5433218"/>
                </a:lnTo>
                <a:lnTo>
                  <a:pt x="5169958" y="5435599"/>
                </a:lnTo>
                <a:lnTo>
                  <a:pt x="5167312" y="5437716"/>
                </a:lnTo>
                <a:lnTo>
                  <a:pt x="5164666" y="5439303"/>
                </a:lnTo>
                <a:lnTo>
                  <a:pt x="5162021" y="5440626"/>
                </a:lnTo>
                <a:lnTo>
                  <a:pt x="5159639" y="5441685"/>
                </a:lnTo>
                <a:lnTo>
                  <a:pt x="5156729" y="5442478"/>
                </a:lnTo>
                <a:lnTo>
                  <a:pt x="5153819" y="5443008"/>
                </a:lnTo>
                <a:lnTo>
                  <a:pt x="5150908" y="5443008"/>
                </a:lnTo>
                <a:lnTo>
                  <a:pt x="5148262" y="5443008"/>
                </a:lnTo>
                <a:lnTo>
                  <a:pt x="5142441" y="5442743"/>
                </a:lnTo>
                <a:lnTo>
                  <a:pt x="5136356" y="5441685"/>
                </a:lnTo>
                <a:lnTo>
                  <a:pt x="5130271" y="5440626"/>
                </a:lnTo>
                <a:lnTo>
                  <a:pt x="5124185" y="5439303"/>
                </a:lnTo>
                <a:lnTo>
                  <a:pt x="5118100" y="5438510"/>
                </a:lnTo>
                <a:lnTo>
                  <a:pt x="5112014" y="5438245"/>
                </a:lnTo>
                <a:lnTo>
                  <a:pt x="5109104" y="5438245"/>
                </a:lnTo>
                <a:lnTo>
                  <a:pt x="5106194" y="5438510"/>
                </a:lnTo>
                <a:lnTo>
                  <a:pt x="5103019" y="5438774"/>
                </a:lnTo>
                <a:lnTo>
                  <a:pt x="5100108" y="5439568"/>
                </a:lnTo>
                <a:lnTo>
                  <a:pt x="5097198" y="5440626"/>
                </a:lnTo>
                <a:lnTo>
                  <a:pt x="5094287" y="5442214"/>
                </a:lnTo>
                <a:lnTo>
                  <a:pt x="5091377" y="5443537"/>
                </a:lnTo>
                <a:lnTo>
                  <a:pt x="5088731" y="5445918"/>
                </a:lnTo>
                <a:lnTo>
                  <a:pt x="5085821" y="5448564"/>
                </a:lnTo>
                <a:lnTo>
                  <a:pt x="5083175" y="5451210"/>
                </a:lnTo>
                <a:lnTo>
                  <a:pt x="5086879" y="5441685"/>
                </a:lnTo>
                <a:lnTo>
                  <a:pt x="5089525" y="5432160"/>
                </a:lnTo>
                <a:lnTo>
                  <a:pt x="5091641" y="5423428"/>
                </a:lnTo>
                <a:lnTo>
                  <a:pt x="5093229" y="5414433"/>
                </a:lnTo>
                <a:lnTo>
                  <a:pt x="5093758" y="5405437"/>
                </a:lnTo>
                <a:lnTo>
                  <a:pt x="5093758" y="5397235"/>
                </a:lnTo>
                <a:lnTo>
                  <a:pt x="5093229" y="5389297"/>
                </a:lnTo>
                <a:lnTo>
                  <a:pt x="5091641" y="5381360"/>
                </a:lnTo>
                <a:lnTo>
                  <a:pt x="5089789" y="5373951"/>
                </a:lnTo>
                <a:lnTo>
                  <a:pt x="5087144" y="5366543"/>
                </a:lnTo>
                <a:lnTo>
                  <a:pt x="5083704" y="5359928"/>
                </a:lnTo>
                <a:lnTo>
                  <a:pt x="5080000" y="5353314"/>
                </a:lnTo>
                <a:lnTo>
                  <a:pt x="5075502" y="5347228"/>
                </a:lnTo>
                <a:lnTo>
                  <a:pt x="5070210" y="5341408"/>
                </a:lnTo>
                <a:lnTo>
                  <a:pt x="5064654" y="5335851"/>
                </a:lnTo>
                <a:lnTo>
                  <a:pt x="5058304" y="5330560"/>
                </a:lnTo>
                <a:lnTo>
                  <a:pt x="5051425" y="5326062"/>
                </a:lnTo>
                <a:lnTo>
                  <a:pt x="5044281" y="5321828"/>
                </a:lnTo>
                <a:lnTo>
                  <a:pt x="5037402" y="5318124"/>
                </a:lnTo>
                <a:lnTo>
                  <a:pt x="5029994" y="5314949"/>
                </a:lnTo>
                <a:lnTo>
                  <a:pt x="5022321" y="5312568"/>
                </a:lnTo>
                <a:lnTo>
                  <a:pt x="5014383" y="5310716"/>
                </a:lnTo>
                <a:lnTo>
                  <a:pt x="5006446" y="5309128"/>
                </a:lnTo>
                <a:lnTo>
                  <a:pt x="4998244" y="5308599"/>
                </a:lnTo>
                <a:lnTo>
                  <a:pt x="4989777" y="5308599"/>
                </a:lnTo>
                <a:lnTo>
                  <a:pt x="4981046" y="5309128"/>
                </a:lnTo>
                <a:lnTo>
                  <a:pt x="4972579" y="5310716"/>
                </a:lnTo>
                <a:lnTo>
                  <a:pt x="4963583" y="5312833"/>
                </a:lnTo>
                <a:lnTo>
                  <a:pt x="4954323" y="5316008"/>
                </a:lnTo>
                <a:lnTo>
                  <a:pt x="4945062" y="5319447"/>
                </a:lnTo>
                <a:lnTo>
                  <a:pt x="4935802" y="5323945"/>
                </a:lnTo>
                <a:lnTo>
                  <a:pt x="4926277" y="5328972"/>
                </a:lnTo>
                <a:lnTo>
                  <a:pt x="4957233" y="5339291"/>
                </a:lnTo>
                <a:lnTo>
                  <a:pt x="4971521" y="5343789"/>
                </a:lnTo>
                <a:lnTo>
                  <a:pt x="4986073" y="5348551"/>
                </a:lnTo>
                <a:lnTo>
                  <a:pt x="5000096" y="5352520"/>
                </a:lnTo>
                <a:lnTo>
                  <a:pt x="5014119" y="5355695"/>
                </a:lnTo>
                <a:lnTo>
                  <a:pt x="5020998" y="5357283"/>
                </a:lnTo>
                <a:lnTo>
                  <a:pt x="5028406" y="5358870"/>
                </a:lnTo>
                <a:lnTo>
                  <a:pt x="5035550" y="5359928"/>
                </a:lnTo>
                <a:lnTo>
                  <a:pt x="5042958" y="5360987"/>
                </a:lnTo>
                <a:lnTo>
                  <a:pt x="5040841" y="5360987"/>
                </a:lnTo>
                <a:lnTo>
                  <a:pt x="5038989" y="5361516"/>
                </a:lnTo>
                <a:lnTo>
                  <a:pt x="5037402" y="5362574"/>
                </a:lnTo>
                <a:lnTo>
                  <a:pt x="5035814" y="5363368"/>
                </a:lnTo>
                <a:lnTo>
                  <a:pt x="5034491" y="5364691"/>
                </a:lnTo>
                <a:lnTo>
                  <a:pt x="5033698" y="5366278"/>
                </a:lnTo>
                <a:lnTo>
                  <a:pt x="5032904" y="5367866"/>
                </a:lnTo>
                <a:lnTo>
                  <a:pt x="5032375" y="5369718"/>
                </a:lnTo>
                <a:lnTo>
                  <a:pt x="5031581" y="5373687"/>
                </a:lnTo>
                <a:lnTo>
                  <a:pt x="5031316" y="5377920"/>
                </a:lnTo>
                <a:lnTo>
                  <a:pt x="5030523" y="5386916"/>
                </a:lnTo>
                <a:lnTo>
                  <a:pt x="5029994" y="5390885"/>
                </a:lnTo>
                <a:lnTo>
                  <a:pt x="5028935" y="5394589"/>
                </a:lnTo>
                <a:lnTo>
                  <a:pt x="5028141" y="5396441"/>
                </a:lnTo>
                <a:lnTo>
                  <a:pt x="5027083" y="5397499"/>
                </a:lnTo>
                <a:lnTo>
                  <a:pt x="5026289" y="5398822"/>
                </a:lnTo>
                <a:lnTo>
                  <a:pt x="5024702" y="5400145"/>
                </a:lnTo>
                <a:lnTo>
                  <a:pt x="5023114" y="5400674"/>
                </a:lnTo>
                <a:lnTo>
                  <a:pt x="5021262" y="5401203"/>
                </a:lnTo>
                <a:lnTo>
                  <a:pt x="5019146" y="5401203"/>
                </a:lnTo>
                <a:lnTo>
                  <a:pt x="5016764" y="5401203"/>
                </a:lnTo>
                <a:lnTo>
                  <a:pt x="5013589" y="5400674"/>
                </a:lnTo>
                <a:lnTo>
                  <a:pt x="5010679" y="5399616"/>
                </a:lnTo>
                <a:lnTo>
                  <a:pt x="5006975" y="5398558"/>
                </a:lnTo>
                <a:lnTo>
                  <a:pt x="5003006" y="5396705"/>
                </a:lnTo>
                <a:lnTo>
                  <a:pt x="5000096" y="5395383"/>
                </a:lnTo>
                <a:lnTo>
                  <a:pt x="4997185" y="5394324"/>
                </a:lnTo>
                <a:lnTo>
                  <a:pt x="4990835" y="5392472"/>
                </a:lnTo>
                <a:lnTo>
                  <a:pt x="4984750" y="5390885"/>
                </a:lnTo>
                <a:lnTo>
                  <a:pt x="4978664" y="5389033"/>
                </a:lnTo>
                <a:lnTo>
                  <a:pt x="4976019" y="5387710"/>
                </a:lnTo>
                <a:lnTo>
                  <a:pt x="4973108" y="5386122"/>
                </a:lnTo>
                <a:lnTo>
                  <a:pt x="4970727" y="5384270"/>
                </a:lnTo>
                <a:lnTo>
                  <a:pt x="4968610" y="5382153"/>
                </a:lnTo>
                <a:lnTo>
                  <a:pt x="4966758" y="5379772"/>
                </a:lnTo>
                <a:lnTo>
                  <a:pt x="4965171" y="5376597"/>
                </a:lnTo>
                <a:lnTo>
                  <a:pt x="4963848" y="5372893"/>
                </a:lnTo>
                <a:lnTo>
                  <a:pt x="4963319" y="5368924"/>
                </a:lnTo>
                <a:lnTo>
                  <a:pt x="4942416" y="5362045"/>
                </a:lnTo>
                <a:lnTo>
                  <a:pt x="4938977" y="5364162"/>
                </a:lnTo>
                <a:lnTo>
                  <a:pt x="4935802" y="5366014"/>
                </a:lnTo>
                <a:lnTo>
                  <a:pt x="4932362" y="5367072"/>
                </a:lnTo>
                <a:lnTo>
                  <a:pt x="4929187" y="5367866"/>
                </a:lnTo>
                <a:lnTo>
                  <a:pt x="4925748" y="5368130"/>
                </a:lnTo>
                <a:lnTo>
                  <a:pt x="4922837" y="5367866"/>
                </a:lnTo>
                <a:lnTo>
                  <a:pt x="4919398" y="5367072"/>
                </a:lnTo>
                <a:lnTo>
                  <a:pt x="4916223" y="5366543"/>
                </a:lnTo>
                <a:lnTo>
                  <a:pt x="4909873" y="5364426"/>
                </a:lnTo>
                <a:lnTo>
                  <a:pt x="4903787" y="5362045"/>
                </a:lnTo>
                <a:lnTo>
                  <a:pt x="4897702" y="5359399"/>
                </a:lnTo>
                <a:lnTo>
                  <a:pt x="4894262" y="5358605"/>
                </a:lnTo>
                <a:lnTo>
                  <a:pt x="4891087" y="5358076"/>
                </a:lnTo>
                <a:lnTo>
                  <a:pt x="4827852" y="5336116"/>
                </a:lnTo>
                <a:lnTo>
                  <a:pt x="4825206" y="5333999"/>
                </a:lnTo>
                <a:lnTo>
                  <a:pt x="4822031" y="5331883"/>
                </a:lnTo>
                <a:lnTo>
                  <a:pt x="4819385" y="5330030"/>
                </a:lnTo>
                <a:lnTo>
                  <a:pt x="4816210" y="5328708"/>
                </a:lnTo>
                <a:lnTo>
                  <a:pt x="4812771" y="5327649"/>
                </a:lnTo>
                <a:lnTo>
                  <a:pt x="4809331" y="5326855"/>
                </a:lnTo>
                <a:lnTo>
                  <a:pt x="4806156" y="5326855"/>
                </a:lnTo>
                <a:lnTo>
                  <a:pt x="4802187" y="5327649"/>
                </a:lnTo>
                <a:lnTo>
                  <a:pt x="4798483" y="5328443"/>
                </a:lnTo>
                <a:lnTo>
                  <a:pt x="4794779" y="5329766"/>
                </a:lnTo>
                <a:lnTo>
                  <a:pt x="4790810" y="5331353"/>
                </a:lnTo>
                <a:lnTo>
                  <a:pt x="4787106" y="5333470"/>
                </a:lnTo>
                <a:lnTo>
                  <a:pt x="4783137" y="5335587"/>
                </a:lnTo>
                <a:lnTo>
                  <a:pt x="4778904" y="5338233"/>
                </a:lnTo>
                <a:lnTo>
                  <a:pt x="4774935" y="5341408"/>
                </a:lnTo>
                <a:lnTo>
                  <a:pt x="4770966" y="5344847"/>
                </a:lnTo>
                <a:lnTo>
                  <a:pt x="4766733" y="5348022"/>
                </a:lnTo>
                <a:lnTo>
                  <a:pt x="4762764" y="5351991"/>
                </a:lnTo>
                <a:lnTo>
                  <a:pt x="4755091" y="5360458"/>
                </a:lnTo>
                <a:lnTo>
                  <a:pt x="4747419" y="5369189"/>
                </a:lnTo>
                <a:lnTo>
                  <a:pt x="4740010" y="5379243"/>
                </a:lnTo>
                <a:lnTo>
                  <a:pt x="4733660" y="5389033"/>
                </a:lnTo>
                <a:lnTo>
                  <a:pt x="4727310" y="5399087"/>
                </a:lnTo>
                <a:lnTo>
                  <a:pt x="4722019" y="5409670"/>
                </a:lnTo>
                <a:lnTo>
                  <a:pt x="4719637" y="5414697"/>
                </a:lnTo>
                <a:lnTo>
                  <a:pt x="4717521" y="5419989"/>
                </a:lnTo>
                <a:lnTo>
                  <a:pt x="4715669" y="5425016"/>
                </a:lnTo>
                <a:lnTo>
                  <a:pt x="4714346" y="5429778"/>
                </a:lnTo>
                <a:lnTo>
                  <a:pt x="4712758" y="5434805"/>
                </a:lnTo>
                <a:lnTo>
                  <a:pt x="4711700" y="5439303"/>
                </a:lnTo>
                <a:lnTo>
                  <a:pt x="4710906" y="5444066"/>
                </a:lnTo>
                <a:lnTo>
                  <a:pt x="4710641" y="5448564"/>
                </a:lnTo>
                <a:lnTo>
                  <a:pt x="4710641" y="5452797"/>
                </a:lnTo>
                <a:lnTo>
                  <a:pt x="4710906" y="5456766"/>
                </a:lnTo>
                <a:lnTo>
                  <a:pt x="4713023" y="5456766"/>
                </a:lnTo>
                <a:lnTo>
                  <a:pt x="4715139" y="5456766"/>
                </a:lnTo>
                <a:lnTo>
                  <a:pt x="4717521" y="5456501"/>
                </a:lnTo>
                <a:lnTo>
                  <a:pt x="4719637" y="5455972"/>
                </a:lnTo>
                <a:lnTo>
                  <a:pt x="4724135" y="5454385"/>
                </a:lnTo>
                <a:lnTo>
                  <a:pt x="4728104" y="5452268"/>
                </a:lnTo>
                <a:lnTo>
                  <a:pt x="4732337" y="5449887"/>
                </a:lnTo>
                <a:lnTo>
                  <a:pt x="4736306" y="5446976"/>
                </a:lnTo>
                <a:lnTo>
                  <a:pt x="4744508" y="5441420"/>
                </a:lnTo>
                <a:lnTo>
                  <a:pt x="4748741" y="5439039"/>
                </a:lnTo>
                <a:lnTo>
                  <a:pt x="4752975" y="5437187"/>
                </a:lnTo>
                <a:lnTo>
                  <a:pt x="4757208" y="5435599"/>
                </a:lnTo>
                <a:lnTo>
                  <a:pt x="4759325" y="5435070"/>
                </a:lnTo>
                <a:lnTo>
                  <a:pt x="4761441" y="5435070"/>
                </a:lnTo>
                <a:lnTo>
                  <a:pt x="4764087" y="5435070"/>
                </a:lnTo>
                <a:lnTo>
                  <a:pt x="4766204" y="5435070"/>
                </a:lnTo>
                <a:lnTo>
                  <a:pt x="4768585" y="5435599"/>
                </a:lnTo>
                <a:lnTo>
                  <a:pt x="4770966" y="5436658"/>
                </a:lnTo>
                <a:lnTo>
                  <a:pt x="4773612" y="5437451"/>
                </a:lnTo>
                <a:lnTo>
                  <a:pt x="4775994" y="5439039"/>
                </a:lnTo>
                <a:lnTo>
                  <a:pt x="4778375" y="5440891"/>
                </a:lnTo>
                <a:lnTo>
                  <a:pt x="4781285" y="5443008"/>
                </a:lnTo>
                <a:lnTo>
                  <a:pt x="4794514" y="5443272"/>
                </a:lnTo>
                <a:lnTo>
                  <a:pt x="4820708" y="5410199"/>
                </a:lnTo>
                <a:lnTo>
                  <a:pt x="4819650" y="5414697"/>
                </a:lnTo>
                <a:lnTo>
                  <a:pt x="4818327" y="5419195"/>
                </a:lnTo>
                <a:lnTo>
                  <a:pt x="4817798" y="5423428"/>
                </a:lnTo>
                <a:lnTo>
                  <a:pt x="4817533" y="5427133"/>
                </a:lnTo>
                <a:lnTo>
                  <a:pt x="4817004" y="5431101"/>
                </a:lnTo>
                <a:lnTo>
                  <a:pt x="4817533" y="5434541"/>
                </a:lnTo>
                <a:lnTo>
                  <a:pt x="4817798" y="5437716"/>
                </a:lnTo>
                <a:lnTo>
                  <a:pt x="4818327" y="5441155"/>
                </a:lnTo>
                <a:lnTo>
                  <a:pt x="4819385" y="5444330"/>
                </a:lnTo>
                <a:lnTo>
                  <a:pt x="4820179" y="5447241"/>
                </a:lnTo>
                <a:lnTo>
                  <a:pt x="4821502" y="5450416"/>
                </a:lnTo>
                <a:lnTo>
                  <a:pt x="4822560" y="5453062"/>
                </a:lnTo>
                <a:lnTo>
                  <a:pt x="4825735" y="5458618"/>
                </a:lnTo>
                <a:lnTo>
                  <a:pt x="4829439" y="5463910"/>
                </a:lnTo>
                <a:lnTo>
                  <a:pt x="4833144" y="5468937"/>
                </a:lnTo>
                <a:lnTo>
                  <a:pt x="4837112" y="5473964"/>
                </a:lnTo>
                <a:lnTo>
                  <a:pt x="4841081" y="5478991"/>
                </a:lnTo>
                <a:lnTo>
                  <a:pt x="4844785" y="5484283"/>
                </a:lnTo>
                <a:lnTo>
                  <a:pt x="4848225" y="5489310"/>
                </a:lnTo>
                <a:lnTo>
                  <a:pt x="4851135" y="5495130"/>
                </a:lnTo>
                <a:lnTo>
                  <a:pt x="4852458" y="5498305"/>
                </a:lnTo>
                <a:lnTo>
                  <a:pt x="4853252" y="5501480"/>
                </a:lnTo>
                <a:lnTo>
                  <a:pt x="4854310" y="5504391"/>
                </a:lnTo>
                <a:lnTo>
                  <a:pt x="4855104" y="5507830"/>
                </a:lnTo>
                <a:lnTo>
                  <a:pt x="4856162" y="5515503"/>
                </a:lnTo>
                <a:lnTo>
                  <a:pt x="4856691" y="5522647"/>
                </a:lnTo>
                <a:lnTo>
                  <a:pt x="4856691" y="5528997"/>
                </a:lnTo>
                <a:lnTo>
                  <a:pt x="4856427" y="5535083"/>
                </a:lnTo>
                <a:lnTo>
                  <a:pt x="4855633" y="5540639"/>
                </a:lnTo>
                <a:lnTo>
                  <a:pt x="4854046" y="5545930"/>
                </a:lnTo>
                <a:lnTo>
                  <a:pt x="4852458" y="5550428"/>
                </a:lnTo>
                <a:lnTo>
                  <a:pt x="4850077" y="5555191"/>
                </a:lnTo>
                <a:lnTo>
                  <a:pt x="4847431" y="5559424"/>
                </a:lnTo>
                <a:lnTo>
                  <a:pt x="4844521" y="5563658"/>
                </a:lnTo>
                <a:lnTo>
                  <a:pt x="4841081" y="5567626"/>
                </a:lnTo>
                <a:lnTo>
                  <a:pt x="4837641" y="5571330"/>
                </a:lnTo>
                <a:lnTo>
                  <a:pt x="4833673" y="5575035"/>
                </a:lnTo>
                <a:lnTo>
                  <a:pt x="4829439" y="5579003"/>
                </a:lnTo>
                <a:lnTo>
                  <a:pt x="4820179" y="5586412"/>
                </a:lnTo>
                <a:lnTo>
                  <a:pt x="4812241" y="5592497"/>
                </a:lnTo>
                <a:lnTo>
                  <a:pt x="4804304" y="5598053"/>
                </a:lnTo>
                <a:lnTo>
                  <a:pt x="4796102" y="5603345"/>
                </a:lnTo>
                <a:lnTo>
                  <a:pt x="4787900" y="5608637"/>
                </a:lnTo>
                <a:lnTo>
                  <a:pt x="4770966" y="5618691"/>
                </a:lnTo>
                <a:lnTo>
                  <a:pt x="4754562" y="5628480"/>
                </a:lnTo>
                <a:lnTo>
                  <a:pt x="4746096" y="5634037"/>
                </a:lnTo>
                <a:lnTo>
                  <a:pt x="4738158" y="5639328"/>
                </a:lnTo>
                <a:lnTo>
                  <a:pt x="4730485" y="5645149"/>
                </a:lnTo>
                <a:lnTo>
                  <a:pt x="4722812" y="5651235"/>
                </a:lnTo>
                <a:lnTo>
                  <a:pt x="4715669" y="5658114"/>
                </a:lnTo>
                <a:lnTo>
                  <a:pt x="4709054" y="5664993"/>
                </a:lnTo>
                <a:lnTo>
                  <a:pt x="4705879" y="5668697"/>
                </a:lnTo>
                <a:lnTo>
                  <a:pt x="4702969" y="5672666"/>
                </a:lnTo>
                <a:lnTo>
                  <a:pt x="4699794" y="5676635"/>
                </a:lnTo>
                <a:lnTo>
                  <a:pt x="4697148" y="5681133"/>
                </a:lnTo>
                <a:lnTo>
                  <a:pt x="4695296" y="5683249"/>
                </a:lnTo>
                <a:lnTo>
                  <a:pt x="4693444" y="5685366"/>
                </a:lnTo>
                <a:lnTo>
                  <a:pt x="4688681" y="5690393"/>
                </a:lnTo>
                <a:lnTo>
                  <a:pt x="4684183" y="5695155"/>
                </a:lnTo>
                <a:lnTo>
                  <a:pt x="4682331" y="5697537"/>
                </a:lnTo>
                <a:lnTo>
                  <a:pt x="4680744" y="5700447"/>
                </a:lnTo>
                <a:lnTo>
                  <a:pt x="4679950" y="5703093"/>
                </a:lnTo>
                <a:lnTo>
                  <a:pt x="4679156" y="5705739"/>
                </a:lnTo>
                <a:lnTo>
                  <a:pt x="4679421" y="5707062"/>
                </a:lnTo>
                <a:lnTo>
                  <a:pt x="4679950" y="5708385"/>
                </a:lnTo>
                <a:lnTo>
                  <a:pt x="4680214" y="5709708"/>
                </a:lnTo>
                <a:lnTo>
                  <a:pt x="4681008" y="5711030"/>
                </a:lnTo>
                <a:lnTo>
                  <a:pt x="4682066" y="5712353"/>
                </a:lnTo>
                <a:lnTo>
                  <a:pt x="4683125" y="5713941"/>
                </a:lnTo>
                <a:lnTo>
                  <a:pt x="4684977" y="5715264"/>
                </a:lnTo>
                <a:lnTo>
                  <a:pt x="4686829" y="5716322"/>
                </a:lnTo>
                <a:lnTo>
                  <a:pt x="4691591" y="5719233"/>
                </a:lnTo>
                <a:lnTo>
                  <a:pt x="4697677" y="5721614"/>
                </a:lnTo>
                <a:lnTo>
                  <a:pt x="4699264" y="5722408"/>
                </a:lnTo>
                <a:lnTo>
                  <a:pt x="4700058" y="5723201"/>
                </a:lnTo>
                <a:lnTo>
                  <a:pt x="4701116" y="5723995"/>
                </a:lnTo>
                <a:lnTo>
                  <a:pt x="4701646" y="5725053"/>
                </a:lnTo>
                <a:lnTo>
                  <a:pt x="4701646" y="5725847"/>
                </a:lnTo>
                <a:lnTo>
                  <a:pt x="4701646" y="5726905"/>
                </a:lnTo>
                <a:lnTo>
                  <a:pt x="4701381" y="5727964"/>
                </a:lnTo>
                <a:lnTo>
                  <a:pt x="4701116" y="5729287"/>
                </a:lnTo>
                <a:lnTo>
                  <a:pt x="4699529" y="5731403"/>
                </a:lnTo>
                <a:lnTo>
                  <a:pt x="4697412" y="5733785"/>
                </a:lnTo>
                <a:lnTo>
                  <a:pt x="4694766" y="5736166"/>
                </a:lnTo>
                <a:lnTo>
                  <a:pt x="4692385" y="5737753"/>
                </a:lnTo>
                <a:lnTo>
                  <a:pt x="4680744" y="5746220"/>
                </a:lnTo>
                <a:lnTo>
                  <a:pt x="4676246" y="5749660"/>
                </a:lnTo>
                <a:lnTo>
                  <a:pt x="4672541" y="5752570"/>
                </a:lnTo>
                <a:lnTo>
                  <a:pt x="4669631" y="5755480"/>
                </a:lnTo>
                <a:lnTo>
                  <a:pt x="4667514" y="5757862"/>
                </a:lnTo>
                <a:lnTo>
                  <a:pt x="4666721" y="5759978"/>
                </a:lnTo>
                <a:lnTo>
                  <a:pt x="4666191" y="5761037"/>
                </a:lnTo>
                <a:lnTo>
                  <a:pt x="4666191" y="5762095"/>
                </a:lnTo>
                <a:lnTo>
                  <a:pt x="4666191" y="5763153"/>
                </a:lnTo>
                <a:lnTo>
                  <a:pt x="4666985" y="5763947"/>
                </a:lnTo>
                <a:lnTo>
                  <a:pt x="4668573" y="5766064"/>
                </a:lnTo>
                <a:lnTo>
                  <a:pt x="4670954" y="5767916"/>
                </a:lnTo>
                <a:lnTo>
                  <a:pt x="4673864" y="5770033"/>
                </a:lnTo>
                <a:lnTo>
                  <a:pt x="4678362" y="5772149"/>
                </a:lnTo>
                <a:lnTo>
                  <a:pt x="4683389" y="5774795"/>
                </a:lnTo>
                <a:lnTo>
                  <a:pt x="4696619" y="5780351"/>
                </a:lnTo>
                <a:lnTo>
                  <a:pt x="4702175" y="5782468"/>
                </a:lnTo>
                <a:lnTo>
                  <a:pt x="4707466" y="5784849"/>
                </a:lnTo>
                <a:lnTo>
                  <a:pt x="4712494" y="5787230"/>
                </a:lnTo>
                <a:lnTo>
                  <a:pt x="4714610" y="5788553"/>
                </a:lnTo>
                <a:lnTo>
                  <a:pt x="4716462" y="5790141"/>
                </a:lnTo>
                <a:lnTo>
                  <a:pt x="4718314" y="5791993"/>
                </a:lnTo>
                <a:lnTo>
                  <a:pt x="4719637" y="5793845"/>
                </a:lnTo>
                <a:lnTo>
                  <a:pt x="4720960" y="5795962"/>
                </a:lnTo>
                <a:lnTo>
                  <a:pt x="4722019" y="5798343"/>
                </a:lnTo>
                <a:lnTo>
                  <a:pt x="4722548" y="5800724"/>
                </a:lnTo>
                <a:lnTo>
                  <a:pt x="4723077" y="5803899"/>
                </a:lnTo>
                <a:lnTo>
                  <a:pt x="4723077" y="5807074"/>
                </a:lnTo>
                <a:lnTo>
                  <a:pt x="4722548" y="5810778"/>
                </a:lnTo>
                <a:lnTo>
                  <a:pt x="4725194" y="5815541"/>
                </a:lnTo>
                <a:lnTo>
                  <a:pt x="4726781" y="5817922"/>
                </a:lnTo>
                <a:lnTo>
                  <a:pt x="4728104" y="5820568"/>
                </a:lnTo>
                <a:lnTo>
                  <a:pt x="4728633" y="5822949"/>
                </a:lnTo>
                <a:lnTo>
                  <a:pt x="4728633" y="5824008"/>
                </a:lnTo>
                <a:lnTo>
                  <a:pt x="4728369" y="5825066"/>
                </a:lnTo>
                <a:lnTo>
                  <a:pt x="4728104" y="5825595"/>
                </a:lnTo>
                <a:lnTo>
                  <a:pt x="4727046" y="5826653"/>
                </a:lnTo>
                <a:lnTo>
                  <a:pt x="4726252" y="5827183"/>
                </a:lnTo>
                <a:lnTo>
                  <a:pt x="4724664" y="5827976"/>
                </a:lnTo>
                <a:lnTo>
                  <a:pt x="4720960" y="5828505"/>
                </a:lnTo>
                <a:lnTo>
                  <a:pt x="4718314" y="5828505"/>
                </a:lnTo>
                <a:lnTo>
                  <a:pt x="4715404" y="5828241"/>
                </a:lnTo>
                <a:lnTo>
                  <a:pt x="4713287" y="5826918"/>
                </a:lnTo>
                <a:lnTo>
                  <a:pt x="4711700" y="5825330"/>
                </a:lnTo>
                <a:lnTo>
                  <a:pt x="4710112" y="5823478"/>
                </a:lnTo>
                <a:lnTo>
                  <a:pt x="4709054" y="5821362"/>
                </a:lnTo>
                <a:lnTo>
                  <a:pt x="4707731" y="5819245"/>
                </a:lnTo>
                <a:lnTo>
                  <a:pt x="4705879" y="5813953"/>
                </a:lnTo>
                <a:lnTo>
                  <a:pt x="4704027" y="5809191"/>
                </a:lnTo>
                <a:lnTo>
                  <a:pt x="4703233" y="5806810"/>
                </a:lnTo>
                <a:lnTo>
                  <a:pt x="4701646" y="5804428"/>
                </a:lnTo>
                <a:lnTo>
                  <a:pt x="4700058" y="5802576"/>
                </a:lnTo>
                <a:lnTo>
                  <a:pt x="4698206" y="5801253"/>
                </a:lnTo>
                <a:lnTo>
                  <a:pt x="4695825" y="5802576"/>
                </a:lnTo>
                <a:lnTo>
                  <a:pt x="4693444" y="5804428"/>
                </a:lnTo>
                <a:lnTo>
                  <a:pt x="4691591" y="5805751"/>
                </a:lnTo>
                <a:lnTo>
                  <a:pt x="4689739" y="5806810"/>
                </a:lnTo>
                <a:lnTo>
                  <a:pt x="4687887" y="5807603"/>
                </a:lnTo>
                <a:lnTo>
                  <a:pt x="4686035" y="5807868"/>
                </a:lnTo>
                <a:lnTo>
                  <a:pt x="4684183" y="5807868"/>
                </a:lnTo>
                <a:lnTo>
                  <a:pt x="4682331" y="5807603"/>
                </a:lnTo>
                <a:lnTo>
                  <a:pt x="4680214" y="5807339"/>
                </a:lnTo>
                <a:lnTo>
                  <a:pt x="4678362" y="5806810"/>
                </a:lnTo>
                <a:lnTo>
                  <a:pt x="4674658" y="5804958"/>
                </a:lnTo>
                <a:lnTo>
                  <a:pt x="4670689" y="5802576"/>
                </a:lnTo>
                <a:lnTo>
                  <a:pt x="4663281" y="5797814"/>
                </a:lnTo>
                <a:lnTo>
                  <a:pt x="4659577" y="5795697"/>
                </a:lnTo>
                <a:lnTo>
                  <a:pt x="4655873" y="5793845"/>
                </a:lnTo>
                <a:lnTo>
                  <a:pt x="4654021" y="5792787"/>
                </a:lnTo>
                <a:lnTo>
                  <a:pt x="4652433" y="5792522"/>
                </a:lnTo>
                <a:lnTo>
                  <a:pt x="4650581" y="5792258"/>
                </a:lnTo>
                <a:lnTo>
                  <a:pt x="4648994" y="5792258"/>
                </a:lnTo>
                <a:lnTo>
                  <a:pt x="4647141" y="5792522"/>
                </a:lnTo>
                <a:lnTo>
                  <a:pt x="4645819" y="5793051"/>
                </a:lnTo>
                <a:lnTo>
                  <a:pt x="4644231" y="5794110"/>
                </a:lnTo>
                <a:lnTo>
                  <a:pt x="4642644" y="5795433"/>
                </a:lnTo>
                <a:lnTo>
                  <a:pt x="4641056" y="5797285"/>
                </a:lnTo>
                <a:lnTo>
                  <a:pt x="4639998" y="5798872"/>
                </a:lnTo>
                <a:lnTo>
                  <a:pt x="4638410" y="5801783"/>
                </a:lnTo>
                <a:lnTo>
                  <a:pt x="4637087" y="5804958"/>
                </a:lnTo>
                <a:lnTo>
                  <a:pt x="4636294" y="5807339"/>
                </a:lnTo>
                <a:lnTo>
                  <a:pt x="4635500" y="5809720"/>
                </a:lnTo>
                <a:lnTo>
                  <a:pt x="4635500" y="5811837"/>
                </a:lnTo>
                <a:lnTo>
                  <a:pt x="4635500" y="5813689"/>
                </a:lnTo>
                <a:lnTo>
                  <a:pt x="4636029" y="5815541"/>
                </a:lnTo>
                <a:lnTo>
                  <a:pt x="4636558" y="5817128"/>
                </a:lnTo>
                <a:lnTo>
                  <a:pt x="4637352" y="5818716"/>
                </a:lnTo>
                <a:lnTo>
                  <a:pt x="4638675" y="5820303"/>
                </a:lnTo>
                <a:lnTo>
                  <a:pt x="4639998" y="5821362"/>
                </a:lnTo>
                <a:lnTo>
                  <a:pt x="4641321" y="5822420"/>
                </a:lnTo>
                <a:lnTo>
                  <a:pt x="4644760" y="5824537"/>
                </a:lnTo>
                <a:lnTo>
                  <a:pt x="4648729" y="5826389"/>
                </a:lnTo>
                <a:lnTo>
                  <a:pt x="4652698" y="5828241"/>
                </a:lnTo>
                <a:lnTo>
                  <a:pt x="4657196" y="5830093"/>
                </a:lnTo>
                <a:lnTo>
                  <a:pt x="4661164" y="5832210"/>
                </a:lnTo>
                <a:lnTo>
                  <a:pt x="4664869" y="5834591"/>
                </a:lnTo>
                <a:lnTo>
                  <a:pt x="4666191" y="5835914"/>
                </a:lnTo>
                <a:lnTo>
                  <a:pt x="4667779" y="5837501"/>
                </a:lnTo>
                <a:lnTo>
                  <a:pt x="4669102" y="5838824"/>
                </a:lnTo>
                <a:lnTo>
                  <a:pt x="4670425" y="5840676"/>
                </a:lnTo>
                <a:lnTo>
                  <a:pt x="4671219" y="5842528"/>
                </a:lnTo>
                <a:lnTo>
                  <a:pt x="4671748" y="5844645"/>
                </a:lnTo>
                <a:lnTo>
                  <a:pt x="4672541" y="5847291"/>
                </a:lnTo>
                <a:lnTo>
                  <a:pt x="4672541" y="5849672"/>
                </a:lnTo>
                <a:lnTo>
                  <a:pt x="4672541" y="5852847"/>
                </a:lnTo>
                <a:lnTo>
                  <a:pt x="4671748" y="5855758"/>
                </a:lnTo>
                <a:lnTo>
                  <a:pt x="4668044" y="5855228"/>
                </a:lnTo>
                <a:lnTo>
                  <a:pt x="4663810" y="5853905"/>
                </a:lnTo>
                <a:lnTo>
                  <a:pt x="4655079" y="5851524"/>
                </a:lnTo>
                <a:lnTo>
                  <a:pt x="4645554" y="5849143"/>
                </a:lnTo>
                <a:lnTo>
                  <a:pt x="4640791" y="5848085"/>
                </a:lnTo>
                <a:lnTo>
                  <a:pt x="4636294" y="5847820"/>
                </a:lnTo>
                <a:lnTo>
                  <a:pt x="4631796" y="5847820"/>
                </a:lnTo>
                <a:lnTo>
                  <a:pt x="4629679" y="5847820"/>
                </a:lnTo>
                <a:lnTo>
                  <a:pt x="4627562" y="5848349"/>
                </a:lnTo>
                <a:lnTo>
                  <a:pt x="4625446" y="5849143"/>
                </a:lnTo>
                <a:lnTo>
                  <a:pt x="4623594" y="5849672"/>
                </a:lnTo>
                <a:lnTo>
                  <a:pt x="4621741" y="5850995"/>
                </a:lnTo>
                <a:lnTo>
                  <a:pt x="4619889" y="5852053"/>
                </a:lnTo>
                <a:lnTo>
                  <a:pt x="4618302" y="5853641"/>
                </a:lnTo>
                <a:lnTo>
                  <a:pt x="4616450" y="5855493"/>
                </a:lnTo>
                <a:lnTo>
                  <a:pt x="4615391" y="5857345"/>
                </a:lnTo>
                <a:lnTo>
                  <a:pt x="4613804" y="5859726"/>
                </a:lnTo>
                <a:lnTo>
                  <a:pt x="4612746" y="5862637"/>
                </a:lnTo>
                <a:lnTo>
                  <a:pt x="4611687" y="5865547"/>
                </a:lnTo>
                <a:lnTo>
                  <a:pt x="4610629" y="5868987"/>
                </a:lnTo>
                <a:lnTo>
                  <a:pt x="4610100" y="5872691"/>
                </a:lnTo>
                <a:lnTo>
                  <a:pt x="4608777" y="5878776"/>
                </a:lnTo>
                <a:lnTo>
                  <a:pt x="4606925" y="5885126"/>
                </a:lnTo>
                <a:lnTo>
                  <a:pt x="4604544" y="5891212"/>
                </a:lnTo>
                <a:lnTo>
                  <a:pt x="4602162" y="5897297"/>
                </a:lnTo>
                <a:lnTo>
                  <a:pt x="4598987" y="5903383"/>
                </a:lnTo>
                <a:lnTo>
                  <a:pt x="4596341" y="5909468"/>
                </a:lnTo>
                <a:lnTo>
                  <a:pt x="4590256" y="5921110"/>
                </a:lnTo>
                <a:lnTo>
                  <a:pt x="4584700" y="5931958"/>
                </a:lnTo>
                <a:lnTo>
                  <a:pt x="4582054" y="5936720"/>
                </a:lnTo>
                <a:lnTo>
                  <a:pt x="4580202" y="5941218"/>
                </a:lnTo>
                <a:lnTo>
                  <a:pt x="4579144" y="5945187"/>
                </a:lnTo>
                <a:lnTo>
                  <a:pt x="4578350" y="5948626"/>
                </a:lnTo>
                <a:lnTo>
                  <a:pt x="4578350" y="5950214"/>
                </a:lnTo>
                <a:lnTo>
                  <a:pt x="4578350" y="5951537"/>
                </a:lnTo>
                <a:lnTo>
                  <a:pt x="4579144" y="5952860"/>
                </a:lnTo>
                <a:lnTo>
                  <a:pt x="4579673" y="5953918"/>
                </a:lnTo>
                <a:lnTo>
                  <a:pt x="4582848" y="5958945"/>
                </a:lnTo>
                <a:lnTo>
                  <a:pt x="4585758" y="5963972"/>
                </a:lnTo>
                <a:lnTo>
                  <a:pt x="4587875" y="5968470"/>
                </a:lnTo>
                <a:lnTo>
                  <a:pt x="4589727" y="5973497"/>
                </a:lnTo>
                <a:lnTo>
                  <a:pt x="4591314" y="5977995"/>
                </a:lnTo>
                <a:lnTo>
                  <a:pt x="4592373" y="5982228"/>
                </a:lnTo>
                <a:lnTo>
                  <a:pt x="4592637" y="5986991"/>
                </a:lnTo>
                <a:lnTo>
                  <a:pt x="4592902" y="5991224"/>
                </a:lnTo>
                <a:lnTo>
                  <a:pt x="4592637" y="5995458"/>
                </a:lnTo>
                <a:lnTo>
                  <a:pt x="4592373" y="5999955"/>
                </a:lnTo>
                <a:lnTo>
                  <a:pt x="4591314" y="6004189"/>
                </a:lnTo>
                <a:lnTo>
                  <a:pt x="4590521" y="6008158"/>
                </a:lnTo>
                <a:lnTo>
                  <a:pt x="4589198" y="6012126"/>
                </a:lnTo>
                <a:lnTo>
                  <a:pt x="4587610" y="6016360"/>
                </a:lnTo>
                <a:lnTo>
                  <a:pt x="4584435" y="6024562"/>
                </a:lnTo>
                <a:lnTo>
                  <a:pt x="4580731" y="6032235"/>
                </a:lnTo>
                <a:lnTo>
                  <a:pt x="4576762" y="6039908"/>
                </a:lnTo>
                <a:lnTo>
                  <a:pt x="4572529" y="6047845"/>
                </a:lnTo>
                <a:lnTo>
                  <a:pt x="4568560" y="6055518"/>
                </a:lnTo>
                <a:lnTo>
                  <a:pt x="4565385" y="6063455"/>
                </a:lnTo>
                <a:lnTo>
                  <a:pt x="4564062" y="6067424"/>
                </a:lnTo>
                <a:lnTo>
                  <a:pt x="4562475" y="6071393"/>
                </a:lnTo>
                <a:lnTo>
                  <a:pt x="4561681" y="6075362"/>
                </a:lnTo>
                <a:lnTo>
                  <a:pt x="4560887" y="6079330"/>
                </a:lnTo>
                <a:lnTo>
                  <a:pt x="4560358" y="6083299"/>
                </a:lnTo>
                <a:lnTo>
                  <a:pt x="4560358" y="6087797"/>
                </a:lnTo>
                <a:lnTo>
                  <a:pt x="4560094" y="6093353"/>
                </a:lnTo>
                <a:lnTo>
                  <a:pt x="4559035" y="6099174"/>
                </a:lnTo>
                <a:lnTo>
                  <a:pt x="4556919" y="6111345"/>
                </a:lnTo>
                <a:lnTo>
                  <a:pt x="4556389" y="6117166"/>
                </a:lnTo>
                <a:lnTo>
                  <a:pt x="4556125" y="6120076"/>
                </a:lnTo>
                <a:lnTo>
                  <a:pt x="4556125" y="6122722"/>
                </a:lnTo>
                <a:lnTo>
                  <a:pt x="4556389" y="6124839"/>
                </a:lnTo>
                <a:lnTo>
                  <a:pt x="4556919" y="6126955"/>
                </a:lnTo>
                <a:lnTo>
                  <a:pt x="4557712" y="6129072"/>
                </a:lnTo>
                <a:lnTo>
                  <a:pt x="4558771" y="6130660"/>
                </a:lnTo>
                <a:lnTo>
                  <a:pt x="4562210" y="6134364"/>
                </a:lnTo>
                <a:lnTo>
                  <a:pt x="4564856" y="6138068"/>
                </a:lnTo>
                <a:lnTo>
                  <a:pt x="4567502" y="6141772"/>
                </a:lnTo>
                <a:lnTo>
                  <a:pt x="4569354" y="6145212"/>
                </a:lnTo>
                <a:lnTo>
                  <a:pt x="4570677" y="6148651"/>
                </a:lnTo>
                <a:lnTo>
                  <a:pt x="4571735" y="6151562"/>
                </a:lnTo>
                <a:lnTo>
                  <a:pt x="4572529" y="6154737"/>
                </a:lnTo>
                <a:lnTo>
                  <a:pt x="4573058" y="6157647"/>
                </a:lnTo>
                <a:lnTo>
                  <a:pt x="4573058" y="6160558"/>
                </a:lnTo>
                <a:lnTo>
                  <a:pt x="4573058" y="6163468"/>
                </a:lnTo>
                <a:lnTo>
                  <a:pt x="4572264" y="6166378"/>
                </a:lnTo>
                <a:lnTo>
                  <a:pt x="4571735" y="6168760"/>
                </a:lnTo>
                <a:lnTo>
                  <a:pt x="4570677" y="6171670"/>
                </a:lnTo>
                <a:lnTo>
                  <a:pt x="4569619" y="6174051"/>
                </a:lnTo>
                <a:lnTo>
                  <a:pt x="4566708" y="6178814"/>
                </a:lnTo>
                <a:lnTo>
                  <a:pt x="4563004" y="6183576"/>
                </a:lnTo>
                <a:lnTo>
                  <a:pt x="4559300" y="6188074"/>
                </a:lnTo>
                <a:lnTo>
                  <a:pt x="4551098" y="6197335"/>
                </a:lnTo>
                <a:lnTo>
                  <a:pt x="4547129" y="6201833"/>
                </a:lnTo>
                <a:lnTo>
                  <a:pt x="4543425" y="6206595"/>
                </a:lnTo>
                <a:lnTo>
                  <a:pt x="4539985" y="6211093"/>
                </a:lnTo>
                <a:lnTo>
                  <a:pt x="4538662" y="6213739"/>
                </a:lnTo>
                <a:lnTo>
                  <a:pt x="4537339" y="6216120"/>
                </a:lnTo>
                <a:lnTo>
                  <a:pt x="4535223" y="6229878"/>
                </a:lnTo>
                <a:lnTo>
                  <a:pt x="4540514" y="6246812"/>
                </a:lnTo>
                <a:lnTo>
                  <a:pt x="4545806" y="6263745"/>
                </a:lnTo>
                <a:lnTo>
                  <a:pt x="4551362" y="6280678"/>
                </a:lnTo>
                <a:lnTo>
                  <a:pt x="4556389" y="6297876"/>
                </a:lnTo>
                <a:lnTo>
                  <a:pt x="4558771" y="6306343"/>
                </a:lnTo>
                <a:lnTo>
                  <a:pt x="4560887" y="6315074"/>
                </a:lnTo>
                <a:lnTo>
                  <a:pt x="4562739" y="6323805"/>
                </a:lnTo>
                <a:lnTo>
                  <a:pt x="4564327" y="6332801"/>
                </a:lnTo>
                <a:lnTo>
                  <a:pt x="4565650" y="6341797"/>
                </a:lnTo>
                <a:lnTo>
                  <a:pt x="4566444" y="6350528"/>
                </a:lnTo>
                <a:lnTo>
                  <a:pt x="4566708" y="6359789"/>
                </a:lnTo>
                <a:lnTo>
                  <a:pt x="4567237" y="6369049"/>
                </a:lnTo>
                <a:lnTo>
                  <a:pt x="4563533" y="6369578"/>
                </a:lnTo>
                <a:lnTo>
                  <a:pt x="4560358" y="6369578"/>
                </a:lnTo>
                <a:lnTo>
                  <a:pt x="4556919" y="6369314"/>
                </a:lnTo>
                <a:lnTo>
                  <a:pt x="4554273" y="6368785"/>
                </a:lnTo>
                <a:lnTo>
                  <a:pt x="4551098" y="6367726"/>
                </a:lnTo>
                <a:lnTo>
                  <a:pt x="4548452" y="6366668"/>
                </a:lnTo>
                <a:lnTo>
                  <a:pt x="4543160" y="6363493"/>
                </a:lnTo>
                <a:lnTo>
                  <a:pt x="4532841" y="6356878"/>
                </a:lnTo>
                <a:lnTo>
                  <a:pt x="4527550" y="6353968"/>
                </a:lnTo>
                <a:lnTo>
                  <a:pt x="4524639" y="6352645"/>
                </a:lnTo>
                <a:lnTo>
                  <a:pt x="4521729" y="6351851"/>
                </a:lnTo>
                <a:lnTo>
                  <a:pt x="4518289" y="6351587"/>
                </a:lnTo>
                <a:lnTo>
                  <a:pt x="4514850" y="6351322"/>
                </a:lnTo>
                <a:lnTo>
                  <a:pt x="4511939" y="6351322"/>
                </a:lnTo>
                <a:lnTo>
                  <a:pt x="4508500" y="6351587"/>
                </a:lnTo>
                <a:lnTo>
                  <a:pt x="4505325" y="6351851"/>
                </a:lnTo>
                <a:lnTo>
                  <a:pt x="4502414" y="6352380"/>
                </a:lnTo>
                <a:lnTo>
                  <a:pt x="4496064" y="6353968"/>
                </a:lnTo>
                <a:lnTo>
                  <a:pt x="4490244" y="6356085"/>
                </a:lnTo>
                <a:lnTo>
                  <a:pt x="4484687" y="6359260"/>
                </a:lnTo>
                <a:lnTo>
                  <a:pt x="4479396" y="6362964"/>
                </a:lnTo>
                <a:lnTo>
                  <a:pt x="4474104" y="6366933"/>
                </a:lnTo>
                <a:lnTo>
                  <a:pt x="4479925" y="6390745"/>
                </a:lnTo>
                <a:lnTo>
                  <a:pt x="4482041" y="6395508"/>
                </a:lnTo>
                <a:lnTo>
                  <a:pt x="4483894" y="6399476"/>
                </a:lnTo>
                <a:lnTo>
                  <a:pt x="4485216" y="6403445"/>
                </a:lnTo>
                <a:lnTo>
                  <a:pt x="4486010" y="6407149"/>
                </a:lnTo>
                <a:lnTo>
                  <a:pt x="4486539" y="6410853"/>
                </a:lnTo>
                <a:lnTo>
                  <a:pt x="4487069" y="6413764"/>
                </a:lnTo>
                <a:lnTo>
                  <a:pt x="4487333" y="6416939"/>
                </a:lnTo>
                <a:lnTo>
                  <a:pt x="4487069" y="6419320"/>
                </a:lnTo>
                <a:lnTo>
                  <a:pt x="4486275" y="6421966"/>
                </a:lnTo>
                <a:lnTo>
                  <a:pt x="4485746" y="6424347"/>
                </a:lnTo>
                <a:lnTo>
                  <a:pt x="4484423" y="6426464"/>
                </a:lnTo>
                <a:lnTo>
                  <a:pt x="4483364" y="6428316"/>
                </a:lnTo>
                <a:lnTo>
                  <a:pt x="4482041" y="6429903"/>
                </a:lnTo>
                <a:lnTo>
                  <a:pt x="4480189" y="6431491"/>
                </a:lnTo>
                <a:lnTo>
                  <a:pt x="4478337" y="6432814"/>
                </a:lnTo>
                <a:lnTo>
                  <a:pt x="4476485" y="6434137"/>
                </a:lnTo>
                <a:lnTo>
                  <a:pt x="4472252" y="6436253"/>
                </a:lnTo>
                <a:lnTo>
                  <a:pt x="4467225" y="6438105"/>
                </a:lnTo>
                <a:lnTo>
                  <a:pt x="4462198" y="6439693"/>
                </a:lnTo>
                <a:lnTo>
                  <a:pt x="4456641" y="6441280"/>
                </a:lnTo>
                <a:lnTo>
                  <a:pt x="4445529" y="6443662"/>
                </a:lnTo>
                <a:lnTo>
                  <a:pt x="4439973" y="6444985"/>
                </a:lnTo>
                <a:lnTo>
                  <a:pt x="4434681" y="6446308"/>
                </a:lnTo>
                <a:lnTo>
                  <a:pt x="4430183" y="6451864"/>
                </a:lnTo>
                <a:lnTo>
                  <a:pt x="4425421" y="6457420"/>
                </a:lnTo>
                <a:lnTo>
                  <a:pt x="4420658" y="6462712"/>
                </a:lnTo>
                <a:lnTo>
                  <a:pt x="4415631" y="6467210"/>
                </a:lnTo>
                <a:lnTo>
                  <a:pt x="4410339" y="6471972"/>
                </a:lnTo>
                <a:lnTo>
                  <a:pt x="4405048" y="6476205"/>
                </a:lnTo>
                <a:lnTo>
                  <a:pt x="4399491" y="6480174"/>
                </a:lnTo>
                <a:lnTo>
                  <a:pt x="4393935" y="6483614"/>
                </a:lnTo>
                <a:lnTo>
                  <a:pt x="4387850" y="6487053"/>
                </a:lnTo>
                <a:lnTo>
                  <a:pt x="4382029" y="6489699"/>
                </a:lnTo>
                <a:lnTo>
                  <a:pt x="4375414" y="6492080"/>
                </a:lnTo>
                <a:lnTo>
                  <a:pt x="4369064" y="6494462"/>
                </a:lnTo>
                <a:lnTo>
                  <a:pt x="4362185" y="6496314"/>
                </a:lnTo>
                <a:lnTo>
                  <a:pt x="4355306" y="6497372"/>
                </a:lnTo>
                <a:lnTo>
                  <a:pt x="4348162" y="6498430"/>
                </a:lnTo>
                <a:lnTo>
                  <a:pt x="4340489" y="6498695"/>
                </a:lnTo>
                <a:lnTo>
                  <a:pt x="4136760" y="6611672"/>
                </a:lnTo>
                <a:lnTo>
                  <a:pt x="4071144" y="6638660"/>
                </a:lnTo>
                <a:lnTo>
                  <a:pt x="4059767" y="6642893"/>
                </a:lnTo>
                <a:lnTo>
                  <a:pt x="4048919" y="6646597"/>
                </a:lnTo>
                <a:lnTo>
                  <a:pt x="4043627" y="6647920"/>
                </a:lnTo>
                <a:lnTo>
                  <a:pt x="4038864" y="6649243"/>
                </a:lnTo>
                <a:lnTo>
                  <a:pt x="4033837" y="6650037"/>
                </a:lnTo>
                <a:lnTo>
                  <a:pt x="4029339" y="6651095"/>
                </a:lnTo>
                <a:lnTo>
                  <a:pt x="4024577" y="6651360"/>
                </a:lnTo>
                <a:lnTo>
                  <a:pt x="4020079" y="6651889"/>
                </a:lnTo>
                <a:lnTo>
                  <a:pt x="4015846" y="6651889"/>
                </a:lnTo>
                <a:lnTo>
                  <a:pt x="4011612" y="6651624"/>
                </a:lnTo>
                <a:lnTo>
                  <a:pt x="4007114" y="6651624"/>
                </a:lnTo>
                <a:lnTo>
                  <a:pt x="4003146" y="6651095"/>
                </a:lnTo>
                <a:lnTo>
                  <a:pt x="3999177" y="6650301"/>
                </a:lnTo>
                <a:lnTo>
                  <a:pt x="3995208" y="6649508"/>
                </a:lnTo>
                <a:lnTo>
                  <a:pt x="3991239" y="6648185"/>
                </a:lnTo>
                <a:lnTo>
                  <a:pt x="3987271" y="6647126"/>
                </a:lnTo>
                <a:lnTo>
                  <a:pt x="3979598" y="6643951"/>
                </a:lnTo>
                <a:lnTo>
                  <a:pt x="3972189" y="6640247"/>
                </a:lnTo>
                <a:lnTo>
                  <a:pt x="3964517" y="6636014"/>
                </a:lnTo>
                <a:lnTo>
                  <a:pt x="3957108" y="6630987"/>
                </a:lnTo>
                <a:lnTo>
                  <a:pt x="3949435" y="6625430"/>
                </a:lnTo>
                <a:lnTo>
                  <a:pt x="3941498" y="6619610"/>
                </a:lnTo>
                <a:lnTo>
                  <a:pt x="3933560" y="6612995"/>
                </a:lnTo>
                <a:lnTo>
                  <a:pt x="3929062" y="6609291"/>
                </a:lnTo>
                <a:lnTo>
                  <a:pt x="3925094" y="6605587"/>
                </a:lnTo>
                <a:lnTo>
                  <a:pt x="3921125" y="6601618"/>
                </a:lnTo>
                <a:lnTo>
                  <a:pt x="3917421" y="6597649"/>
                </a:lnTo>
                <a:lnTo>
                  <a:pt x="3910806" y="6589183"/>
                </a:lnTo>
                <a:lnTo>
                  <a:pt x="3904192" y="6580716"/>
                </a:lnTo>
                <a:lnTo>
                  <a:pt x="3898106" y="6571720"/>
                </a:lnTo>
                <a:lnTo>
                  <a:pt x="3892550" y="6562460"/>
                </a:lnTo>
                <a:lnTo>
                  <a:pt x="3881702" y="6544203"/>
                </a:lnTo>
                <a:lnTo>
                  <a:pt x="3876146" y="6534943"/>
                </a:lnTo>
                <a:lnTo>
                  <a:pt x="3870589" y="6525683"/>
                </a:lnTo>
                <a:lnTo>
                  <a:pt x="3864769" y="6516687"/>
                </a:lnTo>
                <a:lnTo>
                  <a:pt x="3858419" y="6508220"/>
                </a:lnTo>
                <a:lnTo>
                  <a:pt x="3852069" y="6499753"/>
                </a:lnTo>
                <a:lnTo>
                  <a:pt x="3848364" y="6495785"/>
                </a:lnTo>
                <a:lnTo>
                  <a:pt x="3844660" y="6492080"/>
                </a:lnTo>
                <a:lnTo>
                  <a:pt x="3840956" y="6488112"/>
                </a:lnTo>
                <a:lnTo>
                  <a:pt x="3836987" y="6484408"/>
                </a:lnTo>
                <a:lnTo>
                  <a:pt x="3832754" y="6481233"/>
                </a:lnTo>
                <a:lnTo>
                  <a:pt x="3828521" y="6477793"/>
                </a:lnTo>
                <a:lnTo>
                  <a:pt x="3819260" y="6471443"/>
                </a:lnTo>
                <a:lnTo>
                  <a:pt x="3811323" y="6465887"/>
                </a:lnTo>
                <a:lnTo>
                  <a:pt x="3807619" y="6463770"/>
                </a:lnTo>
                <a:lnTo>
                  <a:pt x="3804179" y="6462183"/>
                </a:lnTo>
                <a:lnTo>
                  <a:pt x="3801004" y="6461124"/>
                </a:lnTo>
                <a:lnTo>
                  <a:pt x="3798094" y="6460595"/>
                </a:lnTo>
                <a:lnTo>
                  <a:pt x="3796506" y="6460860"/>
                </a:lnTo>
                <a:lnTo>
                  <a:pt x="3795183" y="6460860"/>
                </a:lnTo>
                <a:lnTo>
                  <a:pt x="3793860" y="6461389"/>
                </a:lnTo>
                <a:lnTo>
                  <a:pt x="3792537" y="6462183"/>
                </a:lnTo>
                <a:lnTo>
                  <a:pt x="3791214" y="6462976"/>
                </a:lnTo>
                <a:lnTo>
                  <a:pt x="3790156" y="6464299"/>
                </a:lnTo>
                <a:lnTo>
                  <a:pt x="3787775" y="6466945"/>
                </a:lnTo>
                <a:lnTo>
                  <a:pt x="3785658" y="6470914"/>
                </a:lnTo>
                <a:lnTo>
                  <a:pt x="3783542" y="6475941"/>
                </a:lnTo>
                <a:lnTo>
                  <a:pt x="3781689" y="6482026"/>
                </a:lnTo>
                <a:lnTo>
                  <a:pt x="3779573" y="6489435"/>
                </a:lnTo>
                <a:lnTo>
                  <a:pt x="3777721" y="6498166"/>
                </a:lnTo>
                <a:lnTo>
                  <a:pt x="3775339" y="6506633"/>
                </a:lnTo>
                <a:lnTo>
                  <a:pt x="3773752" y="6510866"/>
                </a:lnTo>
                <a:lnTo>
                  <a:pt x="3772164" y="6514835"/>
                </a:lnTo>
                <a:lnTo>
                  <a:pt x="3770312" y="6518803"/>
                </a:lnTo>
                <a:lnTo>
                  <a:pt x="3767931" y="6522508"/>
                </a:lnTo>
                <a:lnTo>
                  <a:pt x="3765550" y="6525947"/>
                </a:lnTo>
                <a:lnTo>
                  <a:pt x="3762375" y="6529122"/>
                </a:lnTo>
                <a:lnTo>
                  <a:pt x="3758935" y="6531768"/>
                </a:lnTo>
                <a:lnTo>
                  <a:pt x="3754967" y="6533885"/>
                </a:lnTo>
                <a:lnTo>
                  <a:pt x="3752850" y="6534943"/>
                </a:lnTo>
                <a:lnTo>
                  <a:pt x="3750469" y="6535472"/>
                </a:lnTo>
                <a:lnTo>
                  <a:pt x="3748087" y="6536001"/>
                </a:lnTo>
                <a:lnTo>
                  <a:pt x="3745442" y="6536530"/>
                </a:lnTo>
                <a:lnTo>
                  <a:pt x="3742796" y="6536795"/>
                </a:lnTo>
                <a:lnTo>
                  <a:pt x="3739885" y="6536795"/>
                </a:lnTo>
                <a:lnTo>
                  <a:pt x="3733535" y="6536001"/>
                </a:lnTo>
                <a:lnTo>
                  <a:pt x="3730096" y="6536001"/>
                </a:lnTo>
                <a:lnTo>
                  <a:pt x="3726656" y="6536530"/>
                </a:lnTo>
                <a:lnTo>
                  <a:pt x="3724010" y="6537060"/>
                </a:lnTo>
                <a:lnTo>
                  <a:pt x="3720835" y="6538383"/>
                </a:lnTo>
                <a:lnTo>
                  <a:pt x="3718454" y="6539441"/>
                </a:lnTo>
                <a:lnTo>
                  <a:pt x="3716073" y="6541028"/>
                </a:lnTo>
                <a:lnTo>
                  <a:pt x="3711046" y="6544733"/>
                </a:lnTo>
                <a:lnTo>
                  <a:pt x="3706548" y="6548701"/>
                </a:lnTo>
                <a:lnTo>
                  <a:pt x="3701785" y="6552670"/>
                </a:lnTo>
                <a:lnTo>
                  <a:pt x="3699404" y="6554522"/>
                </a:lnTo>
                <a:lnTo>
                  <a:pt x="3697023" y="6556110"/>
                </a:lnTo>
                <a:lnTo>
                  <a:pt x="3694642" y="6557697"/>
                </a:lnTo>
                <a:lnTo>
                  <a:pt x="3691731" y="6558755"/>
                </a:lnTo>
                <a:lnTo>
                  <a:pt x="3691202" y="6562724"/>
                </a:lnTo>
                <a:lnTo>
                  <a:pt x="3690937" y="6566428"/>
                </a:lnTo>
                <a:lnTo>
                  <a:pt x="3690673" y="6570133"/>
                </a:lnTo>
                <a:lnTo>
                  <a:pt x="3690673" y="6574101"/>
                </a:lnTo>
                <a:lnTo>
                  <a:pt x="3690937" y="6577805"/>
                </a:lnTo>
                <a:lnTo>
                  <a:pt x="3691202" y="6581510"/>
                </a:lnTo>
                <a:lnTo>
                  <a:pt x="3691731" y="6585214"/>
                </a:lnTo>
                <a:lnTo>
                  <a:pt x="3692260" y="6588918"/>
                </a:lnTo>
                <a:lnTo>
                  <a:pt x="3694642" y="6596326"/>
                </a:lnTo>
                <a:lnTo>
                  <a:pt x="3697023" y="6603735"/>
                </a:lnTo>
                <a:lnTo>
                  <a:pt x="3700727" y="6610878"/>
                </a:lnTo>
                <a:lnTo>
                  <a:pt x="3704696" y="6617758"/>
                </a:lnTo>
                <a:lnTo>
                  <a:pt x="3698875" y="6618551"/>
                </a:lnTo>
                <a:lnTo>
                  <a:pt x="3693583" y="6617758"/>
                </a:lnTo>
                <a:lnTo>
                  <a:pt x="3689085" y="6616964"/>
                </a:lnTo>
                <a:lnTo>
                  <a:pt x="3684587" y="6615376"/>
                </a:lnTo>
                <a:lnTo>
                  <a:pt x="3681148" y="6613524"/>
                </a:lnTo>
                <a:lnTo>
                  <a:pt x="3677708" y="6611143"/>
                </a:lnTo>
                <a:lnTo>
                  <a:pt x="3674269" y="6608233"/>
                </a:lnTo>
                <a:lnTo>
                  <a:pt x="3671623" y="6605587"/>
                </a:lnTo>
                <a:lnTo>
                  <a:pt x="3668712" y="6602147"/>
                </a:lnTo>
                <a:lnTo>
                  <a:pt x="3666067" y="6598972"/>
                </a:lnTo>
                <a:lnTo>
                  <a:pt x="3660775" y="6592358"/>
                </a:lnTo>
                <a:lnTo>
                  <a:pt x="3657864" y="6589183"/>
                </a:lnTo>
                <a:lnTo>
                  <a:pt x="3655219" y="6586272"/>
                </a:lnTo>
                <a:lnTo>
                  <a:pt x="3652573" y="6583362"/>
                </a:lnTo>
                <a:lnTo>
                  <a:pt x="3649398" y="6580980"/>
                </a:lnTo>
                <a:lnTo>
                  <a:pt x="3616589" y="6579393"/>
                </a:lnTo>
                <a:lnTo>
                  <a:pt x="3609446" y="6583626"/>
                </a:lnTo>
                <a:lnTo>
                  <a:pt x="3602831" y="6588653"/>
                </a:lnTo>
                <a:lnTo>
                  <a:pt x="3595952" y="6593680"/>
                </a:lnTo>
                <a:lnTo>
                  <a:pt x="3589602" y="6598708"/>
                </a:lnTo>
                <a:lnTo>
                  <a:pt x="3576373" y="6609291"/>
                </a:lnTo>
                <a:lnTo>
                  <a:pt x="3569758" y="6614053"/>
                </a:lnTo>
                <a:lnTo>
                  <a:pt x="3563144" y="6619080"/>
                </a:lnTo>
                <a:lnTo>
                  <a:pt x="3556000" y="6623314"/>
                </a:lnTo>
                <a:lnTo>
                  <a:pt x="3548856" y="6627547"/>
                </a:lnTo>
                <a:lnTo>
                  <a:pt x="3541712" y="6630987"/>
                </a:lnTo>
                <a:lnTo>
                  <a:pt x="3538008" y="6632574"/>
                </a:lnTo>
                <a:lnTo>
                  <a:pt x="3533775" y="6634162"/>
                </a:lnTo>
                <a:lnTo>
                  <a:pt x="3529806" y="6635220"/>
                </a:lnTo>
                <a:lnTo>
                  <a:pt x="3525837" y="6636278"/>
                </a:lnTo>
                <a:lnTo>
                  <a:pt x="3521604" y="6637072"/>
                </a:lnTo>
                <a:lnTo>
                  <a:pt x="3517635" y="6637866"/>
                </a:lnTo>
                <a:lnTo>
                  <a:pt x="3513137" y="6638130"/>
                </a:lnTo>
                <a:lnTo>
                  <a:pt x="3508639" y="6638395"/>
                </a:lnTo>
                <a:lnTo>
                  <a:pt x="3504142" y="6638130"/>
                </a:lnTo>
                <a:lnTo>
                  <a:pt x="3499114" y="6637866"/>
                </a:lnTo>
                <a:lnTo>
                  <a:pt x="3494617" y="6644216"/>
                </a:lnTo>
                <a:lnTo>
                  <a:pt x="3489325" y="6649772"/>
                </a:lnTo>
                <a:lnTo>
                  <a:pt x="3483769" y="6654799"/>
                </a:lnTo>
                <a:lnTo>
                  <a:pt x="3478212" y="6659033"/>
                </a:lnTo>
                <a:lnTo>
                  <a:pt x="3472392" y="6662737"/>
                </a:lnTo>
                <a:lnTo>
                  <a:pt x="3466571" y="6665912"/>
                </a:lnTo>
                <a:lnTo>
                  <a:pt x="3460221" y="6668822"/>
                </a:lnTo>
                <a:lnTo>
                  <a:pt x="3453871" y="6671203"/>
                </a:lnTo>
                <a:lnTo>
                  <a:pt x="3447256" y="6673320"/>
                </a:lnTo>
                <a:lnTo>
                  <a:pt x="3440642" y="6674908"/>
                </a:lnTo>
                <a:lnTo>
                  <a:pt x="3433762" y="6676230"/>
                </a:lnTo>
                <a:lnTo>
                  <a:pt x="3426619" y="6677289"/>
                </a:lnTo>
                <a:lnTo>
                  <a:pt x="3419739" y="6678083"/>
                </a:lnTo>
                <a:lnTo>
                  <a:pt x="3412596" y="6678612"/>
                </a:lnTo>
                <a:lnTo>
                  <a:pt x="3398044" y="6679670"/>
                </a:lnTo>
                <a:lnTo>
                  <a:pt x="3344598" y="6739730"/>
                </a:lnTo>
                <a:lnTo>
                  <a:pt x="3345656" y="6748726"/>
                </a:lnTo>
                <a:lnTo>
                  <a:pt x="3347244" y="6758251"/>
                </a:lnTo>
                <a:lnTo>
                  <a:pt x="3348037" y="6767512"/>
                </a:lnTo>
                <a:lnTo>
                  <a:pt x="3348302" y="6772010"/>
                </a:lnTo>
                <a:lnTo>
                  <a:pt x="3348302" y="6776508"/>
                </a:lnTo>
                <a:lnTo>
                  <a:pt x="3348037" y="6781005"/>
                </a:lnTo>
                <a:lnTo>
                  <a:pt x="3347244" y="6784974"/>
                </a:lnTo>
                <a:lnTo>
                  <a:pt x="3345921" y="6788943"/>
                </a:lnTo>
                <a:lnTo>
                  <a:pt x="3344069" y="6792912"/>
                </a:lnTo>
                <a:lnTo>
                  <a:pt x="3342746" y="6794499"/>
                </a:lnTo>
                <a:lnTo>
                  <a:pt x="3341423" y="6796351"/>
                </a:lnTo>
                <a:lnTo>
                  <a:pt x="3339835" y="6797674"/>
                </a:lnTo>
                <a:lnTo>
                  <a:pt x="3338248" y="6799262"/>
                </a:lnTo>
                <a:lnTo>
                  <a:pt x="3336131" y="6800849"/>
                </a:lnTo>
                <a:lnTo>
                  <a:pt x="3334014" y="6802437"/>
                </a:lnTo>
                <a:lnTo>
                  <a:pt x="3331898" y="6803760"/>
                </a:lnTo>
                <a:lnTo>
                  <a:pt x="3328987" y="6804818"/>
                </a:lnTo>
                <a:lnTo>
                  <a:pt x="3324225" y="6806670"/>
                </a:lnTo>
                <a:lnTo>
                  <a:pt x="3319198" y="6807728"/>
                </a:lnTo>
                <a:lnTo>
                  <a:pt x="3314700" y="6808258"/>
                </a:lnTo>
                <a:lnTo>
                  <a:pt x="3309937" y="6807993"/>
                </a:lnTo>
                <a:lnTo>
                  <a:pt x="3305969" y="6806935"/>
                </a:lnTo>
                <a:lnTo>
                  <a:pt x="3301735" y="6805876"/>
                </a:lnTo>
                <a:lnTo>
                  <a:pt x="3297767" y="6804289"/>
                </a:lnTo>
                <a:lnTo>
                  <a:pt x="3294062" y="6801908"/>
                </a:lnTo>
                <a:lnTo>
                  <a:pt x="3290358" y="6799262"/>
                </a:lnTo>
                <a:lnTo>
                  <a:pt x="3286919" y="6796351"/>
                </a:lnTo>
                <a:lnTo>
                  <a:pt x="3283479" y="6793176"/>
                </a:lnTo>
                <a:lnTo>
                  <a:pt x="3280569" y="6789472"/>
                </a:lnTo>
                <a:lnTo>
                  <a:pt x="3277394" y="6785768"/>
                </a:lnTo>
                <a:lnTo>
                  <a:pt x="3274483" y="6781799"/>
                </a:lnTo>
                <a:lnTo>
                  <a:pt x="3268927" y="6773862"/>
                </a:lnTo>
                <a:lnTo>
                  <a:pt x="3253846" y="6759310"/>
                </a:lnTo>
                <a:lnTo>
                  <a:pt x="3194844" y="6765130"/>
                </a:lnTo>
                <a:lnTo>
                  <a:pt x="3185054" y="6771480"/>
                </a:lnTo>
                <a:lnTo>
                  <a:pt x="3175264" y="6777301"/>
                </a:lnTo>
                <a:lnTo>
                  <a:pt x="3165210" y="6782858"/>
                </a:lnTo>
                <a:lnTo>
                  <a:pt x="3155156" y="6787885"/>
                </a:lnTo>
                <a:lnTo>
                  <a:pt x="3144838" y="6792912"/>
                </a:lnTo>
                <a:lnTo>
                  <a:pt x="3134254" y="6796880"/>
                </a:lnTo>
                <a:lnTo>
                  <a:pt x="3123142" y="6800585"/>
                </a:lnTo>
                <a:lnTo>
                  <a:pt x="3112294" y="6803760"/>
                </a:lnTo>
                <a:lnTo>
                  <a:pt x="3109383" y="6804553"/>
                </a:lnTo>
                <a:lnTo>
                  <a:pt x="3106473" y="6805083"/>
                </a:lnTo>
                <a:lnTo>
                  <a:pt x="3081868" y="6798733"/>
                </a:lnTo>
                <a:lnTo>
                  <a:pt x="3057260" y="6792383"/>
                </a:lnTo>
                <a:lnTo>
                  <a:pt x="3055408" y="6788943"/>
                </a:lnTo>
                <a:lnTo>
                  <a:pt x="3053821" y="6784974"/>
                </a:lnTo>
                <a:lnTo>
                  <a:pt x="3052233" y="6781005"/>
                </a:lnTo>
                <a:lnTo>
                  <a:pt x="3051440" y="6777037"/>
                </a:lnTo>
                <a:lnTo>
                  <a:pt x="3049588" y="6768305"/>
                </a:lnTo>
                <a:lnTo>
                  <a:pt x="3048000" y="6759839"/>
                </a:lnTo>
                <a:lnTo>
                  <a:pt x="3045883" y="6742905"/>
                </a:lnTo>
                <a:lnTo>
                  <a:pt x="3044560" y="6735233"/>
                </a:lnTo>
                <a:lnTo>
                  <a:pt x="3043767" y="6731793"/>
                </a:lnTo>
                <a:lnTo>
                  <a:pt x="3042708" y="6728618"/>
                </a:lnTo>
                <a:lnTo>
                  <a:pt x="3037947" y="6714066"/>
                </a:lnTo>
                <a:lnTo>
                  <a:pt x="3032655" y="6700043"/>
                </a:lnTo>
                <a:lnTo>
                  <a:pt x="3029479" y="6693428"/>
                </a:lnTo>
                <a:lnTo>
                  <a:pt x="3026833" y="6687343"/>
                </a:lnTo>
                <a:lnTo>
                  <a:pt x="3023394" y="6680993"/>
                </a:lnTo>
                <a:lnTo>
                  <a:pt x="3019955" y="6675172"/>
                </a:lnTo>
                <a:lnTo>
                  <a:pt x="3015985" y="6669616"/>
                </a:lnTo>
                <a:lnTo>
                  <a:pt x="3011752" y="6664324"/>
                </a:lnTo>
                <a:lnTo>
                  <a:pt x="3007254" y="6659033"/>
                </a:lnTo>
                <a:lnTo>
                  <a:pt x="3002227" y="6654005"/>
                </a:lnTo>
                <a:lnTo>
                  <a:pt x="2996406" y="6649508"/>
                </a:lnTo>
                <a:lnTo>
                  <a:pt x="2990322" y="6645274"/>
                </a:lnTo>
                <a:lnTo>
                  <a:pt x="2983442" y="6640776"/>
                </a:lnTo>
                <a:lnTo>
                  <a:pt x="2976034" y="6636808"/>
                </a:lnTo>
                <a:lnTo>
                  <a:pt x="2972330" y="6634691"/>
                </a:lnTo>
                <a:lnTo>
                  <a:pt x="2969154" y="6632839"/>
                </a:lnTo>
                <a:lnTo>
                  <a:pt x="2966244" y="6630722"/>
                </a:lnTo>
                <a:lnTo>
                  <a:pt x="2963862" y="6628870"/>
                </a:lnTo>
                <a:lnTo>
                  <a:pt x="2962010" y="6626753"/>
                </a:lnTo>
                <a:lnTo>
                  <a:pt x="2960158" y="6624637"/>
                </a:lnTo>
                <a:lnTo>
                  <a:pt x="2958571" y="6622785"/>
                </a:lnTo>
                <a:lnTo>
                  <a:pt x="2957777" y="6620668"/>
                </a:lnTo>
                <a:lnTo>
                  <a:pt x="2956983" y="6618551"/>
                </a:lnTo>
                <a:lnTo>
                  <a:pt x="2956454" y="6616170"/>
                </a:lnTo>
                <a:lnTo>
                  <a:pt x="2956190" y="6613789"/>
                </a:lnTo>
                <a:lnTo>
                  <a:pt x="2956190" y="6611672"/>
                </a:lnTo>
                <a:lnTo>
                  <a:pt x="2956454" y="6609555"/>
                </a:lnTo>
                <a:lnTo>
                  <a:pt x="2956983" y="6607439"/>
                </a:lnTo>
                <a:lnTo>
                  <a:pt x="2958571" y="6602676"/>
                </a:lnTo>
                <a:lnTo>
                  <a:pt x="2960687" y="6598443"/>
                </a:lnTo>
                <a:lnTo>
                  <a:pt x="2963334" y="6593945"/>
                </a:lnTo>
                <a:lnTo>
                  <a:pt x="2966244" y="6589447"/>
                </a:lnTo>
                <a:lnTo>
                  <a:pt x="2969683" y="6584949"/>
                </a:lnTo>
                <a:lnTo>
                  <a:pt x="2976562" y="6576483"/>
                </a:lnTo>
                <a:lnTo>
                  <a:pt x="2979737" y="6571985"/>
                </a:lnTo>
                <a:lnTo>
                  <a:pt x="2982648" y="6567751"/>
                </a:lnTo>
                <a:lnTo>
                  <a:pt x="2984500" y="6564047"/>
                </a:lnTo>
                <a:lnTo>
                  <a:pt x="2985294" y="6560343"/>
                </a:lnTo>
                <a:lnTo>
                  <a:pt x="2986352" y="6556903"/>
                </a:lnTo>
                <a:lnTo>
                  <a:pt x="2986352" y="6553728"/>
                </a:lnTo>
                <a:lnTo>
                  <a:pt x="2986087" y="6550553"/>
                </a:lnTo>
                <a:lnTo>
                  <a:pt x="2985294" y="6547378"/>
                </a:lnTo>
                <a:lnTo>
                  <a:pt x="2984500" y="6544468"/>
                </a:lnTo>
                <a:lnTo>
                  <a:pt x="2983178" y="6541558"/>
                </a:lnTo>
                <a:lnTo>
                  <a:pt x="2981589" y="6538647"/>
                </a:lnTo>
                <a:lnTo>
                  <a:pt x="2979737" y="6535737"/>
                </a:lnTo>
                <a:lnTo>
                  <a:pt x="2976562" y="6530180"/>
                </a:lnTo>
                <a:lnTo>
                  <a:pt x="2972858" y="6524889"/>
                </a:lnTo>
                <a:lnTo>
                  <a:pt x="2969419" y="6519333"/>
                </a:lnTo>
                <a:lnTo>
                  <a:pt x="2954073" y="6502664"/>
                </a:lnTo>
                <a:lnTo>
                  <a:pt x="2938727" y="6485995"/>
                </a:lnTo>
                <a:lnTo>
                  <a:pt x="2932113" y="6479116"/>
                </a:lnTo>
                <a:lnTo>
                  <a:pt x="2926027" y="6472237"/>
                </a:lnTo>
                <a:lnTo>
                  <a:pt x="2923381" y="6468533"/>
                </a:lnTo>
                <a:lnTo>
                  <a:pt x="2920471" y="6465093"/>
                </a:lnTo>
                <a:lnTo>
                  <a:pt x="2918354" y="6461389"/>
                </a:lnTo>
                <a:lnTo>
                  <a:pt x="2916237" y="6457685"/>
                </a:lnTo>
                <a:lnTo>
                  <a:pt x="2914650" y="6453716"/>
                </a:lnTo>
                <a:lnTo>
                  <a:pt x="2913856" y="6449747"/>
                </a:lnTo>
                <a:lnTo>
                  <a:pt x="2913062" y="6445514"/>
                </a:lnTo>
                <a:lnTo>
                  <a:pt x="2913062" y="6441280"/>
                </a:lnTo>
                <a:lnTo>
                  <a:pt x="2914121" y="6436253"/>
                </a:lnTo>
                <a:lnTo>
                  <a:pt x="2915708" y="6431491"/>
                </a:lnTo>
                <a:lnTo>
                  <a:pt x="2918089" y="6426199"/>
                </a:lnTo>
                <a:lnTo>
                  <a:pt x="2921529" y="6420643"/>
                </a:lnTo>
                <a:lnTo>
                  <a:pt x="2922587" y="6418526"/>
                </a:lnTo>
                <a:lnTo>
                  <a:pt x="2923910" y="6416410"/>
                </a:lnTo>
                <a:lnTo>
                  <a:pt x="2924969" y="6414293"/>
                </a:lnTo>
                <a:lnTo>
                  <a:pt x="2925498" y="6411912"/>
                </a:lnTo>
                <a:lnTo>
                  <a:pt x="2926292" y="6407414"/>
                </a:lnTo>
                <a:lnTo>
                  <a:pt x="2926821" y="6403180"/>
                </a:lnTo>
                <a:lnTo>
                  <a:pt x="2926292" y="6398947"/>
                </a:lnTo>
                <a:lnTo>
                  <a:pt x="2925762" y="6394449"/>
                </a:lnTo>
                <a:lnTo>
                  <a:pt x="2924439" y="6390216"/>
                </a:lnTo>
                <a:lnTo>
                  <a:pt x="2923117" y="6385983"/>
                </a:lnTo>
                <a:lnTo>
                  <a:pt x="2919677" y="6377516"/>
                </a:lnTo>
                <a:lnTo>
                  <a:pt x="2916237" y="6369049"/>
                </a:lnTo>
                <a:lnTo>
                  <a:pt x="2914650" y="6364816"/>
                </a:lnTo>
                <a:lnTo>
                  <a:pt x="2913062" y="6360318"/>
                </a:lnTo>
                <a:lnTo>
                  <a:pt x="2912269" y="6355820"/>
                </a:lnTo>
                <a:lnTo>
                  <a:pt x="2911739" y="6351587"/>
                </a:lnTo>
                <a:lnTo>
                  <a:pt x="2915708" y="6351322"/>
                </a:lnTo>
                <a:lnTo>
                  <a:pt x="2915444" y="6349999"/>
                </a:lnTo>
                <a:lnTo>
                  <a:pt x="2911739" y="6351587"/>
                </a:lnTo>
                <a:lnTo>
                  <a:pt x="2907242" y="6351587"/>
                </a:lnTo>
                <a:lnTo>
                  <a:pt x="2903008" y="6351322"/>
                </a:lnTo>
                <a:lnTo>
                  <a:pt x="2899039" y="6350528"/>
                </a:lnTo>
                <a:lnTo>
                  <a:pt x="2895071" y="6349999"/>
                </a:lnTo>
                <a:lnTo>
                  <a:pt x="2891367" y="6348676"/>
                </a:lnTo>
                <a:lnTo>
                  <a:pt x="2887662" y="6347618"/>
                </a:lnTo>
                <a:lnTo>
                  <a:pt x="2884223" y="6345766"/>
                </a:lnTo>
                <a:lnTo>
                  <a:pt x="2881048" y="6344178"/>
                </a:lnTo>
                <a:lnTo>
                  <a:pt x="2877873" y="6342062"/>
                </a:lnTo>
                <a:lnTo>
                  <a:pt x="2875227" y="6339945"/>
                </a:lnTo>
                <a:lnTo>
                  <a:pt x="2872052" y="6337828"/>
                </a:lnTo>
                <a:lnTo>
                  <a:pt x="2869671" y="6335183"/>
                </a:lnTo>
                <a:lnTo>
                  <a:pt x="2864644" y="6330155"/>
                </a:lnTo>
                <a:lnTo>
                  <a:pt x="2860147" y="6324599"/>
                </a:lnTo>
                <a:lnTo>
                  <a:pt x="2856442" y="6318778"/>
                </a:lnTo>
                <a:lnTo>
                  <a:pt x="2853003" y="6312958"/>
                </a:lnTo>
                <a:lnTo>
                  <a:pt x="2850092" y="6306608"/>
                </a:lnTo>
                <a:lnTo>
                  <a:pt x="2847711" y="6301051"/>
                </a:lnTo>
                <a:lnTo>
                  <a:pt x="2845859" y="6295760"/>
                </a:lnTo>
                <a:lnTo>
                  <a:pt x="2844271" y="6290468"/>
                </a:lnTo>
                <a:lnTo>
                  <a:pt x="2843477" y="6285705"/>
                </a:lnTo>
                <a:lnTo>
                  <a:pt x="2842948" y="6282001"/>
                </a:lnTo>
                <a:lnTo>
                  <a:pt x="2841625" y="6274858"/>
                </a:lnTo>
                <a:lnTo>
                  <a:pt x="2840302" y="6269037"/>
                </a:lnTo>
                <a:lnTo>
                  <a:pt x="2838979" y="6264274"/>
                </a:lnTo>
                <a:lnTo>
                  <a:pt x="2837127" y="6260570"/>
                </a:lnTo>
                <a:lnTo>
                  <a:pt x="2836069" y="6258983"/>
                </a:lnTo>
                <a:lnTo>
                  <a:pt x="2834746" y="6258189"/>
                </a:lnTo>
                <a:lnTo>
                  <a:pt x="2833687" y="6256866"/>
                </a:lnTo>
                <a:lnTo>
                  <a:pt x="2832629" y="6256337"/>
                </a:lnTo>
                <a:lnTo>
                  <a:pt x="2831571" y="6255808"/>
                </a:lnTo>
                <a:lnTo>
                  <a:pt x="2830248" y="6255278"/>
                </a:lnTo>
                <a:lnTo>
                  <a:pt x="2827867" y="6255014"/>
                </a:lnTo>
                <a:lnTo>
                  <a:pt x="2824956" y="6255278"/>
                </a:lnTo>
                <a:lnTo>
                  <a:pt x="2822310" y="6256337"/>
                </a:lnTo>
                <a:lnTo>
                  <a:pt x="2819400" y="6257130"/>
                </a:lnTo>
                <a:lnTo>
                  <a:pt x="2816754" y="6258718"/>
                </a:lnTo>
                <a:lnTo>
                  <a:pt x="2811198" y="6261893"/>
                </a:lnTo>
                <a:lnTo>
                  <a:pt x="2805906" y="6264539"/>
                </a:lnTo>
                <a:lnTo>
                  <a:pt x="2801408" y="6267185"/>
                </a:lnTo>
                <a:lnTo>
                  <a:pt x="2797175" y="6269566"/>
                </a:lnTo>
                <a:lnTo>
                  <a:pt x="2793206" y="6272476"/>
                </a:lnTo>
                <a:lnTo>
                  <a:pt x="2789502" y="6275651"/>
                </a:lnTo>
                <a:lnTo>
                  <a:pt x="2786062" y="6279091"/>
                </a:lnTo>
                <a:lnTo>
                  <a:pt x="2782623" y="6282795"/>
                </a:lnTo>
                <a:lnTo>
                  <a:pt x="2779449" y="6286764"/>
                </a:lnTo>
                <a:lnTo>
                  <a:pt x="2776802" y="6290733"/>
                </a:lnTo>
                <a:lnTo>
                  <a:pt x="2774156" y="6294966"/>
                </a:lnTo>
                <a:lnTo>
                  <a:pt x="2771510" y="6299728"/>
                </a:lnTo>
                <a:lnTo>
                  <a:pt x="2767012" y="6309253"/>
                </a:lnTo>
                <a:lnTo>
                  <a:pt x="2762779" y="6319308"/>
                </a:lnTo>
                <a:lnTo>
                  <a:pt x="2758810" y="6330155"/>
                </a:lnTo>
                <a:lnTo>
                  <a:pt x="2762779" y="6328833"/>
                </a:lnTo>
                <a:lnTo>
                  <a:pt x="2766749" y="6327245"/>
                </a:lnTo>
                <a:lnTo>
                  <a:pt x="2770453" y="6325393"/>
                </a:lnTo>
                <a:lnTo>
                  <a:pt x="2773627" y="6323541"/>
                </a:lnTo>
                <a:lnTo>
                  <a:pt x="2780771" y="6319572"/>
                </a:lnTo>
                <a:lnTo>
                  <a:pt x="2787386" y="6315603"/>
                </a:lnTo>
                <a:lnTo>
                  <a:pt x="2790560" y="6313751"/>
                </a:lnTo>
                <a:lnTo>
                  <a:pt x="2794000" y="6311899"/>
                </a:lnTo>
                <a:lnTo>
                  <a:pt x="2797439" y="6310576"/>
                </a:lnTo>
                <a:lnTo>
                  <a:pt x="2800879" y="6309518"/>
                </a:lnTo>
                <a:lnTo>
                  <a:pt x="2804583" y="6308460"/>
                </a:lnTo>
                <a:lnTo>
                  <a:pt x="2808023" y="6308195"/>
                </a:lnTo>
                <a:lnTo>
                  <a:pt x="2812256" y="6308195"/>
                </a:lnTo>
                <a:lnTo>
                  <a:pt x="2816226" y="6308724"/>
                </a:lnTo>
                <a:lnTo>
                  <a:pt x="2811198" y="6315603"/>
                </a:lnTo>
                <a:lnTo>
                  <a:pt x="2805906" y="6321953"/>
                </a:lnTo>
                <a:lnTo>
                  <a:pt x="2800350" y="6328303"/>
                </a:lnTo>
                <a:lnTo>
                  <a:pt x="2794530" y="6334389"/>
                </a:lnTo>
                <a:lnTo>
                  <a:pt x="2782623" y="6346030"/>
                </a:lnTo>
                <a:lnTo>
                  <a:pt x="2770981" y="6357937"/>
                </a:lnTo>
                <a:lnTo>
                  <a:pt x="2765160" y="6363758"/>
                </a:lnTo>
                <a:lnTo>
                  <a:pt x="2759605" y="6370372"/>
                </a:lnTo>
                <a:lnTo>
                  <a:pt x="2754313" y="6376722"/>
                </a:lnTo>
                <a:lnTo>
                  <a:pt x="2749814" y="6383072"/>
                </a:lnTo>
                <a:lnTo>
                  <a:pt x="2745052" y="6390216"/>
                </a:lnTo>
                <a:lnTo>
                  <a:pt x="2741613" y="6397624"/>
                </a:lnTo>
                <a:lnTo>
                  <a:pt x="2739761" y="6401593"/>
                </a:lnTo>
                <a:lnTo>
                  <a:pt x="2738173" y="6405562"/>
                </a:lnTo>
                <a:lnTo>
                  <a:pt x="2736585" y="6409530"/>
                </a:lnTo>
                <a:lnTo>
                  <a:pt x="2735262" y="6413764"/>
                </a:lnTo>
                <a:lnTo>
                  <a:pt x="2734204" y="6424083"/>
                </a:lnTo>
                <a:lnTo>
                  <a:pt x="2732617" y="6433872"/>
                </a:lnTo>
                <a:lnTo>
                  <a:pt x="2730500" y="6443397"/>
                </a:lnTo>
                <a:lnTo>
                  <a:pt x="2727854" y="6452922"/>
                </a:lnTo>
                <a:lnTo>
                  <a:pt x="2724944" y="6462447"/>
                </a:lnTo>
                <a:lnTo>
                  <a:pt x="2721769" y="6471708"/>
                </a:lnTo>
                <a:lnTo>
                  <a:pt x="2718329" y="6480968"/>
                </a:lnTo>
                <a:lnTo>
                  <a:pt x="2714889" y="6489964"/>
                </a:lnTo>
                <a:lnTo>
                  <a:pt x="2707481" y="6508485"/>
                </a:lnTo>
                <a:lnTo>
                  <a:pt x="2700073" y="6527005"/>
                </a:lnTo>
                <a:lnTo>
                  <a:pt x="2696633" y="6536001"/>
                </a:lnTo>
                <a:lnTo>
                  <a:pt x="2693458" y="6545262"/>
                </a:lnTo>
                <a:lnTo>
                  <a:pt x="2690548" y="6554787"/>
                </a:lnTo>
                <a:lnTo>
                  <a:pt x="2688167" y="6564312"/>
                </a:lnTo>
                <a:lnTo>
                  <a:pt x="2706688" y="6606645"/>
                </a:lnTo>
                <a:lnTo>
                  <a:pt x="2710392" y="6608497"/>
                </a:lnTo>
                <a:lnTo>
                  <a:pt x="2713567" y="6610349"/>
                </a:lnTo>
                <a:lnTo>
                  <a:pt x="2716742" y="6612201"/>
                </a:lnTo>
                <a:lnTo>
                  <a:pt x="2719124" y="6613789"/>
                </a:lnTo>
                <a:lnTo>
                  <a:pt x="2720976" y="6615641"/>
                </a:lnTo>
                <a:lnTo>
                  <a:pt x="2722828" y="6617493"/>
                </a:lnTo>
                <a:lnTo>
                  <a:pt x="2724414" y="6619345"/>
                </a:lnTo>
                <a:lnTo>
                  <a:pt x="2725473" y="6621197"/>
                </a:lnTo>
                <a:lnTo>
                  <a:pt x="2726531" y="6622785"/>
                </a:lnTo>
                <a:lnTo>
                  <a:pt x="2727060" y="6624637"/>
                </a:lnTo>
                <a:lnTo>
                  <a:pt x="2727325" y="6626489"/>
                </a:lnTo>
                <a:lnTo>
                  <a:pt x="2727325" y="6628341"/>
                </a:lnTo>
                <a:lnTo>
                  <a:pt x="2727325" y="6630193"/>
                </a:lnTo>
                <a:lnTo>
                  <a:pt x="2727060" y="6631516"/>
                </a:lnTo>
                <a:lnTo>
                  <a:pt x="2725737" y="6635220"/>
                </a:lnTo>
                <a:lnTo>
                  <a:pt x="2724414" y="6638660"/>
                </a:lnTo>
                <a:lnTo>
                  <a:pt x="2721769" y="6642364"/>
                </a:lnTo>
                <a:lnTo>
                  <a:pt x="2719387" y="6645803"/>
                </a:lnTo>
                <a:lnTo>
                  <a:pt x="2716742" y="6649243"/>
                </a:lnTo>
                <a:lnTo>
                  <a:pt x="2711185" y="6655858"/>
                </a:lnTo>
                <a:lnTo>
                  <a:pt x="2708275" y="6659033"/>
                </a:lnTo>
                <a:lnTo>
                  <a:pt x="2706158" y="6661943"/>
                </a:lnTo>
                <a:lnTo>
                  <a:pt x="2691343" y="6684697"/>
                </a:lnTo>
                <a:lnTo>
                  <a:pt x="2685256" y="6694222"/>
                </a:lnTo>
                <a:lnTo>
                  <a:pt x="2679964" y="6702689"/>
                </a:lnTo>
                <a:lnTo>
                  <a:pt x="2675731" y="6710362"/>
                </a:lnTo>
                <a:lnTo>
                  <a:pt x="2672027" y="6716976"/>
                </a:lnTo>
                <a:lnTo>
                  <a:pt x="2669381" y="6723591"/>
                </a:lnTo>
                <a:lnTo>
                  <a:pt x="2666735" y="6729676"/>
                </a:lnTo>
                <a:lnTo>
                  <a:pt x="2665148" y="6735762"/>
                </a:lnTo>
                <a:lnTo>
                  <a:pt x="2663825" y="6741847"/>
                </a:lnTo>
                <a:lnTo>
                  <a:pt x="2662767" y="6748462"/>
                </a:lnTo>
                <a:lnTo>
                  <a:pt x="2662502" y="6755341"/>
                </a:lnTo>
                <a:lnTo>
                  <a:pt x="2662237" y="6763278"/>
                </a:lnTo>
                <a:lnTo>
                  <a:pt x="2662237" y="6772010"/>
                </a:lnTo>
                <a:lnTo>
                  <a:pt x="2662767" y="6792647"/>
                </a:lnTo>
                <a:lnTo>
                  <a:pt x="2660385" y="6790795"/>
                </a:lnTo>
                <a:lnTo>
                  <a:pt x="2658004" y="6788943"/>
                </a:lnTo>
                <a:lnTo>
                  <a:pt x="2655623" y="6786826"/>
                </a:lnTo>
                <a:lnTo>
                  <a:pt x="2653771" y="6784710"/>
                </a:lnTo>
                <a:lnTo>
                  <a:pt x="2651919" y="6782328"/>
                </a:lnTo>
                <a:lnTo>
                  <a:pt x="2650067" y="6780212"/>
                </a:lnTo>
                <a:lnTo>
                  <a:pt x="2647156" y="6775449"/>
                </a:lnTo>
                <a:lnTo>
                  <a:pt x="2644775" y="6770158"/>
                </a:lnTo>
                <a:lnTo>
                  <a:pt x="2642923" y="6764866"/>
                </a:lnTo>
                <a:lnTo>
                  <a:pt x="2641335" y="6759310"/>
                </a:lnTo>
                <a:lnTo>
                  <a:pt x="2639748" y="6753753"/>
                </a:lnTo>
                <a:lnTo>
                  <a:pt x="2636837" y="6743170"/>
                </a:lnTo>
                <a:lnTo>
                  <a:pt x="2634985" y="6737878"/>
                </a:lnTo>
                <a:lnTo>
                  <a:pt x="2633133" y="6733116"/>
                </a:lnTo>
                <a:lnTo>
                  <a:pt x="2630487" y="6728353"/>
                </a:lnTo>
                <a:lnTo>
                  <a:pt x="2629164" y="6726237"/>
                </a:lnTo>
                <a:lnTo>
                  <a:pt x="2627578" y="6724120"/>
                </a:lnTo>
                <a:lnTo>
                  <a:pt x="2625726" y="6722003"/>
                </a:lnTo>
                <a:lnTo>
                  <a:pt x="2623608" y="6720151"/>
                </a:lnTo>
                <a:lnTo>
                  <a:pt x="2621492" y="6718299"/>
                </a:lnTo>
                <a:lnTo>
                  <a:pt x="2618846" y="6716712"/>
                </a:lnTo>
                <a:lnTo>
                  <a:pt x="2519098" y="6742905"/>
                </a:lnTo>
                <a:lnTo>
                  <a:pt x="2516188" y="6743699"/>
                </a:lnTo>
                <a:lnTo>
                  <a:pt x="2513277" y="6743964"/>
                </a:lnTo>
                <a:lnTo>
                  <a:pt x="2510631" y="6744228"/>
                </a:lnTo>
                <a:lnTo>
                  <a:pt x="2507721" y="6744228"/>
                </a:lnTo>
                <a:lnTo>
                  <a:pt x="2505075" y="6743964"/>
                </a:lnTo>
                <a:lnTo>
                  <a:pt x="2502429" y="6743435"/>
                </a:lnTo>
                <a:lnTo>
                  <a:pt x="2497667" y="6741847"/>
                </a:lnTo>
                <a:lnTo>
                  <a:pt x="2492639" y="6739466"/>
                </a:lnTo>
                <a:lnTo>
                  <a:pt x="2488142" y="6737085"/>
                </a:lnTo>
                <a:lnTo>
                  <a:pt x="2478618" y="6731793"/>
                </a:lnTo>
                <a:lnTo>
                  <a:pt x="2467504" y="6736026"/>
                </a:lnTo>
                <a:lnTo>
                  <a:pt x="2456392" y="6739466"/>
                </a:lnTo>
                <a:lnTo>
                  <a:pt x="2445014" y="6742905"/>
                </a:lnTo>
                <a:lnTo>
                  <a:pt x="2433638" y="6745551"/>
                </a:lnTo>
                <a:lnTo>
                  <a:pt x="2410354" y="6750578"/>
                </a:lnTo>
                <a:lnTo>
                  <a:pt x="2387335" y="6755341"/>
                </a:lnTo>
                <a:lnTo>
                  <a:pt x="2375958" y="6758251"/>
                </a:lnTo>
                <a:lnTo>
                  <a:pt x="2364581" y="6761162"/>
                </a:lnTo>
                <a:lnTo>
                  <a:pt x="2353204" y="6764601"/>
                </a:lnTo>
                <a:lnTo>
                  <a:pt x="2342092" y="6768835"/>
                </a:lnTo>
                <a:lnTo>
                  <a:pt x="2336800" y="6770951"/>
                </a:lnTo>
                <a:lnTo>
                  <a:pt x="2331508" y="6773597"/>
                </a:lnTo>
                <a:lnTo>
                  <a:pt x="2326217" y="6776243"/>
                </a:lnTo>
                <a:lnTo>
                  <a:pt x="2320925" y="6779153"/>
                </a:lnTo>
                <a:lnTo>
                  <a:pt x="2315898" y="6782064"/>
                </a:lnTo>
                <a:lnTo>
                  <a:pt x="2310607" y="6785503"/>
                </a:lnTo>
                <a:lnTo>
                  <a:pt x="2305579" y="6788943"/>
                </a:lnTo>
                <a:lnTo>
                  <a:pt x="2300818" y="6792912"/>
                </a:lnTo>
                <a:lnTo>
                  <a:pt x="2289175" y="6807199"/>
                </a:lnTo>
                <a:lnTo>
                  <a:pt x="2281502" y="6819370"/>
                </a:lnTo>
                <a:lnTo>
                  <a:pt x="2274623" y="6829689"/>
                </a:lnTo>
                <a:lnTo>
                  <a:pt x="2268538" y="6838420"/>
                </a:lnTo>
                <a:lnTo>
                  <a:pt x="2265362" y="6842124"/>
                </a:lnTo>
                <a:lnTo>
                  <a:pt x="2262717" y="6845299"/>
                </a:lnTo>
                <a:lnTo>
                  <a:pt x="2259542" y="6848474"/>
                </a:lnTo>
                <a:lnTo>
                  <a:pt x="2257160" y="6850855"/>
                </a:lnTo>
                <a:lnTo>
                  <a:pt x="2254250" y="6852972"/>
                </a:lnTo>
                <a:lnTo>
                  <a:pt x="2251604" y="6854824"/>
                </a:lnTo>
                <a:lnTo>
                  <a:pt x="2248958" y="6856412"/>
                </a:lnTo>
                <a:lnTo>
                  <a:pt x="2246312" y="6857470"/>
                </a:lnTo>
                <a:lnTo>
                  <a:pt x="2243673" y="6857998"/>
                </a:lnTo>
                <a:lnTo>
                  <a:pt x="2238105" y="6857998"/>
                </a:lnTo>
                <a:lnTo>
                  <a:pt x="2235464" y="6857470"/>
                </a:lnTo>
                <a:lnTo>
                  <a:pt x="2232289" y="6856412"/>
                </a:lnTo>
                <a:lnTo>
                  <a:pt x="2229114" y="6854824"/>
                </a:lnTo>
                <a:lnTo>
                  <a:pt x="2226205" y="6852972"/>
                </a:lnTo>
                <a:lnTo>
                  <a:pt x="2223029" y="6850855"/>
                </a:lnTo>
                <a:lnTo>
                  <a:pt x="2219589" y="6848474"/>
                </a:lnTo>
                <a:lnTo>
                  <a:pt x="2215885" y="6845299"/>
                </a:lnTo>
                <a:lnTo>
                  <a:pt x="2208742" y="6838420"/>
                </a:lnTo>
                <a:lnTo>
                  <a:pt x="2200010" y="6829689"/>
                </a:lnTo>
                <a:lnTo>
                  <a:pt x="2190750" y="6819635"/>
                </a:lnTo>
                <a:lnTo>
                  <a:pt x="2180432" y="6807728"/>
                </a:lnTo>
                <a:lnTo>
                  <a:pt x="2173817" y="6807199"/>
                </a:lnTo>
                <a:lnTo>
                  <a:pt x="2167731" y="6806670"/>
                </a:lnTo>
                <a:lnTo>
                  <a:pt x="2161647" y="6806141"/>
                </a:lnTo>
                <a:lnTo>
                  <a:pt x="2155825" y="6804818"/>
                </a:lnTo>
                <a:lnTo>
                  <a:pt x="2149739" y="6803230"/>
                </a:lnTo>
                <a:lnTo>
                  <a:pt x="2144183" y="6801908"/>
                </a:lnTo>
                <a:lnTo>
                  <a:pt x="2138363" y="6800055"/>
                </a:lnTo>
                <a:lnTo>
                  <a:pt x="2132807" y="6797674"/>
                </a:lnTo>
                <a:lnTo>
                  <a:pt x="2127250" y="6795293"/>
                </a:lnTo>
                <a:lnTo>
                  <a:pt x="2121694" y="6792912"/>
                </a:lnTo>
                <a:lnTo>
                  <a:pt x="2111375" y="6787620"/>
                </a:lnTo>
                <a:lnTo>
                  <a:pt x="2100792" y="6781799"/>
                </a:lnTo>
                <a:lnTo>
                  <a:pt x="2090473" y="6775714"/>
                </a:lnTo>
                <a:lnTo>
                  <a:pt x="2070101" y="6762749"/>
                </a:lnTo>
                <a:lnTo>
                  <a:pt x="2059781" y="6756399"/>
                </a:lnTo>
                <a:lnTo>
                  <a:pt x="2049462" y="6750314"/>
                </a:lnTo>
                <a:lnTo>
                  <a:pt x="2038879" y="6744758"/>
                </a:lnTo>
                <a:lnTo>
                  <a:pt x="2028031" y="6739466"/>
                </a:lnTo>
                <a:lnTo>
                  <a:pt x="2022739" y="6737085"/>
                </a:lnTo>
                <a:lnTo>
                  <a:pt x="2016919" y="6735233"/>
                </a:lnTo>
                <a:lnTo>
                  <a:pt x="2011362" y="6733116"/>
                </a:lnTo>
                <a:lnTo>
                  <a:pt x="2005541" y="6731528"/>
                </a:lnTo>
                <a:lnTo>
                  <a:pt x="2002102" y="6730735"/>
                </a:lnTo>
                <a:lnTo>
                  <a:pt x="1998927" y="6730205"/>
                </a:lnTo>
                <a:lnTo>
                  <a:pt x="1996016" y="6729412"/>
                </a:lnTo>
                <a:lnTo>
                  <a:pt x="1993371" y="6728089"/>
                </a:lnTo>
                <a:lnTo>
                  <a:pt x="1990725" y="6727030"/>
                </a:lnTo>
                <a:lnTo>
                  <a:pt x="1988344" y="6725708"/>
                </a:lnTo>
                <a:lnTo>
                  <a:pt x="1986227" y="6724120"/>
                </a:lnTo>
                <a:lnTo>
                  <a:pt x="1984375" y="6722533"/>
                </a:lnTo>
                <a:lnTo>
                  <a:pt x="1982523" y="6720945"/>
                </a:lnTo>
                <a:lnTo>
                  <a:pt x="1980935" y="6719093"/>
                </a:lnTo>
                <a:lnTo>
                  <a:pt x="1978555" y="6715124"/>
                </a:lnTo>
                <a:lnTo>
                  <a:pt x="1976437" y="6710891"/>
                </a:lnTo>
                <a:lnTo>
                  <a:pt x="1974585" y="6706658"/>
                </a:lnTo>
                <a:lnTo>
                  <a:pt x="1973262" y="6701630"/>
                </a:lnTo>
                <a:lnTo>
                  <a:pt x="1972204" y="6696868"/>
                </a:lnTo>
                <a:lnTo>
                  <a:pt x="1970087" y="6686814"/>
                </a:lnTo>
                <a:lnTo>
                  <a:pt x="1969029" y="6682051"/>
                </a:lnTo>
                <a:lnTo>
                  <a:pt x="1967707" y="6677024"/>
                </a:lnTo>
                <a:lnTo>
                  <a:pt x="1966383" y="6672526"/>
                </a:lnTo>
                <a:lnTo>
                  <a:pt x="1964796" y="6668293"/>
                </a:lnTo>
                <a:lnTo>
                  <a:pt x="1962679" y="6663266"/>
                </a:lnTo>
                <a:lnTo>
                  <a:pt x="1961091" y="6658768"/>
                </a:lnTo>
                <a:lnTo>
                  <a:pt x="1959769" y="6653741"/>
                </a:lnTo>
                <a:lnTo>
                  <a:pt x="1958711" y="6648449"/>
                </a:lnTo>
                <a:lnTo>
                  <a:pt x="1956859" y="6638660"/>
                </a:lnTo>
                <a:lnTo>
                  <a:pt x="1955006" y="6628605"/>
                </a:lnTo>
                <a:lnTo>
                  <a:pt x="1952889" y="6618551"/>
                </a:lnTo>
                <a:lnTo>
                  <a:pt x="1951567" y="6613524"/>
                </a:lnTo>
                <a:lnTo>
                  <a:pt x="1949979" y="6608497"/>
                </a:lnTo>
                <a:lnTo>
                  <a:pt x="1948127" y="6603735"/>
                </a:lnTo>
                <a:lnTo>
                  <a:pt x="1946010" y="6598972"/>
                </a:lnTo>
                <a:lnTo>
                  <a:pt x="1943364" y="6594739"/>
                </a:lnTo>
                <a:lnTo>
                  <a:pt x="1940189" y="6590241"/>
                </a:lnTo>
                <a:lnTo>
                  <a:pt x="1931458" y="6588918"/>
                </a:lnTo>
                <a:lnTo>
                  <a:pt x="1923521" y="6586801"/>
                </a:lnTo>
                <a:lnTo>
                  <a:pt x="1915848" y="6584155"/>
                </a:lnTo>
                <a:lnTo>
                  <a:pt x="1908439" y="6580716"/>
                </a:lnTo>
                <a:lnTo>
                  <a:pt x="1901825" y="6577012"/>
                </a:lnTo>
                <a:lnTo>
                  <a:pt x="1895739" y="6572778"/>
                </a:lnTo>
                <a:lnTo>
                  <a:pt x="1890183" y="6567751"/>
                </a:lnTo>
                <a:lnTo>
                  <a:pt x="1885157" y="6562460"/>
                </a:lnTo>
                <a:lnTo>
                  <a:pt x="1882775" y="6559814"/>
                </a:lnTo>
                <a:lnTo>
                  <a:pt x="1880658" y="6556903"/>
                </a:lnTo>
                <a:lnTo>
                  <a:pt x="1878806" y="6553993"/>
                </a:lnTo>
                <a:lnTo>
                  <a:pt x="1876954" y="6551083"/>
                </a:lnTo>
                <a:lnTo>
                  <a:pt x="1875366" y="6548172"/>
                </a:lnTo>
                <a:lnTo>
                  <a:pt x="1873779" y="6544733"/>
                </a:lnTo>
                <a:lnTo>
                  <a:pt x="1872721" y="6541558"/>
                </a:lnTo>
                <a:lnTo>
                  <a:pt x="1871662" y="6538383"/>
                </a:lnTo>
                <a:lnTo>
                  <a:pt x="1870869" y="6534943"/>
                </a:lnTo>
                <a:lnTo>
                  <a:pt x="1870075" y="6531503"/>
                </a:lnTo>
                <a:lnTo>
                  <a:pt x="1869810" y="6528064"/>
                </a:lnTo>
                <a:lnTo>
                  <a:pt x="1869546" y="6524889"/>
                </a:lnTo>
                <a:lnTo>
                  <a:pt x="1869546" y="6521185"/>
                </a:lnTo>
                <a:lnTo>
                  <a:pt x="1869546" y="6517745"/>
                </a:lnTo>
                <a:lnTo>
                  <a:pt x="1870075" y="6514041"/>
                </a:lnTo>
                <a:lnTo>
                  <a:pt x="1870869" y="6510337"/>
                </a:lnTo>
                <a:lnTo>
                  <a:pt x="1871662" y="6503193"/>
                </a:lnTo>
                <a:lnTo>
                  <a:pt x="1872191" y="6496578"/>
                </a:lnTo>
                <a:lnTo>
                  <a:pt x="1871927" y="6489699"/>
                </a:lnTo>
                <a:lnTo>
                  <a:pt x="1871398" y="6483349"/>
                </a:lnTo>
                <a:lnTo>
                  <a:pt x="1870075" y="6476735"/>
                </a:lnTo>
                <a:lnTo>
                  <a:pt x="1868223" y="6470649"/>
                </a:lnTo>
                <a:lnTo>
                  <a:pt x="1866106" y="6464828"/>
                </a:lnTo>
                <a:lnTo>
                  <a:pt x="1863725" y="6459008"/>
                </a:lnTo>
                <a:lnTo>
                  <a:pt x="1860550" y="6453451"/>
                </a:lnTo>
                <a:lnTo>
                  <a:pt x="1857376" y="6448160"/>
                </a:lnTo>
                <a:lnTo>
                  <a:pt x="1853935" y="6443133"/>
                </a:lnTo>
                <a:lnTo>
                  <a:pt x="1850231" y="6437841"/>
                </a:lnTo>
                <a:lnTo>
                  <a:pt x="1846262" y="6432814"/>
                </a:lnTo>
                <a:lnTo>
                  <a:pt x="1842294" y="6428316"/>
                </a:lnTo>
                <a:lnTo>
                  <a:pt x="1833828" y="6419055"/>
                </a:lnTo>
                <a:lnTo>
                  <a:pt x="1822450" y="6407149"/>
                </a:lnTo>
                <a:lnTo>
                  <a:pt x="1811602" y="6395772"/>
                </a:lnTo>
                <a:lnTo>
                  <a:pt x="1806575" y="6389951"/>
                </a:lnTo>
                <a:lnTo>
                  <a:pt x="1802077" y="6384130"/>
                </a:lnTo>
                <a:lnTo>
                  <a:pt x="1797579" y="6378310"/>
                </a:lnTo>
                <a:lnTo>
                  <a:pt x="1794404" y="6372224"/>
                </a:lnTo>
                <a:lnTo>
                  <a:pt x="1792816" y="6368785"/>
                </a:lnTo>
                <a:lnTo>
                  <a:pt x="1791229" y="6365610"/>
                </a:lnTo>
                <a:lnTo>
                  <a:pt x="1790171" y="6362170"/>
                </a:lnTo>
                <a:lnTo>
                  <a:pt x="1789377" y="6358995"/>
                </a:lnTo>
                <a:lnTo>
                  <a:pt x="1788583" y="6355555"/>
                </a:lnTo>
                <a:lnTo>
                  <a:pt x="1788055" y="6352116"/>
                </a:lnTo>
                <a:lnTo>
                  <a:pt x="1787789" y="6348412"/>
                </a:lnTo>
                <a:lnTo>
                  <a:pt x="1787789" y="6344708"/>
                </a:lnTo>
                <a:lnTo>
                  <a:pt x="1788583" y="6340739"/>
                </a:lnTo>
                <a:lnTo>
                  <a:pt x="1789112" y="6337035"/>
                </a:lnTo>
                <a:lnTo>
                  <a:pt x="1789907" y="6333066"/>
                </a:lnTo>
                <a:lnTo>
                  <a:pt x="1791229" y="6328833"/>
                </a:lnTo>
                <a:lnTo>
                  <a:pt x="1792816" y="6324599"/>
                </a:lnTo>
                <a:lnTo>
                  <a:pt x="1794669" y="6320101"/>
                </a:lnTo>
                <a:lnTo>
                  <a:pt x="1796785" y="6315603"/>
                </a:lnTo>
                <a:lnTo>
                  <a:pt x="1799431" y="6311105"/>
                </a:lnTo>
                <a:lnTo>
                  <a:pt x="1800755" y="6308195"/>
                </a:lnTo>
                <a:lnTo>
                  <a:pt x="1801283" y="6305285"/>
                </a:lnTo>
                <a:lnTo>
                  <a:pt x="1802077" y="6302110"/>
                </a:lnTo>
                <a:lnTo>
                  <a:pt x="1802077" y="6298935"/>
                </a:lnTo>
                <a:lnTo>
                  <a:pt x="1801548" y="6295760"/>
                </a:lnTo>
                <a:lnTo>
                  <a:pt x="1801019" y="6292320"/>
                </a:lnTo>
                <a:lnTo>
                  <a:pt x="1800225" y="6288880"/>
                </a:lnTo>
                <a:lnTo>
                  <a:pt x="1798903" y="6285705"/>
                </a:lnTo>
                <a:lnTo>
                  <a:pt x="1797579" y="6282795"/>
                </a:lnTo>
                <a:lnTo>
                  <a:pt x="1796256" y="6279885"/>
                </a:lnTo>
                <a:lnTo>
                  <a:pt x="1794669" y="6277503"/>
                </a:lnTo>
                <a:lnTo>
                  <a:pt x="1792816" y="6275651"/>
                </a:lnTo>
                <a:lnTo>
                  <a:pt x="1790964" y="6274064"/>
                </a:lnTo>
                <a:lnTo>
                  <a:pt x="1788848" y="6273005"/>
                </a:lnTo>
                <a:lnTo>
                  <a:pt x="1786996" y="6272212"/>
                </a:lnTo>
                <a:lnTo>
                  <a:pt x="1784879" y="6272212"/>
                </a:lnTo>
                <a:lnTo>
                  <a:pt x="1779852" y="6273270"/>
                </a:lnTo>
                <a:lnTo>
                  <a:pt x="1775354" y="6273799"/>
                </a:lnTo>
                <a:lnTo>
                  <a:pt x="1770591" y="6273799"/>
                </a:lnTo>
                <a:lnTo>
                  <a:pt x="1766623" y="6273535"/>
                </a:lnTo>
                <a:lnTo>
                  <a:pt x="1762654" y="6272476"/>
                </a:lnTo>
                <a:lnTo>
                  <a:pt x="1758685" y="6271683"/>
                </a:lnTo>
                <a:lnTo>
                  <a:pt x="1754982" y="6270095"/>
                </a:lnTo>
                <a:lnTo>
                  <a:pt x="1751541" y="6268508"/>
                </a:lnTo>
                <a:lnTo>
                  <a:pt x="1748102" y="6266391"/>
                </a:lnTo>
                <a:lnTo>
                  <a:pt x="1745191" y="6264274"/>
                </a:lnTo>
                <a:lnTo>
                  <a:pt x="1742016" y="6262158"/>
                </a:lnTo>
                <a:lnTo>
                  <a:pt x="1739106" y="6259512"/>
                </a:lnTo>
                <a:lnTo>
                  <a:pt x="1733550" y="6254220"/>
                </a:lnTo>
                <a:lnTo>
                  <a:pt x="1727994" y="6248399"/>
                </a:lnTo>
                <a:lnTo>
                  <a:pt x="1717146" y="6236228"/>
                </a:lnTo>
                <a:lnTo>
                  <a:pt x="1711589" y="6230937"/>
                </a:lnTo>
                <a:lnTo>
                  <a:pt x="1708944" y="6228026"/>
                </a:lnTo>
                <a:lnTo>
                  <a:pt x="1705769" y="6225645"/>
                </a:lnTo>
                <a:lnTo>
                  <a:pt x="1702858" y="6223528"/>
                </a:lnTo>
                <a:lnTo>
                  <a:pt x="1699683" y="6221412"/>
                </a:lnTo>
                <a:lnTo>
                  <a:pt x="1696244" y="6219560"/>
                </a:lnTo>
                <a:lnTo>
                  <a:pt x="1692804" y="6217972"/>
                </a:lnTo>
                <a:lnTo>
                  <a:pt x="1689365" y="6216649"/>
                </a:lnTo>
                <a:lnTo>
                  <a:pt x="1685660" y="6215855"/>
                </a:lnTo>
                <a:lnTo>
                  <a:pt x="1681691" y="6215062"/>
                </a:lnTo>
                <a:lnTo>
                  <a:pt x="1677194" y="6215062"/>
                </a:lnTo>
                <a:lnTo>
                  <a:pt x="1674812" y="6215062"/>
                </a:lnTo>
                <a:lnTo>
                  <a:pt x="1672696" y="6214533"/>
                </a:lnTo>
                <a:lnTo>
                  <a:pt x="1670844" y="6214268"/>
                </a:lnTo>
                <a:lnTo>
                  <a:pt x="1668728" y="6213210"/>
                </a:lnTo>
                <a:lnTo>
                  <a:pt x="1667139" y="6212416"/>
                </a:lnTo>
                <a:lnTo>
                  <a:pt x="1665287" y="6211358"/>
                </a:lnTo>
                <a:lnTo>
                  <a:pt x="1662112" y="6208712"/>
                </a:lnTo>
                <a:lnTo>
                  <a:pt x="1659732" y="6205537"/>
                </a:lnTo>
                <a:lnTo>
                  <a:pt x="1657350" y="6202362"/>
                </a:lnTo>
                <a:lnTo>
                  <a:pt x="1652588" y="6194689"/>
                </a:lnTo>
                <a:lnTo>
                  <a:pt x="1650471" y="6190985"/>
                </a:lnTo>
                <a:lnTo>
                  <a:pt x="1648089" y="6187280"/>
                </a:lnTo>
                <a:lnTo>
                  <a:pt x="1645444" y="6183841"/>
                </a:lnTo>
                <a:lnTo>
                  <a:pt x="1642533" y="6181195"/>
                </a:lnTo>
                <a:lnTo>
                  <a:pt x="1640947" y="6179608"/>
                </a:lnTo>
                <a:lnTo>
                  <a:pt x="1639095" y="6178549"/>
                </a:lnTo>
                <a:lnTo>
                  <a:pt x="1637241" y="6177491"/>
                </a:lnTo>
                <a:lnTo>
                  <a:pt x="1635389" y="6176697"/>
                </a:lnTo>
                <a:lnTo>
                  <a:pt x="1633273" y="6176168"/>
                </a:lnTo>
                <a:lnTo>
                  <a:pt x="1631156" y="6175639"/>
                </a:lnTo>
                <a:lnTo>
                  <a:pt x="1628775" y="6175110"/>
                </a:lnTo>
                <a:lnTo>
                  <a:pt x="1625864" y="6175639"/>
                </a:lnTo>
                <a:lnTo>
                  <a:pt x="1621103" y="6173522"/>
                </a:lnTo>
                <a:lnTo>
                  <a:pt x="1616869" y="6171141"/>
                </a:lnTo>
                <a:lnTo>
                  <a:pt x="1612900" y="6169289"/>
                </a:lnTo>
                <a:lnTo>
                  <a:pt x="1609196" y="6166908"/>
                </a:lnTo>
                <a:lnTo>
                  <a:pt x="1606285" y="6164791"/>
                </a:lnTo>
                <a:lnTo>
                  <a:pt x="1603904" y="6162674"/>
                </a:lnTo>
                <a:lnTo>
                  <a:pt x="1602316" y="6160293"/>
                </a:lnTo>
                <a:lnTo>
                  <a:pt x="1600994" y="6157647"/>
                </a:lnTo>
                <a:lnTo>
                  <a:pt x="1600729" y="6155001"/>
                </a:lnTo>
                <a:lnTo>
                  <a:pt x="1600729" y="6153678"/>
                </a:lnTo>
                <a:lnTo>
                  <a:pt x="1600994" y="6152620"/>
                </a:lnTo>
                <a:lnTo>
                  <a:pt x="1602316" y="6149710"/>
                </a:lnTo>
                <a:lnTo>
                  <a:pt x="1604170" y="6146799"/>
                </a:lnTo>
                <a:lnTo>
                  <a:pt x="1606815" y="6143889"/>
                </a:lnTo>
                <a:lnTo>
                  <a:pt x="1610519" y="6140449"/>
                </a:lnTo>
                <a:lnTo>
                  <a:pt x="1615281" y="6137539"/>
                </a:lnTo>
                <a:lnTo>
                  <a:pt x="1620837" y="6134099"/>
                </a:lnTo>
                <a:lnTo>
                  <a:pt x="1621631" y="6130395"/>
                </a:lnTo>
                <a:lnTo>
                  <a:pt x="1621896" y="6126691"/>
                </a:lnTo>
                <a:lnTo>
                  <a:pt x="1621631" y="6123251"/>
                </a:lnTo>
                <a:lnTo>
                  <a:pt x="1620837" y="6120076"/>
                </a:lnTo>
                <a:lnTo>
                  <a:pt x="1619514" y="6116901"/>
                </a:lnTo>
                <a:lnTo>
                  <a:pt x="1617662" y="6113726"/>
                </a:lnTo>
                <a:lnTo>
                  <a:pt x="1613694" y="6107641"/>
                </a:lnTo>
                <a:lnTo>
                  <a:pt x="1596496" y="6103937"/>
                </a:lnTo>
                <a:lnTo>
                  <a:pt x="1587764" y="6102349"/>
                </a:lnTo>
                <a:lnTo>
                  <a:pt x="1579298" y="6101291"/>
                </a:lnTo>
                <a:lnTo>
                  <a:pt x="1570566" y="6099968"/>
                </a:lnTo>
                <a:lnTo>
                  <a:pt x="1562100" y="6099174"/>
                </a:lnTo>
                <a:lnTo>
                  <a:pt x="1553369" y="6098380"/>
                </a:lnTo>
                <a:lnTo>
                  <a:pt x="1544902" y="6098380"/>
                </a:lnTo>
                <a:lnTo>
                  <a:pt x="1536171" y="6098380"/>
                </a:lnTo>
                <a:lnTo>
                  <a:pt x="1527705" y="6098645"/>
                </a:lnTo>
                <a:lnTo>
                  <a:pt x="1518973" y="6099703"/>
                </a:lnTo>
                <a:lnTo>
                  <a:pt x="1510506" y="6101026"/>
                </a:lnTo>
                <a:lnTo>
                  <a:pt x="1501776" y="6102349"/>
                </a:lnTo>
                <a:lnTo>
                  <a:pt x="1493308" y="6104730"/>
                </a:lnTo>
                <a:lnTo>
                  <a:pt x="1485106" y="6107112"/>
                </a:lnTo>
                <a:lnTo>
                  <a:pt x="1476375" y="6110022"/>
                </a:lnTo>
                <a:lnTo>
                  <a:pt x="1466585" y="6114520"/>
                </a:lnTo>
                <a:lnTo>
                  <a:pt x="1456796" y="6118489"/>
                </a:lnTo>
                <a:lnTo>
                  <a:pt x="1447007" y="6121928"/>
                </a:lnTo>
                <a:lnTo>
                  <a:pt x="1437216" y="6124574"/>
                </a:lnTo>
                <a:lnTo>
                  <a:pt x="1427163" y="6126955"/>
                </a:lnTo>
                <a:lnTo>
                  <a:pt x="1417374" y="6128808"/>
                </a:lnTo>
                <a:lnTo>
                  <a:pt x="1407583" y="6130130"/>
                </a:lnTo>
                <a:lnTo>
                  <a:pt x="1397794" y="6130660"/>
                </a:lnTo>
                <a:lnTo>
                  <a:pt x="1392766" y="6130660"/>
                </a:lnTo>
                <a:lnTo>
                  <a:pt x="1388004" y="6130660"/>
                </a:lnTo>
                <a:lnTo>
                  <a:pt x="1382977" y="6130395"/>
                </a:lnTo>
                <a:lnTo>
                  <a:pt x="1378214" y="6129866"/>
                </a:lnTo>
                <a:lnTo>
                  <a:pt x="1373452" y="6129072"/>
                </a:lnTo>
                <a:lnTo>
                  <a:pt x="1368689" y="6128278"/>
                </a:lnTo>
                <a:lnTo>
                  <a:pt x="1363662" y="6126955"/>
                </a:lnTo>
                <a:lnTo>
                  <a:pt x="1358901" y="6125368"/>
                </a:lnTo>
                <a:lnTo>
                  <a:pt x="1353873" y="6124045"/>
                </a:lnTo>
                <a:lnTo>
                  <a:pt x="1349375" y="6122193"/>
                </a:lnTo>
                <a:lnTo>
                  <a:pt x="1344348" y="6120341"/>
                </a:lnTo>
                <a:lnTo>
                  <a:pt x="1339321" y="6117695"/>
                </a:lnTo>
                <a:lnTo>
                  <a:pt x="1334823" y="6115314"/>
                </a:lnTo>
                <a:lnTo>
                  <a:pt x="1329796" y="6112668"/>
                </a:lnTo>
                <a:lnTo>
                  <a:pt x="1325033" y="6109493"/>
                </a:lnTo>
                <a:lnTo>
                  <a:pt x="1320272" y="6106053"/>
                </a:lnTo>
                <a:lnTo>
                  <a:pt x="1281112" y="6107376"/>
                </a:lnTo>
                <a:lnTo>
                  <a:pt x="1272381" y="6108699"/>
                </a:lnTo>
                <a:lnTo>
                  <a:pt x="1263650" y="6110022"/>
                </a:lnTo>
                <a:lnTo>
                  <a:pt x="1245923" y="6113726"/>
                </a:lnTo>
                <a:lnTo>
                  <a:pt x="1228196" y="6117166"/>
                </a:lnTo>
                <a:lnTo>
                  <a:pt x="1219729" y="6118753"/>
                </a:lnTo>
                <a:lnTo>
                  <a:pt x="1210734" y="6120341"/>
                </a:lnTo>
                <a:lnTo>
                  <a:pt x="1201737" y="6121135"/>
                </a:lnTo>
                <a:lnTo>
                  <a:pt x="1193006" y="6121399"/>
                </a:lnTo>
                <a:lnTo>
                  <a:pt x="1184275" y="6121399"/>
                </a:lnTo>
                <a:lnTo>
                  <a:pt x="1175279" y="6120605"/>
                </a:lnTo>
                <a:lnTo>
                  <a:pt x="1171046" y="6120076"/>
                </a:lnTo>
                <a:lnTo>
                  <a:pt x="1166548" y="6119018"/>
                </a:lnTo>
                <a:lnTo>
                  <a:pt x="1162314" y="6117695"/>
                </a:lnTo>
                <a:lnTo>
                  <a:pt x="1157552" y="6116637"/>
                </a:lnTo>
                <a:lnTo>
                  <a:pt x="1153319" y="6115049"/>
                </a:lnTo>
                <a:lnTo>
                  <a:pt x="1148556" y="6113197"/>
                </a:lnTo>
                <a:lnTo>
                  <a:pt x="1144323" y="6111080"/>
                </a:lnTo>
                <a:lnTo>
                  <a:pt x="1140090" y="6108964"/>
                </a:lnTo>
                <a:lnTo>
                  <a:pt x="1108869" y="6104995"/>
                </a:lnTo>
                <a:lnTo>
                  <a:pt x="1104900" y="6105524"/>
                </a:lnTo>
                <a:lnTo>
                  <a:pt x="1101196" y="6105789"/>
                </a:lnTo>
                <a:lnTo>
                  <a:pt x="1097756" y="6105789"/>
                </a:lnTo>
                <a:lnTo>
                  <a:pt x="1094581" y="6105260"/>
                </a:lnTo>
                <a:lnTo>
                  <a:pt x="1092200" y="6104730"/>
                </a:lnTo>
                <a:lnTo>
                  <a:pt x="1089819" y="6103672"/>
                </a:lnTo>
                <a:lnTo>
                  <a:pt x="1087966" y="6102085"/>
                </a:lnTo>
                <a:lnTo>
                  <a:pt x="1086379" y="6100497"/>
                </a:lnTo>
                <a:lnTo>
                  <a:pt x="1085056" y="6098645"/>
                </a:lnTo>
                <a:lnTo>
                  <a:pt x="1084527" y="6096528"/>
                </a:lnTo>
                <a:lnTo>
                  <a:pt x="1084263" y="6094412"/>
                </a:lnTo>
                <a:lnTo>
                  <a:pt x="1084263" y="6091766"/>
                </a:lnTo>
                <a:lnTo>
                  <a:pt x="1084527" y="6088855"/>
                </a:lnTo>
                <a:lnTo>
                  <a:pt x="1085321" y="6086210"/>
                </a:lnTo>
                <a:lnTo>
                  <a:pt x="1086644" y="6083035"/>
                </a:lnTo>
                <a:lnTo>
                  <a:pt x="1088231" y="6079595"/>
                </a:lnTo>
                <a:lnTo>
                  <a:pt x="1090348" y="6075626"/>
                </a:lnTo>
                <a:lnTo>
                  <a:pt x="1091935" y="6071922"/>
                </a:lnTo>
                <a:lnTo>
                  <a:pt x="1092464" y="6068747"/>
                </a:lnTo>
                <a:lnTo>
                  <a:pt x="1092729" y="6065837"/>
                </a:lnTo>
                <a:lnTo>
                  <a:pt x="1092200" y="6063455"/>
                </a:lnTo>
                <a:lnTo>
                  <a:pt x="1091142" y="6061339"/>
                </a:lnTo>
                <a:lnTo>
                  <a:pt x="1090083" y="6059487"/>
                </a:lnTo>
                <a:lnTo>
                  <a:pt x="1088496" y="6057899"/>
                </a:lnTo>
                <a:lnTo>
                  <a:pt x="1086644" y="6056312"/>
                </a:lnTo>
                <a:lnTo>
                  <a:pt x="1084527" y="6054724"/>
                </a:lnTo>
                <a:lnTo>
                  <a:pt x="1079764" y="6052343"/>
                </a:lnTo>
                <a:lnTo>
                  <a:pt x="1075266" y="6049962"/>
                </a:lnTo>
                <a:lnTo>
                  <a:pt x="1073150" y="6048639"/>
                </a:lnTo>
                <a:lnTo>
                  <a:pt x="1071033" y="6047051"/>
                </a:lnTo>
                <a:lnTo>
                  <a:pt x="1068123" y="6049697"/>
                </a:lnTo>
                <a:lnTo>
                  <a:pt x="1065213" y="6051814"/>
                </a:lnTo>
                <a:lnTo>
                  <a:pt x="1062302" y="6053666"/>
                </a:lnTo>
                <a:lnTo>
                  <a:pt x="1059391" y="6055253"/>
                </a:lnTo>
                <a:lnTo>
                  <a:pt x="1056481" y="6056312"/>
                </a:lnTo>
                <a:lnTo>
                  <a:pt x="1053571" y="6057370"/>
                </a:lnTo>
                <a:lnTo>
                  <a:pt x="1050660" y="6057635"/>
                </a:lnTo>
                <a:lnTo>
                  <a:pt x="1048015" y="6057899"/>
                </a:lnTo>
                <a:lnTo>
                  <a:pt x="1044839" y="6057899"/>
                </a:lnTo>
                <a:lnTo>
                  <a:pt x="1042194" y="6057370"/>
                </a:lnTo>
                <a:lnTo>
                  <a:pt x="1039548" y="6056312"/>
                </a:lnTo>
                <a:lnTo>
                  <a:pt x="1036902" y="6055253"/>
                </a:lnTo>
                <a:lnTo>
                  <a:pt x="1034521" y="6053401"/>
                </a:lnTo>
                <a:lnTo>
                  <a:pt x="1031875" y="6051285"/>
                </a:lnTo>
                <a:lnTo>
                  <a:pt x="1029494" y="6048639"/>
                </a:lnTo>
                <a:lnTo>
                  <a:pt x="1027377" y="6045728"/>
                </a:lnTo>
                <a:lnTo>
                  <a:pt x="1025525" y="6042289"/>
                </a:lnTo>
                <a:lnTo>
                  <a:pt x="1024202" y="6039114"/>
                </a:lnTo>
                <a:lnTo>
                  <a:pt x="1023673" y="6036468"/>
                </a:lnTo>
                <a:lnTo>
                  <a:pt x="1023673" y="6033558"/>
                </a:lnTo>
                <a:lnTo>
                  <a:pt x="1023937" y="6031176"/>
                </a:lnTo>
                <a:lnTo>
                  <a:pt x="1024996" y="6028795"/>
                </a:lnTo>
                <a:lnTo>
                  <a:pt x="1026054" y="6026149"/>
                </a:lnTo>
                <a:lnTo>
                  <a:pt x="1027642" y="6024033"/>
                </a:lnTo>
                <a:lnTo>
                  <a:pt x="1029229" y="6021916"/>
                </a:lnTo>
                <a:lnTo>
                  <a:pt x="1031346" y="6019799"/>
                </a:lnTo>
                <a:lnTo>
                  <a:pt x="1035579" y="6016095"/>
                </a:lnTo>
                <a:lnTo>
                  <a:pt x="1040606" y="6012655"/>
                </a:lnTo>
                <a:lnTo>
                  <a:pt x="1045104" y="6009745"/>
                </a:lnTo>
                <a:lnTo>
                  <a:pt x="1048808" y="6006570"/>
                </a:lnTo>
                <a:lnTo>
                  <a:pt x="1052248" y="6003660"/>
                </a:lnTo>
                <a:lnTo>
                  <a:pt x="1055952" y="6000220"/>
                </a:lnTo>
                <a:lnTo>
                  <a:pt x="1059127" y="5996516"/>
                </a:lnTo>
                <a:lnTo>
                  <a:pt x="1065741" y="5989108"/>
                </a:lnTo>
                <a:lnTo>
                  <a:pt x="1069181" y="5985668"/>
                </a:lnTo>
                <a:lnTo>
                  <a:pt x="1072621" y="5982228"/>
                </a:lnTo>
                <a:lnTo>
                  <a:pt x="1076325" y="5979053"/>
                </a:lnTo>
                <a:lnTo>
                  <a:pt x="1079764" y="5976143"/>
                </a:lnTo>
                <a:lnTo>
                  <a:pt x="1084263" y="5973762"/>
                </a:lnTo>
                <a:lnTo>
                  <a:pt x="1088496" y="5971910"/>
                </a:lnTo>
                <a:lnTo>
                  <a:pt x="1092994" y="5970322"/>
                </a:lnTo>
                <a:lnTo>
                  <a:pt x="1098021" y="5969528"/>
                </a:lnTo>
                <a:lnTo>
                  <a:pt x="1100666" y="5969528"/>
                </a:lnTo>
                <a:lnTo>
                  <a:pt x="1103577" y="5969528"/>
                </a:lnTo>
                <a:lnTo>
                  <a:pt x="1106223" y="5969793"/>
                </a:lnTo>
                <a:lnTo>
                  <a:pt x="1109398" y="5970058"/>
                </a:lnTo>
                <a:lnTo>
                  <a:pt x="1119716" y="5961855"/>
                </a:lnTo>
                <a:lnTo>
                  <a:pt x="1128977" y="5953918"/>
                </a:lnTo>
                <a:lnTo>
                  <a:pt x="1136914" y="5946245"/>
                </a:lnTo>
                <a:lnTo>
                  <a:pt x="1140619" y="5942012"/>
                </a:lnTo>
                <a:lnTo>
                  <a:pt x="1143794" y="5938308"/>
                </a:lnTo>
                <a:lnTo>
                  <a:pt x="1146439" y="5934868"/>
                </a:lnTo>
                <a:lnTo>
                  <a:pt x="1149085" y="5931164"/>
                </a:lnTo>
                <a:lnTo>
                  <a:pt x="1151202" y="5927724"/>
                </a:lnTo>
                <a:lnTo>
                  <a:pt x="1153319" y="5924020"/>
                </a:lnTo>
                <a:lnTo>
                  <a:pt x="1154906" y="5920316"/>
                </a:lnTo>
                <a:lnTo>
                  <a:pt x="1155964" y="5916876"/>
                </a:lnTo>
                <a:lnTo>
                  <a:pt x="1157023" y="5913172"/>
                </a:lnTo>
                <a:lnTo>
                  <a:pt x="1157552" y="5909468"/>
                </a:lnTo>
                <a:lnTo>
                  <a:pt x="1157816" y="5906293"/>
                </a:lnTo>
                <a:lnTo>
                  <a:pt x="1157816" y="5902589"/>
                </a:lnTo>
                <a:lnTo>
                  <a:pt x="1157288" y="5898885"/>
                </a:lnTo>
                <a:lnTo>
                  <a:pt x="1156758" y="5895445"/>
                </a:lnTo>
                <a:lnTo>
                  <a:pt x="1155700" y="5891741"/>
                </a:lnTo>
                <a:lnTo>
                  <a:pt x="1154641" y="5888037"/>
                </a:lnTo>
                <a:lnTo>
                  <a:pt x="1153054" y="5884333"/>
                </a:lnTo>
                <a:lnTo>
                  <a:pt x="1151202" y="5880628"/>
                </a:lnTo>
                <a:lnTo>
                  <a:pt x="1149085" y="5876660"/>
                </a:lnTo>
                <a:lnTo>
                  <a:pt x="1146175" y="5872955"/>
                </a:lnTo>
                <a:lnTo>
                  <a:pt x="1143529" y="5868987"/>
                </a:lnTo>
                <a:lnTo>
                  <a:pt x="1140354" y="5865018"/>
                </a:lnTo>
                <a:lnTo>
                  <a:pt x="1133210" y="5857080"/>
                </a:lnTo>
                <a:lnTo>
                  <a:pt x="1124744" y="5848349"/>
                </a:lnTo>
                <a:lnTo>
                  <a:pt x="1119187" y="5849408"/>
                </a:lnTo>
                <a:lnTo>
                  <a:pt x="1113631" y="5849937"/>
                </a:lnTo>
                <a:lnTo>
                  <a:pt x="1108339" y="5850730"/>
                </a:lnTo>
                <a:lnTo>
                  <a:pt x="1103312" y="5850730"/>
                </a:lnTo>
                <a:lnTo>
                  <a:pt x="1098021" y="5850730"/>
                </a:lnTo>
                <a:lnTo>
                  <a:pt x="1092729" y="5850201"/>
                </a:lnTo>
                <a:lnTo>
                  <a:pt x="1087966" y="5849672"/>
                </a:lnTo>
                <a:lnTo>
                  <a:pt x="1082939" y="5848878"/>
                </a:lnTo>
                <a:lnTo>
                  <a:pt x="1078177" y="5847820"/>
                </a:lnTo>
                <a:lnTo>
                  <a:pt x="1073150" y="5846233"/>
                </a:lnTo>
                <a:lnTo>
                  <a:pt x="1063889" y="5843587"/>
                </a:lnTo>
                <a:lnTo>
                  <a:pt x="1054629" y="5839883"/>
                </a:lnTo>
                <a:lnTo>
                  <a:pt x="1045369" y="5835649"/>
                </a:lnTo>
                <a:lnTo>
                  <a:pt x="1036637" y="5830887"/>
                </a:lnTo>
                <a:lnTo>
                  <a:pt x="1027906" y="5826389"/>
                </a:lnTo>
                <a:lnTo>
                  <a:pt x="1010444" y="5816070"/>
                </a:lnTo>
                <a:lnTo>
                  <a:pt x="1001448" y="5811043"/>
                </a:lnTo>
                <a:lnTo>
                  <a:pt x="992981" y="5806016"/>
                </a:lnTo>
                <a:lnTo>
                  <a:pt x="983985" y="5801518"/>
                </a:lnTo>
                <a:lnTo>
                  <a:pt x="975254" y="5797285"/>
                </a:lnTo>
                <a:lnTo>
                  <a:pt x="966787" y="5788818"/>
                </a:lnTo>
                <a:lnTo>
                  <a:pt x="964935" y="5787230"/>
                </a:lnTo>
                <a:lnTo>
                  <a:pt x="962819" y="5785908"/>
                </a:lnTo>
                <a:lnTo>
                  <a:pt x="958321" y="5782997"/>
                </a:lnTo>
                <a:lnTo>
                  <a:pt x="953294" y="5780616"/>
                </a:lnTo>
                <a:lnTo>
                  <a:pt x="947737" y="5778499"/>
                </a:lnTo>
                <a:lnTo>
                  <a:pt x="942181" y="5776647"/>
                </a:lnTo>
                <a:lnTo>
                  <a:pt x="936889" y="5775060"/>
                </a:lnTo>
                <a:lnTo>
                  <a:pt x="925777" y="5771620"/>
                </a:lnTo>
                <a:lnTo>
                  <a:pt x="920485" y="5769768"/>
                </a:lnTo>
                <a:lnTo>
                  <a:pt x="915987" y="5767651"/>
                </a:lnTo>
                <a:lnTo>
                  <a:pt x="911489" y="5765535"/>
                </a:lnTo>
                <a:lnTo>
                  <a:pt x="909637" y="5764212"/>
                </a:lnTo>
                <a:lnTo>
                  <a:pt x="908314" y="5762889"/>
                </a:lnTo>
                <a:lnTo>
                  <a:pt x="906727" y="5761566"/>
                </a:lnTo>
                <a:lnTo>
                  <a:pt x="905404" y="5759714"/>
                </a:lnTo>
                <a:lnTo>
                  <a:pt x="904081" y="5758126"/>
                </a:lnTo>
                <a:lnTo>
                  <a:pt x="903287" y="5756274"/>
                </a:lnTo>
                <a:lnTo>
                  <a:pt x="903023" y="5754158"/>
                </a:lnTo>
                <a:lnTo>
                  <a:pt x="902758" y="5752041"/>
                </a:lnTo>
                <a:lnTo>
                  <a:pt x="902758" y="5749660"/>
                </a:lnTo>
                <a:lnTo>
                  <a:pt x="903023" y="5747014"/>
                </a:lnTo>
                <a:lnTo>
                  <a:pt x="903817" y="5738547"/>
                </a:lnTo>
                <a:lnTo>
                  <a:pt x="904875" y="5729551"/>
                </a:lnTo>
                <a:lnTo>
                  <a:pt x="905139" y="5720555"/>
                </a:lnTo>
                <a:lnTo>
                  <a:pt x="905139" y="5711824"/>
                </a:lnTo>
                <a:lnTo>
                  <a:pt x="905404" y="5693303"/>
                </a:lnTo>
                <a:lnTo>
                  <a:pt x="905669" y="5684308"/>
                </a:lnTo>
                <a:lnTo>
                  <a:pt x="906727" y="5675312"/>
                </a:lnTo>
                <a:lnTo>
                  <a:pt x="907785" y="5666316"/>
                </a:lnTo>
                <a:lnTo>
                  <a:pt x="909373" y="5657849"/>
                </a:lnTo>
                <a:lnTo>
                  <a:pt x="910696" y="5653351"/>
                </a:lnTo>
                <a:lnTo>
                  <a:pt x="912283" y="5649118"/>
                </a:lnTo>
                <a:lnTo>
                  <a:pt x="913606" y="5645149"/>
                </a:lnTo>
                <a:lnTo>
                  <a:pt x="915458" y="5641180"/>
                </a:lnTo>
                <a:lnTo>
                  <a:pt x="917311" y="5637212"/>
                </a:lnTo>
                <a:lnTo>
                  <a:pt x="919956" y="5633243"/>
                </a:lnTo>
                <a:lnTo>
                  <a:pt x="922337" y="5629539"/>
                </a:lnTo>
                <a:lnTo>
                  <a:pt x="925512" y="5625835"/>
                </a:lnTo>
                <a:lnTo>
                  <a:pt x="928423" y="5622395"/>
                </a:lnTo>
                <a:lnTo>
                  <a:pt x="932127" y="5618691"/>
                </a:lnTo>
                <a:lnTo>
                  <a:pt x="936096" y="5615516"/>
                </a:lnTo>
                <a:lnTo>
                  <a:pt x="940064" y="5612341"/>
                </a:lnTo>
                <a:lnTo>
                  <a:pt x="944827" y="5608901"/>
                </a:lnTo>
                <a:lnTo>
                  <a:pt x="948796" y="5605197"/>
                </a:lnTo>
                <a:lnTo>
                  <a:pt x="952500" y="5601493"/>
                </a:lnTo>
                <a:lnTo>
                  <a:pt x="955675" y="5597260"/>
                </a:lnTo>
                <a:lnTo>
                  <a:pt x="958850" y="5593026"/>
                </a:lnTo>
                <a:lnTo>
                  <a:pt x="961760" y="5588264"/>
                </a:lnTo>
                <a:lnTo>
                  <a:pt x="964142" y="5583766"/>
                </a:lnTo>
                <a:lnTo>
                  <a:pt x="965994" y="5579003"/>
                </a:lnTo>
                <a:lnTo>
                  <a:pt x="967846" y="5574770"/>
                </a:lnTo>
                <a:lnTo>
                  <a:pt x="968904" y="5570272"/>
                </a:lnTo>
                <a:lnTo>
                  <a:pt x="970227" y="5566303"/>
                </a:lnTo>
                <a:lnTo>
                  <a:pt x="970756" y="5561805"/>
                </a:lnTo>
                <a:lnTo>
                  <a:pt x="971285" y="5558101"/>
                </a:lnTo>
                <a:lnTo>
                  <a:pt x="970756" y="5554926"/>
                </a:lnTo>
                <a:lnTo>
                  <a:pt x="970492" y="5552016"/>
                </a:lnTo>
                <a:lnTo>
                  <a:pt x="969698" y="5549635"/>
                </a:lnTo>
                <a:lnTo>
                  <a:pt x="968375" y="5547518"/>
                </a:lnTo>
                <a:lnTo>
                  <a:pt x="967052" y="5545666"/>
                </a:lnTo>
                <a:lnTo>
                  <a:pt x="965994" y="5544078"/>
                </a:lnTo>
                <a:lnTo>
                  <a:pt x="964406" y="5542491"/>
                </a:lnTo>
                <a:lnTo>
                  <a:pt x="962819" y="5541433"/>
                </a:lnTo>
                <a:lnTo>
                  <a:pt x="960967" y="5540110"/>
                </a:lnTo>
                <a:lnTo>
                  <a:pt x="957527" y="5538258"/>
                </a:lnTo>
                <a:lnTo>
                  <a:pt x="953558" y="5536935"/>
                </a:lnTo>
                <a:lnTo>
                  <a:pt x="949325" y="5536141"/>
                </a:lnTo>
                <a:lnTo>
                  <a:pt x="944827" y="5535876"/>
                </a:lnTo>
                <a:lnTo>
                  <a:pt x="940064" y="5535347"/>
                </a:lnTo>
                <a:lnTo>
                  <a:pt x="935302" y="5535876"/>
                </a:lnTo>
                <a:lnTo>
                  <a:pt x="930275" y="5536141"/>
                </a:lnTo>
                <a:lnTo>
                  <a:pt x="920221" y="5536935"/>
                </a:lnTo>
                <a:lnTo>
                  <a:pt x="910431" y="5537728"/>
                </a:lnTo>
                <a:lnTo>
                  <a:pt x="905404" y="5537993"/>
                </a:lnTo>
                <a:lnTo>
                  <a:pt x="900906" y="5537993"/>
                </a:lnTo>
                <a:lnTo>
                  <a:pt x="895879" y="5535876"/>
                </a:lnTo>
                <a:lnTo>
                  <a:pt x="891646" y="5534818"/>
                </a:lnTo>
                <a:lnTo>
                  <a:pt x="886883" y="5534289"/>
                </a:lnTo>
                <a:lnTo>
                  <a:pt x="882915" y="5534289"/>
                </a:lnTo>
                <a:lnTo>
                  <a:pt x="878946" y="5535083"/>
                </a:lnTo>
                <a:lnTo>
                  <a:pt x="875242" y="5536141"/>
                </a:lnTo>
                <a:lnTo>
                  <a:pt x="871537" y="5537728"/>
                </a:lnTo>
                <a:lnTo>
                  <a:pt x="868098" y="5539580"/>
                </a:lnTo>
                <a:lnTo>
                  <a:pt x="864394" y="5541697"/>
                </a:lnTo>
                <a:lnTo>
                  <a:pt x="860954" y="5544078"/>
                </a:lnTo>
                <a:lnTo>
                  <a:pt x="854075" y="5548576"/>
                </a:lnTo>
                <a:lnTo>
                  <a:pt x="850371" y="5550958"/>
                </a:lnTo>
                <a:lnTo>
                  <a:pt x="847196" y="5553074"/>
                </a:lnTo>
                <a:lnTo>
                  <a:pt x="843492" y="5554926"/>
                </a:lnTo>
                <a:lnTo>
                  <a:pt x="839787" y="5556249"/>
                </a:lnTo>
                <a:lnTo>
                  <a:pt x="837142" y="5557308"/>
                </a:lnTo>
                <a:lnTo>
                  <a:pt x="834760" y="5557837"/>
                </a:lnTo>
                <a:lnTo>
                  <a:pt x="832379" y="5558101"/>
                </a:lnTo>
                <a:lnTo>
                  <a:pt x="830262" y="5558101"/>
                </a:lnTo>
                <a:lnTo>
                  <a:pt x="827617" y="5557837"/>
                </a:lnTo>
                <a:lnTo>
                  <a:pt x="825235" y="5557572"/>
                </a:lnTo>
                <a:lnTo>
                  <a:pt x="820738" y="5556778"/>
                </a:lnTo>
                <a:lnTo>
                  <a:pt x="815710" y="5554926"/>
                </a:lnTo>
                <a:lnTo>
                  <a:pt x="811477" y="5552280"/>
                </a:lnTo>
                <a:lnTo>
                  <a:pt x="807244" y="5549635"/>
                </a:lnTo>
                <a:lnTo>
                  <a:pt x="803275" y="5546460"/>
                </a:lnTo>
                <a:lnTo>
                  <a:pt x="800894" y="5544343"/>
                </a:lnTo>
                <a:lnTo>
                  <a:pt x="799042" y="5542226"/>
                </a:lnTo>
                <a:lnTo>
                  <a:pt x="797983" y="5540110"/>
                </a:lnTo>
                <a:lnTo>
                  <a:pt x="796660" y="5537728"/>
                </a:lnTo>
                <a:lnTo>
                  <a:pt x="796396" y="5534818"/>
                </a:lnTo>
                <a:lnTo>
                  <a:pt x="796396" y="5533760"/>
                </a:lnTo>
                <a:lnTo>
                  <a:pt x="796660" y="5532437"/>
                </a:lnTo>
                <a:lnTo>
                  <a:pt x="797454" y="5531114"/>
                </a:lnTo>
                <a:lnTo>
                  <a:pt x="797983" y="5529526"/>
                </a:lnTo>
                <a:lnTo>
                  <a:pt x="798777" y="5528468"/>
                </a:lnTo>
                <a:lnTo>
                  <a:pt x="800100" y="5527145"/>
                </a:lnTo>
                <a:lnTo>
                  <a:pt x="801952" y="5525293"/>
                </a:lnTo>
                <a:lnTo>
                  <a:pt x="803804" y="5524235"/>
                </a:lnTo>
                <a:lnTo>
                  <a:pt x="805921" y="5523176"/>
                </a:lnTo>
                <a:lnTo>
                  <a:pt x="807773" y="5522383"/>
                </a:lnTo>
                <a:lnTo>
                  <a:pt x="809889" y="5521589"/>
                </a:lnTo>
                <a:lnTo>
                  <a:pt x="811742" y="5521324"/>
                </a:lnTo>
                <a:lnTo>
                  <a:pt x="813858" y="5521324"/>
                </a:lnTo>
                <a:lnTo>
                  <a:pt x="815710" y="5521589"/>
                </a:lnTo>
                <a:lnTo>
                  <a:pt x="819679" y="5522383"/>
                </a:lnTo>
                <a:lnTo>
                  <a:pt x="823648" y="5523441"/>
                </a:lnTo>
                <a:lnTo>
                  <a:pt x="827617" y="5525028"/>
                </a:lnTo>
                <a:lnTo>
                  <a:pt x="831321" y="5526880"/>
                </a:lnTo>
                <a:lnTo>
                  <a:pt x="834496" y="5527674"/>
                </a:lnTo>
                <a:lnTo>
                  <a:pt x="836877" y="5528733"/>
                </a:lnTo>
                <a:lnTo>
                  <a:pt x="839787" y="5529262"/>
                </a:lnTo>
                <a:lnTo>
                  <a:pt x="842169" y="5530055"/>
                </a:lnTo>
                <a:lnTo>
                  <a:pt x="844550" y="5530055"/>
                </a:lnTo>
                <a:lnTo>
                  <a:pt x="847196" y="5529526"/>
                </a:lnTo>
                <a:lnTo>
                  <a:pt x="849577" y="5529262"/>
                </a:lnTo>
                <a:lnTo>
                  <a:pt x="851694" y="5528997"/>
                </a:lnTo>
                <a:lnTo>
                  <a:pt x="856192" y="5527145"/>
                </a:lnTo>
                <a:lnTo>
                  <a:pt x="860689" y="5525028"/>
                </a:lnTo>
                <a:lnTo>
                  <a:pt x="864658" y="5522647"/>
                </a:lnTo>
                <a:lnTo>
                  <a:pt x="868892" y="5519737"/>
                </a:lnTo>
                <a:lnTo>
                  <a:pt x="876829" y="5513916"/>
                </a:lnTo>
                <a:lnTo>
                  <a:pt x="880798" y="5511535"/>
                </a:lnTo>
                <a:lnTo>
                  <a:pt x="885296" y="5509153"/>
                </a:lnTo>
                <a:lnTo>
                  <a:pt x="889529" y="5507301"/>
                </a:lnTo>
                <a:lnTo>
                  <a:pt x="891646" y="5506508"/>
                </a:lnTo>
                <a:lnTo>
                  <a:pt x="894027" y="5505978"/>
                </a:lnTo>
                <a:lnTo>
                  <a:pt x="896144" y="5505714"/>
                </a:lnTo>
                <a:lnTo>
                  <a:pt x="898789" y="5505714"/>
                </a:lnTo>
                <a:lnTo>
                  <a:pt x="901171" y="5505978"/>
                </a:lnTo>
                <a:lnTo>
                  <a:pt x="903552" y="5506243"/>
                </a:lnTo>
                <a:lnTo>
                  <a:pt x="945356" y="5486399"/>
                </a:lnTo>
                <a:lnTo>
                  <a:pt x="953558" y="5471583"/>
                </a:lnTo>
                <a:lnTo>
                  <a:pt x="948796" y="5469201"/>
                </a:lnTo>
                <a:lnTo>
                  <a:pt x="944033" y="5467085"/>
                </a:lnTo>
                <a:lnTo>
                  <a:pt x="940064" y="5464439"/>
                </a:lnTo>
                <a:lnTo>
                  <a:pt x="937154" y="5462058"/>
                </a:lnTo>
                <a:lnTo>
                  <a:pt x="933979" y="5459676"/>
                </a:lnTo>
                <a:lnTo>
                  <a:pt x="931862" y="5457030"/>
                </a:lnTo>
                <a:lnTo>
                  <a:pt x="929746" y="5454649"/>
                </a:lnTo>
                <a:lnTo>
                  <a:pt x="928423" y="5452003"/>
                </a:lnTo>
                <a:lnTo>
                  <a:pt x="927364" y="5449358"/>
                </a:lnTo>
                <a:lnTo>
                  <a:pt x="926571" y="5446712"/>
                </a:lnTo>
                <a:lnTo>
                  <a:pt x="926306" y="5444330"/>
                </a:lnTo>
                <a:lnTo>
                  <a:pt x="926306" y="5441420"/>
                </a:lnTo>
                <a:lnTo>
                  <a:pt x="926306" y="5438774"/>
                </a:lnTo>
                <a:lnTo>
                  <a:pt x="926835" y="5436393"/>
                </a:lnTo>
                <a:lnTo>
                  <a:pt x="927629" y="5433483"/>
                </a:lnTo>
                <a:lnTo>
                  <a:pt x="928423" y="5430837"/>
                </a:lnTo>
                <a:lnTo>
                  <a:pt x="930804" y="5425280"/>
                </a:lnTo>
                <a:lnTo>
                  <a:pt x="933714" y="5419724"/>
                </a:lnTo>
                <a:lnTo>
                  <a:pt x="939800" y="5408612"/>
                </a:lnTo>
                <a:lnTo>
                  <a:pt x="942711" y="5403055"/>
                </a:lnTo>
                <a:lnTo>
                  <a:pt x="944827" y="5397499"/>
                </a:lnTo>
                <a:lnTo>
                  <a:pt x="945885" y="5394853"/>
                </a:lnTo>
                <a:lnTo>
                  <a:pt x="946679" y="5391943"/>
                </a:lnTo>
                <a:lnTo>
                  <a:pt x="947208" y="5389297"/>
                </a:lnTo>
                <a:lnTo>
                  <a:pt x="947208" y="5386651"/>
                </a:lnTo>
                <a:lnTo>
                  <a:pt x="947473" y="5385593"/>
                </a:lnTo>
                <a:lnTo>
                  <a:pt x="947473" y="5384270"/>
                </a:lnTo>
                <a:lnTo>
                  <a:pt x="947208" y="5383212"/>
                </a:lnTo>
                <a:lnTo>
                  <a:pt x="946944" y="5381889"/>
                </a:lnTo>
                <a:lnTo>
                  <a:pt x="945356" y="5379508"/>
                </a:lnTo>
                <a:lnTo>
                  <a:pt x="943240" y="5377126"/>
                </a:lnTo>
                <a:lnTo>
                  <a:pt x="938212" y="5372099"/>
                </a:lnTo>
                <a:lnTo>
                  <a:pt x="935831" y="5369718"/>
                </a:lnTo>
                <a:lnTo>
                  <a:pt x="933714" y="5367072"/>
                </a:lnTo>
                <a:lnTo>
                  <a:pt x="931862" y="5364691"/>
                </a:lnTo>
                <a:lnTo>
                  <a:pt x="930539" y="5362310"/>
                </a:lnTo>
                <a:lnTo>
                  <a:pt x="930275" y="5360987"/>
                </a:lnTo>
                <a:lnTo>
                  <a:pt x="930275" y="5359928"/>
                </a:lnTo>
                <a:lnTo>
                  <a:pt x="930539" y="5358605"/>
                </a:lnTo>
                <a:lnTo>
                  <a:pt x="931333" y="5357547"/>
                </a:lnTo>
                <a:lnTo>
                  <a:pt x="932127" y="5356489"/>
                </a:lnTo>
                <a:lnTo>
                  <a:pt x="933450" y="5355166"/>
                </a:lnTo>
                <a:lnTo>
                  <a:pt x="935037" y="5354372"/>
                </a:lnTo>
                <a:lnTo>
                  <a:pt x="937154" y="5353314"/>
                </a:lnTo>
                <a:lnTo>
                  <a:pt x="939535" y="5351991"/>
                </a:lnTo>
                <a:lnTo>
                  <a:pt x="942181" y="5351197"/>
                </a:lnTo>
                <a:lnTo>
                  <a:pt x="949590" y="5349345"/>
                </a:lnTo>
                <a:lnTo>
                  <a:pt x="955146" y="5347758"/>
                </a:lnTo>
                <a:lnTo>
                  <a:pt x="957527" y="5346964"/>
                </a:lnTo>
                <a:lnTo>
                  <a:pt x="959379" y="5345641"/>
                </a:lnTo>
                <a:lnTo>
                  <a:pt x="960437" y="5345112"/>
                </a:lnTo>
                <a:lnTo>
                  <a:pt x="960702" y="5344053"/>
                </a:lnTo>
                <a:lnTo>
                  <a:pt x="961231" y="5343260"/>
                </a:lnTo>
                <a:lnTo>
                  <a:pt x="961231" y="5342201"/>
                </a:lnTo>
                <a:lnTo>
                  <a:pt x="960967" y="5341143"/>
                </a:lnTo>
                <a:lnTo>
                  <a:pt x="960437" y="5339555"/>
                </a:lnTo>
                <a:lnTo>
                  <a:pt x="959908" y="5337968"/>
                </a:lnTo>
                <a:lnTo>
                  <a:pt x="958585" y="5336116"/>
                </a:lnTo>
                <a:lnTo>
                  <a:pt x="956733" y="5334264"/>
                </a:lnTo>
                <a:lnTo>
                  <a:pt x="954617" y="5332676"/>
                </a:lnTo>
                <a:lnTo>
                  <a:pt x="952500" y="5331353"/>
                </a:lnTo>
                <a:lnTo>
                  <a:pt x="949854" y="5329766"/>
                </a:lnTo>
                <a:lnTo>
                  <a:pt x="944827" y="5327120"/>
                </a:lnTo>
                <a:lnTo>
                  <a:pt x="939535" y="5324474"/>
                </a:lnTo>
                <a:lnTo>
                  <a:pt x="924983" y="5323945"/>
                </a:lnTo>
                <a:lnTo>
                  <a:pt x="917839" y="5323680"/>
                </a:lnTo>
                <a:lnTo>
                  <a:pt x="910696" y="5322622"/>
                </a:lnTo>
                <a:lnTo>
                  <a:pt x="906992" y="5322093"/>
                </a:lnTo>
                <a:lnTo>
                  <a:pt x="903552" y="5321035"/>
                </a:lnTo>
                <a:lnTo>
                  <a:pt x="900113" y="5320241"/>
                </a:lnTo>
                <a:lnTo>
                  <a:pt x="896937" y="5318918"/>
                </a:lnTo>
                <a:lnTo>
                  <a:pt x="893498" y="5317330"/>
                </a:lnTo>
                <a:lnTo>
                  <a:pt x="890058" y="5315478"/>
                </a:lnTo>
                <a:lnTo>
                  <a:pt x="886883" y="5313362"/>
                </a:lnTo>
                <a:lnTo>
                  <a:pt x="883973" y="5310980"/>
                </a:lnTo>
                <a:lnTo>
                  <a:pt x="858837" y="5327914"/>
                </a:lnTo>
                <a:lnTo>
                  <a:pt x="852487" y="5325003"/>
                </a:lnTo>
                <a:lnTo>
                  <a:pt x="846667" y="5322093"/>
                </a:lnTo>
                <a:lnTo>
                  <a:pt x="841375" y="5318653"/>
                </a:lnTo>
                <a:lnTo>
                  <a:pt x="836083" y="5314949"/>
                </a:lnTo>
                <a:lnTo>
                  <a:pt x="831056" y="5310980"/>
                </a:lnTo>
                <a:lnTo>
                  <a:pt x="826294" y="5306747"/>
                </a:lnTo>
                <a:lnTo>
                  <a:pt x="821531" y="5301985"/>
                </a:lnTo>
                <a:lnTo>
                  <a:pt x="817033" y="5297487"/>
                </a:lnTo>
                <a:lnTo>
                  <a:pt x="808302" y="5287962"/>
                </a:lnTo>
                <a:lnTo>
                  <a:pt x="799571" y="5278437"/>
                </a:lnTo>
                <a:lnTo>
                  <a:pt x="795073" y="5273674"/>
                </a:lnTo>
                <a:lnTo>
                  <a:pt x="790575" y="5269176"/>
                </a:lnTo>
                <a:lnTo>
                  <a:pt x="785548" y="5264943"/>
                </a:lnTo>
                <a:lnTo>
                  <a:pt x="780785" y="5260710"/>
                </a:lnTo>
                <a:lnTo>
                  <a:pt x="783167" y="5259387"/>
                </a:lnTo>
                <a:lnTo>
                  <a:pt x="785283" y="5257799"/>
                </a:lnTo>
                <a:lnTo>
                  <a:pt x="787400" y="5255947"/>
                </a:lnTo>
                <a:lnTo>
                  <a:pt x="789252" y="5254095"/>
                </a:lnTo>
                <a:lnTo>
                  <a:pt x="791369" y="5220758"/>
                </a:lnTo>
                <a:lnTo>
                  <a:pt x="792162" y="5217318"/>
                </a:lnTo>
                <a:lnTo>
                  <a:pt x="792692" y="5214143"/>
                </a:lnTo>
                <a:lnTo>
                  <a:pt x="793221" y="5211497"/>
                </a:lnTo>
                <a:lnTo>
                  <a:pt x="794544" y="5209116"/>
                </a:lnTo>
                <a:lnTo>
                  <a:pt x="795867" y="5206735"/>
                </a:lnTo>
                <a:lnTo>
                  <a:pt x="797454" y="5204618"/>
                </a:lnTo>
                <a:lnTo>
                  <a:pt x="798777" y="5202766"/>
                </a:lnTo>
                <a:lnTo>
                  <a:pt x="800364" y="5201443"/>
                </a:lnTo>
                <a:lnTo>
                  <a:pt x="802217" y="5199855"/>
                </a:lnTo>
                <a:lnTo>
                  <a:pt x="804333" y="5198268"/>
                </a:lnTo>
                <a:lnTo>
                  <a:pt x="808567" y="5195887"/>
                </a:lnTo>
                <a:lnTo>
                  <a:pt x="813329" y="5194035"/>
                </a:lnTo>
                <a:lnTo>
                  <a:pt x="817827" y="5192183"/>
                </a:lnTo>
                <a:lnTo>
                  <a:pt x="827617" y="5188743"/>
                </a:lnTo>
                <a:lnTo>
                  <a:pt x="832644" y="5186891"/>
                </a:lnTo>
                <a:lnTo>
                  <a:pt x="837142" y="5185039"/>
                </a:lnTo>
                <a:lnTo>
                  <a:pt x="841639" y="5182658"/>
                </a:lnTo>
                <a:lnTo>
                  <a:pt x="843492" y="5181070"/>
                </a:lnTo>
                <a:lnTo>
                  <a:pt x="845344" y="5179483"/>
                </a:lnTo>
                <a:lnTo>
                  <a:pt x="847196" y="5177895"/>
                </a:lnTo>
                <a:lnTo>
                  <a:pt x="848519" y="5176043"/>
                </a:lnTo>
                <a:lnTo>
                  <a:pt x="850106" y="5173926"/>
                </a:lnTo>
                <a:lnTo>
                  <a:pt x="851429" y="5171810"/>
                </a:lnTo>
                <a:lnTo>
                  <a:pt x="834496" y="5173662"/>
                </a:lnTo>
                <a:lnTo>
                  <a:pt x="817827" y="5176043"/>
                </a:lnTo>
                <a:lnTo>
                  <a:pt x="809625" y="5177366"/>
                </a:lnTo>
                <a:lnTo>
                  <a:pt x="801687" y="5178953"/>
                </a:lnTo>
                <a:lnTo>
                  <a:pt x="793221" y="5180805"/>
                </a:lnTo>
                <a:lnTo>
                  <a:pt x="785283" y="5182922"/>
                </a:lnTo>
                <a:lnTo>
                  <a:pt x="777346" y="5185039"/>
                </a:lnTo>
                <a:lnTo>
                  <a:pt x="769673" y="5187420"/>
                </a:lnTo>
                <a:lnTo>
                  <a:pt x="761735" y="5190595"/>
                </a:lnTo>
                <a:lnTo>
                  <a:pt x="754062" y="5194035"/>
                </a:lnTo>
                <a:lnTo>
                  <a:pt x="746654" y="5197210"/>
                </a:lnTo>
                <a:lnTo>
                  <a:pt x="739246" y="5201708"/>
                </a:lnTo>
                <a:lnTo>
                  <a:pt x="731837" y="5205941"/>
                </a:lnTo>
                <a:lnTo>
                  <a:pt x="724958" y="5211233"/>
                </a:lnTo>
                <a:lnTo>
                  <a:pt x="723900" y="5211233"/>
                </a:lnTo>
                <a:lnTo>
                  <a:pt x="722577" y="5211233"/>
                </a:lnTo>
                <a:lnTo>
                  <a:pt x="720725" y="5210968"/>
                </a:lnTo>
                <a:lnTo>
                  <a:pt x="716227" y="5194828"/>
                </a:lnTo>
                <a:lnTo>
                  <a:pt x="710935" y="5179218"/>
                </a:lnTo>
                <a:lnTo>
                  <a:pt x="705115" y="5163872"/>
                </a:lnTo>
                <a:lnTo>
                  <a:pt x="702204" y="5156199"/>
                </a:lnTo>
                <a:lnTo>
                  <a:pt x="698765" y="5148526"/>
                </a:lnTo>
                <a:lnTo>
                  <a:pt x="731573" y="5143499"/>
                </a:lnTo>
                <a:lnTo>
                  <a:pt x="764381" y="5139001"/>
                </a:lnTo>
                <a:lnTo>
                  <a:pt x="781050" y="5136885"/>
                </a:lnTo>
                <a:lnTo>
                  <a:pt x="797454" y="5134768"/>
                </a:lnTo>
                <a:lnTo>
                  <a:pt x="813858" y="5132916"/>
                </a:lnTo>
                <a:lnTo>
                  <a:pt x="830527" y="5131593"/>
                </a:lnTo>
                <a:lnTo>
                  <a:pt x="833438" y="5131064"/>
                </a:lnTo>
                <a:lnTo>
                  <a:pt x="836348" y="5130270"/>
                </a:lnTo>
                <a:lnTo>
                  <a:pt x="838729" y="5129741"/>
                </a:lnTo>
                <a:lnTo>
                  <a:pt x="840581" y="5128947"/>
                </a:lnTo>
                <a:lnTo>
                  <a:pt x="842169" y="5127624"/>
                </a:lnTo>
                <a:lnTo>
                  <a:pt x="843492" y="5126301"/>
                </a:lnTo>
                <a:lnTo>
                  <a:pt x="844286" y="5125243"/>
                </a:lnTo>
                <a:lnTo>
                  <a:pt x="844814" y="5123655"/>
                </a:lnTo>
                <a:lnTo>
                  <a:pt x="845873" y="5120216"/>
                </a:lnTo>
                <a:lnTo>
                  <a:pt x="846402" y="5116776"/>
                </a:lnTo>
                <a:lnTo>
                  <a:pt x="846667" y="5113072"/>
                </a:lnTo>
                <a:lnTo>
                  <a:pt x="847725" y="5109897"/>
                </a:lnTo>
                <a:lnTo>
                  <a:pt x="843492" y="5104605"/>
                </a:lnTo>
                <a:lnTo>
                  <a:pt x="839523" y="5099314"/>
                </a:lnTo>
                <a:lnTo>
                  <a:pt x="837671" y="5096933"/>
                </a:lnTo>
                <a:lnTo>
                  <a:pt x="836083" y="5094022"/>
                </a:lnTo>
                <a:lnTo>
                  <a:pt x="834760" y="5091641"/>
                </a:lnTo>
                <a:lnTo>
                  <a:pt x="833967" y="5088995"/>
                </a:lnTo>
                <a:lnTo>
                  <a:pt x="833438" y="5086349"/>
                </a:lnTo>
                <a:lnTo>
                  <a:pt x="833438" y="5083703"/>
                </a:lnTo>
                <a:lnTo>
                  <a:pt x="834231" y="5081322"/>
                </a:lnTo>
                <a:lnTo>
                  <a:pt x="835289" y="5078676"/>
                </a:lnTo>
                <a:lnTo>
                  <a:pt x="836877" y="5076030"/>
                </a:lnTo>
                <a:lnTo>
                  <a:pt x="839787" y="5073649"/>
                </a:lnTo>
                <a:lnTo>
                  <a:pt x="842698" y="5071003"/>
                </a:lnTo>
                <a:lnTo>
                  <a:pt x="847196" y="5068622"/>
                </a:lnTo>
                <a:lnTo>
                  <a:pt x="850106" y="5066770"/>
                </a:lnTo>
                <a:lnTo>
                  <a:pt x="853281" y="5064653"/>
                </a:lnTo>
                <a:lnTo>
                  <a:pt x="856192" y="5062537"/>
                </a:lnTo>
                <a:lnTo>
                  <a:pt x="859102" y="5060420"/>
                </a:lnTo>
                <a:lnTo>
                  <a:pt x="861483" y="5057774"/>
                </a:lnTo>
                <a:lnTo>
                  <a:pt x="863865" y="5055393"/>
                </a:lnTo>
                <a:lnTo>
                  <a:pt x="866246" y="5053012"/>
                </a:lnTo>
                <a:lnTo>
                  <a:pt x="868098" y="5050101"/>
                </a:lnTo>
                <a:lnTo>
                  <a:pt x="869421" y="5047455"/>
                </a:lnTo>
                <a:lnTo>
                  <a:pt x="870744" y="5044810"/>
                </a:lnTo>
                <a:lnTo>
                  <a:pt x="871537" y="5041899"/>
                </a:lnTo>
                <a:lnTo>
                  <a:pt x="872331" y="5039518"/>
                </a:lnTo>
                <a:lnTo>
                  <a:pt x="872331" y="5036607"/>
                </a:lnTo>
                <a:lnTo>
                  <a:pt x="872067" y="5033961"/>
                </a:lnTo>
                <a:lnTo>
                  <a:pt x="871008" y="5031051"/>
                </a:lnTo>
                <a:lnTo>
                  <a:pt x="869421" y="5028670"/>
                </a:lnTo>
                <a:lnTo>
                  <a:pt x="867569" y="5026024"/>
                </a:lnTo>
                <a:lnTo>
                  <a:pt x="865187" y="5023907"/>
                </a:lnTo>
                <a:lnTo>
                  <a:pt x="862806" y="5022055"/>
                </a:lnTo>
                <a:lnTo>
                  <a:pt x="859896" y="5020468"/>
                </a:lnTo>
                <a:lnTo>
                  <a:pt x="857250" y="5019409"/>
                </a:lnTo>
                <a:lnTo>
                  <a:pt x="853810" y="5018615"/>
                </a:lnTo>
                <a:lnTo>
                  <a:pt x="850636" y="5018351"/>
                </a:lnTo>
                <a:lnTo>
                  <a:pt x="847196" y="5018086"/>
                </a:lnTo>
                <a:lnTo>
                  <a:pt x="843756" y="5018351"/>
                </a:lnTo>
                <a:lnTo>
                  <a:pt x="840052" y="5018615"/>
                </a:lnTo>
                <a:lnTo>
                  <a:pt x="836612" y="5019145"/>
                </a:lnTo>
                <a:lnTo>
                  <a:pt x="832908" y="5020468"/>
                </a:lnTo>
                <a:lnTo>
                  <a:pt x="829204" y="5021526"/>
                </a:lnTo>
                <a:lnTo>
                  <a:pt x="825764" y="5023113"/>
                </a:lnTo>
                <a:lnTo>
                  <a:pt x="822589" y="5024965"/>
                </a:lnTo>
                <a:lnTo>
                  <a:pt x="819150" y="5026818"/>
                </a:lnTo>
                <a:lnTo>
                  <a:pt x="804598" y="5039253"/>
                </a:lnTo>
                <a:lnTo>
                  <a:pt x="801423" y="5042164"/>
                </a:lnTo>
                <a:lnTo>
                  <a:pt x="797983" y="5044810"/>
                </a:lnTo>
                <a:lnTo>
                  <a:pt x="794279" y="5046926"/>
                </a:lnTo>
                <a:lnTo>
                  <a:pt x="792427" y="5047720"/>
                </a:lnTo>
                <a:lnTo>
                  <a:pt x="790575" y="5047985"/>
                </a:lnTo>
                <a:lnTo>
                  <a:pt x="788723" y="5048249"/>
                </a:lnTo>
                <a:lnTo>
                  <a:pt x="786871" y="5048778"/>
                </a:lnTo>
                <a:lnTo>
                  <a:pt x="785283" y="5048249"/>
                </a:lnTo>
                <a:lnTo>
                  <a:pt x="783431" y="5047720"/>
                </a:lnTo>
                <a:lnTo>
                  <a:pt x="781579" y="5047191"/>
                </a:lnTo>
                <a:lnTo>
                  <a:pt x="780256" y="5045868"/>
                </a:lnTo>
                <a:lnTo>
                  <a:pt x="778404" y="5044280"/>
                </a:lnTo>
                <a:lnTo>
                  <a:pt x="776817" y="5042164"/>
                </a:lnTo>
                <a:lnTo>
                  <a:pt x="774964" y="5039253"/>
                </a:lnTo>
                <a:lnTo>
                  <a:pt x="773377" y="5036343"/>
                </a:lnTo>
                <a:lnTo>
                  <a:pt x="772319" y="5033697"/>
                </a:lnTo>
                <a:lnTo>
                  <a:pt x="772054" y="5030786"/>
                </a:lnTo>
                <a:lnTo>
                  <a:pt x="772319" y="5028405"/>
                </a:lnTo>
                <a:lnTo>
                  <a:pt x="773112" y="5026288"/>
                </a:lnTo>
                <a:lnTo>
                  <a:pt x="773906" y="5024172"/>
                </a:lnTo>
                <a:lnTo>
                  <a:pt x="775229" y="5022055"/>
                </a:lnTo>
                <a:lnTo>
                  <a:pt x="776817" y="5020203"/>
                </a:lnTo>
                <a:lnTo>
                  <a:pt x="778669" y="5018351"/>
                </a:lnTo>
                <a:lnTo>
                  <a:pt x="782637" y="5014647"/>
                </a:lnTo>
                <a:lnTo>
                  <a:pt x="791104" y="5007768"/>
                </a:lnTo>
                <a:lnTo>
                  <a:pt x="820473" y="4977340"/>
                </a:lnTo>
                <a:lnTo>
                  <a:pt x="817033" y="4974165"/>
                </a:lnTo>
                <a:lnTo>
                  <a:pt x="814652" y="4970726"/>
                </a:lnTo>
                <a:lnTo>
                  <a:pt x="812800" y="4967286"/>
                </a:lnTo>
                <a:lnTo>
                  <a:pt x="811742" y="4963847"/>
                </a:lnTo>
                <a:lnTo>
                  <a:pt x="811212" y="4960936"/>
                </a:lnTo>
                <a:lnTo>
                  <a:pt x="811212" y="4957761"/>
                </a:lnTo>
                <a:lnTo>
                  <a:pt x="811742" y="4954586"/>
                </a:lnTo>
                <a:lnTo>
                  <a:pt x="813064" y="4951676"/>
                </a:lnTo>
                <a:lnTo>
                  <a:pt x="814123" y="4948765"/>
                </a:lnTo>
                <a:lnTo>
                  <a:pt x="815710" y="4945855"/>
                </a:lnTo>
                <a:lnTo>
                  <a:pt x="819414" y="4940299"/>
                </a:lnTo>
                <a:lnTo>
                  <a:pt x="823119" y="4934478"/>
                </a:lnTo>
                <a:lnTo>
                  <a:pt x="824971" y="4931303"/>
                </a:lnTo>
                <a:lnTo>
                  <a:pt x="826558" y="4928657"/>
                </a:lnTo>
                <a:lnTo>
                  <a:pt x="820473" y="4924159"/>
                </a:lnTo>
                <a:lnTo>
                  <a:pt x="814123" y="4920984"/>
                </a:lnTo>
                <a:lnTo>
                  <a:pt x="807773" y="4917545"/>
                </a:lnTo>
                <a:lnTo>
                  <a:pt x="801423" y="4914634"/>
                </a:lnTo>
                <a:lnTo>
                  <a:pt x="794544" y="4912253"/>
                </a:lnTo>
                <a:lnTo>
                  <a:pt x="787929" y="4910401"/>
                </a:lnTo>
                <a:lnTo>
                  <a:pt x="781050" y="4908549"/>
                </a:lnTo>
                <a:lnTo>
                  <a:pt x="774171" y="4906697"/>
                </a:lnTo>
                <a:lnTo>
                  <a:pt x="760412" y="4904051"/>
                </a:lnTo>
                <a:lnTo>
                  <a:pt x="746654" y="4901140"/>
                </a:lnTo>
                <a:lnTo>
                  <a:pt x="732896" y="4898230"/>
                </a:lnTo>
                <a:lnTo>
                  <a:pt x="725752" y="4896378"/>
                </a:lnTo>
                <a:lnTo>
                  <a:pt x="718873" y="4894261"/>
                </a:lnTo>
                <a:lnTo>
                  <a:pt x="713581" y="4892674"/>
                </a:lnTo>
                <a:lnTo>
                  <a:pt x="708025" y="4892145"/>
                </a:lnTo>
                <a:lnTo>
                  <a:pt x="705379" y="4892145"/>
                </a:lnTo>
                <a:lnTo>
                  <a:pt x="703262" y="4892145"/>
                </a:lnTo>
                <a:lnTo>
                  <a:pt x="700881" y="4892409"/>
                </a:lnTo>
                <a:lnTo>
                  <a:pt x="698765" y="4892938"/>
                </a:lnTo>
                <a:lnTo>
                  <a:pt x="695060" y="4894261"/>
                </a:lnTo>
                <a:lnTo>
                  <a:pt x="691356" y="4896378"/>
                </a:lnTo>
                <a:lnTo>
                  <a:pt x="688181" y="4898759"/>
                </a:lnTo>
                <a:lnTo>
                  <a:pt x="685271" y="4901934"/>
                </a:lnTo>
                <a:lnTo>
                  <a:pt x="682889" y="4905109"/>
                </a:lnTo>
                <a:lnTo>
                  <a:pt x="680244" y="4909343"/>
                </a:lnTo>
                <a:lnTo>
                  <a:pt x="678127" y="4913311"/>
                </a:lnTo>
                <a:lnTo>
                  <a:pt x="676010" y="4917809"/>
                </a:lnTo>
                <a:lnTo>
                  <a:pt x="672306" y="4927070"/>
                </a:lnTo>
                <a:lnTo>
                  <a:pt x="668867" y="4936859"/>
                </a:lnTo>
                <a:lnTo>
                  <a:pt x="626533" y="4893203"/>
                </a:lnTo>
                <a:lnTo>
                  <a:pt x="623887" y="4891086"/>
                </a:lnTo>
                <a:lnTo>
                  <a:pt x="621242" y="4889499"/>
                </a:lnTo>
                <a:lnTo>
                  <a:pt x="618596" y="4887911"/>
                </a:lnTo>
                <a:lnTo>
                  <a:pt x="615685" y="4886853"/>
                </a:lnTo>
                <a:lnTo>
                  <a:pt x="613304" y="4885795"/>
                </a:lnTo>
                <a:lnTo>
                  <a:pt x="610658" y="4885001"/>
                </a:lnTo>
                <a:lnTo>
                  <a:pt x="607748" y="4884472"/>
                </a:lnTo>
                <a:lnTo>
                  <a:pt x="605102" y="4883943"/>
                </a:lnTo>
                <a:lnTo>
                  <a:pt x="599281" y="4883678"/>
                </a:lnTo>
                <a:lnTo>
                  <a:pt x="593461" y="4883678"/>
                </a:lnTo>
                <a:lnTo>
                  <a:pt x="587904" y="4884472"/>
                </a:lnTo>
                <a:lnTo>
                  <a:pt x="582083" y="4885001"/>
                </a:lnTo>
                <a:lnTo>
                  <a:pt x="570442" y="4886588"/>
                </a:lnTo>
                <a:lnTo>
                  <a:pt x="564621" y="4887118"/>
                </a:lnTo>
                <a:lnTo>
                  <a:pt x="559064" y="4887118"/>
                </a:lnTo>
                <a:lnTo>
                  <a:pt x="553244" y="4886853"/>
                </a:lnTo>
                <a:lnTo>
                  <a:pt x="550333" y="4886588"/>
                </a:lnTo>
                <a:lnTo>
                  <a:pt x="547687" y="4885795"/>
                </a:lnTo>
                <a:lnTo>
                  <a:pt x="544777" y="4885001"/>
                </a:lnTo>
                <a:lnTo>
                  <a:pt x="542131" y="4883943"/>
                </a:lnTo>
                <a:lnTo>
                  <a:pt x="539750" y="4882884"/>
                </a:lnTo>
                <a:lnTo>
                  <a:pt x="536839" y="4881297"/>
                </a:lnTo>
                <a:lnTo>
                  <a:pt x="533400" y="4883413"/>
                </a:lnTo>
                <a:lnTo>
                  <a:pt x="529696" y="4886324"/>
                </a:lnTo>
                <a:lnTo>
                  <a:pt x="525992" y="4888705"/>
                </a:lnTo>
                <a:lnTo>
                  <a:pt x="522552" y="4890822"/>
                </a:lnTo>
                <a:lnTo>
                  <a:pt x="520700" y="4891615"/>
                </a:lnTo>
                <a:lnTo>
                  <a:pt x="518848" y="4892409"/>
                </a:lnTo>
                <a:lnTo>
                  <a:pt x="516996" y="4892674"/>
                </a:lnTo>
                <a:lnTo>
                  <a:pt x="515144" y="4892674"/>
                </a:lnTo>
                <a:lnTo>
                  <a:pt x="513292" y="4892409"/>
                </a:lnTo>
                <a:lnTo>
                  <a:pt x="511704" y="4891615"/>
                </a:lnTo>
                <a:lnTo>
                  <a:pt x="509852" y="4890557"/>
                </a:lnTo>
                <a:lnTo>
                  <a:pt x="508000" y="4888970"/>
                </a:lnTo>
                <a:lnTo>
                  <a:pt x="506148" y="4886588"/>
                </a:lnTo>
                <a:lnTo>
                  <a:pt x="504560" y="4883678"/>
                </a:lnTo>
                <a:lnTo>
                  <a:pt x="502973" y="4881032"/>
                </a:lnTo>
                <a:lnTo>
                  <a:pt x="502179" y="4878122"/>
                </a:lnTo>
                <a:lnTo>
                  <a:pt x="501121" y="4875476"/>
                </a:lnTo>
                <a:lnTo>
                  <a:pt x="500856" y="4872301"/>
                </a:lnTo>
                <a:lnTo>
                  <a:pt x="500592" y="4869390"/>
                </a:lnTo>
                <a:lnTo>
                  <a:pt x="500592" y="4866215"/>
                </a:lnTo>
                <a:lnTo>
                  <a:pt x="500592" y="4863040"/>
                </a:lnTo>
                <a:lnTo>
                  <a:pt x="501121" y="4860130"/>
                </a:lnTo>
                <a:lnTo>
                  <a:pt x="502179" y="4854045"/>
                </a:lnTo>
                <a:lnTo>
                  <a:pt x="504031" y="4847430"/>
                </a:lnTo>
                <a:lnTo>
                  <a:pt x="505883" y="4841345"/>
                </a:lnTo>
                <a:lnTo>
                  <a:pt x="486304" y="4802451"/>
                </a:lnTo>
                <a:lnTo>
                  <a:pt x="478896" y="4801922"/>
                </a:lnTo>
                <a:lnTo>
                  <a:pt x="471488" y="4801393"/>
                </a:lnTo>
                <a:lnTo>
                  <a:pt x="467783" y="4800863"/>
                </a:lnTo>
                <a:lnTo>
                  <a:pt x="464344" y="4799805"/>
                </a:lnTo>
                <a:lnTo>
                  <a:pt x="460904" y="4799011"/>
                </a:lnTo>
                <a:lnTo>
                  <a:pt x="457729" y="4797688"/>
                </a:lnTo>
                <a:lnTo>
                  <a:pt x="454554" y="4796630"/>
                </a:lnTo>
                <a:lnTo>
                  <a:pt x="451379" y="4794778"/>
                </a:lnTo>
                <a:lnTo>
                  <a:pt x="448469" y="4792926"/>
                </a:lnTo>
                <a:lnTo>
                  <a:pt x="445558" y="4790809"/>
                </a:lnTo>
                <a:lnTo>
                  <a:pt x="442912" y="4788163"/>
                </a:lnTo>
                <a:lnTo>
                  <a:pt x="440002" y="4785518"/>
                </a:lnTo>
                <a:lnTo>
                  <a:pt x="437621" y="4782607"/>
                </a:lnTo>
                <a:lnTo>
                  <a:pt x="435504" y="4779432"/>
                </a:lnTo>
                <a:lnTo>
                  <a:pt x="431271" y="4775728"/>
                </a:lnTo>
                <a:lnTo>
                  <a:pt x="427831" y="4772024"/>
                </a:lnTo>
                <a:lnTo>
                  <a:pt x="424656" y="4768320"/>
                </a:lnTo>
                <a:lnTo>
                  <a:pt x="422275" y="4764880"/>
                </a:lnTo>
                <a:lnTo>
                  <a:pt x="420423" y="4761705"/>
                </a:lnTo>
                <a:lnTo>
                  <a:pt x="418835" y="4758530"/>
                </a:lnTo>
                <a:lnTo>
                  <a:pt x="418042" y="4755355"/>
                </a:lnTo>
                <a:lnTo>
                  <a:pt x="417512" y="4752180"/>
                </a:lnTo>
                <a:lnTo>
                  <a:pt x="416983" y="4749534"/>
                </a:lnTo>
                <a:lnTo>
                  <a:pt x="417512" y="4746359"/>
                </a:lnTo>
                <a:lnTo>
                  <a:pt x="417777" y="4743713"/>
                </a:lnTo>
                <a:lnTo>
                  <a:pt x="418571" y="4740803"/>
                </a:lnTo>
                <a:lnTo>
                  <a:pt x="419629" y="4738422"/>
                </a:lnTo>
                <a:lnTo>
                  <a:pt x="420687" y="4735776"/>
                </a:lnTo>
                <a:lnTo>
                  <a:pt x="422275" y="4733130"/>
                </a:lnTo>
                <a:lnTo>
                  <a:pt x="424127" y="4730749"/>
                </a:lnTo>
                <a:lnTo>
                  <a:pt x="428096" y="4725457"/>
                </a:lnTo>
                <a:lnTo>
                  <a:pt x="432329" y="4720695"/>
                </a:lnTo>
                <a:lnTo>
                  <a:pt x="441325" y="4711170"/>
                </a:lnTo>
                <a:lnTo>
                  <a:pt x="445294" y="4706143"/>
                </a:lnTo>
                <a:lnTo>
                  <a:pt x="448998" y="4701115"/>
                </a:lnTo>
                <a:lnTo>
                  <a:pt x="450850" y="4698470"/>
                </a:lnTo>
                <a:lnTo>
                  <a:pt x="452173" y="4696088"/>
                </a:lnTo>
                <a:lnTo>
                  <a:pt x="453231" y="4693443"/>
                </a:lnTo>
                <a:lnTo>
                  <a:pt x="454290" y="4690532"/>
                </a:lnTo>
                <a:lnTo>
                  <a:pt x="454290" y="4686563"/>
                </a:lnTo>
                <a:lnTo>
                  <a:pt x="454290" y="4682330"/>
                </a:lnTo>
                <a:lnTo>
                  <a:pt x="454025" y="4678361"/>
                </a:lnTo>
                <a:lnTo>
                  <a:pt x="453760" y="4674657"/>
                </a:lnTo>
                <a:lnTo>
                  <a:pt x="452173" y="4666984"/>
                </a:lnTo>
                <a:lnTo>
                  <a:pt x="450321" y="4659311"/>
                </a:lnTo>
                <a:lnTo>
                  <a:pt x="447675" y="4652168"/>
                </a:lnTo>
                <a:lnTo>
                  <a:pt x="444764" y="4645024"/>
                </a:lnTo>
                <a:lnTo>
                  <a:pt x="441325" y="4638145"/>
                </a:lnTo>
                <a:lnTo>
                  <a:pt x="437885" y="4631265"/>
                </a:lnTo>
                <a:lnTo>
                  <a:pt x="430212" y="4617507"/>
                </a:lnTo>
                <a:lnTo>
                  <a:pt x="427037" y="4610628"/>
                </a:lnTo>
                <a:lnTo>
                  <a:pt x="423333" y="4604013"/>
                </a:lnTo>
                <a:lnTo>
                  <a:pt x="419894" y="4596870"/>
                </a:lnTo>
                <a:lnTo>
                  <a:pt x="416983" y="4589726"/>
                </a:lnTo>
                <a:lnTo>
                  <a:pt x="414337" y="4582318"/>
                </a:lnTo>
                <a:lnTo>
                  <a:pt x="412485" y="4575174"/>
                </a:lnTo>
                <a:lnTo>
                  <a:pt x="381529" y="4538132"/>
                </a:lnTo>
                <a:lnTo>
                  <a:pt x="350573" y="4501355"/>
                </a:lnTo>
                <a:lnTo>
                  <a:pt x="334962" y="4482834"/>
                </a:lnTo>
                <a:lnTo>
                  <a:pt x="319617" y="4464578"/>
                </a:lnTo>
                <a:lnTo>
                  <a:pt x="304800" y="4445793"/>
                </a:lnTo>
                <a:lnTo>
                  <a:pt x="289983" y="4426743"/>
                </a:lnTo>
                <a:lnTo>
                  <a:pt x="286544" y="4422509"/>
                </a:lnTo>
                <a:lnTo>
                  <a:pt x="283369" y="4417747"/>
                </a:lnTo>
                <a:lnTo>
                  <a:pt x="280987" y="4413249"/>
                </a:lnTo>
                <a:lnTo>
                  <a:pt x="278871" y="4408486"/>
                </a:lnTo>
                <a:lnTo>
                  <a:pt x="277019" y="4403988"/>
                </a:lnTo>
                <a:lnTo>
                  <a:pt x="275431" y="4399490"/>
                </a:lnTo>
                <a:lnTo>
                  <a:pt x="274637" y="4394463"/>
                </a:lnTo>
                <a:lnTo>
                  <a:pt x="274373" y="4389965"/>
                </a:lnTo>
                <a:lnTo>
                  <a:pt x="274637" y="4385203"/>
                </a:lnTo>
                <a:lnTo>
                  <a:pt x="275431" y="4380440"/>
                </a:lnTo>
                <a:lnTo>
                  <a:pt x="277019" y="4375678"/>
                </a:lnTo>
                <a:lnTo>
                  <a:pt x="279135" y="4371445"/>
                </a:lnTo>
                <a:lnTo>
                  <a:pt x="282310" y="4366947"/>
                </a:lnTo>
                <a:lnTo>
                  <a:pt x="286014" y="4362449"/>
                </a:lnTo>
                <a:lnTo>
                  <a:pt x="290512" y="4358215"/>
                </a:lnTo>
                <a:lnTo>
                  <a:pt x="295804" y="4354247"/>
                </a:lnTo>
                <a:lnTo>
                  <a:pt x="289983" y="4352659"/>
                </a:lnTo>
                <a:lnTo>
                  <a:pt x="284692" y="4351072"/>
                </a:lnTo>
                <a:lnTo>
                  <a:pt x="279929" y="4348955"/>
                </a:lnTo>
                <a:lnTo>
                  <a:pt x="275167" y="4347103"/>
                </a:lnTo>
                <a:lnTo>
                  <a:pt x="271198" y="4344722"/>
                </a:lnTo>
                <a:lnTo>
                  <a:pt x="267494" y="4342340"/>
                </a:lnTo>
                <a:lnTo>
                  <a:pt x="264054" y="4339695"/>
                </a:lnTo>
                <a:lnTo>
                  <a:pt x="261408" y="4336784"/>
                </a:lnTo>
                <a:lnTo>
                  <a:pt x="258498" y="4333874"/>
                </a:lnTo>
                <a:lnTo>
                  <a:pt x="256381" y="4330963"/>
                </a:lnTo>
                <a:lnTo>
                  <a:pt x="254529" y="4327524"/>
                </a:lnTo>
                <a:lnTo>
                  <a:pt x="252677" y="4324084"/>
                </a:lnTo>
                <a:lnTo>
                  <a:pt x="251354" y="4320645"/>
                </a:lnTo>
                <a:lnTo>
                  <a:pt x="250296" y="4317205"/>
                </a:lnTo>
                <a:lnTo>
                  <a:pt x="248973" y="4313501"/>
                </a:lnTo>
                <a:lnTo>
                  <a:pt x="248444" y="4309268"/>
                </a:lnTo>
                <a:lnTo>
                  <a:pt x="247121" y="4301595"/>
                </a:lnTo>
                <a:lnTo>
                  <a:pt x="246592" y="4293657"/>
                </a:lnTo>
                <a:lnTo>
                  <a:pt x="246592" y="4285455"/>
                </a:lnTo>
                <a:lnTo>
                  <a:pt x="246592" y="4277253"/>
                </a:lnTo>
                <a:lnTo>
                  <a:pt x="246592" y="4268786"/>
                </a:lnTo>
                <a:lnTo>
                  <a:pt x="246327" y="4260584"/>
                </a:lnTo>
                <a:lnTo>
                  <a:pt x="246063" y="4252382"/>
                </a:lnTo>
                <a:lnTo>
                  <a:pt x="245004" y="4244180"/>
                </a:lnTo>
                <a:lnTo>
                  <a:pt x="247121" y="4238359"/>
                </a:lnTo>
                <a:lnTo>
                  <a:pt x="249767" y="4232274"/>
                </a:lnTo>
                <a:lnTo>
                  <a:pt x="251883" y="4226188"/>
                </a:lnTo>
                <a:lnTo>
                  <a:pt x="252677" y="4223278"/>
                </a:lnTo>
                <a:lnTo>
                  <a:pt x="253735" y="4220368"/>
                </a:lnTo>
                <a:lnTo>
                  <a:pt x="254264" y="4217193"/>
                </a:lnTo>
                <a:lnTo>
                  <a:pt x="254264" y="4214282"/>
                </a:lnTo>
                <a:lnTo>
                  <a:pt x="254264" y="4211107"/>
                </a:lnTo>
                <a:lnTo>
                  <a:pt x="254000" y="4207932"/>
                </a:lnTo>
                <a:lnTo>
                  <a:pt x="253471" y="4205022"/>
                </a:lnTo>
                <a:lnTo>
                  <a:pt x="252148" y="4201582"/>
                </a:lnTo>
                <a:lnTo>
                  <a:pt x="250296" y="4198407"/>
                </a:lnTo>
                <a:lnTo>
                  <a:pt x="248179" y="4195232"/>
                </a:lnTo>
                <a:lnTo>
                  <a:pt x="242623" y="4199465"/>
                </a:lnTo>
                <a:lnTo>
                  <a:pt x="237331" y="4203699"/>
                </a:lnTo>
                <a:lnTo>
                  <a:pt x="232304" y="4208461"/>
                </a:lnTo>
                <a:lnTo>
                  <a:pt x="227542" y="4213224"/>
                </a:lnTo>
                <a:lnTo>
                  <a:pt x="223308" y="4217986"/>
                </a:lnTo>
                <a:lnTo>
                  <a:pt x="219075" y="4223013"/>
                </a:lnTo>
                <a:lnTo>
                  <a:pt x="215371" y="4228305"/>
                </a:lnTo>
                <a:lnTo>
                  <a:pt x="211931" y="4233597"/>
                </a:lnTo>
                <a:lnTo>
                  <a:pt x="208492" y="4239418"/>
                </a:lnTo>
                <a:lnTo>
                  <a:pt x="205846" y="4245238"/>
                </a:lnTo>
                <a:lnTo>
                  <a:pt x="203200" y="4251059"/>
                </a:lnTo>
                <a:lnTo>
                  <a:pt x="201083" y="4257409"/>
                </a:lnTo>
                <a:lnTo>
                  <a:pt x="199231" y="4264024"/>
                </a:lnTo>
                <a:lnTo>
                  <a:pt x="197908" y="4270638"/>
                </a:lnTo>
                <a:lnTo>
                  <a:pt x="196585" y="4277518"/>
                </a:lnTo>
                <a:lnTo>
                  <a:pt x="196056" y="4284926"/>
                </a:lnTo>
                <a:lnTo>
                  <a:pt x="195262" y="4289424"/>
                </a:lnTo>
                <a:lnTo>
                  <a:pt x="194469" y="4293657"/>
                </a:lnTo>
                <a:lnTo>
                  <a:pt x="193146" y="4298420"/>
                </a:lnTo>
                <a:lnTo>
                  <a:pt x="192087" y="4302653"/>
                </a:lnTo>
                <a:lnTo>
                  <a:pt x="190500" y="4306622"/>
                </a:lnTo>
                <a:lnTo>
                  <a:pt x="188383" y="4310855"/>
                </a:lnTo>
                <a:lnTo>
                  <a:pt x="186531" y="4314824"/>
                </a:lnTo>
                <a:lnTo>
                  <a:pt x="183886" y="4318528"/>
                </a:lnTo>
                <a:lnTo>
                  <a:pt x="181504" y="4322497"/>
                </a:lnTo>
                <a:lnTo>
                  <a:pt x="178858" y="4326201"/>
                </a:lnTo>
                <a:lnTo>
                  <a:pt x="173037" y="4333345"/>
                </a:lnTo>
                <a:lnTo>
                  <a:pt x="166687" y="4340488"/>
                </a:lnTo>
                <a:lnTo>
                  <a:pt x="160073" y="4346838"/>
                </a:lnTo>
                <a:lnTo>
                  <a:pt x="157956" y="4375943"/>
                </a:lnTo>
                <a:lnTo>
                  <a:pt x="183356" y="4378853"/>
                </a:lnTo>
                <a:lnTo>
                  <a:pt x="193675" y="4379911"/>
                </a:lnTo>
                <a:lnTo>
                  <a:pt x="202935" y="4381499"/>
                </a:lnTo>
                <a:lnTo>
                  <a:pt x="210608" y="4383086"/>
                </a:lnTo>
                <a:lnTo>
                  <a:pt x="217752" y="4385203"/>
                </a:lnTo>
                <a:lnTo>
                  <a:pt x="220398" y="4386261"/>
                </a:lnTo>
                <a:lnTo>
                  <a:pt x="223308" y="4387320"/>
                </a:lnTo>
                <a:lnTo>
                  <a:pt x="225954" y="4388907"/>
                </a:lnTo>
                <a:lnTo>
                  <a:pt x="228600" y="4390230"/>
                </a:lnTo>
                <a:lnTo>
                  <a:pt x="230717" y="4392082"/>
                </a:lnTo>
                <a:lnTo>
                  <a:pt x="232833" y="4393934"/>
                </a:lnTo>
                <a:lnTo>
                  <a:pt x="234685" y="4395786"/>
                </a:lnTo>
                <a:lnTo>
                  <a:pt x="236802" y="4397903"/>
                </a:lnTo>
                <a:lnTo>
                  <a:pt x="240242" y="4402665"/>
                </a:lnTo>
                <a:lnTo>
                  <a:pt x="243681" y="4408486"/>
                </a:lnTo>
                <a:lnTo>
                  <a:pt x="246592" y="4415365"/>
                </a:lnTo>
                <a:lnTo>
                  <a:pt x="250031" y="4423038"/>
                </a:lnTo>
                <a:lnTo>
                  <a:pt x="257439" y="4442353"/>
                </a:lnTo>
                <a:lnTo>
                  <a:pt x="254264" y="4438649"/>
                </a:lnTo>
                <a:lnTo>
                  <a:pt x="251354" y="4435209"/>
                </a:lnTo>
                <a:lnTo>
                  <a:pt x="248179" y="4432299"/>
                </a:lnTo>
                <a:lnTo>
                  <a:pt x="245004" y="4429388"/>
                </a:lnTo>
                <a:lnTo>
                  <a:pt x="242094" y="4427007"/>
                </a:lnTo>
                <a:lnTo>
                  <a:pt x="238919" y="4424626"/>
                </a:lnTo>
                <a:lnTo>
                  <a:pt x="236273" y="4422774"/>
                </a:lnTo>
                <a:lnTo>
                  <a:pt x="233098" y="4420922"/>
                </a:lnTo>
                <a:lnTo>
                  <a:pt x="229923" y="4419334"/>
                </a:lnTo>
                <a:lnTo>
                  <a:pt x="227013" y="4418011"/>
                </a:lnTo>
                <a:lnTo>
                  <a:pt x="221192" y="4415895"/>
                </a:lnTo>
                <a:lnTo>
                  <a:pt x="215371" y="4414307"/>
                </a:lnTo>
                <a:lnTo>
                  <a:pt x="209550" y="4413778"/>
                </a:lnTo>
                <a:lnTo>
                  <a:pt x="203729" y="4413513"/>
                </a:lnTo>
                <a:lnTo>
                  <a:pt x="197908" y="4413778"/>
                </a:lnTo>
                <a:lnTo>
                  <a:pt x="192087" y="4414307"/>
                </a:lnTo>
                <a:lnTo>
                  <a:pt x="186531" y="4415365"/>
                </a:lnTo>
                <a:lnTo>
                  <a:pt x="174889" y="4417747"/>
                </a:lnTo>
                <a:lnTo>
                  <a:pt x="163512" y="4420393"/>
                </a:lnTo>
                <a:lnTo>
                  <a:pt x="159279" y="4416953"/>
                </a:lnTo>
                <a:lnTo>
                  <a:pt x="155046" y="4413778"/>
                </a:lnTo>
                <a:lnTo>
                  <a:pt x="152929" y="4419599"/>
                </a:lnTo>
                <a:lnTo>
                  <a:pt x="151606" y="4422509"/>
                </a:lnTo>
                <a:lnTo>
                  <a:pt x="150283" y="4424890"/>
                </a:lnTo>
                <a:lnTo>
                  <a:pt x="148431" y="4427007"/>
                </a:lnTo>
                <a:lnTo>
                  <a:pt x="146314" y="4428595"/>
                </a:lnTo>
                <a:lnTo>
                  <a:pt x="143669" y="4430182"/>
                </a:lnTo>
                <a:lnTo>
                  <a:pt x="141023" y="4430711"/>
                </a:lnTo>
                <a:lnTo>
                  <a:pt x="132027" y="4410338"/>
                </a:lnTo>
                <a:lnTo>
                  <a:pt x="123825" y="4389965"/>
                </a:lnTo>
                <a:lnTo>
                  <a:pt x="115358" y="4369328"/>
                </a:lnTo>
                <a:lnTo>
                  <a:pt x="107685" y="4348426"/>
                </a:lnTo>
                <a:lnTo>
                  <a:pt x="110331" y="4335990"/>
                </a:lnTo>
                <a:lnTo>
                  <a:pt x="112712" y="4323820"/>
                </a:lnTo>
                <a:lnTo>
                  <a:pt x="115887" y="4311913"/>
                </a:lnTo>
                <a:lnTo>
                  <a:pt x="119062" y="4300007"/>
                </a:lnTo>
                <a:lnTo>
                  <a:pt x="122502" y="4287572"/>
                </a:lnTo>
                <a:lnTo>
                  <a:pt x="125942" y="4275665"/>
                </a:lnTo>
                <a:lnTo>
                  <a:pt x="133614" y="4251853"/>
                </a:lnTo>
                <a:lnTo>
                  <a:pt x="141817" y="4228305"/>
                </a:lnTo>
                <a:lnTo>
                  <a:pt x="150283" y="4204757"/>
                </a:lnTo>
                <a:lnTo>
                  <a:pt x="167746" y="4157661"/>
                </a:lnTo>
                <a:lnTo>
                  <a:pt x="167481" y="4153428"/>
                </a:lnTo>
                <a:lnTo>
                  <a:pt x="166687" y="4149459"/>
                </a:lnTo>
                <a:lnTo>
                  <a:pt x="165629" y="4144961"/>
                </a:lnTo>
                <a:lnTo>
                  <a:pt x="164042" y="4140728"/>
                </a:lnTo>
                <a:lnTo>
                  <a:pt x="160338" y="4132526"/>
                </a:lnTo>
                <a:lnTo>
                  <a:pt x="158750" y="4128293"/>
                </a:lnTo>
                <a:lnTo>
                  <a:pt x="157162" y="4123795"/>
                </a:lnTo>
                <a:lnTo>
                  <a:pt x="156369" y="4119826"/>
                </a:lnTo>
                <a:lnTo>
                  <a:pt x="156104" y="4115593"/>
                </a:lnTo>
                <a:lnTo>
                  <a:pt x="156104" y="4113476"/>
                </a:lnTo>
                <a:lnTo>
                  <a:pt x="156369" y="4111624"/>
                </a:lnTo>
                <a:lnTo>
                  <a:pt x="156633" y="4109507"/>
                </a:lnTo>
                <a:lnTo>
                  <a:pt x="157162" y="4107655"/>
                </a:lnTo>
                <a:lnTo>
                  <a:pt x="158221" y="4105538"/>
                </a:lnTo>
                <a:lnTo>
                  <a:pt x="159279" y="4103686"/>
                </a:lnTo>
                <a:lnTo>
                  <a:pt x="160867" y="4101834"/>
                </a:lnTo>
                <a:lnTo>
                  <a:pt x="162454" y="4099718"/>
                </a:lnTo>
                <a:lnTo>
                  <a:pt x="164571" y="4097866"/>
                </a:lnTo>
                <a:lnTo>
                  <a:pt x="166952" y="4096013"/>
                </a:lnTo>
                <a:lnTo>
                  <a:pt x="169862" y="4094161"/>
                </a:lnTo>
                <a:lnTo>
                  <a:pt x="173037" y="4092309"/>
                </a:lnTo>
                <a:lnTo>
                  <a:pt x="179652" y="4088605"/>
                </a:lnTo>
                <a:lnTo>
                  <a:pt x="187060" y="4084372"/>
                </a:lnTo>
                <a:lnTo>
                  <a:pt x="192881" y="4081197"/>
                </a:lnTo>
                <a:lnTo>
                  <a:pt x="194998" y="4080668"/>
                </a:lnTo>
                <a:lnTo>
                  <a:pt x="195527" y="4080668"/>
                </a:lnTo>
                <a:lnTo>
                  <a:pt x="196056" y="4080668"/>
                </a:lnTo>
                <a:lnTo>
                  <a:pt x="197379" y="4082784"/>
                </a:lnTo>
                <a:lnTo>
                  <a:pt x="198702" y="4084636"/>
                </a:lnTo>
                <a:lnTo>
                  <a:pt x="199760" y="4086753"/>
                </a:lnTo>
                <a:lnTo>
                  <a:pt x="200289" y="4088605"/>
                </a:lnTo>
                <a:lnTo>
                  <a:pt x="200289" y="4090457"/>
                </a:lnTo>
                <a:lnTo>
                  <a:pt x="200289" y="4092574"/>
                </a:lnTo>
                <a:lnTo>
                  <a:pt x="200025" y="4094426"/>
                </a:lnTo>
                <a:lnTo>
                  <a:pt x="199760" y="4096278"/>
                </a:lnTo>
                <a:lnTo>
                  <a:pt x="198702" y="4097866"/>
                </a:lnTo>
                <a:lnTo>
                  <a:pt x="197908" y="4099718"/>
                </a:lnTo>
                <a:lnTo>
                  <a:pt x="195527" y="4103422"/>
                </a:lnTo>
                <a:lnTo>
                  <a:pt x="192881" y="4106597"/>
                </a:lnTo>
                <a:lnTo>
                  <a:pt x="189706" y="4109772"/>
                </a:lnTo>
                <a:lnTo>
                  <a:pt x="188383" y="4112418"/>
                </a:lnTo>
                <a:lnTo>
                  <a:pt x="187060" y="4115328"/>
                </a:lnTo>
                <a:lnTo>
                  <a:pt x="186531" y="4117709"/>
                </a:lnTo>
                <a:lnTo>
                  <a:pt x="186002" y="4120620"/>
                </a:lnTo>
                <a:lnTo>
                  <a:pt x="185737" y="4123001"/>
                </a:lnTo>
                <a:lnTo>
                  <a:pt x="186002" y="4125382"/>
                </a:lnTo>
                <a:lnTo>
                  <a:pt x="186796" y="4127763"/>
                </a:lnTo>
                <a:lnTo>
                  <a:pt x="187325" y="4130409"/>
                </a:lnTo>
                <a:lnTo>
                  <a:pt x="189177" y="4134907"/>
                </a:lnTo>
                <a:lnTo>
                  <a:pt x="191294" y="4139670"/>
                </a:lnTo>
                <a:lnTo>
                  <a:pt x="193410" y="4144432"/>
                </a:lnTo>
                <a:lnTo>
                  <a:pt x="195527" y="4149195"/>
                </a:lnTo>
                <a:lnTo>
                  <a:pt x="223308" y="4153693"/>
                </a:lnTo>
                <a:lnTo>
                  <a:pt x="206110" y="4042303"/>
                </a:lnTo>
                <a:lnTo>
                  <a:pt x="205581" y="4041509"/>
                </a:lnTo>
                <a:lnTo>
                  <a:pt x="204787" y="4040716"/>
                </a:lnTo>
                <a:lnTo>
                  <a:pt x="204258" y="4039657"/>
                </a:lnTo>
                <a:lnTo>
                  <a:pt x="203994" y="4038863"/>
                </a:lnTo>
                <a:lnTo>
                  <a:pt x="203994" y="4035953"/>
                </a:lnTo>
                <a:lnTo>
                  <a:pt x="204523" y="4032778"/>
                </a:lnTo>
                <a:lnTo>
                  <a:pt x="203729" y="4025370"/>
                </a:lnTo>
                <a:lnTo>
                  <a:pt x="201083" y="4022195"/>
                </a:lnTo>
                <a:lnTo>
                  <a:pt x="199760" y="4018755"/>
                </a:lnTo>
                <a:lnTo>
                  <a:pt x="198702" y="4015051"/>
                </a:lnTo>
                <a:lnTo>
                  <a:pt x="198173" y="4011347"/>
                </a:lnTo>
                <a:lnTo>
                  <a:pt x="197908" y="4007378"/>
                </a:lnTo>
                <a:lnTo>
                  <a:pt x="198173" y="4003409"/>
                </a:lnTo>
                <a:lnTo>
                  <a:pt x="198967" y="3995207"/>
                </a:lnTo>
                <a:lnTo>
                  <a:pt x="199760" y="3991503"/>
                </a:lnTo>
                <a:lnTo>
                  <a:pt x="199760" y="3987799"/>
                </a:lnTo>
                <a:lnTo>
                  <a:pt x="199231" y="3985153"/>
                </a:lnTo>
                <a:lnTo>
                  <a:pt x="198437" y="3982507"/>
                </a:lnTo>
                <a:lnTo>
                  <a:pt x="197379" y="3980391"/>
                </a:lnTo>
                <a:lnTo>
                  <a:pt x="196056" y="3978803"/>
                </a:lnTo>
                <a:lnTo>
                  <a:pt x="194469" y="3977480"/>
                </a:lnTo>
                <a:lnTo>
                  <a:pt x="192352" y="3976157"/>
                </a:lnTo>
                <a:lnTo>
                  <a:pt x="190236" y="3975363"/>
                </a:lnTo>
                <a:lnTo>
                  <a:pt x="187854" y="3974570"/>
                </a:lnTo>
                <a:lnTo>
                  <a:pt x="182827" y="3973776"/>
                </a:lnTo>
                <a:lnTo>
                  <a:pt x="177800" y="3972718"/>
                </a:lnTo>
                <a:lnTo>
                  <a:pt x="172508" y="3971659"/>
                </a:lnTo>
                <a:lnTo>
                  <a:pt x="161925" y="3972982"/>
                </a:lnTo>
                <a:lnTo>
                  <a:pt x="157162" y="3973511"/>
                </a:lnTo>
                <a:lnTo>
                  <a:pt x="153458" y="3973511"/>
                </a:lnTo>
                <a:lnTo>
                  <a:pt x="150812" y="3973511"/>
                </a:lnTo>
                <a:lnTo>
                  <a:pt x="148431" y="3972453"/>
                </a:lnTo>
                <a:lnTo>
                  <a:pt x="147108" y="3972188"/>
                </a:lnTo>
                <a:lnTo>
                  <a:pt x="146579" y="3971130"/>
                </a:lnTo>
                <a:lnTo>
                  <a:pt x="145521" y="3970601"/>
                </a:lnTo>
                <a:lnTo>
                  <a:pt x="145256" y="3969807"/>
                </a:lnTo>
                <a:lnTo>
                  <a:pt x="144462" y="3967161"/>
                </a:lnTo>
                <a:lnTo>
                  <a:pt x="143933" y="3964251"/>
                </a:lnTo>
                <a:lnTo>
                  <a:pt x="144462" y="3960282"/>
                </a:lnTo>
                <a:lnTo>
                  <a:pt x="144992" y="3955520"/>
                </a:lnTo>
                <a:lnTo>
                  <a:pt x="146314" y="3949963"/>
                </a:lnTo>
                <a:lnTo>
                  <a:pt x="147373" y="3943613"/>
                </a:lnTo>
                <a:lnTo>
                  <a:pt x="151342" y="3927738"/>
                </a:lnTo>
                <a:lnTo>
                  <a:pt x="147373" y="3921388"/>
                </a:lnTo>
                <a:lnTo>
                  <a:pt x="143669" y="3915303"/>
                </a:lnTo>
                <a:lnTo>
                  <a:pt x="140229" y="3909218"/>
                </a:lnTo>
                <a:lnTo>
                  <a:pt x="137319" y="3902868"/>
                </a:lnTo>
                <a:lnTo>
                  <a:pt x="134408" y="3896518"/>
                </a:lnTo>
                <a:lnTo>
                  <a:pt x="131762" y="3890168"/>
                </a:lnTo>
                <a:lnTo>
                  <a:pt x="129646" y="3884082"/>
                </a:lnTo>
                <a:lnTo>
                  <a:pt x="127529" y="3877468"/>
                </a:lnTo>
                <a:lnTo>
                  <a:pt x="125942" y="3871382"/>
                </a:lnTo>
                <a:lnTo>
                  <a:pt x="124354" y="3865032"/>
                </a:lnTo>
                <a:lnTo>
                  <a:pt x="123031" y="3858418"/>
                </a:lnTo>
                <a:lnTo>
                  <a:pt x="121973" y="3852332"/>
                </a:lnTo>
                <a:lnTo>
                  <a:pt x="121444" y="3845982"/>
                </a:lnTo>
                <a:lnTo>
                  <a:pt x="120650" y="3839368"/>
                </a:lnTo>
                <a:lnTo>
                  <a:pt x="120385" y="3833282"/>
                </a:lnTo>
                <a:lnTo>
                  <a:pt x="120121" y="3826932"/>
                </a:lnTo>
                <a:lnTo>
                  <a:pt x="120121" y="3820318"/>
                </a:lnTo>
                <a:lnTo>
                  <a:pt x="120385" y="3813968"/>
                </a:lnTo>
                <a:lnTo>
                  <a:pt x="120914" y="3807618"/>
                </a:lnTo>
                <a:lnTo>
                  <a:pt x="121708" y="3801003"/>
                </a:lnTo>
                <a:lnTo>
                  <a:pt x="123031" y="3788303"/>
                </a:lnTo>
                <a:lnTo>
                  <a:pt x="125677" y="3775338"/>
                </a:lnTo>
                <a:lnTo>
                  <a:pt x="128587" y="3762374"/>
                </a:lnTo>
                <a:lnTo>
                  <a:pt x="132292" y="3749145"/>
                </a:lnTo>
                <a:lnTo>
                  <a:pt x="136790" y="3736180"/>
                </a:lnTo>
                <a:lnTo>
                  <a:pt x="141288" y="3723480"/>
                </a:lnTo>
                <a:lnTo>
                  <a:pt x="139171" y="3711045"/>
                </a:lnTo>
                <a:lnTo>
                  <a:pt x="137583" y="3698874"/>
                </a:lnTo>
                <a:lnTo>
                  <a:pt x="137054" y="3687232"/>
                </a:lnTo>
                <a:lnTo>
                  <a:pt x="136790" y="3675061"/>
                </a:lnTo>
                <a:lnTo>
                  <a:pt x="137054" y="3663420"/>
                </a:lnTo>
                <a:lnTo>
                  <a:pt x="137848" y="3652043"/>
                </a:lnTo>
                <a:lnTo>
                  <a:pt x="139700" y="3640666"/>
                </a:lnTo>
                <a:lnTo>
                  <a:pt x="142081" y="3629818"/>
                </a:lnTo>
                <a:lnTo>
                  <a:pt x="144992" y="3618705"/>
                </a:lnTo>
                <a:lnTo>
                  <a:pt x="148696" y="3607857"/>
                </a:lnTo>
                <a:lnTo>
                  <a:pt x="152929" y="3597274"/>
                </a:lnTo>
                <a:lnTo>
                  <a:pt x="157956" y="3586691"/>
                </a:lnTo>
                <a:lnTo>
                  <a:pt x="163777" y="3576636"/>
                </a:lnTo>
                <a:lnTo>
                  <a:pt x="169862" y="3566318"/>
                </a:lnTo>
                <a:lnTo>
                  <a:pt x="177006" y="3556263"/>
                </a:lnTo>
                <a:lnTo>
                  <a:pt x="184679" y="3546474"/>
                </a:lnTo>
                <a:lnTo>
                  <a:pt x="184679" y="3543828"/>
                </a:lnTo>
                <a:lnTo>
                  <a:pt x="183886" y="3541182"/>
                </a:lnTo>
                <a:lnTo>
                  <a:pt x="183092" y="3539066"/>
                </a:lnTo>
                <a:lnTo>
                  <a:pt x="181504" y="3537213"/>
                </a:lnTo>
                <a:lnTo>
                  <a:pt x="179917" y="3535626"/>
                </a:lnTo>
                <a:lnTo>
                  <a:pt x="178329" y="3534303"/>
                </a:lnTo>
                <a:lnTo>
                  <a:pt x="174360" y="3531657"/>
                </a:lnTo>
                <a:lnTo>
                  <a:pt x="170392" y="3529276"/>
                </a:lnTo>
                <a:lnTo>
                  <a:pt x="166423" y="3526895"/>
                </a:lnTo>
                <a:lnTo>
                  <a:pt x="164836" y="3525307"/>
                </a:lnTo>
                <a:lnTo>
                  <a:pt x="163512" y="3523455"/>
                </a:lnTo>
                <a:lnTo>
                  <a:pt x="162189" y="3521603"/>
                </a:lnTo>
                <a:lnTo>
                  <a:pt x="161131" y="3519486"/>
                </a:lnTo>
                <a:lnTo>
                  <a:pt x="159808" y="3517105"/>
                </a:lnTo>
                <a:lnTo>
                  <a:pt x="157956" y="3514459"/>
                </a:lnTo>
                <a:lnTo>
                  <a:pt x="156104" y="3512607"/>
                </a:lnTo>
                <a:lnTo>
                  <a:pt x="153458" y="3510755"/>
                </a:lnTo>
                <a:lnTo>
                  <a:pt x="151077" y="3509432"/>
                </a:lnTo>
                <a:lnTo>
                  <a:pt x="148696" y="3508109"/>
                </a:lnTo>
                <a:lnTo>
                  <a:pt x="145785" y="3506786"/>
                </a:lnTo>
                <a:lnTo>
                  <a:pt x="142875" y="3505993"/>
                </a:lnTo>
                <a:lnTo>
                  <a:pt x="137054" y="3504141"/>
                </a:lnTo>
                <a:lnTo>
                  <a:pt x="130440" y="3502553"/>
                </a:lnTo>
                <a:lnTo>
                  <a:pt x="124090" y="3500966"/>
                </a:lnTo>
                <a:lnTo>
                  <a:pt x="118004" y="3499378"/>
                </a:lnTo>
                <a:lnTo>
                  <a:pt x="111919" y="3497526"/>
                </a:lnTo>
                <a:lnTo>
                  <a:pt x="109008" y="3496468"/>
                </a:lnTo>
                <a:lnTo>
                  <a:pt x="106362" y="3495145"/>
                </a:lnTo>
                <a:lnTo>
                  <a:pt x="103717" y="3493557"/>
                </a:lnTo>
                <a:lnTo>
                  <a:pt x="101600" y="3491705"/>
                </a:lnTo>
                <a:lnTo>
                  <a:pt x="99483" y="3489853"/>
                </a:lnTo>
                <a:lnTo>
                  <a:pt x="97631" y="3487736"/>
                </a:lnTo>
                <a:lnTo>
                  <a:pt x="96044" y="3485355"/>
                </a:lnTo>
                <a:lnTo>
                  <a:pt x="94721" y="3482709"/>
                </a:lnTo>
                <a:lnTo>
                  <a:pt x="93662" y="3479534"/>
                </a:lnTo>
                <a:lnTo>
                  <a:pt x="93133" y="3475830"/>
                </a:lnTo>
                <a:lnTo>
                  <a:pt x="92869" y="3472126"/>
                </a:lnTo>
                <a:lnTo>
                  <a:pt x="92869" y="3467893"/>
                </a:lnTo>
                <a:lnTo>
                  <a:pt x="93133" y="3463130"/>
                </a:lnTo>
                <a:lnTo>
                  <a:pt x="93927" y="3458103"/>
                </a:lnTo>
                <a:lnTo>
                  <a:pt x="91546" y="3443022"/>
                </a:lnTo>
                <a:lnTo>
                  <a:pt x="89164" y="3427941"/>
                </a:lnTo>
                <a:lnTo>
                  <a:pt x="87577" y="3420797"/>
                </a:lnTo>
                <a:lnTo>
                  <a:pt x="85725" y="3413918"/>
                </a:lnTo>
                <a:lnTo>
                  <a:pt x="83608" y="3406774"/>
                </a:lnTo>
                <a:lnTo>
                  <a:pt x="80963" y="3399896"/>
                </a:lnTo>
                <a:lnTo>
                  <a:pt x="78317" y="3393545"/>
                </a:lnTo>
                <a:lnTo>
                  <a:pt x="74613" y="3387195"/>
                </a:lnTo>
                <a:lnTo>
                  <a:pt x="70644" y="3380846"/>
                </a:lnTo>
                <a:lnTo>
                  <a:pt x="68263" y="3378200"/>
                </a:lnTo>
                <a:lnTo>
                  <a:pt x="65617" y="3375024"/>
                </a:lnTo>
                <a:lnTo>
                  <a:pt x="62971" y="3372378"/>
                </a:lnTo>
                <a:lnTo>
                  <a:pt x="60325" y="3369469"/>
                </a:lnTo>
                <a:lnTo>
                  <a:pt x="57150" y="3367087"/>
                </a:lnTo>
                <a:lnTo>
                  <a:pt x="53710" y="3364705"/>
                </a:lnTo>
                <a:lnTo>
                  <a:pt x="50271" y="3362325"/>
                </a:lnTo>
                <a:lnTo>
                  <a:pt x="46567" y="3359679"/>
                </a:lnTo>
                <a:lnTo>
                  <a:pt x="42598" y="3357297"/>
                </a:lnTo>
                <a:lnTo>
                  <a:pt x="38365" y="3355181"/>
                </a:lnTo>
                <a:lnTo>
                  <a:pt x="33867" y="3352799"/>
                </a:lnTo>
                <a:lnTo>
                  <a:pt x="30427" y="3350419"/>
                </a:lnTo>
                <a:lnTo>
                  <a:pt x="30956" y="3343275"/>
                </a:lnTo>
                <a:lnTo>
                  <a:pt x="31750" y="3335866"/>
                </a:lnTo>
                <a:lnTo>
                  <a:pt x="36512" y="3332956"/>
                </a:lnTo>
                <a:lnTo>
                  <a:pt x="42069" y="3330045"/>
                </a:lnTo>
                <a:lnTo>
                  <a:pt x="47360" y="3326870"/>
                </a:lnTo>
                <a:lnTo>
                  <a:pt x="49212" y="3325283"/>
                </a:lnTo>
                <a:lnTo>
                  <a:pt x="50800" y="3323696"/>
                </a:lnTo>
                <a:lnTo>
                  <a:pt x="53710" y="3309408"/>
                </a:lnTo>
                <a:lnTo>
                  <a:pt x="58473" y="3304645"/>
                </a:lnTo>
                <a:lnTo>
                  <a:pt x="62706" y="3300412"/>
                </a:lnTo>
                <a:lnTo>
                  <a:pt x="64294" y="3298295"/>
                </a:lnTo>
                <a:lnTo>
                  <a:pt x="65617" y="3296178"/>
                </a:lnTo>
                <a:lnTo>
                  <a:pt x="66675" y="3293798"/>
                </a:lnTo>
                <a:lnTo>
                  <a:pt x="67469" y="3291681"/>
                </a:lnTo>
                <a:lnTo>
                  <a:pt x="67469" y="3289299"/>
                </a:lnTo>
                <a:lnTo>
                  <a:pt x="67469" y="3286918"/>
                </a:lnTo>
                <a:lnTo>
                  <a:pt x="66939" y="3284801"/>
                </a:lnTo>
                <a:lnTo>
                  <a:pt x="65352" y="3282421"/>
                </a:lnTo>
                <a:lnTo>
                  <a:pt x="63764" y="3279775"/>
                </a:lnTo>
                <a:lnTo>
                  <a:pt x="61383" y="3277129"/>
                </a:lnTo>
                <a:lnTo>
                  <a:pt x="57944" y="3274748"/>
                </a:lnTo>
                <a:lnTo>
                  <a:pt x="54239" y="3271837"/>
                </a:lnTo>
                <a:lnTo>
                  <a:pt x="48948" y="3267868"/>
                </a:lnTo>
                <a:lnTo>
                  <a:pt x="46037" y="3265751"/>
                </a:lnTo>
                <a:lnTo>
                  <a:pt x="43656" y="3263371"/>
                </a:lnTo>
                <a:lnTo>
                  <a:pt x="41539" y="3260725"/>
                </a:lnTo>
                <a:lnTo>
                  <a:pt x="39423" y="3258343"/>
                </a:lnTo>
                <a:lnTo>
                  <a:pt x="37571" y="3255961"/>
                </a:lnTo>
                <a:lnTo>
                  <a:pt x="36248" y="3253052"/>
                </a:lnTo>
                <a:lnTo>
                  <a:pt x="34925" y="3250141"/>
                </a:lnTo>
                <a:lnTo>
                  <a:pt x="34396" y="3246966"/>
                </a:lnTo>
                <a:lnTo>
                  <a:pt x="34396" y="3244055"/>
                </a:lnTo>
                <a:lnTo>
                  <a:pt x="34925" y="3240616"/>
                </a:lnTo>
                <a:lnTo>
                  <a:pt x="35983" y="3237177"/>
                </a:lnTo>
                <a:lnTo>
                  <a:pt x="37835" y="3233737"/>
                </a:lnTo>
                <a:lnTo>
                  <a:pt x="40217" y="3230033"/>
                </a:lnTo>
                <a:lnTo>
                  <a:pt x="43392" y="3226064"/>
                </a:lnTo>
                <a:lnTo>
                  <a:pt x="42598" y="3218392"/>
                </a:lnTo>
                <a:lnTo>
                  <a:pt x="42069" y="3210718"/>
                </a:lnTo>
                <a:lnTo>
                  <a:pt x="41804" y="3207014"/>
                </a:lnTo>
                <a:lnTo>
                  <a:pt x="42069" y="3203839"/>
                </a:lnTo>
                <a:lnTo>
                  <a:pt x="42333" y="3200400"/>
                </a:lnTo>
                <a:lnTo>
                  <a:pt x="43127" y="3197489"/>
                </a:lnTo>
                <a:lnTo>
                  <a:pt x="44185" y="3194843"/>
                </a:lnTo>
                <a:lnTo>
                  <a:pt x="46037" y="3192462"/>
                </a:lnTo>
                <a:lnTo>
                  <a:pt x="47096" y="3191403"/>
                </a:lnTo>
                <a:lnTo>
                  <a:pt x="48154" y="3190610"/>
                </a:lnTo>
                <a:lnTo>
                  <a:pt x="49742" y="3189816"/>
                </a:lnTo>
                <a:lnTo>
                  <a:pt x="51329" y="3189287"/>
                </a:lnTo>
                <a:lnTo>
                  <a:pt x="55033" y="3188229"/>
                </a:lnTo>
                <a:lnTo>
                  <a:pt x="59267" y="3187964"/>
                </a:lnTo>
                <a:lnTo>
                  <a:pt x="64823" y="3188758"/>
                </a:lnTo>
                <a:lnTo>
                  <a:pt x="70908" y="3189552"/>
                </a:lnTo>
                <a:lnTo>
                  <a:pt x="85461" y="3204897"/>
                </a:lnTo>
                <a:lnTo>
                  <a:pt x="89164" y="3207279"/>
                </a:lnTo>
                <a:lnTo>
                  <a:pt x="92869" y="3209660"/>
                </a:lnTo>
                <a:lnTo>
                  <a:pt x="96573" y="3211512"/>
                </a:lnTo>
                <a:lnTo>
                  <a:pt x="99748" y="3212835"/>
                </a:lnTo>
                <a:lnTo>
                  <a:pt x="103452" y="3213894"/>
                </a:lnTo>
                <a:lnTo>
                  <a:pt x="107156" y="3214423"/>
                </a:lnTo>
                <a:lnTo>
                  <a:pt x="110596" y="3214686"/>
                </a:lnTo>
                <a:lnTo>
                  <a:pt x="114035" y="3214686"/>
                </a:lnTo>
                <a:lnTo>
                  <a:pt x="117210" y="3214158"/>
                </a:lnTo>
                <a:lnTo>
                  <a:pt x="120650" y="3213629"/>
                </a:lnTo>
                <a:lnTo>
                  <a:pt x="124090" y="3212041"/>
                </a:lnTo>
                <a:lnTo>
                  <a:pt x="127264" y="3210454"/>
                </a:lnTo>
                <a:lnTo>
                  <a:pt x="130440" y="3208073"/>
                </a:lnTo>
                <a:lnTo>
                  <a:pt x="133614" y="3205691"/>
                </a:lnTo>
                <a:lnTo>
                  <a:pt x="136790" y="3202517"/>
                </a:lnTo>
                <a:lnTo>
                  <a:pt x="139700" y="3198812"/>
                </a:lnTo>
                <a:lnTo>
                  <a:pt x="119592" y="3174735"/>
                </a:lnTo>
                <a:lnTo>
                  <a:pt x="116681" y="3175528"/>
                </a:lnTo>
                <a:lnTo>
                  <a:pt x="114035" y="3175528"/>
                </a:lnTo>
                <a:lnTo>
                  <a:pt x="111390" y="3175264"/>
                </a:lnTo>
                <a:lnTo>
                  <a:pt x="109008" y="3174735"/>
                </a:lnTo>
                <a:lnTo>
                  <a:pt x="106892" y="3174206"/>
                </a:lnTo>
                <a:lnTo>
                  <a:pt x="104775" y="3173412"/>
                </a:lnTo>
                <a:lnTo>
                  <a:pt x="102923" y="3172089"/>
                </a:lnTo>
                <a:lnTo>
                  <a:pt x="101071" y="3170766"/>
                </a:lnTo>
                <a:lnTo>
                  <a:pt x="97896" y="3167856"/>
                </a:lnTo>
                <a:lnTo>
                  <a:pt x="94985" y="3164151"/>
                </a:lnTo>
                <a:lnTo>
                  <a:pt x="92075" y="3160183"/>
                </a:lnTo>
                <a:lnTo>
                  <a:pt x="89694" y="3155685"/>
                </a:lnTo>
                <a:lnTo>
                  <a:pt x="96837" y="3152510"/>
                </a:lnTo>
                <a:lnTo>
                  <a:pt x="103452" y="3148806"/>
                </a:lnTo>
                <a:lnTo>
                  <a:pt x="110331" y="3144837"/>
                </a:lnTo>
                <a:lnTo>
                  <a:pt x="116946" y="3141133"/>
                </a:lnTo>
                <a:lnTo>
                  <a:pt x="120385" y="3139281"/>
                </a:lnTo>
                <a:lnTo>
                  <a:pt x="124090" y="3137693"/>
                </a:lnTo>
                <a:lnTo>
                  <a:pt x="127529" y="3136370"/>
                </a:lnTo>
                <a:lnTo>
                  <a:pt x="131233" y="3135311"/>
                </a:lnTo>
                <a:lnTo>
                  <a:pt x="135202" y="3134254"/>
                </a:lnTo>
                <a:lnTo>
                  <a:pt x="139171" y="3133989"/>
                </a:lnTo>
                <a:lnTo>
                  <a:pt x="143139" y="3133725"/>
                </a:lnTo>
                <a:lnTo>
                  <a:pt x="147373" y="3133989"/>
                </a:lnTo>
                <a:lnTo>
                  <a:pt x="149225" y="3133989"/>
                </a:lnTo>
                <a:lnTo>
                  <a:pt x="151342" y="3133725"/>
                </a:lnTo>
                <a:lnTo>
                  <a:pt x="153194" y="3132666"/>
                </a:lnTo>
                <a:lnTo>
                  <a:pt x="154781" y="3131608"/>
                </a:lnTo>
                <a:lnTo>
                  <a:pt x="157162" y="3128962"/>
                </a:lnTo>
                <a:lnTo>
                  <a:pt x="159279" y="3126581"/>
                </a:lnTo>
                <a:lnTo>
                  <a:pt x="161131" y="3124200"/>
                </a:lnTo>
                <a:lnTo>
                  <a:pt x="162983" y="3121289"/>
                </a:lnTo>
                <a:lnTo>
                  <a:pt x="164571" y="3118643"/>
                </a:lnTo>
                <a:lnTo>
                  <a:pt x="165894" y="3115468"/>
                </a:lnTo>
                <a:lnTo>
                  <a:pt x="168010" y="3109647"/>
                </a:lnTo>
                <a:lnTo>
                  <a:pt x="169862" y="3103298"/>
                </a:lnTo>
                <a:lnTo>
                  <a:pt x="171186" y="3097212"/>
                </a:lnTo>
                <a:lnTo>
                  <a:pt x="173567" y="3083983"/>
                </a:lnTo>
                <a:lnTo>
                  <a:pt x="174889" y="3077369"/>
                </a:lnTo>
                <a:lnTo>
                  <a:pt x="176477" y="3071283"/>
                </a:lnTo>
                <a:lnTo>
                  <a:pt x="178329" y="3065198"/>
                </a:lnTo>
                <a:lnTo>
                  <a:pt x="179652" y="3062023"/>
                </a:lnTo>
                <a:lnTo>
                  <a:pt x="181239" y="3059376"/>
                </a:lnTo>
                <a:lnTo>
                  <a:pt x="182827" y="3056731"/>
                </a:lnTo>
                <a:lnTo>
                  <a:pt x="184679" y="3054085"/>
                </a:lnTo>
                <a:lnTo>
                  <a:pt x="186796" y="3051439"/>
                </a:lnTo>
                <a:lnTo>
                  <a:pt x="188912" y="3049323"/>
                </a:lnTo>
                <a:lnTo>
                  <a:pt x="191558" y="3046677"/>
                </a:lnTo>
                <a:lnTo>
                  <a:pt x="194469" y="3044825"/>
                </a:lnTo>
                <a:lnTo>
                  <a:pt x="197908" y="3042708"/>
                </a:lnTo>
                <a:lnTo>
                  <a:pt x="201083" y="3041120"/>
                </a:lnTo>
                <a:lnTo>
                  <a:pt x="201612" y="3040327"/>
                </a:lnTo>
                <a:lnTo>
                  <a:pt x="194998" y="3037151"/>
                </a:lnTo>
                <a:lnTo>
                  <a:pt x="188912" y="3034242"/>
                </a:lnTo>
                <a:lnTo>
                  <a:pt x="183356" y="3030538"/>
                </a:lnTo>
                <a:lnTo>
                  <a:pt x="177536" y="3026833"/>
                </a:lnTo>
                <a:lnTo>
                  <a:pt x="172244" y="3023129"/>
                </a:lnTo>
                <a:lnTo>
                  <a:pt x="166952" y="3019160"/>
                </a:lnTo>
                <a:lnTo>
                  <a:pt x="161925" y="3014926"/>
                </a:lnTo>
                <a:lnTo>
                  <a:pt x="156898" y="3010429"/>
                </a:lnTo>
                <a:lnTo>
                  <a:pt x="152400" y="3006195"/>
                </a:lnTo>
                <a:lnTo>
                  <a:pt x="147638" y="3001698"/>
                </a:lnTo>
                <a:lnTo>
                  <a:pt x="139171" y="2992173"/>
                </a:lnTo>
                <a:lnTo>
                  <a:pt x="130969" y="2982383"/>
                </a:lnTo>
                <a:lnTo>
                  <a:pt x="123031" y="2971800"/>
                </a:lnTo>
                <a:lnTo>
                  <a:pt x="115887" y="2961481"/>
                </a:lnTo>
                <a:lnTo>
                  <a:pt x="108479" y="2950633"/>
                </a:lnTo>
                <a:lnTo>
                  <a:pt x="94192" y="2928408"/>
                </a:lnTo>
                <a:lnTo>
                  <a:pt x="80169" y="2906712"/>
                </a:lnTo>
                <a:lnTo>
                  <a:pt x="72760" y="2895864"/>
                </a:lnTo>
                <a:lnTo>
                  <a:pt x="65352" y="2885545"/>
                </a:lnTo>
                <a:lnTo>
                  <a:pt x="62442" y="2883958"/>
                </a:lnTo>
                <a:lnTo>
                  <a:pt x="59002" y="2882635"/>
                </a:lnTo>
                <a:lnTo>
                  <a:pt x="52123" y="2880254"/>
                </a:lnTo>
                <a:lnTo>
                  <a:pt x="48948" y="2878666"/>
                </a:lnTo>
                <a:lnTo>
                  <a:pt x="46037" y="2877343"/>
                </a:lnTo>
                <a:lnTo>
                  <a:pt x="43656" y="2875492"/>
                </a:lnTo>
                <a:lnTo>
                  <a:pt x="42598" y="2874168"/>
                </a:lnTo>
                <a:lnTo>
                  <a:pt x="41804" y="2872846"/>
                </a:lnTo>
                <a:lnTo>
                  <a:pt x="38629" y="2868877"/>
                </a:lnTo>
                <a:lnTo>
                  <a:pt x="35189" y="2864908"/>
                </a:lnTo>
                <a:lnTo>
                  <a:pt x="31221" y="2861204"/>
                </a:lnTo>
                <a:lnTo>
                  <a:pt x="26987" y="2857235"/>
                </a:lnTo>
                <a:lnTo>
                  <a:pt x="18521" y="2849562"/>
                </a:lnTo>
                <a:lnTo>
                  <a:pt x="14023" y="2845858"/>
                </a:lnTo>
                <a:lnTo>
                  <a:pt x="10319" y="2841889"/>
                </a:lnTo>
                <a:lnTo>
                  <a:pt x="6879" y="2837920"/>
                </a:lnTo>
                <a:lnTo>
                  <a:pt x="3969" y="2833951"/>
                </a:lnTo>
                <a:lnTo>
                  <a:pt x="2646" y="2832100"/>
                </a:lnTo>
                <a:lnTo>
                  <a:pt x="1587" y="2829983"/>
                </a:lnTo>
                <a:lnTo>
                  <a:pt x="794" y="2827866"/>
                </a:lnTo>
                <a:lnTo>
                  <a:pt x="264" y="2825749"/>
                </a:lnTo>
                <a:lnTo>
                  <a:pt x="0" y="2823898"/>
                </a:lnTo>
                <a:lnTo>
                  <a:pt x="0" y="2821252"/>
                </a:lnTo>
                <a:lnTo>
                  <a:pt x="0" y="2819135"/>
                </a:lnTo>
                <a:lnTo>
                  <a:pt x="529" y="2817018"/>
                </a:lnTo>
                <a:lnTo>
                  <a:pt x="1587" y="2814901"/>
                </a:lnTo>
                <a:lnTo>
                  <a:pt x="2381" y="2812520"/>
                </a:lnTo>
                <a:lnTo>
                  <a:pt x="3969" y="2809875"/>
                </a:lnTo>
                <a:lnTo>
                  <a:pt x="5821" y="2807493"/>
                </a:lnTo>
                <a:lnTo>
                  <a:pt x="7408" y="2805906"/>
                </a:lnTo>
                <a:lnTo>
                  <a:pt x="9260" y="2804318"/>
                </a:lnTo>
                <a:lnTo>
                  <a:pt x="10848" y="2803524"/>
                </a:lnTo>
                <a:lnTo>
                  <a:pt x="12700" y="2802731"/>
                </a:lnTo>
                <a:lnTo>
                  <a:pt x="14552" y="2802202"/>
                </a:lnTo>
                <a:lnTo>
                  <a:pt x="16404" y="2801937"/>
                </a:lnTo>
                <a:lnTo>
                  <a:pt x="17992" y="2801937"/>
                </a:lnTo>
                <a:lnTo>
                  <a:pt x="19844" y="2802202"/>
                </a:lnTo>
                <a:lnTo>
                  <a:pt x="21696" y="2802731"/>
                </a:lnTo>
                <a:lnTo>
                  <a:pt x="23548" y="2803260"/>
                </a:lnTo>
                <a:lnTo>
                  <a:pt x="27517" y="2805377"/>
                </a:lnTo>
                <a:lnTo>
                  <a:pt x="31750" y="2807758"/>
                </a:lnTo>
                <a:lnTo>
                  <a:pt x="35719" y="2810668"/>
                </a:lnTo>
                <a:lnTo>
                  <a:pt x="43921" y="2817283"/>
                </a:lnTo>
                <a:lnTo>
                  <a:pt x="52652" y="2824691"/>
                </a:lnTo>
                <a:lnTo>
                  <a:pt x="56885" y="2828131"/>
                </a:lnTo>
                <a:lnTo>
                  <a:pt x="61119" y="2831041"/>
                </a:lnTo>
                <a:lnTo>
                  <a:pt x="65087" y="2833951"/>
                </a:lnTo>
                <a:lnTo>
                  <a:pt x="69321" y="2836068"/>
                </a:lnTo>
                <a:lnTo>
                  <a:pt x="77523" y="2843741"/>
                </a:lnTo>
                <a:lnTo>
                  <a:pt x="80963" y="2841360"/>
                </a:lnTo>
                <a:lnTo>
                  <a:pt x="84667" y="2838450"/>
                </a:lnTo>
                <a:lnTo>
                  <a:pt x="88106" y="2835539"/>
                </a:lnTo>
                <a:lnTo>
                  <a:pt x="91281" y="2832364"/>
                </a:lnTo>
                <a:lnTo>
                  <a:pt x="97102" y="2825220"/>
                </a:lnTo>
                <a:lnTo>
                  <a:pt x="102923" y="2818341"/>
                </a:lnTo>
                <a:lnTo>
                  <a:pt x="108744" y="2811462"/>
                </a:lnTo>
                <a:lnTo>
                  <a:pt x="111919" y="2808023"/>
                </a:lnTo>
                <a:lnTo>
                  <a:pt x="115094" y="2805112"/>
                </a:lnTo>
                <a:lnTo>
                  <a:pt x="118798" y="2802731"/>
                </a:lnTo>
                <a:lnTo>
                  <a:pt x="122502" y="2800085"/>
                </a:lnTo>
                <a:lnTo>
                  <a:pt x="126735" y="2797968"/>
                </a:lnTo>
                <a:lnTo>
                  <a:pt x="131233" y="2796380"/>
                </a:lnTo>
                <a:lnTo>
                  <a:pt x="135467" y="2795587"/>
                </a:lnTo>
                <a:lnTo>
                  <a:pt x="139171" y="2794793"/>
                </a:lnTo>
                <a:lnTo>
                  <a:pt x="142081" y="2794793"/>
                </a:lnTo>
                <a:lnTo>
                  <a:pt x="144462" y="2795322"/>
                </a:lnTo>
                <a:lnTo>
                  <a:pt x="146314" y="2795852"/>
                </a:lnTo>
                <a:lnTo>
                  <a:pt x="147373" y="2796646"/>
                </a:lnTo>
                <a:lnTo>
                  <a:pt x="148167" y="2798233"/>
                </a:lnTo>
                <a:lnTo>
                  <a:pt x="148431" y="2799820"/>
                </a:lnTo>
                <a:lnTo>
                  <a:pt x="148431" y="2801408"/>
                </a:lnTo>
                <a:lnTo>
                  <a:pt x="148431" y="2803524"/>
                </a:lnTo>
                <a:lnTo>
                  <a:pt x="147108" y="2807493"/>
                </a:lnTo>
                <a:lnTo>
                  <a:pt x="143933" y="2816754"/>
                </a:lnTo>
                <a:lnTo>
                  <a:pt x="185737" y="2811197"/>
                </a:lnTo>
                <a:lnTo>
                  <a:pt x="187060" y="2811462"/>
                </a:lnTo>
                <a:lnTo>
                  <a:pt x="188383" y="2811462"/>
                </a:lnTo>
                <a:lnTo>
                  <a:pt x="189442" y="2811197"/>
                </a:lnTo>
                <a:lnTo>
                  <a:pt x="190500" y="2810933"/>
                </a:lnTo>
                <a:lnTo>
                  <a:pt x="191029" y="2810404"/>
                </a:lnTo>
                <a:lnTo>
                  <a:pt x="191558" y="2809345"/>
                </a:lnTo>
                <a:lnTo>
                  <a:pt x="192352" y="2808023"/>
                </a:lnTo>
                <a:lnTo>
                  <a:pt x="192617" y="2806964"/>
                </a:lnTo>
                <a:lnTo>
                  <a:pt x="195262" y="2799291"/>
                </a:lnTo>
                <a:lnTo>
                  <a:pt x="198702" y="2791883"/>
                </a:lnTo>
                <a:lnTo>
                  <a:pt x="202671" y="2784739"/>
                </a:lnTo>
                <a:lnTo>
                  <a:pt x="207433" y="2778389"/>
                </a:lnTo>
                <a:lnTo>
                  <a:pt x="212460" y="2772568"/>
                </a:lnTo>
                <a:lnTo>
                  <a:pt x="218017" y="2767012"/>
                </a:lnTo>
                <a:lnTo>
                  <a:pt x="224102" y="2761720"/>
                </a:lnTo>
                <a:lnTo>
                  <a:pt x="230981" y="2756958"/>
                </a:lnTo>
                <a:lnTo>
                  <a:pt x="221192" y="2746375"/>
                </a:lnTo>
                <a:lnTo>
                  <a:pt x="216165" y="2741083"/>
                </a:lnTo>
                <a:lnTo>
                  <a:pt x="211667" y="2736320"/>
                </a:lnTo>
                <a:lnTo>
                  <a:pt x="207698" y="2731293"/>
                </a:lnTo>
                <a:lnTo>
                  <a:pt x="204258" y="2726531"/>
                </a:lnTo>
                <a:lnTo>
                  <a:pt x="202671" y="2723885"/>
                </a:lnTo>
                <a:lnTo>
                  <a:pt x="201612" y="2721768"/>
                </a:lnTo>
                <a:lnTo>
                  <a:pt x="200554" y="2719387"/>
                </a:lnTo>
                <a:lnTo>
                  <a:pt x="200025" y="2717005"/>
                </a:lnTo>
                <a:lnTo>
                  <a:pt x="199231" y="2714360"/>
                </a:lnTo>
                <a:lnTo>
                  <a:pt x="199231" y="2712244"/>
                </a:lnTo>
                <a:lnTo>
                  <a:pt x="199231" y="2709862"/>
                </a:lnTo>
                <a:lnTo>
                  <a:pt x="200025" y="2707481"/>
                </a:lnTo>
                <a:lnTo>
                  <a:pt x="200819" y="2705364"/>
                </a:lnTo>
                <a:lnTo>
                  <a:pt x="202142" y="2702719"/>
                </a:lnTo>
                <a:lnTo>
                  <a:pt x="203729" y="2700337"/>
                </a:lnTo>
                <a:lnTo>
                  <a:pt x="205846" y="2697956"/>
                </a:lnTo>
                <a:lnTo>
                  <a:pt x="208227" y="2695310"/>
                </a:lnTo>
                <a:lnTo>
                  <a:pt x="210873" y="2693193"/>
                </a:lnTo>
                <a:lnTo>
                  <a:pt x="214577" y="2690812"/>
                </a:lnTo>
                <a:lnTo>
                  <a:pt x="218281" y="2688431"/>
                </a:lnTo>
                <a:lnTo>
                  <a:pt x="222779" y="2685520"/>
                </a:lnTo>
                <a:lnTo>
                  <a:pt x="227542" y="2683139"/>
                </a:lnTo>
                <a:lnTo>
                  <a:pt x="233098" y="2680758"/>
                </a:lnTo>
                <a:lnTo>
                  <a:pt x="239183" y="2678112"/>
                </a:lnTo>
                <a:lnTo>
                  <a:pt x="244475" y="2675730"/>
                </a:lnTo>
                <a:lnTo>
                  <a:pt x="248973" y="2673349"/>
                </a:lnTo>
                <a:lnTo>
                  <a:pt x="253735" y="2670439"/>
                </a:lnTo>
                <a:lnTo>
                  <a:pt x="257704" y="2667529"/>
                </a:lnTo>
                <a:lnTo>
                  <a:pt x="261673" y="2664354"/>
                </a:lnTo>
                <a:lnTo>
                  <a:pt x="265112" y="2660914"/>
                </a:lnTo>
                <a:lnTo>
                  <a:pt x="268023" y="2657739"/>
                </a:lnTo>
                <a:lnTo>
                  <a:pt x="270933" y="2654035"/>
                </a:lnTo>
                <a:lnTo>
                  <a:pt x="273314" y="2650331"/>
                </a:lnTo>
                <a:lnTo>
                  <a:pt x="275431" y="2646362"/>
                </a:lnTo>
                <a:lnTo>
                  <a:pt x="277283" y="2642393"/>
                </a:lnTo>
                <a:lnTo>
                  <a:pt x="278606" y="2638160"/>
                </a:lnTo>
                <a:lnTo>
                  <a:pt x="279929" y="2633927"/>
                </a:lnTo>
                <a:lnTo>
                  <a:pt x="280723" y="2629693"/>
                </a:lnTo>
                <a:lnTo>
                  <a:pt x="280987" y="2625724"/>
                </a:lnTo>
                <a:lnTo>
                  <a:pt x="281252" y="2621491"/>
                </a:lnTo>
                <a:lnTo>
                  <a:pt x="281252" y="2616993"/>
                </a:lnTo>
                <a:lnTo>
                  <a:pt x="280723" y="2612761"/>
                </a:lnTo>
                <a:lnTo>
                  <a:pt x="280194" y="2608526"/>
                </a:lnTo>
                <a:lnTo>
                  <a:pt x="278871" y="2604293"/>
                </a:lnTo>
                <a:lnTo>
                  <a:pt x="277548" y="2599796"/>
                </a:lnTo>
                <a:lnTo>
                  <a:pt x="275696" y="2595827"/>
                </a:lnTo>
                <a:lnTo>
                  <a:pt x="273844" y="2591594"/>
                </a:lnTo>
                <a:lnTo>
                  <a:pt x="271462" y="2587625"/>
                </a:lnTo>
                <a:lnTo>
                  <a:pt x="269081" y="2583921"/>
                </a:lnTo>
                <a:lnTo>
                  <a:pt x="265906" y="2580216"/>
                </a:lnTo>
                <a:lnTo>
                  <a:pt x="262996" y="2576512"/>
                </a:lnTo>
                <a:lnTo>
                  <a:pt x="259556" y="2573073"/>
                </a:lnTo>
                <a:lnTo>
                  <a:pt x="255587" y="2569897"/>
                </a:lnTo>
                <a:lnTo>
                  <a:pt x="251619" y="2566723"/>
                </a:lnTo>
                <a:lnTo>
                  <a:pt x="247121" y="2563548"/>
                </a:lnTo>
                <a:lnTo>
                  <a:pt x="242623" y="2560902"/>
                </a:lnTo>
                <a:lnTo>
                  <a:pt x="223573" y="2553494"/>
                </a:lnTo>
                <a:lnTo>
                  <a:pt x="225160" y="2551376"/>
                </a:lnTo>
                <a:lnTo>
                  <a:pt x="226483" y="2548996"/>
                </a:lnTo>
                <a:lnTo>
                  <a:pt x="227277" y="2546086"/>
                </a:lnTo>
                <a:lnTo>
                  <a:pt x="228071" y="2543439"/>
                </a:lnTo>
                <a:lnTo>
                  <a:pt x="229658" y="2537354"/>
                </a:lnTo>
                <a:lnTo>
                  <a:pt x="231246" y="2530740"/>
                </a:lnTo>
                <a:lnTo>
                  <a:pt x="233627" y="2517775"/>
                </a:lnTo>
                <a:lnTo>
                  <a:pt x="235214" y="2511689"/>
                </a:lnTo>
                <a:lnTo>
                  <a:pt x="237067" y="2506133"/>
                </a:lnTo>
                <a:lnTo>
                  <a:pt x="238389" y="2503487"/>
                </a:lnTo>
                <a:lnTo>
                  <a:pt x="239448" y="2501371"/>
                </a:lnTo>
                <a:lnTo>
                  <a:pt x="241035" y="2499254"/>
                </a:lnTo>
                <a:lnTo>
                  <a:pt x="242887" y="2497402"/>
                </a:lnTo>
                <a:lnTo>
                  <a:pt x="244739" y="2495549"/>
                </a:lnTo>
                <a:lnTo>
                  <a:pt x="247121" y="2494227"/>
                </a:lnTo>
                <a:lnTo>
                  <a:pt x="249767" y="2493433"/>
                </a:lnTo>
                <a:lnTo>
                  <a:pt x="252412" y="2492639"/>
                </a:lnTo>
                <a:lnTo>
                  <a:pt x="255587" y="2492375"/>
                </a:lnTo>
                <a:lnTo>
                  <a:pt x="259027" y="2492375"/>
                </a:lnTo>
                <a:lnTo>
                  <a:pt x="262996" y="2492904"/>
                </a:lnTo>
                <a:lnTo>
                  <a:pt x="266964" y="2493962"/>
                </a:lnTo>
                <a:lnTo>
                  <a:pt x="271462" y="2495549"/>
                </a:lnTo>
                <a:lnTo>
                  <a:pt x="276754" y="2497667"/>
                </a:lnTo>
                <a:lnTo>
                  <a:pt x="282310" y="2500048"/>
                </a:lnTo>
                <a:lnTo>
                  <a:pt x="288131" y="2503223"/>
                </a:lnTo>
                <a:lnTo>
                  <a:pt x="289719" y="2503752"/>
                </a:lnTo>
                <a:lnTo>
                  <a:pt x="290777" y="2504281"/>
                </a:lnTo>
                <a:lnTo>
                  <a:pt x="292364" y="2504281"/>
                </a:lnTo>
                <a:lnTo>
                  <a:pt x="293687" y="2504810"/>
                </a:lnTo>
                <a:lnTo>
                  <a:pt x="294746" y="2504281"/>
                </a:lnTo>
                <a:lnTo>
                  <a:pt x="296069" y="2504017"/>
                </a:lnTo>
                <a:lnTo>
                  <a:pt x="298450" y="2502958"/>
                </a:lnTo>
                <a:lnTo>
                  <a:pt x="300302" y="2501106"/>
                </a:lnTo>
                <a:lnTo>
                  <a:pt x="302419" y="2498460"/>
                </a:lnTo>
                <a:lnTo>
                  <a:pt x="304006" y="2496079"/>
                </a:lnTo>
                <a:lnTo>
                  <a:pt x="305594" y="2492904"/>
                </a:lnTo>
                <a:lnTo>
                  <a:pt x="306917" y="2489994"/>
                </a:lnTo>
                <a:lnTo>
                  <a:pt x="307710" y="2486818"/>
                </a:lnTo>
                <a:lnTo>
                  <a:pt x="308239" y="2483909"/>
                </a:lnTo>
                <a:lnTo>
                  <a:pt x="309033" y="2480998"/>
                </a:lnTo>
                <a:lnTo>
                  <a:pt x="309033" y="2478352"/>
                </a:lnTo>
                <a:lnTo>
                  <a:pt x="309033" y="2476235"/>
                </a:lnTo>
                <a:lnTo>
                  <a:pt x="308239" y="2474383"/>
                </a:lnTo>
                <a:lnTo>
                  <a:pt x="307446" y="2473325"/>
                </a:lnTo>
                <a:lnTo>
                  <a:pt x="303212" y="2469356"/>
                </a:lnTo>
                <a:lnTo>
                  <a:pt x="299244" y="2465388"/>
                </a:lnTo>
                <a:lnTo>
                  <a:pt x="296069" y="2461418"/>
                </a:lnTo>
                <a:lnTo>
                  <a:pt x="292894" y="2457714"/>
                </a:lnTo>
                <a:lnTo>
                  <a:pt x="290777" y="2453746"/>
                </a:lnTo>
                <a:lnTo>
                  <a:pt x="288925" y="2450042"/>
                </a:lnTo>
                <a:lnTo>
                  <a:pt x="287602" y="2446072"/>
                </a:lnTo>
                <a:lnTo>
                  <a:pt x="286279" y="2442369"/>
                </a:lnTo>
                <a:lnTo>
                  <a:pt x="285750" y="2438399"/>
                </a:lnTo>
                <a:lnTo>
                  <a:pt x="285221" y="2434695"/>
                </a:lnTo>
                <a:lnTo>
                  <a:pt x="285221" y="2430991"/>
                </a:lnTo>
                <a:lnTo>
                  <a:pt x="285750" y="2427287"/>
                </a:lnTo>
                <a:lnTo>
                  <a:pt x="286279" y="2423319"/>
                </a:lnTo>
                <a:lnTo>
                  <a:pt x="286808" y="2419614"/>
                </a:lnTo>
                <a:lnTo>
                  <a:pt x="287867" y="2415910"/>
                </a:lnTo>
                <a:lnTo>
                  <a:pt x="288925" y="2412206"/>
                </a:lnTo>
                <a:lnTo>
                  <a:pt x="291835" y="2404798"/>
                </a:lnTo>
                <a:lnTo>
                  <a:pt x="294746" y="2397389"/>
                </a:lnTo>
                <a:lnTo>
                  <a:pt x="301625" y="2382837"/>
                </a:lnTo>
                <a:lnTo>
                  <a:pt x="304271" y="2375429"/>
                </a:lnTo>
                <a:lnTo>
                  <a:pt x="307181" y="2368021"/>
                </a:lnTo>
                <a:lnTo>
                  <a:pt x="307975" y="2364316"/>
                </a:lnTo>
                <a:lnTo>
                  <a:pt x="309033" y="2360612"/>
                </a:lnTo>
                <a:lnTo>
                  <a:pt x="309562" y="2356644"/>
                </a:lnTo>
                <a:lnTo>
                  <a:pt x="309827" y="2352939"/>
                </a:lnTo>
                <a:lnTo>
                  <a:pt x="310621" y="2347383"/>
                </a:lnTo>
                <a:lnTo>
                  <a:pt x="311414" y="2341826"/>
                </a:lnTo>
                <a:lnTo>
                  <a:pt x="313796" y="2330713"/>
                </a:lnTo>
                <a:lnTo>
                  <a:pt x="314325" y="2321718"/>
                </a:lnTo>
                <a:lnTo>
                  <a:pt x="314325" y="2312722"/>
                </a:lnTo>
                <a:lnTo>
                  <a:pt x="313796" y="2308489"/>
                </a:lnTo>
                <a:lnTo>
                  <a:pt x="313531" y="2304520"/>
                </a:lnTo>
                <a:lnTo>
                  <a:pt x="312738" y="2300552"/>
                </a:lnTo>
                <a:lnTo>
                  <a:pt x="311414" y="2296848"/>
                </a:lnTo>
                <a:lnTo>
                  <a:pt x="309827" y="2293144"/>
                </a:lnTo>
                <a:lnTo>
                  <a:pt x="307710" y="2289968"/>
                </a:lnTo>
                <a:lnTo>
                  <a:pt x="305329" y="2286793"/>
                </a:lnTo>
                <a:lnTo>
                  <a:pt x="302154" y="2284412"/>
                </a:lnTo>
                <a:lnTo>
                  <a:pt x="298450" y="2282295"/>
                </a:lnTo>
                <a:lnTo>
                  <a:pt x="294217" y="2280178"/>
                </a:lnTo>
                <a:lnTo>
                  <a:pt x="288925" y="2278856"/>
                </a:lnTo>
                <a:lnTo>
                  <a:pt x="283104" y="2278062"/>
                </a:lnTo>
                <a:lnTo>
                  <a:pt x="284956" y="2284412"/>
                </a:lnTo>
                <a:lnTo>
                  <a:pt x="286279" y="2290497"/>
                </a:lnTo>
                <a:lnTo>
                  <a:pt x="286808" y="2296054"/>
                </a:lnTo>
                <a:lnTo>
                  <a:pt x="286808" y="2301080"/>
                </a:lnTo>
                <a:lnTo>
                  <a:pt x="286279" y="2305313"/>
                </a:lnTo>
                <a:lnTo>
                  <a:pt x="284956" y="2309018"/>
                </a:lnTo>
                <a:lnTo>
                  <a:pt x="284162" y="2310605"/>
                </a:lnTo>
                <a:lnTo>
                  <a:pt x="283104" y="2312193"/>
                </a:lnTo>
                <a:lnTo>
                  <a:pt x="282310" y="2313252"/>
                </a:lnTo>
                <a:lnTo>
                  <a:pt x="280987" y="2314575"/>
                </a:lnTo>
                <a:lnTo>
                  <a:pt x="279400" y="2315897"/>
                </a:lnTo>
                <a:lnTo>
                  <a:pt x="278077" y="2316691"/>
                </a:lnTo>
                <a:lnTo>
                  <a:pt x="274637" y="2318279"/>
                </a:lnTo>
                <a:lnTo>
                  <a:pt x="270669" y="2319073"/>
                </a:lnTo>
                <a:lnTo>
                  <a:pt x="266171" y="2319867"/>
                </a:lnTo>
                <a:lnTo>
                  <a:pt x="261408" y="2319867"/>
                </a:lnTo>
                <a:lnTo>
                  <a:pt x="256117" y="2319073"/>
                </a:lnTo>
                <a:lnTo>
                  <a:pt x="250296" y="2318279"/>
                </a:lnTo>
                <a:lnTo>
                  <a:pt x="244211" y="2316956"/>
                </a:lnTo>
                <a:lnTo>
                  <a:pt x="240506" y="2315897"/>
                </a:lnTo>
                <a:lnTo>
                  <a:pt x="236802" y="2314575"/>
                </a:lnTo>
                <a:lnTo>
                  <a:pt x="233363" y="2313252"/>
                </a:lnTo>
                <a:lnTo>
                  <a:pt x="229923" y="2311399"/>
                </a:lnTo>
                <a:lnTo>
                  <a:pt x="226748" y="2309548"/>
                </a:lnTo>
                <a:lnTo>
                  <a:pt x="223573" y="2307695"/>
                </a:lnTo>
                <a:lnTo>
                  <a:pt x="217487" y="2303197"/>
                </a:lnTo>
                <a:lnTo>
                  <a:pt x="211667" y="2298170"/>
                </a:lnTo>
                <a:lnTo>
                  <a:pt x="206375" y="2292878"/>
                </a:lnTo>
                <a:lnTo>
                  <a:pt x="201612" y="2286793"/>
                </a:lnTo>
                <a:lnTo>
                  <a:pt x="196585" y="2280972"/>
                </a:lnTo>
                <a:lnTo>
                  <a:pt x="180975" y="2263774"/>
                </a:lnTo>
                <a:lnTo>
                  <a:pt x="171450" y="2254249"/>
                </a:lnTo>
                <a:lnTo>
                  <a:pt x="167746" y="2249223"/>
                </a:lnTo>
                <a:lnTo>
                  <a:pt x="164042" y="2243930"/>
                </a:lnTo>
                <a:lnTo>
                  <a:pt x="161131" y="2238375"/>
                </a:lnTo>
                <a:lnTo>
                  <a:pt x="160338" y="2235729"/>
                </a:lnTo>
                <a:lnTo>
                  <a:pt x="159279" y="2232818"/>
                </a:lnTo>
                <a:lnTo>
                  <a:pt x="158485" y="2229908"/>
                </a:lnTo>
                <a:lnTo>
                  <a:pt x="158221" y="2226733"/>
                </a:lnTo>
                <a:lnTo>
                  <a:pt x="157956" y="2223558"/>
                </a:lnTo>
                <a:lnTo>
                  <a:pt x="158221" y="2220648"/>
                </a:lnTo>
                <a:lnTo>
                  <a:pt x="158485" y="2217208"/>
                </a:lnTo>
                <a:lnTo>
                  <a:pt x="159014" y="2213769"/>
                </a:lnTo>
                <a:lnTo>
                  <a:pt x="160073" y="2210329"/>
                </a:lnTo>
                <a:lnTo>
                  <a:pt x="161131" y="2206889"/>
                </a:lnTo>
                <a:lnTo>
                  <a:pt x="168275" y="2214033"/>
                </a:lnTo>
                <a:lnTo>
                  <a:pt x="175419" y="2220648"/>
                </a:lnTo>
                <a:lnTo>
                  <a:pt x="178858" y="2223293"/>
                </a:lnTo>
                <a:lnTo>
                  <a:pt x="181769" y="2225410"/>
                </a:lnTo>
                <a:lnTo>
                  <a:pt x="184944" y="2226998"/>
                </a:lnTo>
                <a:lnTo>
                  <a:pt x="187589" y="2228056"/>
                </a:lnTo>
                <a:lnTo>
                  <a:pt x="188912" y="2228320"/>
                </a:lnTo>
                <a:lnTo>
                  <a:pt x="190500" y="2228320"/>
                </a:lnTo>
                <a:lnTo>
                  <a:pt x="191558" y="2228056"/>
                </a:lnTo>
                <a:lnTo>
                  <a:pt x="192617" y="2227262"/>
                </a:lnTo>
                <a:lnTo>
                  <a:pt x="193675" y="2226733"/>
                </a:lnTo>
                <a:lnTo>
                  <a:pt x="194998" y="2225675"/>
                </a:lnTo>
                <a:lnTo>
                  <a:pt x="196056" y="2224616"/>
                </a:lnTo>
                <a:lnTo>
                  <a:pt x="196850" y="2223029"/>
                </a:lnTo>
                <a:lnTo>
                  <a:pt x="197908" y="2221177"/>
                </a:lnTo>
                <a:lnTo>
                  <a:pt x="198702" y="2219060"/>
                </a:lnTo>
                <a:lnTo>
                  <a:pt x="200025" y="2214033"/>
                </a:lnTo>
                <a:lnTo>
                  <a:pt x="201083" y="2207683"/>
                </a:lnTo>
                <a:lnTo>
                  <a:pt x="201877" y="2199746"/>
                </a:lnTo>
                <a:lnTo>
                  <a:pt x="201612" y="2195777"/>
                </a:lnTo>
                <a:lnTo>
                  <a:pt x="201612" y="2192337"/>
                </a:lnTo>
                <a:lnTo>
                  <a:pt x="201612" y="2189162"/>
                </a:lnTo>
                <a:lnTo>
                  <a:pt x="201877" y="2186517"/>
                </a:lnTo>
                <a:lnTo>
                  <a:pt x="202406" y="2184400"/>
                </a:lnTo>
                <a:lnTo>
                  <a:pt x="202935" y="2182548"/>
                </a:lnTo>
                <a:lnTo>
                  <a:pt x="203994" y="2180696"/>
                </a:lnTo>
                <a:lnTo>
                  <a:pt x="204787" y="2179372"/>
                </a:lnTo>
                <a:lnTo>
                  <a:pt x="206110" y="2178579"/>
                </a:lnTo>
                <a:lnTo>
                  <a:pt x="207433" y="2177785"/>
                </a:lnTo>
                <a:lnTo>
                  <a:pt x="208492" y="2177256"/>
                </a:lnTo>
                <a:lnTo>
                  <a:pt x="210079" y="2176992"/>
                </a:lnTo>
                <a:lnTo>
                  <a:pt x="213519" y="2176992"/>
                </a:lnTo>
                <a:lnTo>
                  <a:pt x="217223" y="2177256"/>
                </a:lnTo>
                <a:lnTo>
                  <a:pt x="220927" y="2178314"/>
                </a:lnTo>
                <a:lnTo>
                  <a:pt x="224896" y="2179372"/>
                </a:lnTo>
                <a:lnTo>
                  <a:pt x="228600" y="2180431"/>
                </a:lnTo>
                <a:lnTo>
                  <a:pt x="232304" y="2180961"/>
                </a:lnTo>
                <a:lnTo>
                  <a:pt x="236008" y="2181489"/>
                </a:lnTo>
                <a:lnTo>
                  <a:pt x="237331" y="2181225"/>
                </a:lnTo>
                <a:lnTo>
                  <a:pt x="238919" y="2181225"/>
                </a:lnTo>
                <a:lnTo>
                  <a:pt x="240506" y="2180696"/>
                </a:lnTo>
                <a:lnTo>
                  <a:pt x="241829" y="2180166"/>
                </a:lnTo>
                <a:lnTo>
                  <a:pt x="242887" y="2179372"/>
                </a:lnTo>
                <a:lnTo>
                  <a:pt x="244211" y="2178314"/>
                </a:lnTo>
                <a:lnTo>
                  <a:pt x="247121" y="2177256"/>
                </a:lnTo>
                <a:lnTo>
                  <a:pt x="250561" y="2176462"/>
                </a:lnTo>
                <a:lnTo>
                  <a:pt x="253735" y="2175404"/>
                </a:lnTo>
                <a:lnTo>
                  <a:pt x="256381" y="2174081"/>
                </a:lnTo>
                <a:lnTo>
                  <a:pt x="259292" y="2172758"/>
                </a:lnTo>
                <a:lnTo>
                  <a:pt x="261673" y="2171171"/>
                </a:lnTo>
                <a:lnTo>
                  <a:pt x="264054" y="2169582"/>
                </a:lnTo>
                <a:lnTo>
                  <a:pt x="266700" y="2167466"/>
                </a:lnTo>
                <a:lnTo>
                  <a:pt x="268817" y="2165615"/>
                </a:lnTo>
                <a:lnTo>
                  <a:pt x="270933" y="2163497"/>
                </a:lnTo>
                <a:lnTo>
                  <a:pt x="274902" y="2158471"/>
                </a:lnTo>
                <a:lnTo>
                  <a:pt x="278342" y="2153444"/>
                </a:lnTo>
                <a:lnTo>
                  <a:pt x="281517" y="2147094"/>
                </a:lnTo>
                <a:lnTo>
                  <a:pt x="283104" y="2144448"/>
                </a:lnTo>
                <a:lnTo>
                  <a:pt x="285221" y="2141273"/>
                </a:lnTo>
                <a:lnTo>
                  <a:pt x="287602" y="2138627"/>
                </a:lnTo>
                <a:lnTo>
                  <a:pt x="290248" y="2135716"/>
                </a:lnTo>
                <a:lnTo>
                  <a:pt x="291835" y="2134923"/>
                </a:lnTo>
                <a:lnTo>
                  <a:pt x="293423" y="2134393"/>
                </a:lnTo>
                <a:lnTo>
                  <a:pt x="294746" y="2133600"/>
                </a:lnTo>
                <a:lnTo>
                  <a:pt x="296333" y="2133335"/>
                </a:lnTo>
                <a:lnTo>
                  <a:pt x="297921" y="2133335"/>
                </a:lnTo>
                <a:lnTo>
                  <a:pt x="299508" y="2133864"/>
                </a:lnTo>
                <a:lnTo>
                  <a:pt x="301096" y="2134923"/>
                </a:lnTo>
                <a:lnTo>
                  <a:pt x="302419" y="2136246"/>
                </a:lnTo>
                <a:lnTo>
                  <a:pt x="304271" y="2137833"/>
                </a:lnTo>
                <a:lnTo>
                  <a:pt x="305594" y="2139685"/>
                </a:lnTo>
                <a:lnTo>
                  <a:pt x="306652" y="2141538"/>
                </a:lnTo>
                <a:lnTo>
                  <a:pt x="306917" y="2143389"/>
                </a:lnTo>
                <a:lnTo>
                  <a:pt x="306917" y="2145241"/>
                </a:lnTo>
                <a:lnTo>
                  <a:pt x="306652" y="2147094"/>
                </a:lnTo>
                <a:lnTo>
                  <a:pt x="305858" y="2148945"/>
                </a:lnTo>
                <a:lnTo>
                  <a:pt x="305329" y="2150797"/>
                </a:lnTo>
                <a:lnTo>
                  <a:pt x="302948" y="2154501"/>
                </a:lnTo>
                <a:lnTo>
                  <a:pt x="300302" y="2158206"/>
                </a:lnTo>
                <a:lnTo>
                  <a:pt x="294481" y="2164556"/>
                </a:lnTo>
                <a:lnTo>
                  <a:pt x="300037" y="2167201"/>
                </a:lnTo>
                <a:lnTo>
                  <a:pt x="305329" y="2168790"/>
                </a:lnTo>
                <a:lnTo>
                  <a:pt x="310092" y="2169318"/>
                </a:lnTo>
                <a:lnTo>
                  <a:pt x="314589" y="2169318"/>
                </a:lnTo>
                <a:lnTo>
                  <a:pt x="318558" y="2168790"/>
                </a:lnTo>
                <a:lnTo>
                  <a:pt x="321998" y="2167466"/>
                </a:lnTo>
                <a:lnTo>
                  <a:pt x="325173" y="2165615"/>
                </a:lnTo>
                <a:lnTo>
                  <a:pt x="328348" y="2163497"/>
                </a:lnTo>
                <a:lnTo>
                  <a:pt x="330994" y="2160587"/>
                </a:lnTo>
                <a:lnTo>
                  <a:pt x="333904" y="2157676"/>
                </a:lnTo>
                <a:lnTo>
                  <a:pt x="336021" y="2154237"/>
                </a:lnTo>
                <a:lnTo>
                  <a:pt x="338402" y="2150797"/>
                </a:lnTo>
                <a:lnTo>
                  <a:pt x="342371" y="2142860"/>
                </a:lnTo>
                <a:lnTo>
                  <a:pt x="346869" y="2134923"/>
                </a:lnTo>
                <a:lnTo>
                  <a:pt x="347662" y="2130160"/>
                </a:lnTo>
                <a:lnTo>
                  <a:pt x="348721" y="2125927"/>
                </a:lnTo>
                <a:lnTo>
                  <a:pt x="350044" y="2121693"/>
                </a:lnTo>
                <a:lnTo>
                  <a:pt x="351631" y="2117725"/>
                </a:lnTo>
                <a:lnTo>
                  <a:pt x="353748" y="2113756"/>
                </a:lnTo>
                <a:lnTo>
                  <a:pt x="355600" y="2109787"/>
                </a:lnTo>
                <a:lnTo>
                  <a:pt x="360362" y="2102114"/>
                </a:lnTo>
                <a:lnTo>
                  <a:pt x="365125" y="2094706"/>
                </a:lnTo>
                <a:lnTo>
                  <a:pt x="370152" y="2087562"/>
                </a:lnTo>
                <a:lnTo>
                  <a:pt x="374915" y="2080154"/>
                </a:lnTo>
                <a:lnTo>
                  <a:pt x="379942" y="2072481"/>
                </a:lnTo>
                <a:lnTo>
                  <a:pt x="379942" y="2069571"/>
                </a:lnTo>
                <a:lnTo>
                  <a:pt x="379942" y="2066396"/>
                </a:lnTo>
                <a:lnTo>
                  <a:pt x="380206" y="2063750"/>
                </a:lnTo>
                <a:lnTo>
                  <a:pt x="380735" y="2060840"/>
                </a:lnTo>
                <a:lnTo>
                  <a:pt x="381529" y="2058458"/>
                </a:lnTo>
                <a:lnTo>
                  <a:pt x="382323" y="2056077"/>
                </a:lnTo>
                <a:lnTo>
                  <a:pt x="383381" y="2053431"/>
                </a:lnTo>
                <a:lnTo>
                  <a:pt x="384439" y="2051314"/>
                </a:lnTo>
                <a:lnTo>
                  <a:pt x="387085" y="2047346"/>
                </a:lnTo>
                <a:lnTo>
                  <a:pt x="390260" y="2043906"/>
                </a:lnTo>
                <a:lnTo>
                  <a:pt x="393700" y="2040731"/>
                </a:lnTo>
                <a:lnTo>
                  <a:pt x="397669" y="2037821"/>
                </a:lnTo>
                <a:lnTo>
                  <a:pt x="401637" y="2035175"/>
                </a:lnTo>
                <a:lnTo>
                  <a:pt x="406135" y="2032529"/>
                </a:lnTo>
                <a:lnTo>
                  <a:pt x="414602" y="2028031"/>
                </a:lnTo>
                <a:lnTo>
                  <a:pt x="423333" y="2023269"/>
                </a:lnTo>
                <a:lnTo>
                  <a:pt x="427302" y="2021152"/>
                </a:lnTo>
                <a:lnTo>
                  <a:pt x="431006" y="2018506"/>
                </a:lnTo>
                <a:lnTo>
                  <a:pt x="433652" y="2016654"/>
                </a:lnTo>
                <a:lnTo>
                  <a:pt x="436562" y="2015331"/>
                </a:lnTo>
                <a:lnTo>
                  <a:pt x="438944" y="2015067"/>
                </a:lnTo>
                <a:lnTo>
                  <a:pt x="441061" y="2015331"/>
                </a:lnTo>
                <a:lnTo>
                  <a:pt x="442912" y="2016125"/>
                </a:lnTo>
                <a:lnTo>
                  <a:pt x="444764" y="2017183"/>
                </a:lnTo>
                <a:lnTo>
                  <a:pt x="446087" y="2019035"/>
                </a:lnTo>
                <a:lnTo>
                  <a:pt x="447146" y="2021152"/>
                </a:lnTo>
                <a:lnTo>
                  <a:pt x="448469" y="2023798"/>
                </a:lnTo>
                <a:lnTo>
                  <a:pt x="448998" y="2026444"/>
                </a:lnTo>
                <a:lnTo>
                  <a:pt x="449527" y="2029354"/>
                </a:lnTo>
                <a:lnTo>
                  <a:pt x="450321" y="2032264"/>
                </a:lnTo>
                <a:lnTo>
                  <a:pt x="450585" y="2038879"/>
                </a:lnTo>
                <a:lnTo>
                  <a:pt x="450585" y="2044965"/>
                </a:lnTo>
                <a:lnTo>
                  <a:pt x="451379" y="2047346"/>
                </a:lnTo>
                <a:lnTo>
                  <a:pt x="452437" y="2049992"/>
                </a:lnTo>
                <a:lnTo>
                  <a:pt x="453760" y="2052373"/>
                </a:lnTo>
                <a:lnTo>
                  <a:pt x="455083" y="2054225"/>
                </a:lnTo>
                <a:lnTo>
                  <a:pt x="456406" y="2056077"/>
                </a:lnTo>
                <a:lnTo>
                  <a:pt x="458258" y="2057400"/>
                </a:lnTo>
                <a:lnTo>
                  <a:pt x="460110" y="2058723"/>
                </a:lnTo>
                <a:lnTo>
                  <a:pt x="461962" y="2060046"/>
                </a:lnTo>
                <a:lnTo>
                  <a:pt x="463814" y="2060840"/>
                </a:lnTo>
                <a:lnTo>
                  <a:pt x="465931" y="2061898"/>
                </a:lnTo>
                <a:lnTo>
                  <a:pt x="470429" y="2062956"/>
                </a:lnTo>
                <a:lnTo>
                  <a:pt x="475192" y="2064015"/>
                </a:lnTo>
                <a:lnTo>
                  <a:pt x="480483" y="2064279"/>
                </a:lnTo>
                <a:lnTo>
                  <a:pt x="482864" y="2060840"/>
                </a:lnTo>
                <a:lnTo>
                  <a:pt x="485246" y="2058458"/>
                </a:lnTo>
                <a:lnTo>
                  <a:pt x="488156" y="2056341"/>
                </a:lnTo>
                <a:lnTo>
                  <a:pt x="491067" y="2054754"/>
                </a:lnTo>
                <a:lnTo>
                  <a:pt x="494242" y="2053696"/>
                </a:lnTo>
                <a:lnTo>
                  <a:pt x="497152" y="2053167"/>
                </a:lnTo>
                <a:lnTo>
                  <a:pt x="500592" y="2052637"/>
                </a:lnTo>
                <a:lnTo>
                  <a:pt x="503767" y="2052637"/>
                </a:lnTo>
                <a:lnTo>
                  <a:pt x="510381" y="2052637"/>
                </a:lnTo>
                <a:lnTo>
                  <a:pt x="517260" y="2052902"/>
                </a:lnTo>
                <a:lnTo>
                  <a:pt x="520700" y="2052902"/>
                </a:lnTo>
                <a:lnTo>
                  <a:pt x="523610" y="2052637"/>
                </a:lnTo>
                <a:lnTo>
                  <a:pt x="527050" y="2052373"/>
                </a:lnTo>
                <a:lnTo>
                  <a:pt x="530225" y="2051579"/>
                </a:lnTo>
                <a:lnTo>
                  <a:pt x="531019" y="2051579"/>
                </a:lnTo>
                <a:lnTo>
                  <a:pt x="531548" y="2051579"/>
                </a:lnTo>
                <a:lnTo>
                  <a:pt x="532606" y="2051314"/>
                </a:lnTo>
                <a:lnTo>
                  <a:pt x="533135" y="2050785"/>
                </a:lnTo>
                <a:lnTo>
                  <a:pt x="534723" y="2049198"/>
                </a:lnTo>
                <a:lnTo>
                  <a:pt x="536046" y="2046817"/>
                </a:lnTo>
                <a:lnTo>
                  <a:pt x="538427" y="2040731"/>
                </a:lnTo>
                <a:lnTo>
                  <a:pt x="540808" y="2034646"/>
                </a:lnTo>
                <a:lnTo>
                  <a:pt x="542131" y="2032529"/>
                </a:lnTo>
                <a:lnTo>
                  <a:pt x="543454" y="2030677"/>
                </a:lnTo>
                <a:lnTo>
                  <a:pt x="544248" y="2030412"/>
                </a:lnTo>
                <a:lnTo>
                  <a:pt x="544777" y="2030148"/>
                </a:lnTo>
                <a:lnTo>
                  <a:pt x="545835" y="2030148"/>
                </a:lnTo>
                <a:lnTo>
                  <a:pt x="546365" y="2030412"/>
                </a:lnTo>
                <a:lnTo>
                  <a:pt x="547423" y="2031471"/>
                </a:lnTo>
                <a:lnTo>
                  <a:pt x="548217" y="2032264"/>
                </a:lnTo>
                <a:lnTo>
                  <a:pt x="550069" y="2035704"/>
                </a:lnTo>
                <a:lnTo>
                  <a:pt x="552185" y="2040996"/>
                </a:lnTo>
                <a:lnTo>
                  <a:pt x="554302" y="2048404"/>
                </a:lnTo>
                <a:lnTo>
                  <a:pt x="555360" y="2050785"/>
                </a:lnTo>
                <a:lnTo>
                  <a:pt x="556154" y="2053167"/>
                </a:lnTo>
                <a:lnTo>
                  <a:pt x="557477" y="2055283"/>
                </a:lnTo>
                <a:lnTo>
                  <a:pt x="558800" y="2057400"/>
                </a:lnTo>
                <a:lnTo>
                  <a:pt x="559858" y="2059252"/>
                </a:lnTo>
                <a:lnTo>
                  <a:pt x="561446" y="2060840"/>
                </a:lnTo>
                <a:lnTo>
                  <a:pt x="564621" y="2063750"/>
                </a:lnTo>
                <a:lnTo>
                  <a:pt x="567796" y="2065867"/>
                </a:lnTo>
                <a:lnTo>
                  <a:pt x="571235" y="2066925"/>
                </a:lnTo>
                <a:lnTo>
                  <a:pt x="574939" y="2067983"/>
                </a:lnTo>
                <a:lnTo>
                  <a:pt x="578644" y="2068248"/>
                </a:lnTo>
                <a:lnTo>
                  <a:pt x="582083" y="2067983"/>
                </a:lnTo>
                <a:lnTo>
                  <a:pt x="584729" y="2067719"/>
                </a:lnTo>
                <a:lnTo>
                  <a:pt x="587375" y="2066925"/>
                </a:lnTo>
                <a:lnTo>
                  <a:pt x="589756" y="2066131"/>
                </a:lnTo>
                <a:lnTo>
                  <a:pt x="591608" y="2065073"/>
                </a:lnTo>
                <a:lnTo>
                  <a:pt x="593725" y="2064015"/>
                </a:lnTo>
                <a:lnTo>
                  <a:pt x="595312" y="2062427"/>
                </a:lnTo>
                <a:lnTo>
                  <a:pt x="596635" y="2060840"/>
                </a:lnTo>
                <a:lnTo>
                  <a:pt x="597958" y="2058987"/>
                </a:lnTo>
                <a:lnTo>
                  <a:pt x="599281" y="2057135"/>
                </a:lnTo>
                <a:lnTo>
                  <a:pt x="601398" y="2052902"/>
                </a:lnTo>
                <a:lnTo>
                  <a:pt x="603250" y="2048669"/>
                </a:lnTo>
                <a:lnTo>
                  <a:pt x="604837" y="2043641"/>
                </a:lnTo>
                <a:lnTo>
                  <a:pt x="607748" y="2034117"/>
                </a:lnTo>
                <a:lnTo>
                  <a:pt x="609600" y="2029619"/>
                </a:lnTo>
                <a:lnTo>
                  <a:pt x="611717" y="2025121"/>
                </a:lnTo>
                <a:lnTo>
                  <a:pt x="613040" y="2023269"/>
                </a:lnTo>
                <a:lnTo>
                  <a:pt x="614627" y="2021681"/>
                </a:lnTo>
                <a:lnTo>
                  <a:pt x="616214" y="2019829"/>
                </a:lnTo>
                <a:lnTo>
                  <a:pt x="618067" y="2018241"/>
                </a:lnTo>
                <a:lnTo>
                  <a:pt x="619919" y="2016919"/>
                </a:lnTo>
                <a:lnTo>
                  <a:pt x="622300" y="2015596"/>
                </a:lnTo>
                <a:lnTo>
                  <a:pt x="624681" y="2014802"/>
                </a:lnTo>
                <a:lnTo>
                  <a:pt x="627592" y="2014008"/>
                </a:lnTo>
                <a:lnTo>
                  <a:pt x="632619" y="2012685"/>
                </a:lnTo>
                <a:lnTo>
                  <a:pt x="637910" y="2011098"/>
                </a:lnTo>
                <a:lnTo>
                  <a:pt x="642408" y="2009246"/>
                </a:lnTo>
                <a:lnTo>
                  <a:pt x="646906" y="2007394"/>
                </a:lnTo>
                <a:lnTo>
                  <a:pt x="650610" y="2005277"/>
                </a:lnTo>
                <a:lnTo>
                  <a:pt x="653521" y="2002896"/>
                </a:lnTo>
                <a:lnTo>
                  <a:pt x="656431" y="2000250"/>
                </a:lnTo>
                <a:lnTo>
                  <a:pt x="658283" y="1997340"/>
                </a:lnTo>
                <a:lnTo>
                  <a:pt x="659077" y="1995752"/>
                </a:lnTo>
                <a:lnTo>
                  <a:pt x="659606" y="1994164"/>
                </a:lnTo>
                <a:lnTo>
                  <a:pt x="660135" y="1992312"/>
                </a:lnTo>
                <a:lnTo>
                  <a:pt x="660135" y="1990725"/>
                </a:lnTo>
                <a:lnTo>
                  <a:pt x="660135" y="1988873"/>
                </a:lnTo>
                <a:lnTo>
                  <a:pt x="659606" y="1987285"/>
                </a:lnTo>
                <a:lnTo>
                  <a:pt x="659342" y="1984904"/>
                </a:lnTo>
                <a:lnTo>
                  <a:pt x="658812" y="1983052"/>
                </a:lnTo>
                <a:lnTo>
                  <a:pt x="656696" y="1978554"/>
                </a:lnTo>
                <a:lnTo>
                  <a:pt x="653785" y="1974056"/>
                </a:lnTo>
                <a:lnTo>
                  <a:pt x="649817" y="1969029"/>
                </a:lnTo>
                <a:lnTo>
                  <a:pt x="644789" y="1963473"/>
                </a:lnTo>
                <a:lnTo>
                  <a:pt x="644260" y="1963208"/>
                </a:lnTo>
                <a:lnTo>
                  <a:pt x="644260" y="1962150"/>
                </a:lnTo>
                <a:lnTo>
                  <a:pt x="644789" y="1960562"/>
                </a:lnTo>
                <a:lnTo>
                  <a:pt x="645319" y="1958181"/>
                </a:lnTo>
                <a:lnTo>
                  <a:pt x="646112" y="1955535"/>
                </a:lnTo>
                <a:lnTo>
                  <a:pt x="649023" y="1949714"/>
                </a:lnTo>
                <a:lnTo>
                  <a:pt x="651404" y="1943894"/>
                </a:lnTo>
                <a:lnTo>
                  <a:pt x="634206" y="1923785"/>
                </a:lnTo>
                <a:lnTo>
                  <a:pt x="627592" y="1926167"/>
                </a:lnTo>
                <a:lnTo>
                  <a:pt x="620977" y="1927490"/>
                </a:lnTo>
                <a:lnTo>
                  <a:pt x="614892" y="1928548"/>
                </a:lnTo>
                <a:lnTo>
                  <a:pt x="609335" y="1928812"/>
                </a:lnTo>
                <a:lnTo>
                  <a:pt x="604573" y="1928548"/>
                </a:lnTo>
                <a:lnTo>
                  <a:pt x="600075" y="1927490"/>
                </a:lnTo>
                <a:lnTo>
                  <a:pt x="597958" y="1926960"/>
                </a:lnTo>
                <a:lnTo>
                  <a:pt x="596106" y="1926167"/>
                </a:lnTo>
                <a:lnTo>
                  <a:pt x="594519" y="1925108"/>
                </a:lnTo>
                <a:lnTo>
                  <a:pt x="592667" y="1924315"/>
                </a:lnTo>
                <a:lnTo>
                  <a:pt x="591608" y="1922727"/>
                </a:lnTo>
                <a:lnTo>
                  <a:pt x="590021" y="1921404"/>
                </a:lnTo>
                <a:lnTo>
                  <a:pt x="588698" y="1919552"/>
                </a:lnTo>
                <a:lnTo>
                  <a:pt x="587904" y="1917700"/>
                </a:lnTo>
                <a:lnTo>
                  <a:pt x="586846" y="1915848"/>
                </a:lnTo>
                <a:lnTo>
                  <a:pt x="586317" y="1913731"/>
                </a:lnTo>
                <a:lnTo>
                  <a:pt x="584994" y="1908969"/>
                </a:lnTo>
                <a:lnTo>
                  <a:pt x="584464" y="1903677"/>
                </a:lnTo>
                <a:lnTo>
                  <a:pt x="584729" y="1897592"/>
                </a:lnTo>
                <a:lnTo>
                  <a:pt x="585523" y="1890448"/>
                </a:lnTo>
                <a:lnTo>
                  <a:pt x="586581" y="1883040"/>
                </a:lnTo>
                <a:lnTo>
                  <a:pt x="587904" y="1877748"/>
                </a:lnTo>
                <a:lnTo>
                  <a:pt x="589492" y="1872721"/>
                </a:lnTo>
                <a:lnTo>
                  <a:pt x="591344" y="1867958"/>
                </a:lnTo>
                <a:lnTo>
                  <a:pt x="593461" y="1863460"/>
                </a:lnTo>
                <a:lnTo>
                  <a:pt x="595842" y="1859492"/>
                </a:lnTo>
                <a:lnTo>
                  <a:pt x="598487" y="1854994"/>
                </a:lnTo>
                <a:lnTo>
                  <a:pt x="601398" y="1851289"/>
                </a:lnTo>
                <a:lnTo>
                  <a:pt x="604573" y="1847850"/>
                </a:lnTo>
                <a:lnTo>
                  <a:pt x="607748" y="1844146"/>
                </a:lnTo>
                <a:lnTo>
                  <a:pt x="611187" y="1840706"/>
                </a:lnTo>
                <a:lnTo>
                  <a:pt x="614892" y="1837531"/>
                </a:lnTo>
                <a:lnTo>
                  <a:pt x="618860" y="1834621"/>
                </a:lnTo>
                <a:lnTo>
                  <a:pt x="626798" y="1828800"/>
                </a:lnTo>
                <a:lnTo>
                  <a:pt x="635529" y="1823508"/>
                </a:lnTo>
                <a:lnTo>
                  <a:pt x="638440" y="1804723"/>
                </a:lnTo>
                <a:lnTo>
                  <a:pt x="642144" y="1793610"/>
                </a:lnTo>
                <a:lnTo>
                  <a:pt x="646112" y="1783027"/>
                </a:lnTo>
                <a:lnTo>
                  <a:pt x="650081" y="1772444"/>
                </a:lnTo>
                <a:lnTo>
                  <a:pt x="655108" y="1762125"/>
                </a:lnTo>
                <a:lnTo>
                  <a:pt x="660400" y="1751806"/>
                </a:lnTo>
                <a:lnTo>
                  <a:pt x="665956" y="1742016"/>
                </a:lnTo>
                <a:lnTo>
                  <a:pt x="672306" y="1732492"/>
                </a:lnTo>
                <a:lnTo>
                  <a:pt x="675746" y="1727994"/>
                </a:lnTo>
                <a:lnTo>
                  <a:pt x="679450" y="1723231"/>
                </a:lnTo>
                <a:lnTo>
                  <a:pt x="682889" y="1699154"/>
                </a:lnTo>
                <a:lnTo>
                  <a:pt x="689239" y="1674812"/>
                </a:lnTo>
                <a:lnTo>
                  <a:pt x="692944" y="1662906"/>
                </a:lnTo>
                <a:lnTo>
                  <a:pt x="694796" y="1657085"/>
                </a:lnTo>
                <a:lnTo>
                  <a:pt x="696912" y="1651264"/>
                </a:lnTo>
                <a:lnTo>
                  <a:pt x="697706" y="1648883"/>
                </a:lnTo>
                <a:lnTo>
                  <a:pt x="698765" y="1646766"/>
                </a:lnTo>
                <a:lnTo>
                  <a:pt x="700352" y="1644650"/>
                </a:lnTo>
                <a:lnTo>
                  <a:pt x="701675" y="1642798"/>
                </a:lnTo>
                <a:lnTo>
                  <a:pt x="703262" y="1641210"/>
                </a:lnTo>
                <a:lnTo>
                  <a:pt x="704850" y="1639887"/>
                </a:lnTo>
                <a:lnTo>
                  <a:pt x="706702" y="1638564"/>
                </a:lnTo>
                <a:lnTo>
                  <a:pt x="708554" y="1637771"/>
                </a:lnTo>
                <a:lnTo>
                  <a:pt x="710406" y="1636977"/>
                </a:lnTo>
                <a:lnTo>
                  <a:pt x="712258" y="1636977"/>
                </a:lnTo>
                <a:lnTo>
                  <a:pt x="713846" y="1636977"/>
                </a:lnTo>
                <a:lnTo>
                  <a:pt x="715433" y="1637771"/>
                </a:lnTo>
                <a:lnTo>
                  <a:pt x="716756" y="1638564"/>
                </a:lnTo>
                <a:lnTo>
                  <a:pt x="718344" y="1640152"/>
                </a:lnTo>
                <a:lnTo>
                  <a:pt x="719402" y="1642269"/>
                </a:lnTo>
                <a:lnTo>
                  <a:pt x="720196" y="1644650"/>
                </a:lnTo>
                <a:lnTo>
                  <a:pt x="722577" y="1652323"/>
                </a:lnTo>
                <a:lnTo>
                  <a:pt x="724429" y="1658937"/>
                </a:lnTo>
                <a:lnTo>
                  <a:pt x="726810" y="1664229"/>
                </a:lnTo>
                <a:lnTo>
                  <a:pt x="728398" y="1668991"/>
                </a:lnTo>
                <a:lnTo>
                  <a:pt x="730779" y="1672960"/>
                </a:lnTo>
                <a:lnTo>
                  <a:pt x="732631" y="1676400"/>
                </a:lnTo>
                <a:lnTo>
                  <a:pt x="733954" y="1678781"/>
                </a:lnTo>
                <a:lnTo>
                  <a:pt x="735806" y="1680369"/>
                </a:lnTo>
                <a:lnTo>
                  <a:pt x="737394" y="1681691"/>
                </a:lnTo>
                <a:lnTo>
                  <a:pt x="738981" y="1682221"/>
                </a:lnTo>
                <a:lnTo>
                  <a:pt x="740569" y="1682221"/>
                </a:lnTo>
                <a:lnTo>
                  <a:pt x="742156" y="1681691"/>
                </a:lnTo>
                <a:lnTo>
                  <a:pt x="743214" y="1680633"/>
                </a:lnTo>
                <a:lnTo>
                  <a:pt x="744537" y="1679310"/>
                </a:lnTo>
                <a:lnTo>
                  <a:pt x="745596" y="1677987"/>
                </a:lnTo>
                <a:lnTo>
                  <a:pt x="746919" y="1675606"/>
                </a:lnTo>
                <a:lnTo>
                  <a:pt x="749035" y="1671108"/>
                </a:lnTo>
                <a:lnTo>
                  <a:pt x="750887" y="1665816"/>
                </a:lnTo>
                <a:lnTo>
                  <a:pt x="752475" y="1659996"/>
                </a:lnTo>
                <a:lnTo>
                  <a:pt x="753798" y="1654439"/>
                </a:lnTo>
                <a:lnTo>
                  <a:pt x="755650" y="1644915"/>
                </a:lnTo>
                <a:lnTo>
                  <a:pt x="756444" y="1640152"/>
                </a:lnTo>
                <a:lnTo>
                  <a:pt x="758031" y="1635919"/>
                </a:lnTo>
                <a:lnTo>
                  <a:pt x="759883" y="1631685"/>
                </a:lnTo>
                <a:lnTo>
                  <a:pt x="761735" y="1628246"/>
                </a:lnTo>
                <a:lnTo>
                  <a:pt x="763852" y="1624541"/>
                </a:lnTo>
                <a:lnTo>
                  <a:pt x="765969" y="1621366"/>
                </a:lnTo>
                <a:lnTo>
                  <a:pt x="768350" y="1617927"/>
                </a:lnTo>
                <a:lnTo>
                  <a:pt x="770996" y="1615281"/>
                </a:lnTo>
                <a:lnTo>
                  <a:pt x="773642" y="1612371"/>
                </a:lnTo>
                <a:lnTo>
                  <a:pt x="776552" y="1609725"/>
                </a:lnTo>
                <a:lnTo>
                  <a:pt x="779198" y="1607344"/>
                </a:lnTo>
                <a:lnTo>
                  <a:pt x="785283" y="1602581"/>
                </a:lnTo>
                <a:lnTo>
                  <a:pt x="791898" y="1598612"/>
                </a:lnTo>
                <a:lnTo>
                  <a:pt x="798512" y="1594908"/>
                </a:lnTo>
                <a:lnTo>
                  <a:pt x="805392" y="1591204"/>
                </a:lnTo>
                <a:lnTo>
                  <a:pt x="812271" y="1587764"/>
                </a:lnTo>
                <a:lnTo>
                  <a:pt x="826558" y="1581415"/>
                </a:lnTo>
                <a:lnTo>
                  <a:pt x="833173" y="1577710"/>
                </a:lnTo>
                <a:lnTo>
                  <a:pt x="840052" y="1574006"/>
                </a:lnTo>
                <a:lnTo>
                  <a:pt x="846137" y="1570037"/>
                </a:lnTo>
                <a:lnTo>
                  <a:pt x="852223" y="1565539"/>
                </a:lnTo>
                <a:lnTo>
                  <a:pt x="855927" y="1562364"/>
                </a:lnTo>
                <a:lnTo>
                  <a:pt x="859367" y="1559189"/>
                </a:lnTo>
                <a:lnTo>
                  <a:pt x="862542" y="1556279"/>
                </a:lnTo>
                <a:lnTo>
                  <a:pt x="865187" y="1552839"/>
                </a:lnTo>
                <a:lnTo>
                  <a:pt x="868098" y="1549400"/>
                </a:lnTo>
                <a:lnTo>
                  <a:pt x="870215" y="1546489"/>
                </a:lnTo>
                <a:lnTo>
                  <a:pt x="872331" y="1543050"/>
                </a:lnTo>
                <a:lnTo>
                  <a:pt x="874183" y="1539346"/>
                </a:lnTo>
                <a:lnTo>
                  <a:pt x="877358" y="1532731"/>
                </a:lnTo>
                <a:lnTo>
                  <a:pt x="880269" y="1525323"/>
                </a:lnTo>
                <a:lnTo>
                  <a:pt x="882650" y="1517650"/>
                </a:lnTo>
                <a:lnTo>
                  <a:pt x="884767" y="1509977"/>
                </a:lnTo>
                <a:lnTo>
                  <a:pt x="888471" y="1501775"/>
                </a:lnTo>
                <a:lnTo>
                  <a:pt x="890323" y="1498600"/>
                </a:lnTo>
                <a:lnTo>
                  <a:pt x="892175" y="1495689"/>
                </a:lnTo>
                <a:lnTo>
                  <a:pt x="893763" y="1493308"/>
                </a:lnTo>
                <a:lnTo>
                  <a:pt x="895614" y="1491456"/>
                </a:lnTo>
                <a:lnTo>
                  <a:pt x="897202" y="1489604"/>
                </a:lnTo>
                <a:lnTo>
                  <a:pt x="899054" y="1488281"/>
                </a:lnTo>
                <a:lnTo>
                  <a:pt x="900642" y="1487487"/>
                </a:lnTo>
                <a:lnTo>
                  <a:pt x="901964" y="1486958"/>
                </a:lnTo>
                <a:lnTo>
                  <a:pt x="903552" y="1486429"/>
                </a:lnTo>
                <a:lnTo>
                  <a:pt x="905139" y="1486429"/>
                </a:lnTo>
                <a:lnTo>
                  <a:pt x="906727" y="1486958"/>
                </a:lnTo>
                <a:lnTo>
                  <a:pt x="908314" y="1487487"/>
                </a:lnTo>
                <a:lnTo>
                  <a:pt x="909637" y="1488016"/>
                </a:lnTo>
                <a:lnTo>
                  <a:pt x="911225" y="1489075"/>
                </a:lnTo>
                <a:lnTo>
                  <a:pt x="914135" y="1491456"/>
                </a:lnTo>
                <a:lnTo>
                  <a:pt x="917046" y="1494102"/>
                </a:lnTo>
                <a:lnTo>
                  <a:pt x="922602" y="1500981"/>
                </a:lnTo>
                <a:lnTo>
                  <a:pt x="928423" y="1507596"/>
                </a:lnTo>
                <a:lnTo>
                  <a:pt x="931333" y="1510771"/>
                </a:lnTo>
                <a:lnTo>
                  <a:pt x="934244" y="1513152"/>
                </a:lnTo>
                <a:lnTo>
                  <a:pt x="934508" y="1511300"/>
                </a:lnTo>
                <a:lnTo>
                  <a:pt x="935302" y="1509448"/>
                </a:lnTo>
                <a:lnTo>
                  <a:pt x="935567" y="1505215"/>
                </a:lnTo>
                <a:lnTo>
                  <a:pt x="935567" y="1500981"/>
                </a:lnTo>
                <a:lnTo>
                  <a:pt x="935302" y="1496483"/>
                </a:lnTo>
                <a:lnTo>
                  <a:pt x="933979" y="1487223"/>
                </a:lnTo>
                <a:lnTo>
                  <a:pt x="933714" y="1482460"/>
                </a:lnTo>
                <a:lnTo>
                  <a:pt x="933714" y="1478227"/>
                </a:lnTo>
                <a:lnTo>
                  <a:pt x="933979" y="1473993"/>
                </a:lnTo>
                <a:lnTo>
                  <a:pt x="934244" y="1472141"/>
                </a:lnTo>
                <a:lnTo>
                  <a:pt x="935037" y="1470290"/>
                </a:lnTo>
                <a:lnTo>
                  <a:pt x="935567" y="1468437"/>
                </a:lnTo>
                <a:lnTo>
                  <a:pt x="936889" y="1466850"/>
                </a:lnTo>
                <a:lnTo>
                  <a:pt x="937948" y="1465262"/>
                </a:lnTo>
                <a:lnTo>
                  <a:pt x="939271" y="1463675"/>
                </a:lnTo>
                <a:lnTo>
                  <a:pt x="941123" y="1462616"/>
                </a:lnTo>
                <a:lnTo>
                  <a:pt x="942975" y="1461294"/>
                </a:lnTo>
                <a:lnTo>
                  <a:pt x="945356" y="1460235"/>
                </a:lnTo>
                <a:lnTo>
                  <a:pt x="948002" y="1459441"/>
                </a:lnTo>
                <a:lnTo>
                  <a:pt x="950912" y="1458912"/>
                </a:lnTo>
                <a:lnTo>
                  <a:pt x="954352" y="1458383"/>
                </a:lnTo>
                <a:lnTo>
                  <a:pt x="958056" y="1457854"/>
                </a:lnTo>
                <a:lnTo>
                  <a:pt x="962290" y="1457854"/>
                </a:lnTo>
                <a:lnTo>
                  <a:pt x="962554" y="1455208"/>
                </a:lnTo>
                <a:lnTo>
                  <a:pt x="962554" y="1452562"/>
                </a:lnTo>
                <a:lnTo>
                  <a:pt x="962290" y="1449916"/>
                </a:lnTo>
                <a:lnTo>
                  <a:pt x="962025" y="1447535"/>
                </a:lnTo>
                <a:lnTo>
                  <a:pt x="961231" y="1445154"/>
                </a:lnTo>
                <a:lnTo>
                  <a:pt x="960702" y="1442508"/>
                </a:lnTo>
                <a:lnTo>
                  <a:pt x="958850" y="1438275"/>
                </a:lnTo>
                <a:lnTo>
                  <a:pt x="956469" y="1434306"/>
                </a:lnTo>
                <a:lnTo>
                  <a:pt x="953558" y="1430337"/>
                </a:lnTo>
                <a:lnTo>
                  <a:pt x="950383" y="1426369"/>
                </a:lnTo>
                <a:lnTo>
                  <a:pt x="947208" y="1422400"/>
                </a:lnTo>
                <a:lnTo>
                  <a:pt x="940064" y="1414727"/>
                </a:lnTo>
                <a:lnTo>
                  <a:pt x="937154" y="1410229"/>
                </a:lnTo>
                <a:lnTo>
                  <a:pt x="934244" y="1405996"/>
                </a:lnTo>
                <a:lnTo>
                  <a:pt x="931598" y="1401498"/>
                </a:lnTo>
                <a:lnTo>
                  <a:pt x="929746" y="1396206"/>
                </a:lnTo>
                <a:lnTo>
                  <a:pt x="928687" y="1393560"/>
                </a:lnTo>
                <a:lnTo>
                  <a:pt x="928158" y="1390650"/>
                </a:lnTo>
                <a:lnTo>
                  <a:pt x="927629" y="1388004"/>
                </a:lnTo>
                <a:lnTo>
                  <a:pt x="927629" y="1384829"/>
                </a:lnTo>
                <a:lnTo>
                  <a:pt x="931333" y="1385887"/>
                </a:lnTo>
                <a:lnTo>
                  <a:pt x="935037" y="1386946"/>
                </a:lnTo>
                <a:lnTo>
                  <a:pt x="938477" y="1388533"/>
                </a:lnTo>
                <a:lnTo>
                  <a:pt x="942181" y="1390385"/>
                </a:lnTo>
                <a:lnTo>
                  <a:pt x="945621" y="1392237"/>
                </a:lnTo>
                <a:lnTo>
                  <a:pt x="948796" y="1394089"/>
                </a:lnTo>
                <a:lnTo>
                  <a:pt x="955146" y="1398323"/>
                </a:lnTo>
                <a:lnTo>
                  <a:pt x="961231" y="1403350"/>
                </a:lnTo>
                <a:lnTo>
                  <a:pt x="967052" y="1408112"/>
                </a:lnTo>
                <a:lnTo>
                  <a:pt x="978958" y="1418431"/>
                </a:lnTo>
                <a:lnTo>
                  <a:pt x="984779" y="1422929"/>
                </a:lnTo>
                <a:lnTo>
                  <a:pt x="990600" y="1427691"/>
                </a:lnTo>
                <a:lnTo>
                  <a:pt x="996950" y="1431131"/>
                </a:lnTo>
                <a:lnTo>
                  <a:pt x="1000125" y="1432718"/>
                </a:lnTo>
                <a:lnTo>
                  <a:pt x="1003300" y="1434306"/>
                </a:lnTo>
                <a:lnTo>
                  <a:pt x="1006739" y="1435629"/>
                </a:lnTo>
                <a:lnTo>
                  <a:pt x="1010179" y="1436423"/>
                </a:lnTo>
                <a:lnTo>
                  <a:pt x="1013883" y="1436952"/>
                </a:lnTo>
                <a:lnTo>
                  <a:pt x="1017587" y="1437481"/>
                </a:lnTo>
                <a:lnTo>
                  <a:pt x="1021556" y="1437746"/>
                </a:lnTo>
                <a:lnTo>
                  <a:pt x="1025525" y="1437481"/>
                </a:lnTo>
                <a:lnTo>
                  <a:pt x="1029758" y="1436687"/>
                </a:lnTo>
                <a:lnTo>
                  <a:pt x="1034256" y="1435893"/>
                </a:lnTo>
                <a:lnTo>
                  <a:pt x="1033727" y="1438539"/>
                </a:lnTo>
                <a:lnTo>
                  <a:pt x="1033198" y="1441185"/>
                </a:lnTo>
                <a:lnTo>
                  <a:pt x="1032404" y="1443567"/>
                </a:lnTo>
                <a:lnTo>
                  <a:pt x="1031346" y="1445683"/>
                </a:lnTo>
                <a:lnTo>
                  <a:pt x="1029229" y="1449652"/>
                </a:lnTo>
                <a:lnTo>
                  <a:pt x="1026319" y="1453356"/>
                </a:lnTo>
                <a:lnTo>
                  <a:pt x="1023408" y="1456796"/>
                </a:lnTo>
                <a:lnTo>
                  <a:pt x="1020233" y="1459441"/>
                </a:lnTo>
                <a:lnTo>
                  <a:pt x="1013354" y="1464998"/>
                </a:lnTo>
                <a:lnTo>
                  <a:pt x="1006475" y="1470290"/>
                </a:lnTo>
                <a:lnTo>
                  <a:pt x="1003300" y="1472671"/>
                </a:lnTo>
                <a:lnTo>
                  <a:pt x="1000654" y="1475846"/>
                </a:lnTo>
                <a:lnTo>
                  <a:pt x="998273" y="1479285"/>
                </a:lnTo>
                <a:lnTo>
                  <a:pt x="996686" y="1482460"/>
                </a:lnTo>
                <a:lnTo>
                  <a:pt x="995627" y="1484577"/>
                </a:lnTo>
                <a:lnTo>
                  <a:pt x="995362" y="1486429"/>
                </a:lnTo>
                <a:lnTo>
                  <a:pt x="995098" y="1489075"/>
                </a:lnTo>
                <a:lnTo>
                  <a:pt x="994833" y="1491191"/>
                </a:lnTo>
                <a:lnTo>
                  <a:pt x="994833" y="1491456"/>
                </a:lnTo>
                <a:lnTo>
                  <a:pt x="1008856" y="1508918"/>
                </a:lnTo>
                <a:lnTo>
                  <a:pt x="1013354" y="1506802"/>
                </a:lnTo>
                <a:lnTo>
                  <a:pt x="1017587" y="1504685"/>
                </a:lnTo>
                <a:lnTo>
                  <a:pt x="1021556" y="1502569"/>
                </a:lnTo>
                <a:lnTo>
                  <a:pt x="1025525" y="1499923"/>
                </a:lnTo>
                <a:lnTo>
                  <a:pt x="1029229" y="1497277"/>
                </a:lnTo>
                <a:lnTo>
                  <a:pt x="1032669" y="1494631"/>
                </a:lnTo>
                <a:lnTo>
                  <a:pt x="1035844" y="1491456"/>
                </a:lnTo>
                <a:lnTo>
                  <a:pt x="1039019" y="1488281"/>
                </a:lnTo>
                <a:lnTo>
                  <a:pt x="1042194" y="1485106"/>
                </a:lnTo>
                <a:lnTo>
                  <a:pt x="1044575" y="1481666"/>
                </a:lnTo>
                <a:lnTo>
                  <a:pt x="1046956" y="1477962"/>
                </a:lnTo>
                <a:lnTo>
                  <a:pt x="1049073" y="1473993"/>
                </a:lnTo>
                <a:lnTo>
                  <a:pt x="1051454" y="1470025"/>
                </a:lnTo>
                <a:lnTo>
                  <a:pt x="1052777" y="1465527"/>
                </a:lnTo>
                <a:lnTo>
                  <a:pt x="1054100" y="1461294"/>
                </a:lnTo>
                <a:lnTo>
                  <a:pt x="1055423" y="1456796"/>
                </a:lnTo>
                <a:lnTo>
                  <a:pt x="1058069" y="1443567"/>
                </a:lnTo>
                <a:lnTo>
                  <a:pt x="1059391" y="1436952"/>
                </a:lnTo>
                <a:lnTo>
                  <a:pt x="1060185" y="1430602"/>
                </a:lnTo>
                <a:lnTo>
                  <a:pt x="1061244" y="1424252"/>
                </a:lnTo>
                <a:lnTo>
                  <a:pt x="1061508" y="1418431"/>
                </a:lnTo>
                <a:lnTo>
                  <a:pt x="1061244" y="1412875"/>
                </a:lnTo>
                <a:lnTo>
                  <a:pt x="1060979" y="1409964"/>
                </a:lnTo>
                <a:lnTo>
                  <a:pt x="1060185" y="1407583"/>
                </a:lnTo>
                <a:lnTo>
                  <a:pt x="1059391" y="1405202"/>
                </a:lnTo>
                <a:lnTo>
                  <a:pt x="1058333" y="1403085"/>
                </a:lnTo>
                <a:lnTo>
                  <a:pt x="1057275" y="1400969"/>
                </a:lnTo>
                <a:lnTo>
                  <a:pt x="1055687" y="1399116"/>
                </a:lnTo>
                <a:lnTo>
                  <a:pt x="1053835" y="1397529"/>
                </a:lnTo>
                <a:lnTo>
                  <a:pt x="1051719" y="1395941"/>
                </a:lnTo>
                <a:lnTo>
                  <a:pt x="1049073" y="1394619"/>
                </a:lnTo>
                <a:lnTo>
                  <a:pt x="1046692" y="1393825"/>
                </a:lnTo>
                <a:lnTo>
                  <a:pt x="1043517" y="1392766"/>
                </a:lnTo>
                <a:lnTo>
                  <a:pt x="1040342" y="1392502"/>
                </a:lnTo>
                <a:lnTo>
                  <a:pt x="1036373" y="1392237"/>
                </a:lnTo>
                <a:lnTo>
                  <a:pt x="1032404" y="1392237"/>
                </a:lnTo>
                <a:lnTo>
                  <a:pt x="1027642" y="1392502"/>
                </a:lnTo>
                <a:lnTo>
                  <a:pt x="1022879" y="1393031"/>
                </a:lnTo>
                <a:lnTo>
                  <a:pt x="1017587" y="1394089"/>
                </a:lnTo>
                <a:lnTo>
                  <a:pt x="1011767" y="1395412"/>
                </a:lnTo>
                <a:lnTo>
                  <a:pt x="1009121" y="1395677"/>
                </a:lnTo>
                <a:lnTo>
                  <a:pt x="1007004" y="1395677"/>
                </a:lnTo>
                <a:lnTo>
                  <a:pt x="1004887" y="1395412"/>
                </a:lnTo>
                <a:lnTo>
                  <a:pt x="1003036" y="1394883"/>
                </a:lnTo>
                <a:lnTo>
                  <a:pt x="1001183" y="1394354"/>
                </a:lnTo>
                <a:lnTo>
                  <a:pt x="999331" y="1393560"/>
                </a:lnTo>
                <a:lnTo>
                  <a:pt x="996156" y="1390914"/>
                </a:lnTo>
                <a:lnTo>
                  <a:pt x="992717" y="1388269"/>
                </a:lnTo>
                <a:lnTo>
                  <a:pt x="989542" y="1385093"/>
                </a:lnTo>
                <a:lnTo>
                  <a:pt x="983721" y="1379273"/>
                </a:lnTo>
                <a:lnTo>
                  <a:pt x="985044" y="1376362"/>
                </a:lnTo>
                <a:lnTo>
                  <a:pt x="984250" y="1376362"/>
                </a:lnTo>
                <a:lnTo>
                  <a:pt x="983721" y="1379273"/>
                </a:lnTo>
                <a:lnTo>
                  <a:pt x="977900" y="1374510"/>
                </a:lnTo>
                <a:lnTo>
                  <a:pt x="973138" y="1369483"/>
                </a:lnTo>
                <a:lnTo>
                  <a:pt x="968904" y="1364985"/>
                </a:lnTo>
                <a:lnTo>
                  <a:pt x="965729" y="1360223"/>
                </a:lnTo>
                <a:lnTo>
                  <a:pt x="964406" y="1357841"/>
                </a:lnTo>
                <a:lnTo>
                  <a:pt x="963083" y="1355460"/>
                </a:lnTo>
                <a:lnTo>
                  <a:pt x="962290" y="1353344"/>
                </a:lnTo>
                <a:lnTo>
                  <a:pt x="961760" y="1350698"/>
                </a:lnTo>
                <a:lnTo>
                  <a:pt x="960967" y="1348316"/>
                </a:lnTo>
                <a:lnTo>
                  <a:pt x="960967" y="1345935"/>
                </a:lnTo>
                <a:lnTo>
                  <a:pt x="960702" y="1343289"/>
                </a:lnTo>
                <a:lnTo>
                  <a:pt x="960967" y="1340908"/>
                </a:lnTo>
                <a:lnTo>
                  <a:pt x="961231" y="1338262"/>
                </a:lnTo>
                <a:lnTo>
                  <a:pt x="962290" y="1335616"/>
                </a:lnTo>
                <a:lnTo>
                  <a:pt x="962819" y="1332971"/>
                </a:lnTo>
                <a:lnTo>
                  <a:pt x="964142" y="1330325"/>
                </a:lnTo>
                <a:lnTo>
                  <a:pt x="967052" y="1324769"/>
                </a:lnTo>
                <a:lnTo>
                  <a:pt x="970756" y="1318948"/>
                </a:lnTo>
                <a:lnTo>
                  <a:pt x="975783" y="1312598"/>
                </a:lnTo>
                <a:lnTo>
                  <a:pt x="981604" y="1306248"/>
                </a:lnTo>
                <a:lnTo>
                  <a:pt x="988483" y="1299104"/>
                </a:lnTo>
                <a:lnTo>
                  <a:pt x="996156" y="1291696"/>
                </a:lnTo>
                <a:lnTo>
                  <a:pt x="1006210" y="1282171"/>
                </a:lnTo>
                <a:lnTo>
                  <a:pt x="1010973" y="1277408"/>
                </a:lnTo>
                <a:lnTo>
                  <a:pt x="1015736" y="1272381"/>
                </a:lnTo>
                <a:lnTo>
                  <a:pt x="1020233" y="1267354"/>
                </a:lnTo>
                <a:lnTo>
                  <a:pt x="1024202" y="1262327"/>
                </a:lnTo>
                <a:lnTo>
                  <a:pt x="1028171" y="1257035"/>
                </a:lnTo>
                <a:lnTo>
                  <a:pt x="1031875" y="1251479"/>
                </a:lnTo>
                <a:lnTo>
                  <a:pt x="1035050" y="1245922"/>
                </a:lnTo>
                <a:lnTo>
                  <a:pt x="1038225" y="1240102"/>
                </a:lnTo>
                <a:lnTo>
                  <a:pt x="1040871" y="1234281"/>
                </a:lnTo>
                <a:lnTo>
                  <a:pt x="1042987" y="1228196"/>
                </a:lnTo>
                <a:lnTo>
                  <a:pt x="1044839" y="1221846"/>
                </a:lnTo>
                <a:lnTo>
                  <a:pt x="1046427" y="1215231"/>
                </a:lnTo>
                <a:lnTo>
                  <a:pt x="1047221" y="1208352"/>
                </a:lnTo>
                <a:lnTo>
                  <a:pt x="1047750" y="1201208"/>
                </a:lnTo>
                <a:lnTo>
                  <a:pt x="1048279" y="1198562"/>
                </a:lnTo>
                <a:lnTo>
                  <a:pt x="1048279" y="1195652"/>
                </a:lnTo>
                <a:lnTo>
                  <a:pt x="1047750" y="1193006"/>
                </a:lnTo>
                <a:lnTo>
                  <a:pt x="1046692" y="1190360"/>
                </a:lnTo>
                <a:lnTo>
                  <a:pt x="1045369" y="1187979"/>
                </a:lnTo>
                <a:lnTo>
                  <a:pt x="1044046" y="1185862"/>
                </a:lnTo>
                <a:lnTo>
                  <a:pt x="1040871" y="1181365"/>
                </a:lnTo>
                <a:lnTo>
                  <a:pt x="1037696" y="1176602"/>
                </a:lnTo>
                <a:lnTo>
                  <a:pt x="1036637" y="1174221"/>
                </a:lnTo>
                <a:lnTo>
                  <a:pt x="1035579" y="1171839"/>
                </a:lnTo>
                <a:lnTo>
                  <a:pt x="1035315" y="1168929"/>
                </a:lnTo>
                <a:lnTo>
                  <a:pt x="1035315" y="1166283"/>
                </a:lnTo>
                <a:lnTo>
                  <a:pt x="1036373" y="1163373"/>
                </a:lnTo>
                <a:lnTo>
                  <a:pt x="1037696" y="1160462"/>
                </a:lnTo>
                <a:lnTo>
                  <a:pt x="1041400" y="1111515"/>
                </a:lnTo>
                <a:lnTo>
                  <a:pt x="1037431" y="1108075"/>
                </a:lnTo>
                <a:lnTo>
                  <a:pt x="1034256" y="1104635"/>
                </a:lnTo>
                <a:lnTo>
                  <a:pt x="1031875" y="1101460"/>
                </a:lnTo>
                <a:lnTo>
                  <a:pt x="1030023" y="1098550"/>
                </a:lnTo>
                <a:lnTo>
                  <a:pt x="1029229" y="1095904"/>
                </a:lnTo>
                <a:lnTo>
                  <a:pt x="1029229" y="1092994"/>
                </a:lnTo>
                <a:lnTo>
                  <a:pt x="1029494" y="1090612"/>
                </a:lnTo>
                <a:lnTo>
                  <a:pt x="1030552" y="1088496"/>
                </a:lnTo>
                <a:lnTo>
                  <a:pt x="1031610" y="1086379"/>
                </a:lnTo>
                <a:lnTo>
                  <a:pt x="1033462" y="1084262"/>
                </a:lnTo>
                <a:lnTo>
                  <a:pt x="1035579" y="1082146"/>
                </a:lnTo>
                <a:lnTo>
                  <a:pt x="1038489" y="1080294"/>
                </a:lnTo>
                <a:lnTo>
                  <a:pt x="1041135" y="1078441"/>
                </a:lnTo>
                <a:lnTo>
                  <a:pt x="1044310" y="1076854"/>
                </a:lnTo>
                <a:lnTo>
                  <a:pt x="1050925" y="1073150"/>
                </a:lnTo>
                <a:lnTo>
                  <a:pt x="1054365" y="1055423"/>
                </a:lnTo>
                <a:lnTo>
                  <a:pt x="1054894" y="1049073"/>
                </a:lnTo>
                <a:lnTo>
                  <a:pt x="1055952" y="1042987"/>
                </a:lnTo>
                <a:lnTo>
                  <a:pt x="1056746" y="1037166"/>
                </a:lnTo>
                <a:lnTo>
                  <a:pt x="1058333" y="1031345"/>
                </a:lnTo>
                <a:lnTo>
                  <a:pt x="1059656" y="1025525"/>
                </a:lnTo>
                <a:lnTo>
                  <a:pt x="1061508" y="1019968"/>
                </a:lnTo>
                <a:lnTo>
                  <a:pt x="1065213" y="1008591"/>
                </a:lnTo>
                <a:lnTo>
                  <a:pt x="1069710" y="998008"/>
                </a:lnTo>
                <a:lnTo>
                  <a:pt x="1074737" y="987425"/>
                </a:lnTo>
                <a:lnTo>
                  <a:pt x="1079764" y="977106"/>
                </a:lnTo>
                <a:lnTo>
                  <a:pt x="1085850" y="966787"/>
                </a:lnTo>
                <a:lnTo>
                  <a:pt x="1091935" y="956733"/>
                </a:lnTo>
                <a:lnTo>
                  <a:pt x="1098021" y="946943"/>
                </a:lnTo>
                <a:lnTo>
                  <a:pt x="1110985" y="926835"/>
                </a:lnTo>
                <a:lnTo>
                  <a:pt x="1123685" y="907256"/>
                </a:lnTo>
                <a:lnTo>
                  <a:pt x="1130035" y="897466"/>
                </a:lnTo>
                <a:lnTo>
                  <a:pt x="1136121" y="887412"/>
                </a:lnTo>
                <a:lnTo>
                  <a:pt x="1138238" y="884237"/>
                </a:lnTo>
                <a:lnTo>
                  <a:pt x="1140619" y="881591"/>
                </a:lnTo>
                <a:lnTo>
                  <a:pt x="1143529" y="879210"/>
                </a:lnTo>
                <a:lnTo>
                  <a:pt x="1146175" y="877887"/>
                </a:lnTo>
                <a:lnTo>
                  <a:pt x="1149350" y="876564"/>
                </a:lnTo>
                <a:lnTo>
                  <a:pt x="1152260" y="875770"/>
                </a:lnTo>
                <a:lnTo>
                  <a:pt x="1155435" y="875241"/>
                </a:lnTo>
                <a:lnTo>
                  <a:pt x="1158875" y="874977"/>
                </a:lnTo>
                <a:lnTo>
                  <a:pt x="1165489" y="875241"/>
                </a:lnTo>
                <a:lnTo>
                  <a:pt x="1172369" y="876035"/>
                </a:lnTo>
                <a:lnTo>
                  <a:pt x="1179512" y="876564"/>
                </a:lnTo>
                <a:lnTo>
                  <a:pt x="1182687" y="876829"/>
                </a:lnTo>
                <a:lnTo>
                  <a:pt x="1185862" y="876829"/>
                </a:lnTo>
                <a:lnTo>
                  <a:pt x="1188508" y="874448"/>
                </a:lnTo>
                <a:lnTo>
                  <a:pt x="1189037" y="869156"/>
                </a:lnTo>
                <a:lnTo>
                  <a:pt x="1189567" y="864393"/>
                </a:lnTo>
                <a:lnTo>
                  <a:pt x="1190360" y="859631"/>
                </a:lnTo>
                <a:lnTo>
                  <a:pt x="1191419" y="855398"/>
                </a:lnTo>
                <a:lnTo>
                  <a:pt x="1193006" y="851164"/>
                </a:lnTo>
                <a:lnTo>
                  <a:pt x="1194329" y="847460"/>
                </a:lnTo>
                <a:lnTo>
                  <a:pt x="1196710" y="843756"/>
                </a:lnTo>
                <a:lnTo>
                  <a:pt x="1198562" y="840316"/>
                </a:lnTo>
                <a:lnTo>
                  <a:pt x="1200944" y="837141"/>
                </a:lnTo>
                <a:lnTo>
                  <a:pt x="1203325" y="834231"/>
                </a:lnTo>
                <a:lnTo>
                  <a:pt x="1206235" y="831056"/>
                </a:lnTo>
                <a:lnTo>
                  <a:pt x="1208881" y="828675"/>
                </a:lnTo>
                <a:lnTo>
                  <a:pt x="1212056" y="825764"/>
                </a:lnTo>
                <a:lnTo>
                  <a:pt x="1214966" y="823648"/>
                </a:lnTo>
                <a:lnTo>
                  <a:pt x="1221846" y="819150"/>
                </a:lnTo>
                <a:lnTo>
                  <a:pt x="1228725" y="814916"/>
                </a:lnTo>
                <a:lnTo>
                  <a:pt x="1235869" y="811212"/>
                </a:lnTo>
                <a:lnTo>
                  <a:pt x="1250685" y="803539"/>
                </a:lnTo>
                <a:lnTo>
                  <a:pt x="1257829" y="799571"/>
                </a:lnTo>
                <a:lnTo>
                  <a:pt x="1264708" y="795602"/>
                </a:lnTo>
                <a:lnTo>
                  <a:pt x="1271587" y="791104"/>
                </a:lnTo>
                <a:lnTo>
                  <a:pt x="1274498" y="788723"/>
                </a:lnTo>
                <a:lnTo>
                  <a:pt x="1277673" y="786341"/>
                </a:lnTo>
                <a:lnTo>
                  <a:pt x="1281642" y="782902"/>
                </a:lnTo>
                <a:lnTo>
                  <a:pt x="1285610" y="780521"/>
                </a:lnTo>
                <a:lnTo>
                  <a:pt x="1289050" y="779198"/>
                </a:lnTo>
                <a:lnTo>
                  <a:pt x="1290637" y="778933"/>
                </a:lnTo>
                <a:lnTo>
                  <a:pt x="1292225" y="778668"/>
                </a:lnTo>
                <a:lnTo>
                  <a:pt x="1293548" y="778668"/>
                </a:lnTo>
                <a:lnTo>
                  <a:pt x="1294871" y="778933"/>
                </a:lnTo>
                <a:lnTo>
                  <a:pt x="1296194" y="779462"/>
                </a:lnTo>
                <a:lnTo>
                  <a:pt x="1297252" y="779991"/>
                </a:lnTo>
                <a:lnTo>
                  <a:pt x="1299369" y="781579"/>
                </a:lnTo>
                <a:lnTo>
                  <a:pt x="1301221" y="783696"/>
                </a:lnTo>
                <a:lnTo>
                  <a:pt x="1302809" y="786606"/>
                </a:lnTo>
                <a:lnTo>
                  <a:pt x="1304396" y="789252"/>
                </a:lnTo>
                <a:lnTo>
                  <a:pt x="1305719" y="792691"/>
                </a:lnTo>
                <a:lnTo>
                  <a:pt x="1306512" y="796395"/>
                </a:lnTo>
                <a:lnTo>
                  <a:pt x="1308364" y="803539"/>
                </a:lnTo>
                <a:lnTo>
                  <a:pt x="1309952" y="810418"/>
                </a:lnTo>
                <a:lnTo>
                  <a:pt x="1310746" y="814652"/>
                </a:lnTo>
                <a:lnTo>
                  <a:pt x="1311275" y="818091"/>
                </a:lnTo>
                <a:lnTo>
                  <a:pt x="1311539" y="822325"/>
                </a:lnTo>
                <a:lnTo>
                  <a:pt x="1311275" y="825764"/>
                </a:lnTo>
                <a:lnTo>
                  <a:pt x="1310746" y="829204"/>
                </a:lnTo>
                <a:lnTo>
                  <a:pt x="1309952" y="832908"/>
                </a:lnTo>
                <a:lnTo>
                  <a:pt x="1308629" y="836612"/>
                </a:lnTo>
                <a:lnTo>
                  <a:pt x="1307041" y="840052"/>
                </a:lnTo>
                <a:lnTo>
                  <a:pt x="1305454" y="843491"/>
                </a:lnTo>
                <a:lnTo>
                  <a:pt x="1303073" y="846666"/>
                </a:lnTo>
                <a:lnTo>
                  <a:pt x="1300427" y="850106"/>
                </a:lnTo>
                <a:lnTo>
                  <a:pt x="1297781" y="853546"/>
                </a:lnTo>
                <a:lnTo>
                  <a:pt x="1294341" y="856985"/>
                </a:lnTo>
                <a:lnTo>
                  <a:pt x="1290637" y="860160"/>
                </a:lnTo>
                <a:lnTo>
                  <a:pt x="1286404" y="863600"/>
                </a:lnTo>
                <a:lnTo>
                  <a:pt x="1281642" y="867039"/>
                </a:lnTo>
                <a:lnTo>
                  <a:pt x="1281906" y="868627"/>
                </a:lnTo>
                <a:lnTo>
                  <a:pt x="1282171" y="870214"/>
                </a:lnTo>
                <a:lnTo>
                  <a:pt x="1288256" y="870479"/>
                </a:lnTo>
                <a:lnTo>
                  <a:pt x="1294077" y="871008"/>
                </a:lnTo>
                <a:lnTo>
                  <a:pt x="1304396" y="872595"/>
                </a:lnTo>
                <a:lnTo>
                  <a:pt x="1314450" y="874183"/>
                </a:lnTo>
                <a:lnTo>
                  <a:pt x="1323710" y="875241"/>
                </a:lnTo>
                <a:lnTo>
                  <a:pt x="1328473" y="876035"/>
                </a:lnTo>
                <a:lnTo>
                  <a:pt x="1332706" y="876035"/>
                </a:lnTo>
                <a:lnTo>
                  <a:pt x="1337204" y="876035"/>
                </a:lnTo>
                <a:lnTo>
                  <a:pt x="1341437" y="875241"/>
                </a:lnTo>
                <a:lnTo>
                  <a:pt x="1345935" y="874448"/>
                </a:lnTo>
                <a:lnTo>
                  <a:pt x="1349905" y="872860"/>
                </a:lnTo>
                <a:lnTo>
                  <a:pt x="1354137" y="871008"/>
                </a:lnTo>
                <a:lnTo>
                  <a:pt x="1358371" y="868362"/>
                </a:lnTo>
                <a:lnTo>
                  <a:pt x="1361281" y="866775"/>
                </a:lnTo>
                <a:lnTo>
                  <a:pt x="1364191" y="865452"/>
                </a:lnTo>
                <a:lnTo>
                  <a:pt x="1367102" y="864923"/>
                </a:lnTo>
                <a:lnTo>
                  <a:pt x="1368160" y="864923"/>
                </a:lnTo>
                <a:lnTo>
                  <a:pt x="1368954" y="865187"/>
                </a:lnTo>
                <a:lnTo>
                  <a:pt x="1377156" y="871008"/>
                </a:lnTo>
                <a:lnTo>
                  <a:pt x="1385094" y="875770"/>
                </a:lnTo>
                <a:lnTo>
                  <a:pt x="1392766" y="879739"/>
                </a:lnTo>
                <a:lnTo>
                  <a:pt x="1399910" y="882650"/>
                </a:lnTo>
                <a:lnTo>
                  <a:pt x="1406789" y="884766"/>
                </a:lnTo>
                <a:lnTo>
                  <a:pt x="1413139" y="886354"/>
                </a:lnTo>
                <a:lnTo>
                  <a:pt x="1419225" y="887412"/>
                </a:lnTo>
                <a:lnTo>
                  <a:pt x="1425046" y="887412"/>
                </a:lnTo>
                <a:lnTo>
                  <a:pt x="1430867" y="886618"/>
                </a:lnTo>
                <a:lnTo>
                  <a:pt x="1436159" y="885825"/>
                </a:lnTo>
                <a:lnTo>
                  <a:pt x="1441451" y="884237"/>
                </a:lnTo>
                <a:lnTo>
                  <a:pt x="1446212" y="882121"/>
                </a:lnTo>
                <a:lnTo>
                  <a:pt x="1450975" y="879210"/>
                </a:lnTo>
                <a:lnTo>
                  <a:pt x="1455473" y="876564"/>
                </a:lnTo>
                <a:lnTo>
                  <a:pt x="1459706" y="873125"/>
                </a:lnTo>
                <a:lnTo>
                  <a:pt x="1463940" y="869420"/>
                </a:lnTo>
                <a:lnTo>
                  <a:pt x="1468173" y="865452"/>
                </a:lnTo>
                <a:lnTo>
                  <a:pt x="1472141" y="861218"/>
                </a:lnTo>
                <a:lnTo>
                  <a:pt x="1475846" y="856721"/>
                </a:lnTo>
                <a:lnTo>
                  <a:pt x="1479550" y="851958"/>
                </a:lnTo>
                <a:lnTo>
                  <a:pt x="1487223" y="842168"/>
                </a:lnTo>
                <a:lnTo>
                  <a:pt x="1494102" y="832379"/>
                </a:lnTo>
                <a:lnTo>
                  <a:pt x="1501510" y="822589"/>
                </a:lnTo>
                <a:lnTo>
                  <a:pt x="1509183" y="813329"/>
                </a:lnTo>
                <a:lnTo>
                  <a:pt x="1513152" y="809096"/>
                </a:lnTo>
                <a:lnTo>
                  <a:pt x="1517121" y="804598"/>
                </a:lnTo>
                <a:lnTo>
                  <a:pt x="1521354" y="800629"/>
                </a:lnTo>
                <a:lnTo>
                  <a:pt x="1525587" y="797189"/>
                </a:lnTo>
                <a:lnTo>
                  <a:pt x="1529821" y="793750"/>
                </a:lnTo>
                <a:lnTo>
                  <a:pt x="1533260" y="790310"/>
                </a:lnTo>
                <a:lnTo>
                  <a:pt x="1535906" y="786870"/>
                </a:lnTo>
                <a:lnTo>
                  <a:pt x="1538023" y="783166"/>
                </a:lnTo>
                <a:lnTo>
                  <a:pt x="1539875" y="779198"/>
                </a:lnTo>
                <a:lnTo>
                  <a:pt x="1541198" y="775229"/>
                </a:lnTo>
                <a:lnTo>
                  <a:pt x="1542256" y="771260"/>
                </a:lnTo>
                <a:lnTo>
                  <a:pt x="1543050" y="767027"/>
                </a:lnTo>
                <a:lnTo>
                  <a:pt x="1543579" y="762793"/>
                </a:lnTo>
                <a:lnTo>
                  <a:pt x="1544637" y="754327"/>
                </a:lnTo>
                <a:lnTo>
                  <a:pt x="1545697" y="746125"/>
                </a:lnTo>
                <a:lnTo>
                  <a:pt x="1546489" y="741627"/>
                </a:lnTo>
                <a:lnTo>
                  <a:pt x="1547549" y="737658"/>
                </a:lnTo>
                <a:lnTo>
                  <a:pt x="1548871" y="733689"/>
                </a:lnTo>
                <a:lnTo>
                  <a:pt x="1550723" y="729721"/>
                </a:lnTo>
                <a:lnTo>
                  <a:pt x="1550723" y="729456"/>
                </a:lnTo>
                <a:lnTo>
                  <a:pt x="1549401" y="724164"/>
                </a:lnTo>
                <a:lnTo>
                  <a:pt x="1548871" y="719666"/>
                </a:lnTo>
                <a:lnTo>
                  <a:pt x="1548871" y="715698"/>
                </a:lnTo>
                <a:lnTo>
                  <a:pt x="1549401" y="712258"/>
                </a:lnTo>
                <a:lnTo>
                  <a:pt x="1550458" y="709348"/>
                </a:lnTo>
                <a:lnTo>
                  <a:pt x="1552046" y="706966"/>
                </a:lnTo>
                <a:lnTo>
                  <a:pt x="1553898" y="704850"/>
                </a:lnTo>
                <a:lnTo>
                  <a:pt x="1556279" y="703262"/>
                </a:lnTo>
                <a:lnTo>
                  <a:pt x="1558925" y="701675"/>
                </a:lnTo>
                <a:lnTo>
                  <a:pt x="1561835" y="700881"/>
                </a:lnTo>
                <a:lnTo>
                  <a:pt x="1564746" y="700087"/>
                </a:lnTo>
                <a:lnTo>
                  <a:pt x="1568186" y="699293"/>
                </a:lnTo>
                <a:lnTo>
                  <a:pt x="1575330" y="698764"/>
                </a:lnTo>
                <a:lnTo>
                  <a:pt x="1582737" y="698235"/>
                </a:lnTo>
                <a:lnTo>
                  <a:pt x="1584854" y="695060"/>
                </a:lnTo>
                <a:lnTo>
                  <a:pt x="1586441" y="691885"/>
                </a:lnTo>
                <a:lnTo>
                  <a:pt x="1589616" y="685271"/>
                </a:lnTo>
                <a:lnTo>
                  <a:pt x="1592527" y="678391"/>
                </a:lnTo>
                <a:lnTo>
                  <a:pt x="1595174" y="670983"/>
                </a:lnTo>
                <a:lnTo>
                  <a:pt x="1600464" y="656696"/>
                </a:lnTo>
                <a:lnTo>
                  <a:pt x="1603639" y="649552"/>
                </a:lnTo>
                <a:lnTo>
                  <a:pt x="1606550" y="643202"/>
                </a:lnTo>
                <a:lnTo>
                  <a:pt x="1608402" y="640027"/>
                </a:lnTo>
                <a:lnTo>
                  <a:pt x="1610519" y="637116"/>
                </a:lnTo>
                <a:lnTo>
                  <a:pt x="1612900" y="634206"/>
                </a:lnTo>
                <a:lnTo>
                  <a:pt x="1615016" y="631825"/>
                </a:lnTo>
                <a:lnTo>
                  <a:pt x="1617662" y="629443"/>
                </a:lnTo>
                <a:lnTo>
                  <a:pt x="1620573" y="627062"/>
                </a:lnTo>
                <a:lnTo>
                  <a:pt x="1623483" y="624946"/>
                </a:lnTo>
                <a:lnTo>
                  <a:pt x="1626923" y="623358"/>
                </a:lnTo>
                <a:lnTo>
                  <a:pt x="1630627" y="622300"/>
                </a:lnTo>
                <a:lnTo>
                  <a:pt x="1634596" y="620977"/>
                </a:lnTo>
                <a:lnTo>
                  <a:pt x="1638829" y="620448"/>
                </a:lnTo>
                <a:lnTo>
                  <a:pt x="1643592" y="619918"/>
                </a:lnTo>
                <a:lnTo>
                  <a:pt x="1648354" y="619918"/>
                </a:lnTo>
                <a:lnTo>
                  <a:pt x="1653910" y="620183"/>
                </a:lnTo>
                <a:lnTo>
                  <a:pt x="1659466" y="620977"/>
                </a:lnTo>
                <a:lnTo>
                  <a:pt x="1665816" y="622035"/>
                </a:lnTo>
                <a:lnTo>
                  <a:pt x="1667669" y="622300"/>
                </a:lnTo>
                <a:lnTo>
                  <a:pt x="1669521" y="622564"/>
                </a:lnTo>
                <a:lnTo>
                  <a:pt x="1673225" y="622300"/>
                </a:lnTo>
                <a:lnTo>
                  <a:pt x="1676929" y="620977"/>
                </a:lnTo>
                <a:lnTo>
                  <a:pt x="1680369" y="619389"/>
                </a:lnTo>
                <a:lnTo>
                  <a:pt x="1683808" y="617273"/>
                </a:lnTo>
                <a:lnTo>
                  <a:pt x="1686720" y="614627"/>
                </a:lnTo>
                <a:lnTo>
                  <a:pt x="1689894" y="611452"/>
                </a:lnTo>
                <a:lnTo>
                  <a:pt x="1692539" y="607748"/>
                </a:lnTo>
                <a:lnTo>
                  <a:pt x="1695185" y="603779"/>
                </a:lnTo>
                <a:lnTo>
                  <a:pt x="1697302" y="599546"/>
                </a:lnTo>
                <a:lnTo>
                  <a:pt x="1699419" y="595048"/>
                </a:lnTo>
                <a:lnTo>
                  <a:pt x="1700741" y="590020"/>
                </a:lnTo>
                <a:lnTo>
                  <a:pt x="1701800" y="584993"/>
                </a:lnTo>
                <a:lnTo>
                  <a:pt x="1702329" y="579966"/>
                </a:lnTo>
                <a:lnTo>
                  <a:pt x="1702858" y="574675"/>
                </a:lnTo>
                <a:lnTo>
                  <a:pt x="1702329" y="569119"/>
                </a:lnTo>
                <a:lnTo>
                  <a:pt x="1702329" y="565944"/>
                </a:lnTo>
                <a:lnTo>
                  <a:pt x="1702064" y="562768"/>
                </a:lnTo>
                <a:lnTo>
                  <a:pt x="1701271" y="559329"/>
                </a:lnTo>
                <a:lnTo>
                  <a:pt x="1700213" y="555889"/>
                </a:lnTo>
                <a:lnTo>
                  <a:pt x="1698361" y="549275"/>
                </a:lnTo>
                <a:lnTo>
                  <a:pt x="1697831" y="545835"/>
                </a:lnTo>
                <a:lnTo>
                  <a:pt x="1697566" y="542925"/>
                </a:lnTo>
                <a:lnTo>
                  <a:pt x="1698096" y="540279"/>
                </a:lnTo>
                <a:lnTo>
                  <a:pt x="1698361" y="538956"/>
                </a:lnTo>
                <a:lnTo>
                  <a:pt x="1699154" y="538162"/>
                </a:lnTo>
                <a:lnTo>
                  <a:pt x="1699948" y="536839"/>
                </a:lnTo>
                <a:lnTo>
                  <a:pt x="1701006" y="536046"/>
                </a:lnTo>
                <a:lnTo>
                  <a:pt x="1702329" y="535252"/>
                </a:lnTo>
                <a:lnTo>
                  <a:pt x="1703916" y="534723"/>
                </a:lnTo>
                <a:lnTo>
                  <a:pt x="1705769" y="534194"/>
                </a:lnTo>
                <a:lnTo>
                  <a:pt x="1707885" y="533929"/>
                </a:lnTo>
                <a:lnTo>
                  <a:pt x="1713177" y="533400"/>
                </a:lnTo>
                <a:lnTo>
                  <a:pt x="1720056" y="534194"/>
                </a:lnTo>
                <a:lnTo>
                  <a:pt x="1728258" y="535252"/>
                </a:lnTo>
                <a:lnTo>
                  <a:pt x="1732227" y="536046"/>
                </a:lnTo>
                <a:lnTo>
                  <a:pt x="1735666" y="536310"/>
                </a:lnTo>
                <a:lnTo>
                  <a:pt x="1739106" y="536310"/>
                </a:lnTo>
                <a:lnTo>
                  <a:pt x="1741752" y="536046"/>
                </a:lnTo>
                <a:lnTo>
                  <a:pt x="1744134" y="535516"/>
                </a:lnTo>
                <a:lnTo>
                  <a:pt x="1746250" y="534987"/>
                </a:lnTo>
                <a:lnTo>
                  <a:pt x="1748102" y="534194"/>
                </a:lnTo>
                <a:lnTo>
                  <a:pt x="1749689" y="533135"/>
                </a:lnTo>
                <a:lnTo>
                  <a:pt x="1751012" y="532077"/>
                </a:lnTo>
                <a:lnTo>
                  <a:pt x="1752335" y="530489"/>
                </a:lnTo>
                <a:lnTo>
                  <a:pt x="1753130" y="528902"/>
                </a:lnTo>
                <a:lnTo>
                  <a:pt x="1753658" y="527314"/>
                </a:lnTo>
                <a:lnTo>
                  <a:pt x="1753923" y="525462"/>
                </a:lnTo>
                <a:lnTo>
                  <a:pt x="1754452" y="523346"/>
                </a:lnTo>
                <a:lnTo>
                  <a:pt x="1754452" y="519377"/>
                </a:lnTo>
                <a:lnTo>
                  <a:pt x="1753923" y="514879"/>
                </a:lnTo>
                <a:lnTo>
                  <a:pt x="1753130" y="509852"/>
                </a:lnTo>
                <a:lnTo>
                  <a:pt x="1750748" y="500062"/>
                </a:lnTo>
                <a:lnTo>
                  <a:pt x="1748102" y="490273"/>
                </a:lnTo>
                <a:lnTo>
                  <a:pt x="1747308" y="485510"/>
                </a:lnTo>
                <a:lnTo>
                  <a:pt x="1746779" y="481541"/>
                </a:lnTo>
                <a:lnTo>
                  <a:pt x="1748896" y="475985"/>
                </a:lnTo>
                <a:lnTo>
                  <a:pt x="1751278" y="471752"/>
                </a:lnTo>
                <a:lnTo>
                  <a:pt x="1752335" y="470164"/>
                </a:lnTo>
                <a:lnTo>
                  <a:pt x="1753394" y="469371"/>
                </a:lnTo>
                <a:lnTo>
                  <a:pt x="1754452" y="468312"/>
                </a:lnTo>
                <a:lnTo>
                  <a:pt x="1755510" y="467783"/>
                </a:lnTo>
                <a:lnTo>
                  <a:pt x="1756569" y="467518"/>
                </a:lnTo>
                <a:lnTo>
                  <a:pt x="1757627" y="467254"/>
                </a:lnTo>
                <a:lnTo>
                  <a:pt x="1758685" y="467254"/>
                </a:lnTo>
                <a:lnTo>
                  <a:pt x="1760008" y="467518"/>
                </a:lnTo>
                <a:lnTo>
                  <a:pt x="1761860" y="468577"/>
                </a:lnTo>
                <a:lnTo>
                  <a:pt x="1763978" y="470164"/>
                </a:lnTo>
                <a:lnTo>
                  <a:pt x="1765829" y="472281"/>
                </a:lnTo>
                <a:lnTo>
                  <a:pt x="1767946" y="474398"/>
                </a:lnTo>
                <a:lnTo>
                  <a:pt x="1771915" y="478896"/>
                </a:lnTo>
                <a:lnTo>
                  <a:pt x="1774031" y="480748"/>
                </a:lnTo>
                <a:lnTo>
                  <a:pt x="1775883" y="481806"/>
                </a:lnTo>
                <a:lnTo>
                  <a:pt x="1778000" y="482864"/>
                </a:lnTo>
                <a:lnTo>
                  <a:pt x="1779059" y="482864"/>
                </a:lnTo>
                <a:lnTo>
                  <a:pt x="1780116" y="482864"/>
                </a:lnTo>
                <a:lnTo>
                  <a:pt x="1799431" y="485246"/>
                </a:lnTo>
                <a:lnTo>
                  <a:pt x="1819275" y="488156"/>
                </a:lnTo>
                <a:lnTo>
                  <a:pt x="1838589" y="490802"/>
                </a:lnTo>
                <a:lnTo>
                  <a:pt x="1848380" y="492654"/>
                </a:lnTo>
                <a:lnTo>
                  <a:pt x="1857904" y="494506"/>
                </a:lnTo>
                <a:lnTo>
                  <a:pt x="1860550" y="495035"/>
                </a:lnTo>
                <a:lnTo>
                  <a:pt x="1863196" y="496094"/>
                </a:lnTo>
                <a:lnTo>
                  <a:pt x="1865577" y="497152"/>
                </a:lnTo>
                <a:lnTo>
                  <a:pt x="1867694" y="498475"/>
                </a:lnTo>
                <a:lnTo>
                  <a:pt x="1869810" y="500062"/>
                </a:lnTo>
                <a:lnTo>
                  <a:pt x="1871662" y="501914"/>
                </a:lnTo>
                <a:lnTo>
                  <a:pt x="1873250" y="503766"/>
                </a:lnTo>
                <a:lnTo>
                  <a:pt x="1874837" y="505618"/>
                </a:lnTo>
                <a:lnTo>
                  <a:pt x="1875896" y="507735"/>
                </a:lnTo>
                <a:lnTo>
                  <a:pt x="1876954" y="509852"/>
                </a:lnTo>
                <a:lnTo>
                  <a:pt x="1877483" y="512233"/>
                </a:lnTo>
                <a:lnTo>
                  <a:pt x="1877748" y="514879"/>
                </a:lnTo>
                <a:lnTo>
                  <a:pt x="1877748" y="517260"/>
                </a:lnTo>
                <a:lnTo>
                  <a:pt x="1877483" y="519641"/>
                </a:lnTo>
                <a:lnTo>
                  <a:pt x="1876689" y="522023"/>
                </a:lnTo>
                <a:lnTo>
                  <a:pt x="1875366" y="524933"/>
                </a:lnTo>
                <a:lnTo>
                  <a:pt x="1873514" y="527579"/>
                </a:lnTo>
                <a:lnTo>
                  <a:pt x="1871662" y="530225"/>
                </a:lnTo>
                <a:lnTo>
                  <a:pt x="1869546" y="532077"/>
                </a:lnTo>
                <a:lnTo>
                  <a:pt x="1867429" y="533135"/>
                </a:lnTo>
                <a:lnTo>
                  <a:pt x="1865313" y="534194"/>
                </a:lnTo>
                <a:lnTo>
                  <a:pt x="1863196" y="534458"/>
                </a:lnTo>
                <a:lnTo>
                  <a:pt x="1860814" y="534194"/>
                </a:lnTo>
                <a:lnTo>
                  <a:pt x="1858698" y="533929"/>
                </a:lnTo>
                <a:lnTo>
                  <a:pt x="1856581" y="532871"/>
                </a:lnTo>
                <a:lnTo>
                  <a:pt x="1854729" y="531548"/>
                </a:lnTo>
                <a:lnTo>
                  <a:pt x="1852612" y="530225"/>
                </a:lnTo>
                <a:lnTo>
                  <a:pt x="1850760" y="528637"/>
                </a:lnTo>
                <a:lnTo>
                  <a:pt x="1848908" y="526785"/>
                </a:lnTo>
                <a:lnTo>
                  <a:pt x="1847321" y="524933"/>
                </a:lnTo>
                <a:lnTo>
                  <a:pt x="1844410" y="520700"/>
                </a:lnTo>
                <a:lnTo>
                  <a:pt x="1840971" y="515408"/>
                </a:lnTo>
                <a:lnTo>
                  <a:pt x="1837796" y="511175"/>
                </a:lnTo>
                <a:lnTo>
                  <a:pt x="1835150" y="507735"/>
                </a:lnTo>
                <a:lnTo>
                  <a:pt x="1832769" y="505618"/>
                </a:lnTo>
                <a:lnTo>
                  <a:pt x="1830652" y="503766"/>
                </a:lnTo>
                <a:lnTo>
                  <a:pt x="1828271" y="502973"/>
                </a:lnTo>
                <a:lnTo>
                  <a:pt x="1826419" y="502708"/>
                </a:lnTo>
                <a:lnTo>
                  <a:pt x="1825096" y="503502"/>
                </a:lnTo>
                <a:lnTo>
                  <a:pt x="1823508" y="504560"/>
                </a:lnTo>
                <a:lnTo>
                  <a:pt x="1822185" y="506412"/>
                </a:lnTo>
                <a:lnTo>
                  <a:pt x="1821127" y="508793"/>
                </a:lnTo>
                <a:lnTo>
                  <a:pt x="1820069" y="511704"/>
                </a:lnTo>
                <a:lnTo>
                  <a:pt x="1819275" y="515143"/>
                </a:lnTo>
                <a:lnTo>
                  <a:pt x="1818481" y="519112"/>
                </a:lnTo>
                <a:lnTo>
                  <a:pt x="1816895" y="527314"/>
                </a:lnTo>
                <a:lnTo>
                  <a:pt x="1819275" y="529166"/>
                </a:lnTo>
                <a:lnTo>
                  <a:pt x="1821392" y="531019"/>
                </a:lnTo>
                <a:lnTo>
                  <a:pt x="1823508" y="532341"/>
                </a:lnTo>
                <a:lnTo>
                  <a:pt x="1825889" y="533929"/>
                </a:lnTo>
                <a:lnTo>
                  <a:pt x="1824566" y="537104"/>
                </a:lnTo>
                <a:lnTo>
                  <a:pt x="1824302" y="538162"/>
                </a:lnTo>
                <a:lnTo>
                  <a:pt x="1823773" y="540279"/>
                </a:lnTo>
                <a:lnTo>
                  <a:pt x="1824037" y="540543"/>
                </a:lnTo>
                <a:lnTo>
                  <a:pt x="1824302" y="538162"/>
                </a:lnTo>
                <a:lnTo>
                  <a:pt x="1825096" y="536839"/>
                </a:lnTo>
                <a:lnTo>
                  <a:pt x="1825889" y="533929"/>
                </a:lnTo>
                <a:lnTo>
                  <a:pt x="1835150" y="537898"/>
                </a:lnTo>
                <a:lnTo>
                  <a:pt x="1844676" y="541602"/>
                </a:lnTo>
                <a:lnTo>
                  <a:pt x="1853672" y="545571"/>
                </a:lnTo>
                <a:lnTo>
                  <a:pt x="1857904" y="547952"/>
                </a:lnTo>
                <a:lnTo>
                  <a:pt x="1861873" y="550333"/>
                </a:lnTo>
                <a:lnTo>
                  <a:pt x="1865841" y="553243"/>
                </a:lnTo>
                <a:lnTo>
                  <a:pt x="1869546" y="556154"/>
                </a:lnTo>
                <a:lnTo>
                  <a:pt x="1872985" y="559858"/>
                </a:lnTo>
                <a:lnTo>
                  <a:pt x="1875896" y="563827"/>
                </a:lnTo>
                <a:lnTo>
                  <a:pt x="1878806" y="568589"/>
                </a:lnTo>
                <a:lnTo>
                  <a:pt x="1880923" y="573352"/>
                </a:lnTo>
                <a:lnTo>
                  <a:pt x="1883039" y="578908"/>
                </a:lnTo>
                <a:lnTo>
                  <a:pt x="1884362" y="585523"/>
                </a:lnTo>
                <a:lnTo>
                  <a:pt x="1884891" y="587639"/>
                </a:lnTo>
                <a:lnTo>
                  <a:pt x="1885421" y="589491"/>
                </a:lnTo>
                <a:lnTo>
                  <a:pt x="1886479" y="590814"/>
                </a:lnTo>
                <a:lnTo>
                  <a:pt x="1887273" y="592137"/>
                </a:lnTo>
                <a:lnTo>
                  <a:pt x="1888331" y="593460"/>
                </a:lnTo>
                <a:lnTo>
                  <a:pt x="1889389" y="594254"/>
                </a:lnTo>
                <a:lnTo>
                  <a:pt x="1890977" y="595048"/>
                </a:lnTo>
                <a:lnTo>
                  <a:pt x="1892301" y="595841"/>
                </a:lnTo>
                <a:lnTo>
                  <a:pt x="1895739" y="596371"/>
                </a:lnTo>
                <a:lnTo>
                  <a:pt x="1898914" y="597164"/>
                </a:lnTo>
                <a:lnTo>
                  <a:pt x="1902619" y="597164"/>
                </a:lnTo>
                <a:lnTo>
                  <a:pt x="1906587" y="597164"/>
                </a:lnTo>
                <a:lnTo>
                  <a:pt x="1914790" y="597429"/>
                </a:lnTo>
                <a:lnTo>
                  <a:pt x="1918758" y="597693"/>
                </a:lnTo>
                <a:lnTo>
                  <a:pt x="1922462" y="598223"/>
                </a:lnTo>
                <a:lnTo>
                  <a:pt x="1926166" y="599546"/>
                </a:lnTo>
                <a:lnTo>
                  <a:pt x="1927489" y="600339"/>
                </a:lnTo>
                <a:lnTo>
                  <a:pt x="1929078" y="601398"/>
                </a:lnTo>
                <a:lnTo>
                  <a:pt x="1930664" y="602721"/>
                </a:lnTo>
                <a:lnTo>
                  <a:pt x="1931987" y="604043"/>
                </a:lnTo>
                <a:lnTo>
                  <a:pt x="1933046" y="605631"/>
                </a:lnTo>
                <a:lnTo>
                  <a:pt x="1934370" y="607483"/>
                </a:lnTo>
                <a:lnTo>
                  <a:pt x="1936485" y="602721"/>
                </a:lnTo>
                <a:lnTo>
                  <a:pt x="1938867" y="598223"/>
                </a:lnTo>
                <a:lnTo>
                  <a:pt x="1941777" y="594518"/>
                </a:lnTo>
                <a:lnTo>
                  <a:pt x="1944687" y="591343"/>
                </a:lnTo>
                <a:lnTo>
                  <a:pt x="1948127" y="588168"/>
                </a:lnTo>
                <a:lnTo>
                  <a:pt x="1951567" y="585787"/>
                </a:lnTo>
                <a:lnTo>
                  <a:pt x="1955535" y="583671"/>
                </a:lnTo>
                <a:lnTo>
                  <a:pt x="1959504" y="581289"/>
                </a:lnTo>
                <a:lnTo>
                  <a:pt x="1963473" y="579966"/>
                </a:lnTo>
                <a:lnTo>
                  <a:pt x="1967707" y="578379"/>
                </a:lnTo>
                <a:lnTo>
                  <a:pt x="1976437" y="575998"/>
                </a:lnTo>
                <a:lnTo>
                  <a:pt x="1985433" y="573616"/>
                </a:lnTo>
                <a:lnTo>
                  <a:pt x="1994164" y="571500"/>
                </a:lnTo>
                <a:lnTo>
                  <a:pt x="1999721" y="569119"/>
                </a:lnTo>
                <a:lnTo>
                  <a:pt x="2004748" y="565944"/>
                </a:lnTo>
                <a:lnTo>
                  <a:pt x="2008981" y="563033"/>
                </a:lnTo>
                <a:lnTo>
                  <a:pt x="2012950" y="559593"/>
                </a:lnTo>
                <a:lnTo>
                  <a:pt x="2016389" y="555889"/>
                </a:lnTo>
                <a:lnTo>
                  <a:pt x="2019300" y="551920"/>
                </a:lnTo>
                <a:lnTo>
                  <a:pt x="2022210" y="547687"/>
                </a:lnTo>
                <a:lnTo>
                  <a:pt x="2024591" y="543189"/>
                </a:lnTo>
                <a:lnTo>
                  <a:pt x="2026444" y="538691"/>
                </a:lnTo>
                <a:lnTo>
                  <a:pt x="2028296" y="533929"/>
                </a:lnTo>
                <a:lnTo>
                  <a:pt x="2029620" y="528902"/>
                </a:lnTo>
                <a:lnTo>
                  <a:pt x="2030677" y="523875"/>
                </a:lnTo>
                <a:lnTo>
                  <a:pt x="2033058" y="513556"/>
                </a:lnTo>
                <a:lnTo>
                  <a:pt x="2034381" y="502708"/>
                </a:lnTo>
                <a:lnTo>
                  <a:pt x="2033324" y="498739"/>
                </a:lnTo>
                <a:lnTo>
                  <a:pt x="2032265" y="494771"/>
                </a:lnTo>
                <a:lnTo>
                  <a:pt x="2032000" y="491066"/>
                </a:lnTo>
                <a:lnTo>
                  <a:pt x="2032000" y="487098"/>
                </a:lnTo>
                <a:lnTo>
                  <a:pt x="2032265" y="483658"/>
                </a:lnTo>
                <a:lnTo>
                  <a:pt x="2032529" y="479954"/>
                </a:lnTo>
                <a:lnTo>
                  <a:pt x="2033587" y="476779"/>
                </a:lnTo>
                <a:lnTo>
                  <a:pt x="2034646" y="473339"/>
                </a:lnTo>
                <a:lnTo>
                  <a:pt x="2035969" y="469900"/>
                </a:lnTo>
                <a:lnTo>
                  <a:pt x="2037821" y="466460"/>
                </a:lnTo>
                <a:lnTo>
                  <a:pt x="2041525" y="460110"/>
                </a:lnTo>
                <a:lnTo>
                  <a:pt x="2045758" y="454025"/>
                </a:lnTo>
                <a:lnTo>
                  <a:pt x="2050521" y="447675"/>
                </a:lnTo>
                <a:lnTo>
                  <a:pt x="2053431" y="446616"/>
                </a:lnTo>
                <a:lnTo>
                  <a:pt x="2056077" y="445294"/>
                </a:lnTo>
                <a:lnTo>
                  <a:pt x="2058194" y="443706"/>
                </a:lnTo>
                <a:lnTo>
                  <a:pt x="2060046" y="442383"/>
                </a:lnTo>
                <a:lnTo>
                  <a:pt x="2061369" y="440796"/>
                </a:lnTo>
                <a:lnTo>
                  <a:pt x="2062691" y="438944"/>
                </a:lnTo>
                <a:lnTo>
                  <a:pt x="2063750" y="437356"/>
                </a:lnTo>
                <a:lnTo>
                  <a:pt x="2064279" y="435504"/>
                </a:lnTo>
                <a:lnTo>
                  <a:pt x="2064544" y="433652"/>
                </a:lnTo>
                <a:lnTo>
                  <a:pt x="2064808" y="431535"/>
                </a:lnTo>
                <a:lnTo>
                  <a:pt x="2064808" y="427831"/>
                </a:lnTo>
                <a:lnTo>
                  <a:pt x="2064014" y="423598"/>
                </a:lnTo>
                <a:lnTo>
                  <a:pt x="2062957" y="419629"/>
                </a:lnTo>
                <a:lnTo>
                  <a:pt x="2060575" y="410898"/>
                </a:lnTo>
                <a:lnTo>
                  <a:pt x="2059781" y="406664"/>
                </a:lnTo>
                <a:lnTo>
                  <a:pt x="2058987" y="402696"/>
                </a:lnTo>
                <a:lnTo>
                  <a:pt x="2058987" y="398727"/>
                </a:lnTo>
                <a:lnTo>
                  <a:pt x="2059253" y="396875"/>
                </a:lnTo>
                <a:lnTo>
                  <a:pt x="2059781" y="395023"/>
                </a:lnTo>
                <a:lnTo>
                  <a:pt x="2060575" y="393171"/>
                </a:lnTo>
                <a:lnTo>
                  <a:pt x="2061369" y="391583"/>
                </a:lnTo>
                <a:lnTo>
                  <a:pt x="2062691" y="389731"/>
                </a:lnTo>
                <a:lnTo>
                  <a:pt x="2064544" y="388143"/>
                </a:lnTo>
                <a:lnTo>
                  <a:pt x="2060839" y="383646"/>
                </a:lnTo>
                <a:lnTo>
                  <a:pt x="2058194" y="379677"/>
                </a:lnTo>
                <a:lnTo>
                  <a:pt x="2056077" y="375708"/>
                </a:lnTo>
                <a:lnTo>
                  <a:pt x="2054225" y="372004"/>
                </a:lnTo>
                <a:lnTo>
                  <a:pt x="2052902" y="368829"/>
                </a:lnTo>
                <a:lnTo>
                  <a:pt x="2052373" y="365919"/>
                </a:lnTo>
                <a:lnTo>
                  <a:pt x="2051844" y="363008"/>
                </a:lnTo>
                <a:lnTo>
                  <a:pt x="2052373" y="360627"/>
                </a:lnTo>
                <a:lnTo>
                  <a:pt x="2052902" y="358510"/>
                </a:lnTo>
                <a:lnTo>
                  <a:pt x="2054225" y="356658"/>
                </a:lnTo>
                <a:lnTo>
                  <a:pt x="2055283" y="354806"/>
                </a:lnTo>
                <a:lnTo>
                  <a:pt x="2056871" y="352954"/>
                </a:lnTo>
                <a:lnTo>
                  <a:pt x="2058723" y="351366"/>
                </a:lnTo>
                <a:lnTo>
                  <a:pt x="2060839" y="350043"/>
                </a:lnTo>
                <a:lnTo>
                  <a:pt x="2065866" y="347662"/>
                </a:lnTo>
                <a:lnTo>
                  <a:pt x="2070894" y="345546"/>
                </a:lnTo>
                <a:lnTo>
                  <a:pt x="2076979" y="343429"/>
                </a:lnTo>
                <a:lnTo>
                  <a:pt x="2082271" y="341312"/>
                </a:lnTo>
                <a:lnTo>
                  <a:pt x="2087562" y="339196"/>
                </a:lnTo>
                <a:lnTo>
                  <a:pt x="2092325" y="336550"/>
                </a:lnTo>
                <a:lnTo>
                  <a:pt x="2094441" y="334962"/>
                </a:lnTo>
                <a:lnTo>
                  <a:pt x="2096294" y="333639"/>
                </a:lnTo>
                <a:lnTo>
                  <a:pt x="2097617" y="332052"/>
                </a:lnTo>
                <a:lnTo>
                  <a:pt x="2098939" y="330200"/>
                </a:lnTo>
                <a:lnTo>
                  <a:pt x="2099998" y="328083"/>
                </a:lnTo>
                <a:lnTo>
                  <a:pt x="2100262" y="325437"/>
                </a:lnTo>
                <a:lnTo>
                  <a:pt x="2105289" y="325437"/>
                </a:lnTo>
                <a:lnTo>
                  <a:pt x="2110846" y="324908"/>
                </a:lnTo>
                <a:lnTo>
                  <a:pt x="2122223" y="323850"/>
                </a:lnTo>
                <a:lnTo>
                  <a:pt x="2127515" y="323850"/>
                </a:lnTo>
                <a:lnTo>
                  <a:pt x="2132012" y="324114"/>
                </a:lnTo>
                <a:lnTo>
                  <a:pt x="2134394" y="324379"/>
                </a:lnTo>
                <a:lnTo>
                  <a:pt x="2136246" y="324908"/>
                </a:lnTo>
                <a:lnTo>
                  <a:pt x="2137569" y="325966"/>
                </a:lnTo>
                <a:lnTo>
                  <a:pt x="2138892" y="326760"/>
                </a:lnTo>
                <a:lnTo>
                  <a:pt x="2140214" y="328348"/>
                </a:lnTo>
                <a:lnTo>
                  <a:pt x="2140744" y="329935"/>
                </a:lnTo>
                <a:lnTo>
                  <a:pt x="2141008" y="331523"/>
                </a:lnTo>
                <a:lnTo>
                  <a:pt x="2140744" y="332846"/>
                </a:lnTo>
                <a:lnTo>
                  <a:pt x="2140214" y="334433"/>
                </a:lnTo>
                <a:lnTo>
                  <a:pt x="2139156" y="336021"/>
                </a:lnTo>
                <a:lnTo>
                  <a:pt x="2136511" y="339460"/>
                </a:lnTo>
                <a:lnTo>
                  <a:pt x="2133071" y="342371"/>
                </a:lnTo>
                <a:lnTo>
                  <a:pt x="2129367" y="345546"/>
                </a:lnTo>
                <a:lnTo>
                  <a:pt x="2125663" y="348721"/>
                </a:lnTo>
                <a:lnTo>
                  <a:pt x="2122487" y="351366"/>
                </a:lnTo>
                <a:lnTo>
                  <a:pt x="2118519" y="355335"/>
                </a:lnTo>
                <a:lnTo>
                  <a:pt x="2114550" y="359039"/>
                </a:lnTo>
                <a:lnTo>
                  <a:pt x="2133335" y="383910"/>
                </a:lnTo>
                <a:lnTo>
                  <a:pt x="2150004" y="387085"/>
                </a:lnTo>
                <a:lnTo>
                  <a:pt x="2158471" y="388408"/>
                </a:lnTo>
                <a:lnTo>
                  <a:pt x="2167202" y="389466"/>
                </a:lnTo>
                <a:lnTo>
                  <a:pt x="2175404" y="390260"/>
                </a:lnTo>
                <a:lnTo>
                  <a:pt x="2184136" y="391054"/>
                </a:lnTo>
                <a:lnTo>
                  <a:pt x="2192337" y="391054"/>
                </a:lnTo>
                <a:lnTo>
                  <a:pt x="2200804" y="391054"/>
                </a:lnTo>
                <a:lnTo>
                  <a:pt x="2209006" y="390260"/>
                </a:lnTo>
                <a:lnTo>
                  <a:pt x="2217209" y="389202"/>
                </a:lnTo>
                <a:lnTo>
                  <a:pt x="2225146" y="387614"/>
                </a:lnTo>
                <a:lnTo>
                  <a:pt x="2232819" y="385498"/>
                </a:lnTo>
                <a:lnTo>
                  <a:pt x="2240492" y="382587"/>
                </a:lnTo>
                <a:lnTo>
                  <a:pt x="2247901" y="379412"/>
                </a:lnTo>
                <a:lnTo>
                  <a:pt x="2255308" y="375444"/>
                </a:lnTo>
                <a:lnTo>
                  <a:pt x="2258748" y="372798"/>
                </a:lnTo>
                <a:lnTo>
                  <a:pt x="2262187" y="370416"/>
                </a:lnTo>
                <a:lnTo>
                  <a:pt x="2264834" y="368300"/>
                </a:lnTo>
                <a:lnTo>
                  <a:pt x="2267214" y="366183"/>
                </a:lnTo>
                <a:lnTo>
                  <a:pt x="2269860" y="363537"/>
                </a:lnTo>
                <a:lnTo>
                  <a:pt x="2271978" y="361156"/>
                </a:lnTo>
                <a:lnTo>
                  <a:pt x="2273830" y="358775"/>
                </a:lnTo>
                <a:lnTo>
                  <a:pt x="2275152" y="356394"/>
                </a:lnTo>
                <a:lnTo>
                  <a:pt x="2276739" y="353483"/>
                </a:lnTo>
                <a:lnTo>
                  <a:pt x="2278062" y="350837"/>
                </a:lnTo>
                <a:lnTo>
                  <a:pt x="2278856" y="347927"/>
                </a:lnTo>
                <a:lnTo>
                  <a:pt x="2279914" y="345281"/>
                </a:lnTo>
                <a:lnTo>
                  <a:pt x="2280444" y="342371"/>
                </a:lnTo>
                <a:lnTo>
                  <a:pt x="2280974" y="339725"/>
                </a:lnTo>
                <a:lnTo>
                  <a:pt x="2281502" y="333639"/>
                </a:lnTo>
                <a:lnTo>
                  <a:pt x="2281502" y="327819"/>
                </a:lnTo>
                <a:lnTo>
                  <a:pt x="2280444" y="321469"/>
                </a:lnTo>
                <a:lnTo>
                  <a:pt x="2278856" y="315383"/>
                </a:lnTo>
                <a:lnTo>
                  <a:pt x="2277004" y="309298"/>
                </a:lnTo>
                <a:lnTo>
                  <a:pt x="2274623" y="303212"/>
                </a:lnTo>
                <a:lnTo>
                  <a:pt x="2271978" y="297127"/>
                </a:lnTo>
                <a:lnTo>
                  <a:pt x="2268538" y="290777"/>
                </a:lnTo>
                <a:lnTo>
                  <a:pt x="2264834" y="284956"/>
                </a:lnTo>
                <a:lnTo>
                  <a:pt x="2260864" y="279135"/>
                </a:lnTo>
                <a:lnTo>
                  <a:pt x="2259806" y="277548"/>
                </a:lnTo>
                <a:lnTo>
                  <a:pt x="2259542" y="275696"/>
                </a:lnTo>
                <a:lnTo>
                  <a:pt x="2259277" y="273579"/>
                </a:lnTo>
                <a:lnTo>
                  <a:pt x="2259277" y="271462"/>
                </a:lnTo>
                <a:lnTo>
                  <a:pt x="2259542" y="267229"/>
                </a:lnTo>
                <a:lnTo>
                  <a:pt x="2259542" y="262731"/>
                </a:lnTo>
                <a:lnTo>
                  <a:pt x="2259542" y="261408"/>
                </a:lnTo>
                <a:lnTo>
                  <a:pt x="2259012" y="259821"/>
                </a:lnTo>
                <a:lnTo>
                  <a:pt x="2257690" y="256646"/>
                </a:lnTo>
                <a:lnTo>
                  <a:pt x="2255838" y="254000"/>
                </a:lnTo>
                <a:lnTo>
                  <a:pt x="2254779" y="250825"/>
                </a:lnTo>
                <a:lnTo>
                  <a:pt x="2253985" y="249766"/>
                </a:lnTo>
                <a:lnTo>
                  <a:pt x="2253721" y="248179"/>
                </a:lnTo>
                <a:lnTo>
                  <a:pt x="2253456" y="246856"/>
                </a:lnTo>
                <a:lnTo>
                  <a:pt x="2253721" y="245269"/>
                </a:lnTo>
                <a:lnTo>
                  <a:pt x="2254250" y="244210"/>
                </a:lnTo>
                <a:lnTo>
                  <a:pt x="2255573" y="242887"/>
                </a:lnTo>
                <a:lnTo>
                  <a:pt x="2257160" y="241829"/>
                </a:lnTo>
                <a:lnTo>
                  <a:pt x="2259277" y="240506"/>
                </a:lnTo>
                <a:lnTo>
                  <a:pt x="2261394" y="239448"/>
                </a:lnTo>
                <a:lnTo>
                  <a:pt x="2263246" y="239183"/>
                </a:lnTo>
                <a:lnTo>
                  <a:pt x="2265362" y="238919"/>
                </a:lnTo>
                <a:lnTo>
                  <a:pt x="2267214" y="238919"/>
                </a:lnTo>
                <a:lnTo>
                  <a:pt x="2269067" y="239183"/>
                </a:lnTo>
                <a:lnTo>
                  <a:pt x="2270919" y="239448"/>
                </a:lnTo>
                <a:lnTo>
                  <a:pt x="2272506" y="240242"/>
                </a:lnTo>
                <a:lnTo>
                  <a:pt x="2274358" y="241035"/>
                </a:lnTo>
                <a:lnTo>
                  <a:pt x="2277534" y="243152"/>
                </a:lnTo>
                <a:lnTo>
                  <a:pt x="2280444" y="246062"/>
                </a:lnTo>
                <a:lnTo>
                  <a:pt x="2283354" y="248973"/>
                </a:lnTo>
                <a:lnTo>
                  <a:pt x="2286000" y="252148"/>
                </a:lnTo>
                <a:lnTo>
                  <a:pt x="2288646" y="249502"/>
                </a:lnTo>
                <a:lnTo>
                  <a:pt x="2291556" y="246856"/>
                </a:lnTo>
                <a:lnTo>
                  <a:pt x="2294731" y="244739"/>
                </a:lnTo>
                <a:lnTo>
                  <a:pt x="2297642" y="243152"/>
                </a:lnTo>
                <a:lnTo>
                  <a:pt x="2301081" y="241829"/>
                </a:lnTo>
                <a:lnTo>
                  <a:pt x="2304521" y="240506"/>
                </a:lnTo>
                <a:lnTo>
                  <a:pt x="2308225" y="239448"/>
                </a:lnTo>
                <a:lnTo>
                  <a:pt x="2311929" y="238919"/>
                </a:lnTo>
                <a:lnTo>
                  <a:pt x="2319073" y="237596"/>
                </a:lnTo>
                <a:lnTo>
                  <a:pt x="2326481" y="237331"/>
                </a:lnTo>
                <a:lnTo>
                  <a:pt x="2341827" y="236537"/>
                </a:lnTo>
                <a:lnTo>
                  <a:pt x="2349236" y="236008"/>
                </a:lnTo>
                <a:lnTo>
                  <a:pt x="2352940" y="235214"/>
                </a:lnTo>
                <a:lnTo>
                  <a:pt x="2356644" y="234421"/>
                </a:lnTo>
                <a:lnTo>
                  <a:pt x="2360084" y="233362"/>
                </a:lnTo>
                <a:lnTo>
                  <a:pt x="2363523" y="232304"/>
                </a:lnTo>
                <a:lnTo>
                  <a:pt x="2366433" y="230981"/>
                </a:lnTo>
                <a:lnTo>
                  <a:pt x="2369608" y="229129"/>
                </a:lnTo>
                <a:lnTo>
                  <a:pt x="2372254" y="227012"/>
                </a:lnTo>
                <a:lnTo>
                  <a:pt x="2375164" y="224631"/>
                </a:lnTo>
                <a:lnTo>
                  <a:pt x="2377810" y="221721"/>
                </a:lnTo>
                <a:lnTo>
                  <a:pt x="2379928" y="218810"/>
                </a:lnTo>
                <a:lnTo>
                  <a:pt x="2382044" y="215106"/>
                </a:lnTo>
                <a:lnTo>
                  <a:pt x="2383896" y="210608"/>
                </a:lnTo>
                <a:lnTo>
                  <a:pt x="2385748" y="206110"/>
                </a:lnTo>
                <a:lnTo>
                  <a:pt x="2387072" y="200819"/>
                </a:lnTo>
                <a:lnTo>
                  <a:pt x="2391569" y="205052"/>
                </a:lnTo>
                <a:lnTo>
                  <a:pt x="2395009" y="209550"/>
                </a:lnTo>
                <a:lnTo>
                  <a:pt x="2397919" y="214048"/>
                </a:lnTo>
                <a:lnTo>
                  <a:pt x="2400035" y="218810"/>
                </a:lnTo>
                <a:lnTo>
                  <a:pt x="2401623" y="223308"/>
                </a:lnTo>
                <a:lnTo>
                  <a:pt x="2402681" y="227806"/>
                </a:lnTo>
                <a:lnTo>
                  <a:pt x="2403210" y="232569"/>
                </a:lnTo>
                <a:lnTo>
                  <a:pt x="2403739" y="237066"/>
                </a:lnTo>
                <a:lnTo>
                  <a:pt x="2404005" y="246327"/>
                </a:lnTo>
                <a:lnTo>
                  <a:pt x="2404269" y="255587"/>
                </a:lnTo>
                <a:lnTo>
                  <a:pt x="2404533" y="259821"/>
                </a:lnTo>
                <a:lnTo>
                  <a:pt x="2405062" y="264318"/>
                </a:lnTo>
                <a:lnTo>
                  <a:pt x="2406385" y="268552"/>
                </a:lnTo>
                <a:lnTo>
                  <a:pt x="2407709" y="272785"/>
                </a:lnTo>
                <a:lnTo>
                  <a:pt x="2411677" y="275166"/>
                </a:lnTo>
                <a:lnTo>
                  <a:pt x="2415381" y="278341"/>
                </a:lnTo>
                <a:lnTo>
                  <a:pt x="2418027" y="281252"/>
                </a:lnTo>
                <a:lnTo>
                  <a:pt x="2420937" y="284691"/>
                </a:lnTo>
                <a:lnTo>
                  <a:pt x="2423054" y="288396"/>
                </a:lnTo>
                <a:lnTo>
                  <a:pt x="2424906" y="292100"/>
                </a:lnTo>
                <a:lnTo>
                  <a:pt x="2426758" y="296069"/>
                </a:lnTo>
                <a:lnTo>
                  <a:pt x="2428346" y="300037"/>
                </a:lnTo>
                <a:lnTo>
                  <a:pt x="2430993" y="307975"/>
                </a:lnTo>
                <a:lnTo>
                  <a:pt x="2433638" y="315912"/>
                </a:lnTo>
                <a:lnTo>
                  <a:pt x="2435225" y="320146"/>
                </a:lnTo>
                <a:lnTo>
                  <a:pt x="2437077" y="324114"/>
                </a:lnTo>
                <a:lnTo>
                  <a:pt x="2438929" y="327819"/>
                </a:lnTo>
                <a:lnTo>
                  <a:pt x="2441310" y="331523"/>
                </a:lnTo>
                <a:lnTo>
                  <a:pt x="2439987" y="336550"/>
                </a:lnTo>
                <a:lnTo>
                  <a:pt x="2438929" y="341577"/>
                </a:lnTo>
                <a:lnTo>
                  <a:pt x="2438400" y="345810"/>
                </a:lnTo>
                <a:lnTo>
                  <a:pt x="2438135" y="350308"/>
                </a:lnTo>
                <a:lnTo>
                  <a:pt x="2438400" y="354541"/>
                </a:lnTo>
                <a:lnTo>
                  <a:pt x="2438929" y="358510"/>
                </a:lnTo>
                <a:lnTo>
                  <a:pt x="2440252" y="361685"/>
                </a:lnTo>
                <a:lnTo>
                  <a:pt x="2441310" y="365389"/>
                </a:lnTo>
                <a:lnTo>
                  <a:pt x="2442898" y="368564"/>
                </a:lnTo>
                <a:lnTo>
                  <a:pt x="2444750" y="372004"/>
                </a:lnTo>
                <a:lnTo>
                  <a:pt x="2446867" y="374650"/>
                </a:lnTo>
                <a:lnTo>
                  <a:pt x="2449512" y="377825"/>
                </a:lnTo>
                <a:lnTo>
                  <a:pt x="2451894" y="380206"/>
                </a:lnTo>
                <a:lnTo>
                  <a:pt x="2454539" y="383116"/>
                </a:lnTo>
                <a:lnTo>
                  <a:pt x="2460360" y="387879"/>
                </a:lnTo>
                <a:lnTo>
                  <a:pt x="2466710" y="392906"/>
                </a:lnTo>
                <a:lnTo>
                  <a:pt x="2472796" y="397404"/>
                </a:lnTo>
                <a:lnTo>
                  <a:pt x="2478881" y="402431"/>
                </a:lnTo>
                <a:lnTo>
                  <a:pt x="2484967" y="407194"/>
                </a:lnTo>
                <a:lnTo>
                  <a:pt x="2490259" y="412485"/>
                </a:lnTo>
                <a:lnTo>
                  <a:pt x="2492639" y="415131"/>
                </a:lnTo>
                <a:lnTo>
                  <a:pt x="2495285" y="418041"/>
                </a:lnTo>
                <a:lnTo>
                  <a:pt x="2497403" y="420952"/>
                </a:lnTo>
                <a:lnTo>
                  <a:pt x="2499255" y="424127"/>
                </a:lnTo>
                <a:lnTo>
                  <a:pt x="2500577" y="427566"/>
                </a:lnTo>
                <a:lnTo>
                  <a:pt x="2501900" y="431006"/>
                </a:lnTo>
                <a:lnTo>
                  <a:pt x="2506133" y="429683"/>
                </a:lnTo>
                <a:lnTo>
                  <a:pt x="2510631" y="428889"/>
                </a:lnTo>
                <a:lnTo>
                  <a:pt x="2514864" y="427831"/>
                </a:lnTo>
                <a:lnTo>
                  <a:pt x="2518569" y="427831"/>
                </a:lnTo>
                <a:lnTo>
                  <a:pt x="2522273" y="427831"/>
                </a:lnTo>
                <a:lnTo>
                  <a:pt x="2525448" y="428096"/>
                </a:lnTo>
                <a:lnTo>
                  <a:pt x="2528623" y="428889"/>
                </a:lnTo>
                <a:lnTo>
                  <a:pt x="2531798" y="429683"/>
                </a:lnTo>
                <a:lnTo>
                  <a:pt x="2534444" y="431006"/>
                </a:lnTo>
                <a:lnTo>
                  <a:pt x="2536825" y="432329"/>
                </a:lnTo>
                <a:lnTo>
                  <a:pt x="2539471" y="433916"/>
                </a:lnTo>
                <a:lnTo>
                  <a:pt x="2541852" y="435768"/>
                </a:lnTo>
                <a:lnTo>
                  <a:pt x="2543969" y="437885"/>
                </a:lnTo>
                <a:lnTo>
                  <a:pt x="2546085" y="440002"/>
                </a:lnTo>
                <a:lnTo>
                  <a:pt x="2550054" y="444764"/>
                </a:lnTo>
                <a:lnTo>
                  <a:pt x="2553758" y="450056"/>
                </a:lnTo>
                <a:lnTo>
                  <a:pt x="2557198" y="455348"/>
                </a:lnTo>
                <a:lnTo>
                  <a:pt x="2564077" y="466460"/>
                </a:lnTo>
                <a:lnTo>
                  <a:pt x="2567781" y="472016"/>
                </a:lnTo>
                <a:lnTo>
                  <a:pt x="2571221" y="477044"/>
                </a:lnTo>
                <a:lnTo>
                  <a:pt x="2575454" y="481541"/>
                </a:lnTo>
                <a:lnTo>
                  <a:pt x="2577835" y="483394"/>
                </a:lnTo>
                <a:lnTo>
                  <a:pt x="2579953" y="485246"/>
                </a:lnTo>
                <a:lnTo>
                  <a:pt x="2579423" y="491066"/>
                </a:lnTo>
                <a:lnTo>
                  <a:pt x="2580217" y="491596"/>
                </a:lnTo>
                <a:lnTo>
                  <a:pt x="2579953" y="485246"/>
                </a:lnTo>
                <a:lnTo>
                  <a:pt x="2583921" y="483923"/>
                </a:lnTo>
                <a:lnTo>
                  <a:pt x="2587625" y="482864"/>
                </a:lnTo>
                <a:lnTo>
                  <a:pt x="2594505" y="479689"/>
                </a:lnTo>
                <a:lnTo>
                  <a:pt x="2601119" y="475985"/>
                </a:lnTo>
                <a:lnTo>
                  <a:pt x="2606939" y="472016"/>
                </a:lnTo>
                <a:lnTo>
                  <a:pt x="2612760" y="467783"/>
                </a:lnTo>
                <a:lnTo>
                  <a:pt x="2618317" y="462756"/>
                </a:lnTo>
                <a:lnTo>
                  <a:pt x="2623344" y="457729"/>
                </a:lnTo>
                <a:lnTo>
                  <a:pt x="2628106" y="452437"/>
                </a:lnTo>
                <a:lnTo>
                  <a:pt x="2632869" y="446881"/>
                </a:lnTo>
                <a:lnTo>
                  <a:pt x="2637367" y="441060"/>
                </a:lnTo>
                <a:lnTo>
                  <a:pt x="2646362" y="429683"/>
                </a:lnTo>
                <a:lnTo>
                  <a:pt x="2655623" y="418041"/>
                </a:lnTo>
                <a:lnTo>
                  <a:pt x="2660121" y="412485"/>
                </a:lnTo>
                <a:lnTo>
                  <a:pt x="2664619" y="406929"/>
                </a:lnTo>
                <a:lnTo>
                  <a:pt x="2668059" y="403225"/>
                </a:lnTo>
                <a:lnTo>
                  <a:pt x="2671762" y="400314"/>
                </a:lnTo>
                <a:lnTo>
                  <a:pt x="2675203" y="397139"/>
                </a:lnTo>
                <a:lnTo>
                  <a:pt x="2678642" y="394229"/>
                </a:lnTo>
                <a:lnTo>
                  <a:pt x="2681817" y="392112"/>
                </a:lnTo>
                <a:lnTo>
                  <a:pt x="2685521" y="390260"/>
                </a:lnTo>
                <a:lnTo>
                  <a:pt x="2688960" y="388937"/>
                </a:lnTo>
                <a:lnTo>
                  <a:pt x="2692664" y="387614"/>
                </a:lnTo>
                <a:lnTo>
                  <a:pt x="2696369" y="387085"/>
                </a:lnTo>
                <a:lnTo>
                  <a:pt x="2700073" y="386291"/>
                </a:lnTo>
                <a:lnTo>
                  <a:pt x="2704043" y="386291"/>
                </a:lnTo>
                <a:lnTo>
                  <a:pt x="2707746" y="386556"/>
                </a:lnTo>
                <a:lnTo>
                  <a:pt x="2711980" y="387350"/>
                </a:lnTo>
                <a:lnTo>
                  <a:pt x="2715948" y="388408"/>
                </a:lnTo>
                <a:lnTo>
                  <a:pt x="2720181" y="389996"/>
                </a:lnTo>
                <a:lnTo>
                  <a:pt x="2724944" y="391848"/>
                </a:lnTo>
                <a:lnTo>
                  <a:pt x="2723885" y="388143"/>
                </a:lnTo>
                <a:lnTo>
                  <a:pt x="2723356" y="384968"/>
                </a:lnTo>
                <a:lnTo>
                  <a:pt x="2723356" y="381529"/>
                </a:lnTo>
                <a:lnTo>
                  <a:pt x="2723356" y="378354"/>
                </a:lnTo>
                <a:lnTo>
                  <a:pt x="2723621" y="375708"/>
                </a:lnTo>
                <a:lnTo>
                  <a:pt x="2724680" y="372798"/>
                </a:lnTo>
                <a:lnTo>
                  <a:pt x="2725473" y="370416"/>
                </a:lnTo>
                <a:lnTo>
                  <a:pt x="2726531" y="368035"/>
                </a:lnTo>
                <a:lnTo>
                  <a:pt x="2727854" y="365919"/>
                </a:lnTo>
                <a:lnTo>
                  <a:pt x="2729442" y="363537"/>
                </a:lnTo>
                <a:lnTo>
                  <a:pt x="2732881" y="359569"/>
                </a:lnTo>
                <a:lnTo>
                  <a:pt x="2737114" y="355864"/>
                </a:lnTo>
                <a:lnTo>
                  <a:pt x="2741613" y="352689"/>
                </a:lnTo>
                <a:lnTo>
                  <a:pt x="2750609" y="346075"/>
                </a:lnTo>
                <a:lnTo>
                  <a:pt x="2755371" y="342635"/>
                </a:lnTo>
                <a:lnTo>
                  <a:pt x="2759605" y="339460"/>
                </a:lnTo>
                <a:lnTo>
                  <a:pt x="2763309" y="335756"/>
                </a:lnTo>
                <a:lnTo>
                  <a:pt x="2764897" y="333639"/>
                </a:lnTo>
                <a:lnTo>
                  <a:pt x="2766483" y="331523"/>
                </a:lnTo>
                <a:lnTo>
                  <a:pt x="2767806" y="328877"/>
                </a:lnTo>
                <a:lnTo>
                  <a:pt x="2768864" y="326760"/>
                </a:lnTo>
                <a:lnTo>
                  <a:pt x="2769658" y="324114"/>
                </a:lnTo>
                <a:lnTo>
                  <a:pt x="2770453" y="321204"/>
                </a:lnTo>
                <a:lnTo>
                  <a:pt x="2792148" y="301889"/>
                </a:lnTo>
                <a:lnTo>
                  <a:pt x="2792412" y="301889"/>
                </a:lnTo>
                <a:lnTo>
                  <a:pt x="2796910" y="282046"/>
                </a:lnTo>
                <a:lnTo>
                  <a:pt x="2797175" y="280458"/>
                </a:lnTo>
                <a:lnTo>
                  <a:pt x="2797704" y="279135"/>
                </a:lnTo>
                <a:lnTo>
                  <a:pt x="2797704" y="278077"/>
                </a:lnTo>
                <a:lnTo>
                  <a:pt x="2797439" y="276489"/>
                </a:lnTo>
                <a:lnTo>
                  <a:pt x="2796910" y="273844"/>
                </a:lnTo>
                <a:lnTo>
                  <a:pt x="2795587" y="271462"/>
                </a:lnTo>
                <a:lnTo>
                  <a:pt x="2796910" y="282046"/>
                </a:lnTo>
                <a:lnTo>
                  <a:pt x="2767277" y="247914"/>
                </a:lnTo>
                <a:lnTo>
                  <a:pt x="2759075" y="249502"/>
                </a:lnTo>
                <a:lnTo>
                  <a:pt x="2755106" y="250031"/>
                </a:lnTo>
                <a:lnTo>
                  <a:pt x="2751137" y="250031"/>
                </a:lnTo>
                <a:lnTo>
                  <a:pt x="2749285" y="249766"/>
                </a:lnTo>
                <a:lnTo>
                  <a:pt x="2747433" y="249502"/>
                </a:lnTo>
                <a:lnTo>
                  <a:pt x="2745581" y="248708"/>
                </a:lnTo>
                <a:lnTo>
                  <a:pt x="2743729" y="247914"/>
                </a:lnTo>
                <a:lnTo>
                  <a:pt x="2742142" y="246591"/>
                </a:lnTo>
                <a:lnTo>
                  <a:pt x="2740554" y="245004"/>
                </a:lnTo>
                <a:lnTo>
                  <a:pt x="2738968" y="243152"/>
                </a:lnTo>
                <a:lnTo>
                  <a:pt x="2737379" y="241035"/>
                </a:lnTo>
                <a:lnTo>
                  <a:pt x="2737114" y="240242"/>
                </a:lnTo>
                <a:lnTo>
                  <a:pt x="2737114" y="239183"/>
                </a:lnTo>
                <a:lnTo>
                  <a:pt x="2738173" y="236537"/>
                </a:lnTo>
                <a:lnTo>
                  <a:pt x="2739231" y="234156"/>
                </a:lnTo>
                <a:lnTo>
                  <a:pt x="2740025" y="233098"/>
                </a:lnTo>
                <a:lnTo>
                  <a:pt x="2740554" y="232569"/>
                </a:lnTo>
                <a:lnTo>
                  <a:pt x="2743465" y="231775"/>
                </a:lnTo>
                <a:lnTo>
                  <a:pt x="2745581" y="231510"/>
                </a:lnTo>
                <a:lnTo>
                  <a:pt x="2747698" y="231510"/>
                </a:lnTo>
                <a:lnTo>
                  <a:pt x="2749814" y="231775"/>
                </a:lnTo>
                <a:lnTo>
                  <a:pt x="2751667" y="232569"/>
                </a:lnTo>
                <a:lnTo>
                  <a:pt x="2753254" y="233362"/>
                </a:lnTo>
                <a:lnTo>
                  <a:pt x="2754577" y="234421"/>
                </a:lnTo>
                <a:lnTo>
                  <a:pt x="2756164" y="236008"/>
                </a:lnTo>
                <a:lnTo>
                  <a:pt x="2759075" y="238654"/>
                </a:lnTo>
                <a:lnTo>
                  <a:pt x="2761721" y="241829"/>
                </a:lnTo>
                <a:lnTo>
                  <a:pt x="2764102" y="244739"/>
                </a:lnTo>
                <a:lnTo>
                  <a:pt x="2767277" y="247650"/>
                </a:lnTo>
                <a:lnTo>
                  <a:pt x="2769658" y="245269"/>
                </a:lnTo>
                <a:lnTo>
                  <a:pt x="2772833" y="243681"/>
                </a:lnTo>
                <a:lnTo>
                  <a:pt x="2775479" y="242094"/>
                </a:lnTo>
                <a:lnTo>
                  <a:pt x="2778654" y="240771"/>
                </a:lnTo>
                <a:lnTo>
                  <a:pt x="2781829" y="239977"/>
                </a:lnTo>
                <a:lnTo>
                  <a:pt x="2784739" y="239448"/>
                </a:lnTo>
                <a:lnTo>
                  <a:pt x="2788179" y="239977"/>
                </a:lnTo>
                <a:lnTo>
                  <a:pt x="2791883" y="240771"/>
                </a:lnTo>
                <a:lnTo>
                  <a:pt x="2817548" y="218016"/>
                </a:lnTo>
                <a:lnTo>
                  <a:pt x="2815431" y="214048"/>
                </a:lnTo>
                <a:lnTo>
                  <a:pt x="2813314" y="210344"/>
                </a:lnTo>
                <a:lnTo>
                  <a:pt x="2812256" y="206375"/>
                </a:lnTo>
                <a:lnTo>
                  <a:pt x="2811727" y="204523"/>
                </a:lnTo>
                <a:lnTo>
                  <a:pt x="2811462" y="202671"/>
                </a:lnTo>
                <a:lnTo>
                  <a:pt x="2811462" y="200819"/>
                </a:lnTo>
                <a:lnTo>
                  <a:pt x="2811727" y="198967"/>
                </a:lnTo>
                <a:lnTo>
                  <a:pt x="2812256" y="197379"/>
                </a:lnTo>
                <a:lnTo>
                  <a:pt x="2813050" y="195527"/>
                </a:lnTo>
                <a:lnTo>
                  <a:pt x="2814374" y="194204"/>
                </a:lnTo>
                <a:lnTo>
                  <a:pt x="2815696" y="192616"/>
                </a:lnTo>
                <a:lnTo>
                  <a:pt x="2818078" y="191029"/>
                </a:lnTo>
                <a:lnTo>
                  <a:pt x="2820194" y="189441"/>
                </a:lnTo>
                <a:lnTo>
                  <a:pt x="2822310" y="188648"/>
                </a:lnTo>
                <a:lnTo>
                  <a:pt x="2824163" y="187589"/>
                </a:lnTo>
                <a:lnTo>
                  <a:pt x="2826015" y="187325"/>
                </a:lnTo>
                <a:lnTo>
                  <a:pt x="2827602" y="187325"/>
                </a:lnTo>
                <a:lnTo>
                  <a:pt x="2828925" y="187589"/>
                </a:lnTo>
                <a:lnTo>
                  <a:pt x="2830512" y="187854"/>
                </a:lnTo>
                <a:lnTo>
                  <a:pt x="2831835" y="188648"/>
                </a:lnTo>
                <a:lnTo>
                  <a:pt x="2832894" y="189441"/>
                </a:lnTo>
                <a:lnTo>
                  <a:pt x="2835275" y="192087"/>
                </a:lnTo>
                <a:lnTo>
                  <a:pt x="2837127" y="194733"/>
                </a:lnTo>
                <a:lnTo>
                  <a:pt x="2840302" y="201083"/>
                </a:lnTo>
                <a:lnTo>
                  <a:pt x="2844800" y="208227"/>
                </a:lnTo>
                <a:lnTo>
                  <a:pt x="2849033" y="215371"/>
                </a:lnTo>
                <a:lnTo>
                  <a:pt x="2858295" y="229393"/>
                </a:lnTo>
                <a:lnTo>
                  <a:pt x="2849299" y="227012"/>
                </a:lnTo>
                <a:lnTo>
                  <a:pt x="2851414" y="228071"/>
                </a:lnTo>
                <a:lnTo>
                  <a:pt x="2853531" y="229129"/>
                </a:lnTo>
                <a:lnTo>
                  <a:pt x="2855648" y="229393"/>
                </a:lnTo>
                <a:lnTo>
                  <a:pt x="2858295" y="229393"/>
                </a:lnTo>
                <a:lnTo>
                  <a:pt x="2859617" y="224896"/>
                </a:lnTo>
                <a:lnTo>
                  <a:pt x="2861999" y="220927"/>
                </a:lnTo>
                <a:lnTo>
                  <a:pt x="2864379" y="217487"/>
                </a:lnTo>
                <a:lnTo>
                  <a:pt x="2867025" y="214312"/>
                </a:lnTo>
                <a:lnTo>
                  <a:pt x="2870200" y="211666"/>
                </a:lnTo>
                <a:lnTo>
                  <a:pt x="2873904" y="209550"/>
                </a:lnTo>
                <a:lnTo>
                  <a:pt x="2878137" y="207962"/>
                </a:lnTo>
                <a:lnTo>
                  <a:pt x="2882900" y="206904"/>
                </a:lnTo>
                <a:lnTo>
                  <a:pt x="2887133" y="205846"/>
                </a:lnTo>
                <a:lnTo>
                  <a:pt x="2885017" y="204523"/>
                </a:lnTo>
                <a:lnTo>
                  <a:pt x="2883429" y="203729"/>
                </a:lnTo>
                <a:lnTo>
                  <a:pt x="2881842" y="202406"/>
                </a:lnTo>
                <a:lnTo>
                  <a:pt x="2880254" y="200819"/>
                </a:lnTo>
                <a:lnTo>
                  <a:pt x="2879460" y="199760"/>
                </a:lnTo>
                <a:lnTo>
                  <a:pt x="2878402" y="198173"/>
                </a:lnTo>
                <a:lnTo>
                  <a:pt x="2876814" y="194998"/>
                </a:lnTo>
                <a:lnTo>
                  <a:pt x="2876285" y="191294"/>
                </a:lnTo>
                <a:lnTo>
                  <a:pt x="2876021" y="187854"/>
                </a:lnTo>
                <a:lnTo>
                  <a:pt x="2876021" y="183885"/>
                </a:lnTo>
                <a:lnTo>
                  <a:pt x="2876285" y="180181"/>
                </a:lnTo>
                <a:lnTo>
                  <a:pt x="2872317" y="180181"/>
                </a:lnTo>
                <a:lnTo>
                  <a:pt x="2868877" y="180181"/>
                </a:lnTo>
                <a:lnTo>
                  <a:pt x="2865967" y="179916"/>
                </a:lnTo>
                <a:lnTo>
                  <a:pt x="2862792" y="179387"/>
                </a:lnTo>
                <a:lnTo>
                  <a:pt x="2860147" y="178858"/>
                </a:lnTo>
                <a:lnTo>
                  <a:pt x="2858029" y="177800"/>
                </a:lnTo>
                <a:lnTo>
                  <a:pt x="2855648" y="176477"/>
                </a:lnTo>
                <a:lnTo>
                  <a:pt x="2853531" y="175419"/>
                </a:lnTo>
                <a:lnTo>
                  <a:pt x="2851944" y="173831"/>
                </a:lnTo>
                <a:lnTo>
                  <a:pt x="2850621" y="172244"/>
                </a:lnTo>
                <a:lnTo>
                  <a:pt x="2849299" y="170656"/>
                </a:lnTo>
                <a:lnTo>
                  <a:pt x="2847975" y="168804"/>
                </a:lnTo>
                <a:lnTo>
                  <a:pt x="2846123" y="164835"/>
                </a:lnTo>
                <a:lnTo>
                  <a:pt x="2845064" y="160602"/>
                </a:lnTo>
                <a:lnTo>
                  <a:pt x="2844271" y="156104"/>
                </a:lnTo>
                <a:lnTo>
                  <a:pt x="2844007" y="151341"/>
                </a:lnTo>
                <a:lnTo>
                  <a:pt x="2843742" y="146843"/>
                </a:lnTo>
                <a:lnTo>
                  <a:pt x="2843742" y="142610"/>
                </a:lnTo>
                <a:lnTo>
                  <a:pt x="2844007" y="133879"/>
                </a:lnTo>
                <a:lnTo>
                  <a:pt x="2843742" y="130175"/>
                </a:lnTo>
                <a:lnTo>
                  <a:pt x="2843477" y="127264"/>
                </a:lnTo>
                <a:lnTo>
                  <a:pt x="2843212" y="124089"/>
                </a:lnTo>
                <a:lnTo>
                  <a:pt x="2843212" y="121444"/>
                </a:lnTo>
                <a:lnTo>
                  <a:pt x="2843212" y="118533"/>
                </a:lnTo>
                <a:lnTo>
                  <a:pt x="2843212" y="116152"/>
                </a:lnTo>
                <a:lnTo>
                  <a:pt x="2843742" y="113771"/>
                </a:lnTo>
                <a:lnTo>
                  <a:pt x="2844271" y="111389"/>
                </a:lnTo>
                <a:lnTo>
                  <a:pt x="2845329" y="109273"/>
                </a:lnTo>
                <a:lnTo>
                  <a:pt x="2846123" y="107156"/>
                </a:lnTo>
                <a:lnTo>
                  <a:pt x="2847446" y="105304"/>
                </a:lnTo>
                <a:lnTo>
                  <a:pt x="2848769" y="103452"/>
                </a:lnTo>
                <a:lnTo>
                  <a:pt x="2851679" y="100541"/>
                </a:lnTo>
                <a:lnTo>
                  <a:pt x="2855119" y="97366"/>
                </a:lnTo>
                <a:lnTo>
                  <a:pt x="2859087" y="94985"/>
                </a:lnTo>
                <a:lnTo>
                  <a:pt x="2863321" y="92869"/>
                </a:lnTo>
                <a:lnTo>
                  <a:pt x="2868083" y="90487"/>
                </a:lnTo>
                <a:lnTo>
                  <a:pt x="2872847" y="89164"/>
                </a:lnTo>
                <a:lnTo>
                  <a:pt x="2877873" y="87577"/>
                </a:lnTo>
                <a:lnTo>
                  <a:pt x="2887662" y="84666"/>
                </a:lnTo>
                <a:lnTo>
                  <a:pt x="2897187" y="82021"/>
                </a:lnTo>
                <a:lnTo>
                  <a:pt x="2901950" y="80962"/>
                </a:lnTo>
                <a:lnTo>
                  <a:pt x="2906183" y="80698"/>
                </a:lnTo>
                <a:lnTo>
                  <a:pt x="2909887" y="80698"/>
                </a:lnTo>
                <a:lnTo>
                  <a:pt x="2912798" y="80962"/>
                </a:lnTo>
                <a:lnTo>
                  <a:pt x="2915973" y="82285"/>
                </a:lnTo>
                <a:lnTo>
                  <a:pt x="2918354" y="83608"/>
                </a:lnTo>
                <a:lnTo>
                  <a:pt x="2920735" y="85460"/>
                </a:lnTo>
                <a:lnTo>
                  <a:pt x="2922587" y="87577"/>
                </a:lnTo>
                <a:lnTo>
                  <a:pt x="2924439" y="89958"/>
                </a:lnTo>
                <a:lnTo>
                  <a:pt x="2926027" y="92869"/>
                </a:lnTo>
                <a:lnTo>
                  <a:pt x="2927350" y="95779"/>
                </a:lnTo>
                <a:lnTo>
                  <a:pt x="2928144" y="99219"/>
                </a:lnTo>
                <a:lnTo>
                  <a:pt x="2929202" y="102658"/>
                </a:lnTo>
                <a:lnTo>
                  <a:pt x="2929731" y="106362"/>
                </a:lnTo>
                <a:lnTo>
                  <a:pt x="2930789" y="114300"/>
                </a:lnTo>
                <a:lnTo>
                  <a:pt x="2931054" y="116152"/>
                </a:lnTo>
                <a:lnTo>
                  <a:pt x="2931583" y="118004"/>
                </a:lnTo>
                <a:lnTo>
                  <a:pt x="2932906" y="121973"/>
                </a:lnTo>
                <a:lnTo>
                  <a:pt x="2936346" y="129646"/>
                </a:lnTo>
                <a:lnTo>
                  <a:pt x="2937405" y="133350"/>
                </a:lnTo>
                <a:lnTo>
                  <a:pt x="2937933" y="135466"/>
                </a:lnTo>
                <a:lnTo>
                  <a:pt x="2937933" y="137319"/>
                </a:lnTo>
                <a:lnTo>
                  <a:pt x="2937933" y="139435"/>
                </a:lnTo>
                <a:lnTo>
                  <a:pt x="2937933" y="141552"/>
                </a:lnTo>
                <a:lnTo>
                  <a:pt x="2937405" y="143669"/>
                </a:lnTo>
                <a:lnTo>
                  <a:pt x="2936610" y="146314"/>
                </a:lnTo>
                <a:lnTo>
                  <a:pt x="2946401" y="152400"/>
                </a:lnTo>
                <a:lnTo>
                  <a:pt x="2951693" y="151077"/>
                </a:lnTo>
                <a:lnTo>
                  <a:pt x="2955925" y="150812"/>
                </a:lnTo>
                <a:lnTo>
                  <a:pt x="2959894" y="151077"/>
                </a:lnTo>
                <a:lnTo>
                  <a:pt x="2963334" y="152135"/>
                </a:lnTo>
                <a:lnTo>
                  <a:pt x="2966244" y="153458"/>
                </a:lnTo>
                <a:lnTo>
                  <a:pt x="2968890" y="155310"/>
                </a:lnTo>
                <a:lnTo>
                  <a:pt x="2971006" y="157956"/>
                </a:lnTo>
                <a:lnTo>
                  <a:pt x="2972858" y="160602"/>
                </a:lnTo>
                <a:lnTo>
                  <a:pt x="2974710" y="163777"/>
                </a:lnTo>
                <a:lnTo>
                  <a:pt x="2975769" y="166687"/>
                </a:lnTo>
                <a:lnTo>
                  <a:pt x="2978944" y="173566"/>
                </a:lnTo>
                <a:lnTo>
                  <a:pt x="2981589" y="179916"/>
                </a:lnTo>
                <a:lnTo>
                  <a:pt x="2983442" y="182827"/>
                </a:lnTo>
                <a:lnTo>
                  <a:pt x="2985294" y="185473"/>
                </a:lnTo>
                <a:lnTo>
                  <a:pt x="3015985" y="184150"/>
                </a:lnTo>
                <a:lnTo>
                  <a:pt x="3042179" y="178329"/>
                </a:lnTo>
                <a:lnTo>
                  <a:pt x="3042708" y="177006"/>
                </a:lnTo>
                <a:lnTo>
                  <a:pt x="3043767" y="175683"/>
                </a:lnTo>
                <a:lnTo>
                  <a:pt x="3045883" y="173037"/>
                </a:lnTo>
                <a:lnTo>
                  <a:pt x="3048264" y="170391"/>
                </a:lnTo>
                <a:lnTo>
                  <a:pt x="3051704" y="168010"/>
                </a:lnTo>
                <a:lnTo>
                  <a:pt x="3058584" y="163512"/>
                </a:lnTo>
                <a:lnTo>
                  <a:pt x="3061758" y="161131"/>
                </a:lnTo>
                <a:lnTo>
                  <a:pt x="3064933" y="158750"/>
                </a:lnTo>
                <a:lnTo>
                  <a:pt x="3067580" y="156369"/>
                </a:lnTo>
                <a:lnTo>
                  <a:pt x="3069696" y="153458"/>
                </a:lnTo>
                <a:lnTo>
                  <a:pt x="3070754" y="152400"/>
                </a:lnTo>
                <a:lnTo>
                  <a:pt x="3071019" y="150812"/>
                </a:lnTo>
                <a:lnTo>
                  <a:pt x="3071283" y="148960"/>
                </a:lnTo>
                <a:lnTo>
                  <a:pt x="3071548" y="147373"/>
                </a:lnTo>
                <a:lnTo>
                  <a:pt x="3071283" y="145521"/>
                </a:lnTo>
                <a:lnTo>
                  <a:pt x="3070754" y="143669"/>
                </a:lnTo>
                <a:lnTo>
                  <a:pt x="3070225" y="141552"/>
                </a:lnTo>
                <a:lnTo>
                  <a:pt x="3068902" y="139435"/>
                </a:lnTo>
                <a:lnTo>
                  <a:pt x="3067314" y="137054"/>
                </a:lnTo>
                <a:lnTo>
                  <a:pt x="3065462" y="134408"/>
                </a:lnTo>
                <a:lnTo>
                  <a:pt x="3063081" y="132027"/>
                </a:lnTo>
                <a:lnTo>
                  <a:pt x="3060171" y="129381"/>
                </a:lnTo>
                <a:lnTo>
                  <a:pt x="3054350" y="128587"/>
                </a:lnTo>
                <a:lnTo>
                  <a:pt x="3049058" y="128323"/>
                </a:lnTo>
                <a:lnTo>
                  <a:pt x="3043502" y="127529"/>
                </a:lnTo>
                <a:lnTo>
                  <a:pt x="3040592" y="126471"/>
                </a:lnTo>
                <a:lnTo>
                  <a:pt x="3038210" y="125677"/>
                </a:lnTo>
                <a:lnTo>
                  <a:pt x="3036095" y="124354"/>
                </a:lnTo>
                <a:lnTo>
                  <a:pt x="3033977" y="123031"/>
                </a:lnTo>
                <a:lnTo>
                  <a:pt x="3032125" y="121444"/>
                </a:lnTo>
                <a:lnTo>
                  <a:pt x="3030537" y="119062"/>
                </a:lnTo>
                <a:lnTo>
                  <a:pt x="3029214" y="116946"/>
                </a:lnTo>
                <a:lnTo>
                  <a:pt x="3028421" y="114035"/>
                </a:lnTo>
                <a:lnTo>
                  <a:pt x="3027627" y="110860"/>
                </a:lnTo>
                <a:lnTo>
                  <a:pt x="3027362" y="106891"/>
                </a:lnTo>
                <a:lnTo>
                  <a:pt x="3027362" y="105039"/>
                </a:lnTo>
                <a:lnTo>
                  <a:pt x="3027627" y="103187"/>
                </a:lnTo>
                <a:lnTo>
                  <a:pt x="3028421" y="101335"/>
                </a:lnTo>
                <a:lnTo>
                  <a:pt x="3028951" y="99748"/>
                </a:lnTo>
                <a:lnTo>
                  <a:pt x="3029479" y="98160"/>
                </a:lnTo>
                <a:lnTo>
                  <a:pt x="3030537" y="97102"/>
                </a:lnTo>
                <a:lnTo>
                  <a:pt x="3031860" y="96044"/>
                </a:lnTo>
                <a:lnTo>
                  <a:pt x="3032919" y="95250"/>
                </a:lnTo>
                <a:lnTo>
                  <a:pt x="3034243" y="94721"/>
                </a:lnTo>
                <a:lnTo>
                  <a:pt x="3035829" y="93927"/>
                </a:lnTo>
                <a:lnTo>
                  <a:pt x="3037152" y="93662"/>
                </a:lnTo>
                <a:lnTo>
                  <a:pt x="3039004" y="93662"/>
                </a:lnTo>
                <a:lnTo>
                  <a:pt x="3040856" y="93662"/>
                </a:lnTo>
                <a:lnTo>
                  <a:pt x="3042973" y="93927"/>
                </a:lnTo>
                <a:lnTo>
                  <a:pt x="3044825" y="94721"/>
                </a:lnTo>
                <a:lnTo>
                  <a:pt x="3047206" y="95250"/>
                </a:lnTo>
                <a:lnTo>
                  <a:pt x="3047206" y="94985"/>
                </a:lnTo>
                <a:lnTo>
                  <a:pt x="3053556" y="93398"/>
                </a:lnTo>
                <a:lnTo>
                  <a:pt x="3059642" y="92075"/>
                </a:lnTo>
                <a:lnTo>
                  <a:pt x="3065728" y="91810"/>
                </a:lnTo>
                <a:lnTo>
                  <a:pt x="3072077" y="92075"/>
                </a:lnTo>
                <a:lnTo>
                  <a:pt x="3074987" y="92339"/>
                </a:lnTo>
                <a:lnTo>
                  <a:pt x="3078162" y="93133"/>
                </a:lnTo>
                <a:lnTo>
                  <a:pt x="3081073" y="93662"/>
                </a:lnTo>
                <a:lnTo>
                  <a:pt x="3084248" y="94721"/>
                </a:lnTo>
                <a:lnTo>
                  <a:pt x="3086894" y="95779"/>
                </a:lnTo>
                <a:lnTo>
                  <a:pt x="3090069" y="97102"/>
                </a:lnTo>
                <a:lnTo>
                  <a:pt x="3092979" y="98954"/>
                </a:lnTo>
                <a:lnTo>
                  <a:pt x="3095889" y="100806"/>
                </a:lnTo>
                <a:lnTo>
                  <a:pt x="3099065" y="97896"/>
                </a:lnTo>
                <a:lnTo>
                  <a:pt x="3101710" y="95514"/>
                </a:lnTo>
                <a:lnTo>
                  <a:pt x="3104092" y="93133"/>
                </a:lnTo>
                <a:lnTo>
                  <a:pt x="3105944" y="90487"/>
                </a:lnTo>
                <a:lnTo>
                  <a:pt x="3107531" y="88106"/>
                </a:lnTo>
                <a:lnTo>
                  <a:pt x="3108854" y="85989"/>
                </a:lnTo>
                <a:lnTo>
                  <a:pt x="3109383" y="83608"/>
                </a:lnTo>
                <a:lnTo>
                  <a:pt x="3110177" y="80962"/>
                </a:lnTo>
                <a:lnTo>
                  <a:pt x="3110177" y="78581"/>
                </a:lnTo>
                <a:lnTo>
                  <a:pt x="3110177" y="76464"/>
                </a:lnTo>
                <a:lnTo>
                  <a:pt x="3109648" y="74083"/>
                </a:lnTo>
                <a:lnTo>
                  <a:pt x="3109119" y="71966"/>
                </a:lnTo>
                <a:lnTo>
                  <a:pt x="3107267" y="67204"/>
                </a:lnTo>
                <a:lnTo>
                  <a:pt x="3105150" y="62706"/>
                </a:lnTo>
                <a:lnTo>
                  <a:pt x="3102505" y="58473"/>
                </a:lnTo>
                <a:lnTo>
                  <a:pt x="3099594" y="53710"/>
                </a:lnTo>
                <a:lnTo>
                  <a:pt x="3096948" y="49212"/>
                </a:lnTo>
                <a:lnTo>
                  <a:pt x="3094302" y="44714"/>
                </a:lnTo>
                <a:lnTo>
                  <a:pt x="3092185" y="40217"/>
                </a:lnTo>
                <a:lnTo>
                  <a:pt x="3091656" y="37835"/>
                </a:lnTo>
                <a:lnTo>
                  <a:pt x="3091127" y="35719"/>
                </a:lnTo>
                <a:lnTo>
                  <a:pt x="3090333" y="33073"/>
                </a:lnTo>
                <a:lnTo>
                  <a:pt x="3090333" y="30956"/>
                </a:lnTo>
                <a:lnTo>
                  <a:pt x="3090333" y="28575"/>
                </a:lnTo>
                <a:lnTo>
                  <a:pt x="3090598" y="26194"/>
                </a:lnTo>
                <a:lnTo>
                  <a:pt x="3090598" y="22754"/>
                </a:lnTo>
                <a:lnTo>
                  <a:pt x="3090069" y="19314"/>
                </a:lnTo>
                <a:lnTo>
                  <a:pt x="3089539" y="15875"/>
                </a:lnTo>
                <a:lnTo>
                  <a:pt x="3088481" y="12964"/>
                </a:lnTo>
                <a:lnTo>
                  <a:pt x="3087424" y="10054"/>
                </a:lnTo>
                <a:lnTo>
                  <a:pt x="3086100" y="7408"/>
                </a:lnTo>
                <a:lnTo>
                  <a:pt x="3082925" y="2117"/>
                </a:lnTo>
                <a:lnTo>
                  <a:pt x="3106737" y="794"/>
                </a:lnTo>
                <a:lnTo>
                  <a:pt x="3118645" y="264"/>
                </a:lnTo>
                <a:close/>
              </a:path>
            </a:pathLst>
          </a:custGeom>
        </p:spPr>
      </p:sp>
    </p:spTree>
    <p:extLst>
      <p:ext uri="{BB962C8B-B14F-4D97-AF65-F5344CB8AC3E}">
        <p14:creationId xmlns:p14="http://schemas.microsoft.com/office/powerpoint/2010/main" val="66377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33D38554-CE3B-E56A-21FE-4DA1C234A402}"/>
              </a:ext>
            </a:extLst>
          </p:cNvPr>
          <p:cNvSpPr/>
          <p:nvPr userDrawn="1"/>
        </p:nvSpPr>
        <p:spPr>
          <a:xfrm>
            <a:off x="147782" y="2152185"/>
            <a:ext cx="11896436" cy="2553629"/>
          </a:xfrm>
          <a:prstGeom prst="roundRect">
            <a:avLst>
              <a:gd name="adj" fmla="val 2249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66807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1E26CC-C05E-2B41-E6F1-F366B2AC0B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9735D9-9591-4D94-9A4B-39FE5B4ECBA9}" type="slidenum">
              <a:rPr lang="en-US" smtClean="0"/>
              <a:t>‹#›</a:t>
            </a:fld>
            <a:endParaRPr lang="en-US"/>
          </a:p>
        </p:txBody>
      </p:sp>
    </p:spTree>
    <p:extLst>
      <p:ext uri="{BB962C8B-B14F-4D97-AF65-F5344CB8AC3E}">
        <p14:creationId xmlns:p14="http://schemas.microsoft.com/office/powerpoint/2010/main" val="3373871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programstore.ir/shop/%D9%BE%D8%A7%D9%88%D8%B1%D9%BE%D9%88%DB%8C%D9%86%D8%AA-%D8%AF%D8%A7%D8%B1%DA%A9-%D9%88%D8%A8/"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kojaro.com/" TargetMode="External"/><Relationship Id="rId2" Type="http://schemas.openxmlformats.org/officeDocument/2006/relationships/hyperlink" Target="https://reiseniran.de/" TargetMode="Externa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hyperlink" Target="https://www.irna.ir/new" TargetMode="External"/><Relationship Id="rId4" Type="http://schemas.openxmlformats.org/officeDocument/2006/relationships/hyperlink" Target="https://gotoyazd.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749199-710C-9CAA-2A96-EA632D391F31}"/>
              </a:ext>
            </a:extLst>
          </p:cNvPr>
          <p:cNvPicPr>
            <a:picLocks noChangeAspect="1"/>
          </p:cNvPicPr>
          <p:nvPr/>
        </p:nvPicPr>
        <p:blipFill rotWithShape="1">
          <a:blip r:embed="rId2">
            <a:extLst>
              <a:ext uri="{28A0092B-C50C-407E-A947-70E740481C1C}">
                <a14:useLocalDpi xmlns:a14="http://schemas.microsoft.com/office/drawing/2010/main" val="0"/>
              </a:ext>
            </a:extLst>
          </a:blip>
          <a:srcRect l="22167" t="32358" r="23234" b="37561"/>
          <a:stretch/>
        </p:blipFill>
        <p:spPr>
          <a:xfrm>
            <a:off x="1334792" y="1750742"/>
            <a:ext cx="9522415" cy="4449336"/>
          </a:xfrm>
          <a:prstGeom prst="rect">
            <a:avLst/>
          </a:prstGeom>
        </p:spPr>
      </p:pic>
    </p:spTree>
    <p:extLst>
      <p:ext uri="{BB962C8B-B14F-4D97-AF65-F5344CB8AC3E}">
        <p14:creationId xmlns:p14="http://schemas.microsoft.com/office/powerpoint/2010/main" val="928931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10</a:t>
            </a:fld>
            <a:endParaRPr lang="en-US" dirty="0"/>
          </a:p>
        </p:txBody>
      </p:sp>
      <p:sp>
        <p:nvSpPr>
          <p:cNvPr id="4" name="TextBox 3">
            <a:extLst>
              <a:ext uri="{FF2B5EF4-FFF2-40B4-BE49-F238E27FC236}">
                <a16:creationId xmlns:a16="http://schemas.microsoft.com/office/drawing/2014/main" id="{D1C2F055-B6A1-BD16-8F21-2999CE8FC1BD}"/>
              </a:ext>
            </a:extLst>
          </p:cNvPr>
          <p:cNvSpPr txBox="1"/>
          <p:nvPr/>
        </p:nvSpPr>
        <p:spPr>
          <a:xfrm>
            <a:off x="628186" y="763288"/>
            <a:ext cx="5872975" cy="5236049"/>
          </a:xfrm>
          <a:prstGeom prst="rect">
            <a:avLst/>
          </a:prstGeom>
          <a:noFill/>
        </p:spPr>
        <p:txBody>
          <a:bodyPr wrap="square">
            <a:spAutoFit/>
          </a:bodyPr>
          <a:lstStyle/>
          <a:p>
            <a:pPr algn="justLow" rtl="1">
              <a:lnSpc>
                <a:spcPct val="350000"/>
              </a:lnSpc>
            </a:pPr>
            <a:r>
              <a:rPr lang="fa-IR" sz="1400" dirty="0">
                <a:solidFill>
                  <a:srgbClr val="333333"/>
                </a:solidFill>
                <a:latin typeface="Vazir" panose="020B0603030804020204" pitchFamily="34" charset="-78"/>
                <a:cs typeface="Vazir" panose="020B0603030804020204" pitchFamily="34" charset="-78"/>
              </a:rPr>
              <a:t>استفاده از ساروج در دوران گذشته همچون سیمان برای استحکام بنا و انسجام آجرهایی که بکار می‌بردند، بکار می‌رفت. اگر به نمای بنا نیز دقت کنید، می‌تواند شباهت این بنا را به گنبدهای عرقچینی شاهد باشید. دور تا دور گنبد عالی به صورت کاملا ظریف و خاصی سنگ تراشی شده و دارای ارتفاعی معادل ۲۲ متر و ضخامت سنگی برابر با ۲ متر است. گنبد عالی ابرکوه دارای چهار در ورودی بوده که از سه طرف آن سنگ‌های قهوه ای رنگی دیده می‌شود. بر روی تمامی این سنگ‌ها با خط نسخ، نام چهارده معصوم حکاکی شده است.</a:t>
            </a:r>
            <a:endParaRPr lang="en-US" sz="1400" dirty="0">
              <a:solidFill>
                <a:srgbClr val="333333"/>
              </a:solidFill>
              <a:latin typeface="Vazir" panose="020B0603030804020204" pitchFamily="34" charset="-78"/>
              <a:cs typeface="Vazir" panose="020B0603030804020204" pitchFamily="34" charset="-78"/>
            </a:endParaRPr>
          </a:p>
        </p:txBody>
      </p:sp>
      <p:sp>
        <p:nvSpPr>
          <p:cNvPr id="6" name="TextBox 5">
            <a:extLst>
              <a:ext uri="{FF2B5EF4-FFF2-40B4-BE49-F238E27FC236}">
                <a16:creationId xmlns:a16="http://schemas.microsoft.com/office/drawing/2014/main" id="{648D886F-2328-20B0-5097-557841A90765}"/>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سبک معماری گنبد عالی استان یزد</a:t>
            </a:r>
          </a:p>
        </p:txBody>
      </p:sp>
      <p:pic>
        <p:nvPicPr>
          <p:cNvPr id="8" name="Picture 7">
            <a:extLst>
              <a:ext uri="{FF2B5EF4-FFF2-40B4-BE49-F238E27FC236}">
                <a16:creationId xmlns:a16="http://schemas.microsoft.com/office/drawing/2014/main" id="{AE337721-E9EA-9A48-E020-459EFED99E3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910" b="98649" l="9944" r="89869">
                        <a14:foregroundMark x1="39212" y1="80030" x2="36585" y2="98649"/>
                        <a14:foregroundMark x1="36585" y1="98649" x2="36585" y2="98649"/>
                      </a14:backgroundRemoval>
                    </a14:imgEffect>
                  </a14:imgLayer>
                </a14:imgProps>
              </a:ext>
              <a:ext uri="{28A0092B-C50C-407E-A947-70E740481C1C}">
                <a14:useLocalDpi xmlns:a14="http://schemas.microsoft.com/office/drawing/2010/main" val="0"/>
              </a:ext>
            </a:extLst>
          </a:blip>
          <a:stretch>
            <a:fillRect/>
          </a:stretch>
        </p:blipFill>
        <p:spPr>
          <a:xfrm>
            <a:off x="6905500" y="538768"/>
            <a:ext cx="4940709" cy="6173569"/>
          </a:xfrm>
          <a:prstGeom prst="rect">
            <a:avLst/>
          </a:prstGeom>
        </p:spPr>
      </p:pic>
    </p:spTree>
    <p:extLst>
      <p:ext uri="{BB962C8B-B14F-4D97-AF65-F5344CB8AC3E}">
        <p14:creationId xmlns:p14="http://schemas.microsoft.com/office/powerpoint/2010/main" val="380761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E1460A-3646-B98E-5AA1-1E31D5BAD61E}"/>
              </a:ext>
            </a:extLst>
          </p:cNvPr>
          <p:cNvSpPr>
            <a:spLocks noGrp="1"/>
          </p:cNvSpPr>
          <p:nvPr>
            <p:ph type="sldNum" sz="quarter" idx="12"/>
          </p:nvPr>
        </p:nvSpPr>
        <p:spPr/>
        <p:txBody>
          <a:bodyPr/>
          <a:lstStyle/>
          <a:p>
            <a:fld id="{F99735D9-9591-4D94-9A4B-39FE5B4ECBA9}" type="slidenum">
              <a:rPr lang="en-US" smtClean="0"/>
              <a:pPr/>
              <a:t>11</a:t>
            </a:fld>
            <a:endParaRPr lang="en-US" dirty="0"/>
          </a:p>
        </p:txBody>
      </p:sp>
      <p:sp>
        <p:nvSpPr>
          <p:cNvPr id="4" name="TextBox 3">
            <a:extLst>
              <a:ext uri="{FF2B5EF4-FFF2-40B4-BE49-F238E27FC236}">
                <a16:creationId xmlns:a16="http://schemas.microsoft.com/office/drawing/2014/main" id="{07EE016E-C68C-BC98-E0AA-7C82EBC43031}"/>
              </a:ext>
            </a:extLst>
          </p:cNvPr>
          <p:cNvSpPr txBox="1"/>
          <p:nvPr/>
        </p:nvSpPr>
        <p:spPr>
          <a:xfrm>
            <a:off x="695093" y="1039648"/>
            <a:ext cx="6096000" cy="3862596"/>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در انتها نیز باید به سنگ تاریخی و سفیدی در قسمت غرب گنبد عالی اشاره کنیم. که نام حضرت علی(ع) و نام مبارک الله بر روی آن حک شده است. تا به امروز آثار بسیاری در استان یزد شناسایی شده‌اند. اما تنها ۱۲۴ عدد از آنها در فهرست آثار ملی ایران به ثبت رسیده‌اند. که از این میان باید به گنبد عالی ابرکوه نیز اشاره کنیم. گنبدی عالی و دیدنی که انسان را به سالهای دور می‌برد. به سال‌هایی دورتر از دور، زمانی که بسیاری از ما هنوز متولد نشده بودیم.</a:t>
            </a:r>
            <a:endParaRPr lang="en-US" sz="1400" dirty="0">
              <a:solidFill>
                <a:srgbClr val="333333"/>
              </a:solidFill>
              <a:latin typeface="Vazir" panose="020B0603030804020204" pitchFamily="34" charset="-78"/>
              <a:cs typeface="Vazir" panose="020B0603030804020204" pitchFamily="34" charset="-78"/>
            </a:endParaRPr>
          </a:p>
        </p:txBody>
      </p:sp>
      <p:sp>
        <p:nvSpPr>
          <p:cNvPr id="6" name="TextBox 5">
            <a:extLst>
              <a:ext uri="{FF2B5EF4-FFF2-40B4-BE49-F238E27FC236}">
                <a16:creationId xmlns:a16="http://schemas.microsoft.com/office/drawing/2014/main" id="{51E2B8CD-0C7A-76D4-6E8E-FED515C98973}"/>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سبک معماری گنبد عالی استان یزد</a:t>
            </a:r>
          </a:p>
        </p:txBody>
      </p:sp>
      <p:pic>
        <p:nvPicPr>
          <p:cNvPr id="8" name="Picture 7">
            <a:extLst>
              <a:ext uri="{FF2B5EF4-FFF2-40B4-BE49-F238E27FC236}">
                <a16:creationId xmlns:a16="http://schemas.microsoft.com/office/drawing/2014/main" id="{2C1D743A-89EC-3CCA-3CFF-DA989B4AC5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0445" y="1607605"/>
            <a:ext cx="3642790" cy="364279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6129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12</a:t>
            </a:fld>
            <a:endParaRPr lang="en-US" dirty="0"/>
          </a:p>
        </p:txBody>
      </p:sp>
      <p:sp>
        <p:nvSpPr>
          <p:cNvPr id="4" name="TextBox 3">
            <a:extLst>
              <a:ext uri="{FF2B5EF4-FFF2-40B4-BE49-F238E27FC236}">
                <a16:creationId xmlns:a16="http://schemas.microsoft.com/office/drawing/2014/main" id="{405A7B86-E520-BFD5-BAA7-33291E421F7A}"/>
              </a:ext>
            </a:extLst>
          </p:cNvPr>
          <p:cNvSpPr txBox="1"/>
          <p:nvPr/>
        </p:nvSpPr>
        <p:spPr>
          <a:xfrm>
            <a:off x="669073" y="1390680"/>
            <a:ext cx="10791052" cy="3862596"/>
          </a:xfrm>
          <a:prstGeom prst="rect">
            <a:avLst/>
          </a:prstGeom>
          <a:noFill/>
        </p:spPr>
        <p:txBody>
          <a:bodyPr wrap="square">
            <a:spAutoFit/>
          </a:bodyPr>
          <a:lstStyle/>
          <a:p>
            <a:pPr algn="ctr" rtl="1">
              <a:lnSpc>
                <a:spcPct val="300000"/>
              </a:lnSpc>
            </a:pPr>
            <a:r>
              <a:rPr lang="fa-IR" sz="1400" dirty="0">
                <a:solidFill>
                  <a:srgbClr val="333333"/>
                </a:solidFill>
                <a:latin typeface="Vazir" panose="020B0603030804020204" pitchFamily="34" charset="-78"/>
                <a:cs typeface="Vazir" panose="020B0603030804020204" pitchFamily="34" charset="-78"/>
              </a:rPr>
              <a:t>اگر به این گنبد از نمای بیرون و نمای داخل دقت کنید، متوجه شکل هشت ضلعی آن خواهید شد. اضلاع هر ضلع این بنا به ترتیب معادل ۴.۵ متر و ۶.۸ متر و ۲.۳ است. که ضلع کوچکتر، ضلع بزرگتر و ضلع میانی دو ضلع دیگر را تشکیل می‌دهند. تمامی این ضلع‌ها بر روی تخت گاهی که حالت چهارگوش دارد ساخته شده‌اند. می‌توانید در پایه، گلوی گنبد را به شکل دایره ای شکل مشاهده کنید و از هر طرف آجرهای تراش خورده آن را به دقت بررسی نمایید.</a:t>
            </a:r>
          </a:p>
          <a:p>
            <a:pPr algn="ctr" rtl="1">
              <a:lnSpc>
                <a:spcPct val="300000"/>
              </a:lnSpc>
            </a:pPr>
            <a:r>
              <a:rPr lang="fa-IR" sz="1400" dirty="0">
                <a:solidFill>
                  <a:srgbClr val="333333"/>
                </a:solidFill>
                <a:latin typeface="Vazir" panose="020B0603030804020204" pitchFamily="34" charset="-78"/>
                <a:cs typeface="Vazir" panose="020B0603030804020204" pitchFamily="34" charset="-78"/>
              </a:rPr>
              <a:t>در داخل گنبد می‌توانید به زیرزمینی با وسعت بسیار زیادی رو برو شوید، که تنها با ورود به داخل گنبد می‌توانید به زیر زمین آن دسترسی داشته باشید. از سوی دیگر درون گنبد عالی ابرکوه سردابی نیز احداث شده و برای ورود به آن کافیست به قسمت روبروی ورودی گنبد توجه کنید. زیبایی‌های داخل گنبد کمتر از بیرون آن نبوده و می‌تواند انسان را به سمت خود جذب کند.</a:t>
            </a:r>
          </a:p>
        </p:txBody>
      </p:sp>
      <p:sp>
        <p:nvSpPr>
          <p:cNvPr id="5" name="TextBox 4">
            <a:extLst>
              <a:ext uri="{FF2B5EF4-FFF2-40B4-BE49-F238E27FC236}">
                <a16:creationId xmlns:a16="http://schemas.microsoft.com/office/drawing/2014/main" id="{D9691612-18AB-1D6B-48C7-E2408BD943D5}"/>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مشخصات معماری گنبد عالی ابرکوه</a:t>
            </a:r>
          </a:p>
        </p:txBody>
      </p:sp>
    </p:spTree>
    <p:extLst>
      <p:ext uri="{BB962C8B-B14F-4D97-AF65-F5344CB8AC3E}">
        <p14:creationId xmlns:p14="http://schemas.microsoft.com/office/powerpoint/2010/main" val="2023936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13</a:t>
            </a:fld>
            <a:endParaRPr lang="en-US" dirty="0"/>
          </a:p>
        </p:txBody>
      </p:sp>
      <p:sp>
        <p:nvSpPr>
          <p:cNvPr id="4" name="TextBox 3">
            <a:extLst>
              <a:ext uri="{FF2B5EF4-FFF2-40B4-BE49-F238E27FC236}">
                <a16:creationId xmlns:a16="http://schemas.microsoft.com/office/drawing/2014/main" id="{37F96F84-E4E7-1FE8-AB3C-6B10BE0E5D78}"/>
              </a:ext>
            </a:extLst>
          </p:cNvPr>
          <p:cNvSpPr txBox="1"/>
          <p:nvPr/>
        </p:nvSpPr>
        <p:spPr>
          <a:xfrm>
            <a:off x="7750098" y="1497702"/>
            <a:ext cx="3912935" cy="450892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گردشگران و مسافران زیادی هر ساله استان یزد را برای بازدید از مکان‌های تاریخی آن انتخاب می‌کنند. بهترین زمان برای بازدید از زیبایی‌های این استان، بدون شک فصل بهار و پاییز است. می‌توانید در هر ساعت از روز که بخواهید، برای بازدید از گنبد عالی ابرکوه اقدام کنید. اما مدت زمان بازدید از این جاذبه تاریخی، تنها ۱ الی ۲ ساعت است.</a:t>
            </a:r>
          </a:p>
        </p:txBody>
      </p:sp>
      <p:sp>
        <p:nvSpPr>
          <p:cNvPr id="5" name="TextBox 4">
            <a:extLst>
              <a:ext uri="{FF2B5EF4-FFF2-40B4-BE49-F238E27FC236}">
                <a16:creationId xmlns:a16="http://schemas.microsoft.com/office/drawing/2014/main" id="{B6D9D191-76EE-4215-7162-CF8B0A69EB28}"/>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ساعت بازدید از گنبد سنگی یزد</a:t>
            </a:r>
          </a:p>
        </p:txBody>
      </p:sp>
      <p:pic>
        <p:nvPicPr>
          <p:cNvPr id="9" name="Picture Placeholder 3">
            <a:extLst>
              <a:ext uri="{FF2B5EF4-FFF2-40B4-BE49-F238E27FC236}">
                <a16:creationId xmlns:a16="http://schemas.microsoft.com/office/drawing/2014/main" id="{50EB3765-DA51-3F11-C226-421FDB2D0BE3}"/>
              </a:ext>
            </a:extLst>
          </p:cNvPr>
          <p:cNvPicPr>
            <a:picLocks noChangeAspect="1"/>
          </p:cNvPicPr>
          <p:nvPr/>
        </p:nvPicPr>
        <p:blipFill rotWithShape="1">
          <a:blip r:embed="rId2">
            <a:extLst>
              <a:ext uri="{28A0092B-C50C-407E-A947-70E740481C1C}">
                <a14:useLocalDpi xmlns:a14="http://schemas.microsoft.com/office/drawing/2010/main" val="0"/>
              </a:ext>
            </a:extLst>
          </a:blip>
          <a:srcRect t="2753" b="11973"/>
          <a:stretch/>
        </p:blipFill>
        <p:spPr>
          <a:xfrm>
            <a:off x="634999" y="378875"/>
            <a:ext cx="6043613" cy="6442075"/>
          </a:xfrm>
          <a:custGeom>
            <a:avLst/>
            <a:gdLst>
              <a:gd name="connsiteX0" fmla="*/ 6305769 w 6435725"/>
              <a:gd name="connsiteY0" fmla="*/ 5038724 h 6857998"/>
              <a:gd name="connsiteX1" fmla="*/ 6307138 w 6435725"/>
              <a:gd name="connsiteY1" fmla="*/ 5053591 h 6857998"/>
              <a:gd name="connsiteX2" fmla="*/ 6291263 w 6435725"/>
              <a:gd name="connsiteY2" fmla="*/ 5054599 h 6857998"/>
              <a:gd name="connsiteX3" fmla="*/ 6291263 w 6435725"/>
              <a:gd name="connsiteY3" fmla="*/ 5051071 h 6857998"/>
              <a:gd name="connsiteX4" fmla="*/ 6291263 w 6435725"/>
              <a:gd name="connsiteY4" fmla="*/ 5047292 h 6857998"/>
              <a:gd name="connsiteX5" fmla="*/ 6291263 w 6435725"/>
              <a:gd name="connsiteY5" fmla="*/ 5045528 h 6857998"/>
              <a:gd name="connsiteX6" fmla="*/ 6291537 w 6435725"/>
              <a:gd name="connsiteY6" fmla="*/ 5043764 h 6857998"/>
              <a:gd name="connsiteX7" fmla="*/ 6291810 w 6435725"/>
              <a:gd name="connsiteY7" fmla="*/ 5042252 h 6857998"/>
              <a:gd name="connsiteX8" fmla="*/ 6292905 w 6435725"/>
              <a:gd name="connsiteY8" fmla="*/ 5040740 h 6857998"/>
              <a:gd name="connsiteX9" fmla="*/ 6293453 w 6435725"/>
              <a:gd name="connsiteY9" fmla="*/ 5039984 h 6857998"/>
              <a:gd name="connsiteX10" fmla="*/ 6294821 w 6435725"/>
              <a:gd name="connsiteY10" fmla="*/ 5039732 h 6857998"/>
              <a:gd name="connsiteX11" fmla="*/ 6296190 w 6435725"/>
              <a:gd name="connsiteY11" fmla="*/ 5039480 h 6857998"/>
              <a:gd name="connsiteX12" fmla="*/ 6298106 w 6435725"/>
              <a:gd name="connsiteY12" fmla="*/ 5038976 h 6857998"/>
              <a:gd name="connsiteX13" fmla="*/ 6302211 w 6435725"/>
              <a:gd name="connsiteY13" fmla="*/ 5038976 h 6857998"/>
              <a:gd name="connsiteX14" fmla="*/ 440940 w 6435725"/>
              <a:gd name="connsiteY14" fmla="*/ 4813299 h 6857998"/>
              <a:gd name="connsiteX15" fmla="*/ 443069 w 6435725"/>
              <a:gd name="connsiteY15" fmla="*/ 4813299 h 6857998"/>
              <a:gd name="connsiteX16" fmla="*/ 445198 w 6435725"/>
              <a:gd name="connsiteY16" fmla="*/ 4813563 h 6857998"/>
              <a:gd name="connsiteX17" fmla="*/ 447593 w 6435725"/>
              <a:gd name="connsiteY17" fmla="*/ 4814357 h 6857998"/>
              <a:gd name="connsiteX18" fmla="*/ 449722 w 6435725"/>
              <a:gd name="connsiteY18" fmla="*/ 4815945 h 6857998"/>
              <a:gd name="connsiteX19" fmla="*/ 452383 w 6435725"/>
              <a:gd name="connsiteY19" fmla="*/ 4817797 h 6857998"/>
              <a:gd name="connsiteX20" fmla="*/ 454778 w 6435725"/>
              <a:gd name="connsiteY20" fmla="*/ 4819913 h 6857998"/>
              <a:gd name="connsiteX21" fmla="*/ 456641 w 6435725"/>
              <a:gd name="connsiteY21" fmla="*/ 4822030 h 6857998"/>
              <a:gd name="connsiteX22" fmla="*/ 458503 w 6435725"/>
              <a:gd name="connsiteY22" fmla="*/ 4824676 h 6857998"/>
              <a:gd name="connsiteX23" fmla="*/ 459568 w 6435725"/>
              <a:gd name="connsiteY23" fmla="*/ 4826793 h 6857998"/>
              <a:gd name="connsiteX24" fmla="*/ 460633 w 6435725"/>
              <a:gd name="connsiteY24" fmla="*/ 4829174 h 6857998"/>
              <a:gd name="connsiteX25" fmla="*/ 461165 w 6435725"/>
              <a:gd name="connsiteY25" fmla="*/ 4831555 h 6857998"/>
              <a:gd name="connsiteX26" fmla="*/ 461963 w 6435725"/>
              <a:gd name="connsiteY26" fmla="*/ 4833672 h 6857998"/>
              <a:gd name="connsiteX27" fmla="*/ 461963 w 6435725"/>
              <a:gd name="connsiteY27" fmla="*/ 4836318 h 6857998"/>
              <a:gd name="connsiteX28" fmla="*/ 461431 w 6435725"/>
              <a:gd name="connsiteY28" fmla="*/ 4838699 h 6857998"/>
              <a:gd name="connsiteX29" fmla="*/ 461165 w 6435725"/>
              <a:gd name="connsiteY29" fmla="*/ 4841080 h 6857998"/>
              <a:gd name="connsiteX30" fmla="*/ 460366 w 6435725"/>
              <a:gd name="connsiteY30" fmla="*/ 4843462 h 6857998"/>
              <a:gd name="connsiteX31" fmla="*/ 459302 w 6435725"/>
              <a:gd name="connsiteY31" fmla="*/ 4846107 h 6857998"/>
              <a:gd name="connsiteX32" fmla="*/ 458238 w 6435725"/>
              <a:gd name="connsiteY32" fmla="*/ 4848489 h 6857998"/>
              <a:gd name="connsiteX33" fmla="*/ 456641 w 6435725"/>
              <a:gd name="connsiteY33" fmla="*/ 4850870 h 6857998"/>
              <a:gd name="connsiteX34" fmla="*/ 454778 w 6435725"/>
              <a:gd name="connsiteY34" fmla="*/ 4853516 h 6857998"/>
              <a:gd name="connsiteX35" fmla="*/ 452649 w 6435725"/>
              <a:gd name="connsiteY35" fmla="*/ 4855897 h 6857998"/>
              <a:gd name="connsiteX36" fmla="*/ 449456 w 6435725"/>
              <a:gd name="connsiteY36" fmla="*/ 4858014 h 6857998"/>
              <a:gd name="connsiteX37" fmla="*/ 446528 w 6435725"/>
              <a:gd name="connsiteY37" fmla="*/ 4860130 h 6857998"/>
              <a:gd name="connsiteX38" fmla="*/ 443601 w 6435725"/>
              <a:gd name="connsiteY38" fmla="*/ 4861718 h 6857998"/>
              <a:gd name="connsiteX39" fmla="*/ 440940 w 6435725"/>
              <a:gd name="connsiteY39" fmla="*/ 4863305 h 6857998"/>
              <a:gd name="connsiteX40" fmla="*/ 438013 w 6435725"/>
              <a:gd name="connsiteY40" fmla="*/ 4864099 h 6857998"/>
              <a:gd name="connsiteX41" fmla="*/ 435352 w 6435725"/>
              <a:gd name="connsiteY41" fmla="*/ 4864893 h 6857998"/>
              <a:gd name="connsiteX42" fmla="*/ 432424 w 6435725"/>
              <a:gd name="connsiteY42" fmla="*/ 4865422 h 6857998"/>
              <a:gd name="connsiteX43" fmla="*/ 430029 w 6435725"/>
              <a:gd name="connsiteY43" fmla="*/ 4865687 h 6857998"/>
              <a:gd name="connsiteX44" fmla="*/ 427368 w 6435725"/>
              <a:gd name="connsiteY44" fmla="*/ 4865687 h 6857998"/>
              <a:gd name="connsiteX45" fmla="*/ 424707 w 6435725"/>
              <a:gd name="connsiteY45" fmla="*/ 4865422 h 6857998"/>
              <a:gd name="connsiteX46" fmla="*/ 419917 w 6435725"/>
              <a:gd name="connsiteY46" fmla="*/ 4864364 h 6857998"/>
              <a:gd name="connsiteX47" fmla="*/ 414861 w 6435725"/>
              <a:gd name="connsiteY47" fmla="*/ 4863041 h 6857998"/>
              <a:gd name="connsiteX48" fmla="*/ 410071 w 6435725"/>
              <a:gd name="connsiteY48" fmla="*/ 4861189 h 6857998"/>
              <a:gd name="connsiteX49" fmla="*/ 405281 w 6435725"/>
              <a:gd name="connsiteY49" fmla="*/ 4858543 h 6857998"/>
              <a:gd name="connsiteX50" fmla="*/ 400491 w 6435725"/>
              <a:gd name="connsiteY50" fmla="*/ 4856162 h 6857998"/>
              <a:gd name="connsiteX51" fmla="*/ 390911 w 6435725"/>
              <a:gd name="connsiteY51" fmla="*/ 4850870 h 6857998"/>
              <a:gd name="connsiteX52" fmla="*/ 385589 w 6435725"/>
              <a:gd name="connsiteY52" fmla="*/ 4848753 h 6857998"/>
              <a:gd name="connsiteX53" fmla="*/ 380533 w 6435725"/>
              <a:gd name="connsiteY53" fmla="*/ 4846901 h 6857998"/>
              <a:gd name="connsiteX54" fmla="*/ 374944 w 6435725"/>
              <a:gd name="connsiteY54" fmla="*/ 4845843 h 6857998"/>
              <a:gd name="connsiteX55" fmla="*/ 372549 w 6435725"/>
              <a:gd name="connsiteY55" fmla="*/ 4845314 h 6857998"/>
              <a:gd name="connsiteX56" fmla="*/ 369888 w 6435725"/>
              <a:gd name="connsiteY56" fmla="*/ 4845049 h 6857998"/>
              <a:gd name="connsiteX57" fmla="*/ 372549 w 6435725"/>
              <a:gd name="connsiteY57" fmla="*/ 4840816 h 6857998"/>
              <a:gd name="connsiteX58" fmla="*/ 375476 w 6435725"/>
              <a:gd name="connsiteY58" fmla="*/ 4837376 h 6857998"/>
              <a:gd name="connsiteX59" fmla="*/ 378138 w 6435725"/>
              <a:gd name="connsiteY59" fmla="*/ 4834730 h 6857998"/>
              <a:gd name="connsiteX60" fmla="*/ 381331 w 6435725"/>
              <a:gd name="connsiteY60" fmla="*/ 4832614 h 6857998"/>
              <a:gd name="connsiteX61" fmla="*/ 384258 w 6435725"/>
              <a:gd name="connsiteY61" fmla="*/ 4831026 h 6857998"/>
              <a:gd name="connsiteX62" fmla="*/ 387718 w 6435725"/>
              <a:gd name="connsiteY62" fmla="*/ 4829703 h 6857998"/>
              <a:gd name="connsiteX63" fmla="*/ 390911 w 6435725"/>
              <a:gd name="connsiteY63" fmla="*/ 4828909 h 6857998"/>
              <a:gd name="connsiteX64" fmla="*/ 394104 w 6435725"/>
              <a:gd name="connsiteY64" fmla="*/ 4828116 h 6857998"/>
              <a:gd name="connsiteX65" fmla="*/ 400757 w 6435725"/>
              <a:gd name="connsiteY65" fmla="*/ 4827586 h 6857998"/>
              <a:gd name="connsiteX66" fmla="*/ 407144 w 6435725"/>
              <a:gd name="connsiteY66" fmla="*/ 4827586 h 6857998"/>
              <a:gd name="connsiteX67" fmla="*/ 413264 w 6435725"/>
              <a:gd name="connsiteY67" fmla="*/ 4827057 h 6857998"/>
              <a:gd name="connsiteX68" fmla="*/ 416191 w 6435725"/>
              <a:gd name="connsiteY68" fmla="*/ 4826263 h 6857998"/>
              <a:gd name="connsiteX69" fmla="*/ 419119 w 6435725"/>
              <a:gd name="connsiteY69" fmla="*/ 4825734 h 6857998"/>
              <a:gd name="connsiteX70" fmla="*/ 422844 w 6435725"/>
              <a:gd name="connsiteY70" fmla="*/ 4823088 h 6857998"/>
              <a:gd name="connsiteX71" fmla="*/ 426570 w 6435725"/>
              <a:gd name="connsiteY71" fmla="*/ 4819913 h 6857998"/>
              <a:gd name="connsiteX72" fmla="*/ 430562 w 6435725"/>
              <a:gd name="connsiteY72" fmla="*/ 4817268 h 6857998"/>
              <a:gd name="connsiteX73" fmla="*/ 434553 w 6435725"/>
              <a:gd name="connsiteY73" fmla="*/ 4814622 h 6857998"/>
              <a:gd name="connsiteX74" fmla="*/ 436416 w 6435725"/>
              <a:gd name="connsiteY74" fmla="*/ 4813828 h 6857998"/>
              <a:gd name="connsiteX75" fmla="*/ 438811 w 6435725"/>
              <a:gd name="connsiteY75" fmla="*/ 4813563 h 6857998"/>
              <a:gd name="connsiteX76" fmla="*/ 5927050 w 6435725"/>
              <a:gd name="connsiteY76" fmla="*/ 1804987 h 6857998"/>
              <a:gd name="connsiteX77" fmla="*/ 5928056 w 6435725"/>
              <a:gd name="connsiteY77" fmla="*/ 1809694 h 6857998"/>
              <a:gd name="connsiteX78" fmla="*/ 5929062 w 6435725"/>
              <a:gd name="connsiteY78" fmla="*/ 1814139 h 6857998"/>
              <a:gd name="connsiteX79" fmla="*/ 5929313 w 6435725"/>
              <a:gd name="connsiteY79" fmla="*/ 1818061 h 6857998"/>
              <a:gd name="connsiteX80" fmla="*/ 5929062 w 6435725"/>
              <a:gd name="connsiteY80" fmla="*/ 1821721 h 6857998"/>
              <a:gd name="connsiteX81" fmla="*/ 5928559 w 6435725"/>
              <a:gd name="connsiteY81" fmla="*/ 1824597 h 6857998"/>
              <a:gd name="connsiteX82" fmla="*/ 5927553 w 6435725"/>
              <a:gd name="connsiteY82" fmla="*/ 1827735 h 6857998"/>
              <a:gd name="connsiteX83" fmla="*/ 5926547 w 6435725"/>
              <a:gd name="connsiteY83" fmla="*/ 1830350 h 6857998"/>
              <a:gd name="connsiteX84" fmla="*/ 5925038 w 6435725"/>
              <a:gd name="connsiteY84" fmla="*/ 1832965 h 6857998"/>
              <a:gd name="connsiteX85" fmla="*/ 5923277 w 6435725"/>
              <a:gd name="connsiteY85" fmla="*/ 1835056 h 6857998"/>
              <a:gd name="connsiteX86" fmla="*/ 5921265 w 6435725"/>
              <a:gd name="connsiteY86" fmla="*/ 1837148 h 6857998"/>
              <a:gd name="connsiteX87" fmla="*/ 5916739 w 6435725"/>
              <a:gd name="connsiteY87" fmla="*/ 1841332 h 6857998"/>
              <a:gd name="connsiteX88" fmla="*/ 5911709 w 6435725"/>
              <a:gd name="connsiteY88" fmla="*/ 1845254 h 6857998"/>
              <a:gd name="connsiteX89" fmla="*/ 5906931 w 6435725"/>
              <a:gd name="connsiteY89" fmla="*/ 1849437 h 6857998"/>
              <a:gd name="connsiteX90" fmla="*/ 5905422 w 6435725"/>
              <a:gd name="connsiteY90" fmla="*/ 1845254 h 6857998"/>
              <a:gd name="connsiteX91" fmla="*/ 5904416 w 6435725"/>
              <a:gd name="connsiteY91" fmla="*/ 1841070 h 6857998"/>
              <a:gd name="connsiteX92" fmla="*/ 5903913 w 6435725"/>
              <a:gd name="connsiteY92" fmla="*/ 1837410 h 6857998"/>
              <a:gd name="connsiteX93" fmla="*/ 5903913 w 6435725"/>
              <a:gd name="connsiteY93" fmla="*/ 1834010 h 6857998"/>
              <a:gd name="connsiteX94" fmla="*/ 5904416 w 6435725"/>
              <a:gd name="connsiteY94" fmla="*/ 1831134 h 6857998"/>
              <a:gd name="connsiteX95" fmla="*/ 5905170 w 6435725"/>
              <a:gd name="connsiteY95" fmla="*/ 1827997 h 6857998"/>
              <a:gd name="connsiteX96" fmla="*/ 5906176 w 6435725"/>
              <a:gd name="connsiteY96" fmla="*/ 1825382 h 6857998"/>
              <a:gd name="connsiteX97" fmla="*/ 5907685 w 6435725"/>
              <a:gd name="connsiteY97" fmla="*/ 1822767 h 6857998"/>
              <a:gd name="connsiteX98" fmla="*/ 5909446 w 6435725"/>
              <a:gd name="connsiteY98" fmla="*/ 1820414 h 6857998"/>
              <a:gd name="connsiteX99" fmla="*/ 5911458 w 6435725"/>
              <a:gd name="connsiteY99" fmla="*/ 1818322 h 6857998"/>
              <a:gd name="connsiteX100" fmla="*/ 5916236 w 6435725"/>
              <a:gd name="connsiteY100" fmla="*/ 1814139 h 6857998"/>
              <a:gd name="connsiteX101" fmla="*/ 4891617 w 6435725"/>
              <a:gd name="connsiteY101" fmla="*/ 808037 h 6857998"/>
              <a:gd name="connsiteX102" fmla="*/ 4894527 w 6435725"/>
              <a:gd name="connsiteY102" fmla="*/ 808037 h 6857998"/>
              <a:gd name="connsiteX103" fmla="*/ 4900348 w 6435725"/>
              <a:gd name="connsiteY103" fmla="*/ 808037 h 6857998"/>
              <a:gd name="connsiteX104" fmla="*/ 4906434 w 6435725"/>
              <a:gd name="connsiteY104" fmla="*/ 808037 h 6857998"/>
              <a:gd name="connsiteX105" fmla="*/ 4913313 w 6435725"/>
              <a:gd name="connsiteY105" fmla="*/ 808037 h 6857998"/>
              <a:gd name="connsiteX106" fmla="*/ 4909873 w 6435725"/>
              <a:gd name="connsiteY106" fmla="*/ 814749 h 6857998"/>
              <a:gd name="connsiteX107" fmla="*/ 4906434 w 6435725"/>
              <a:gd name="connsiteY107" fmla="*/ 820656 h 6857998"/>
              <a:gd name="connsiteX108" fmla="*/ 4902994 w 6435725"/>
              <a:gd name="connsiteY108" fmla="*/ 825757 h 6857998"/>
              <a:gd name="connsiteX109" fmla="*/ 4899290 w 6435725"/>
              <a:gd name="connsiteY109" fmla="*/ 830590 h 6857998"/>
              <a:gd name="connsiteX110" fmla="*/ 4895586 w 6435725"/>
              <a:gd name="connsiteY110" fmla="*/ 834885 h 6857998"/>
              <a:gd name="connsiteX111" fmla="*/ 4891617 w 6435725"/>
              <a:gd name="connsiteY111" fmla="*/ 838644 h 6857998"/>
              <a:gd name="connsiteX112" fmla="*/ 4887119 w 6435725"/>
              <a:gd name="connsiteY112" fmla="*/ 841597 h 6857998"/>
              <a:gd name="connsiteX113" fmla="*/ 4882092 w 6435725"/>
              <a:gd name="connsiteY113" fmla="*/ 844550 h 6857998"/>
              <a:gd name="connsiteX114" fmla="*/ 4879975 w 6435725"/>
              <a:gd name="connsiteY114" fmla="*/ 839181 h 6857998"/>
              <a:gd name="connsiteX115" fmla="*/ 4877329 w 6435725"/>
              <a:gd name="connsiteY115" fmla="*/ 834348 h 6857998"/>
              <a:gd name="connsiteX116" fmla="*/ 4876271 w 6435725"/>
              <a:gd name="connsiteY116" fmla="*/ 831395 h 6857998"/>
              <a:gd name="connsiteX117" fmla="*/ 4875477 w 6435725"/>
              <a:gd name="connsiteY117" fmla="*/ 828979 h 6857998"/>
              <a:gd name="connsiteX118" fmla="*/ 4875213 w 6435725"/>
              <a:gd name="connsiteY118" fmla="*/ 826831 h 6857998"/>
              <a:gd name="connsiteX119" fmla="*/ 4875477 w 6435725"/>
              <a:gd name="connsiteY119" fmla="*/ 824146 h 6857998"/>
              <a:gd name="connsiteX120" fmla="*/ 4876271 w 6435725"/>
              <a:gd name="connsiteY120" fmla="*/ 820656 h 6857998"/>
              <a:gd name="connsiteX121" fmla="*/ 4877329 w 6435725"/>
              <a:gd name="connsiteY121" fmla="*/ 817434 h 6857998"/>
              <a:gd name="connsiteX122" fmla="*/ 4878917 w 6435725"/>
              <a:gd name="connsiteY122" fmla="*/ 815018 h 6857998"/>
              <a:gd name="connsiteX123" fmla="*/ 4880769 w 6435725"/>
              <a:gd name="connsiteY123" fmla="*/ 813138 h 6857998"/>
              <a:gd name="connsiteX124" fmla="*/ 4882621 w 6435725"/>
              <a:gd name="connsiteY124" fmla="*/ 811259 h 6857998"/>
              <a:gd name="connsiteX125" fmla="*/ 4884209 w 6435725"/>
              <a:gd name="connsiteY125" fmla="*/ 809917 h 6857998"/>
              <a:gd name="connsiteX126" fmla="*/ 4886854 w 6435725"/>
              <a:gd name="connsiteY126" fmla="*/ 809111 h 6857998"/>
              <a:gd name="connsiteX127" fmla="*/ 4889236 w 6435725"/>
              <a:gd name="connsiteY127" fmla="*/ 808574 h 6857998"/>
              <a:gd name="connsiteX128" fmla="*/ 4560934 w 6435725"/>
              <a:gd name="connsiteY128" fmla="*/ 474662 h 6857998"/>
              <a:gd name="connsiteX129" fmla="*/ 4563701 w 6435725"/>
              <a:gd name="connsiteY129" fmla="*/ 474937 h 6857998"/>
              <a:gd name="connsiteX130" fmla="*/ 4566216 w 6435725"/>
              <a:gd name="connsiteY130" fmla="*/ 475762 h 6857998"/>
              <a:gd name="connsiteX131" fmla="*/ 4569233 w 6435725"/>
              <a:gd name="connsiteY131" fmla="*/ 477687 h 6857998"/>
              <a:gd name="connsiteX132" fmla="*/ 4570239 w 6435725"/>
              <a:gd name="connsiteY132" fmla="*/ 479612 h 6857998"/>
              <a:gd name="connsiteX133" fmla="*/ 4570994 w 6435725"/>
              <a:gd name="connsiteY133" fmla="*/ 481262 h 6857998"/>
              <a:gd name="connsiteX134" fmla="*/ 4571497 w 6435725"/>
              <a:gd name="connsiteY134" fmla="*/ 483187 h 6857998"/>
              <a:gd name="connsiteX135" fmla="*/ 4571748 w 6435725"/>
              <a:gd name="connsiteY135" fmla="*/ 485112 h 6857998"/>
              <a:gd name="connsiteX136" fmla="*/ 4572000 w 6435725"/>
              <a:gd name="connsiteY136" fmla="*/ 486762 h 6857998"/>
              <a:gd name="connsiteX137" fmla="*/ 4571748 w 6435725"/>
              <a:gd name="connsiteY137" fmla="*/ 488687 h 6857998"/>
              <a:gd name="connsiteX138" fmla="*/ 4571245 w 6435725"/>
              <a:gd name="connsiteY138" fmla="*/ 491712 h 6857998"/>
              <a:gd name="connsiteX139" fmla="*/ 4570239 w 6435725"/>
              <a:gd name="connsiteY139" fmla="*/ 495012 h 6857998"/>
              <a:gd name="connsiteX140" fmla="*/ 4568982 w 6435725"/>
              <a:gd name="connsiteY140" fmla="*/ 498312 h 6857998"/>
              <a:gd name="connsiteX141" fmla="*/ 4567222 w 6435725"/>
              <a:gd name="connsiteY141" fmla="*/ 501337 h 6857998"/>
              <a:gd name="connsiteX142" fmla="*/ 4565210 w 6435725"/>
              <a:gd name="connsiteY142" fmla="*/ 504362 h 6857998"/>
              <a:gd name="connsiteX143" fmla="*/ 4562946 w 6435725"/>
              <a:gd name="connsiteY143" fmla="*/ 506562 h 6857998"/>
              <a:gd name="connsiteX144" fmla="*/ 4560683 w 6435725"/>
              <a:gd name="connsiteY144" fmla="*/ 508487 h 6857998"/>
              <a:gd name="connsiteX145" fmla="*/ 4558168 w 6435725"/>
              <a:gd name="connsiteY145" fmla="*/ 509312 h 6857998"/>
              <a:gd name="connsiteX146" fmla="*/ 4555653 w 6435725"/>
              <a:gd name="connsiteY146" fmla="*/ 509587 h 6857998"/>
              <a:gd name="connsiteX147" fmla="*/ 4553138 w 6435725"/>
              <a:gd name="connsiteY147" fmla="*/ 509312 h 6857998"/>
              <a:gd name="connsiteX148" fmla="*/ 4551881 w 6435725"/>
              <a:gd name="connsiteY148" fmla="*/ 508762 h 6857998"/>
              <a:gd name="connsiteX149" fmla="*/ 4550875 w 6435725"/>
              <a:gd name="connsiteY149" fmla="*/ 508212 h 6857998"/>
              <a:gd name="connsiteX150" fmla="*/ 4549869 w 6435725"/>
              <a:gd name="connsiteY150" fmla="*/ 507387 h 6857998"/>
              <a:gd name="connsiteX151" fmla="*/ 4549115 w 6435725"/>
              <a:gd name="connsiteY151" fmla="*/ 506562 h 6857998"/>
              <a:gd name="connsiteX152" fmla="*/ 4548109 w 6435725"/>
              <a:gd name="connsiteY152" fmla="*/ 505187 h 6857998"/>
              <a:gd name="connsiteX153" fmla="*/ 4547606 w 6435725"/>
              <a:gd name="connsiteY153" fmla="*/ 504087 h 6857998"/>
              <a:gd name="connsiteX154" fmla="*/ 4546600 w 6435725"/>
              <a:gd name="connsiteY154" fmla="*/ 501612 h 6857998"/>
              <a:gd name="connsiteX155" fmla="*/ 4546600 w 6435725"/>
              <a:gd name="connsiteY155" fmla="*/ 498862 h 6857998"/>
              <a:gd name="connsiteX156" fmla="*/ 4546600 w 6435725"/>
              <a:gd name="connsiteY156" fmla="*/ 496387 h 6857998"/>
              <a:gd name="connsiteX157" fmla="*/ 4547354 w 6435725"/>
              <a:gd name="connsiteY157" fmla="*/ 493362 h 6857998"/>
              <a:gd name="connsiteX158" fmla="*/ 4547857 w 6435725"/>
              <a:gd name="connsiteY158" fmla="*/ 490337 h 6857998"/>
              <a:gd name="connsiteX159" fmla="*/ 4548863 w 6435725"/>
              <a:gd name="connsiteY159" fmla="*/ 487312 h 6857998"/>
              <a:gd name="connsiteX160" fmla="*/ 4549869 w 6435725"/>
              <a:gd name="connsiteY160" fmla="*/ 484837 h 6857998"/>
              <a:gd name="connsiteX161" fmla="*/ 4551126 w 6435725"/>
              <a:gd name="connsiteY161" fmla="*/ 482362 h 6857998"/>
              <a:gd name="connsiteX162" fmla="*/ 4552635 w 6435725"/>
              <a:gd name="connsiteY162" fmla="*/ 479612 h 6857998"/>
              <a:gd name="connsiteX163" fmla="*/ 4554396 w 6435725"/>
              <a:gd name="connsiteY163" fmla="*/ 477687 h 6857998"/>
              <a:gd name="connsiteX164" fmla="*/ 4556408 w 6435725"/>
              <a:gd name="connsiteY164" fmla="*/ 476312 h 6857998"/>
              <a:gd name="connsiteX165" fmla="*/ 4558671 w 6435725"/>
              <a:gd name="connsiteY165" fmla="*/ 474937 h 6857998"/>
              <a:gd name="connsiteX166" fmla="*/ 2575454 w 6435725"/>
              <a:gd name="connsiteY166" fmla="*/ 392112 h 6857998"/>
              <a:gd name="connsiteX167" fmla="*/ 2577308 w 6435725"/>
              <a:gd name="connsiteY167" fmla="*/ 392112 h 6857998"/>
              <a:gd name="connsiteX168" fmla="*/ 2579160 w 6435725"/>
              <a:gd name="connsiteY168" fmla="*/ 392380 h 6857998"/>
              <a:gd name="connsiteX169" fmla="*/ 2580482 w 6435725"/>
              <a:gd name="connsiteY169" fmla="*/ 393720 h 6857998"/>
              <a:gd name="connsiteX170" fmla="*/ 2581805 w 6435725"/>
              <a:gd name="connsiteY170" fmla="*/ 395328 h 6857998"/>
              <a:gd name="connsiteX171" fmla="*/ 2582334 w 6435725"/>
              <a:gd name="connsiteY171" fmla="*/ 396937 h 6857998"/>
              <a:gd name="connsiteX172" fmla="*/ 2582863 w 6435725"/>
              <a:gd name="connsiteY172" fmla="*/ 398277 h 6857998"/>
              <a:gd name="connsiteX173" fmla="*/ 2582334 w 6435725"/>
              <a:gd name="connsiteY173" fmla="*/ 400153 h 6857998"/>
              <a:gd name="connsiteX174" fmla="*/ 2582069 w 6435725"/>
              <a:gd name="connsiteY174" fmla="*/ 402029 h 6857998"/>
              <a:gd name="connsiteX175" fmla="*/ 2581012 w 6435725"/>
              <a:gd name="connsiteY175" fmla="*/ 406049 h 6857998"/>
              <a:gd name="connsiteX176" fmla="*/ 2579160 w 6435725"/>
              <a:gd name="connsiteY176" fmla="*/ 409802 h 6857998"/>
              <a:gd name="connsiteX177" fmla="*/ 2578365 w 6435725"/>
              <a:gd name="connsiteY177" fmla="*/ 410606 h 6857998"/>
              <a:gd name="connsiteX178" fmla="*/ 2577571 w 6435725"/>
              <a:gd name="connsiteY178" fmla="*/ 411142 h 6857998"/>
              <a:gd name="connsiteX179" fmla="*/ 2574661 w 6435725"/>
              <a:gd name="connsiteY179" fmla="*/ 411678 h 6857998"/>
              <a:gd name="connsiteX180" fmla="*/ 2572016 w 6435725"/>
              <a:gd name="connsiteY180" fmla="*/ 412482 h 6857998"/>
              <a:gd name="connsiteX181" fmla="*/ 2568840 w 6435725"/>
              <a:gd name="connsiteY181" fmla="*/ 412750 h 6857998"/>
              <a:gd name="connsiteX182" fmla="*/ 2566988 w 6435725"/>
              <a:gd name="connsiteY182" fmla="*/ 398009 h 6857998"/>
              <a:gd name="connsiteX183" fmla="*/ 2569104 w 6435725"/>
              <a:gd name="connsiteY183" fmla="*/ 395865 h 6857998"/>
              <a:gd name="connsiteX184" fmla="*/ 2571486 w 6435725"/>
              <a:gd name="connsiteY184" fmla="*/ 394256 h 6857998"/>
              <a:gd name="connsiteX185" fmla="*/ 2573602 w 6435725"/>
              <a:gd name="connsiteY185" fmla="*/ 393184 h 6857998"/>
              <a:gd name="connsiteX186" fmla="*/ 3723640 w 6435725"/>
              <a:gd name="connsiteY186" fmla="*/ 214313 h 6857998"/>
              <a:gd name="connsiteX187" fmla="*/ 3725216 w 6435725"/>
              <a:gd name="connsiteY187" fmla="*/ 214313 h 6857998"/>
              <a:gd name="connsiteX188" fmla="*/ 3726530 w 6435725"/>
              <a:gd name="connsiteY188" fmla="*/ 214577 h 6857998"/>
              <a:gd name="connsiteX189" fmla="*/ 3728107 w 6435725"/>
              <a:gd name="connsiteY189" fmla="*/ 214842 h 6857998"/>
              <a:gd name="connsiteX190" fmla="*/ 3731260 w 6435725"/>
              <a:gd name="connsiteY190" fmla="*/ 216165 h 6857998"/>
              <a:gd name="connsiteX191" fmla="*/ 3734413 w 6435725"/>
              <a:gd name="connsiteY191" fmla="*/ 218017 h 6857998"/>
              <a:gd name="connsiteX192" fmla="*/ 3737040 w 6435725"/>
              <a:gd name="connsiteY192" fmla="*/ 220133 h 6857998"/>
              <a:gd name="connsiteX193" fmla="*/ 3739668 w 6435725"/>
              <a:gd name="connsiteY193" fmla="*/ 222779 h 6857998"/>
              <a:gd name="connsiteX194" fmla="*/ 3742296 w 6435725"/>
              <a:gd name="connsiteY194" fmla="*/ 225954 h 6857998"/>
              <a:gd name="connsiteX195" fmla="*/ 3744135 w 6435725"/>
              <a:gd name="connsiteY195" fmla="*/ 228865 h 6857998"/>
              <a:gd name="connsiteX196" fmla="*/ 3745449 w 6435725"/>
              <a:gd name="connsiteY196" fmla="*/ 232040 h 6857998"/>
              <a:gd name="connsiteX197" fmla="*/ 3746237 w 6435725"/>
              <a:gd name="connsiteY197" fmla="*/ 233627 h 6857998"/>
              <a:gd name="connsiteX198" fmla="*/ 3746500 w 6435725"/>
              <a:gd name="connsiteY198" fmla="*/ 235215 h 6857998"/>
              <a:gd name="connsiteX199" fmla="*/ 3746500 w 6435725"/>
              <a:gd name="connsiteY199" fmla="*/ 236538 h 6857998"/>
              <a:gd name="connsiteX200" fmla="*/ 3746237 w 6435725"/>
              <a:gd name="connsiteY200" fmla="*/ 238125 h 6857998"/>
              <a:gd name="connsiteX201" fmla="*/ 3745974 w 6435725"/>
              <a:gd name="connsiteY201" fmla="*/ 239448 h 6857998"/>
              <a:gd name="connsiteX202" fmla="*/ 3745186 w 6435725"/>
              <a:gd name="connsiteY202" fmla="*/ 241036 h 6857998"/>
              <a:gd name="connsiteX203" fmla="*/ 3744398 w 6435725"/>
              <a:gd name="connsiteY203" fmla="*/ 242358 h 6857998"/>
              <a:gd name="connsiteX204" fmla="*/ 3743084 w 6435725"/>
              <a:gd name="connsiteY204" fmla="*/ 243681 h 6857998"/>
              <a:gd name="connsiteX205" fmla="*/ 3742033 w 6435725"/>
              <a:gd name="connsiteY205" fmla="*/ 245004 h 6857998"/>
              <a:gd name="connsiteX206" fmla="*/ 3740194 w 6435725"/>
              <a:gd name="connsiteY206" fmla="*/ 246327 h 6857998"/>
              <a:gd name="connsiteX207" fmla="*/ 3736778 w 6435725"/>
              <a:gd name="connsiteY207" fmla="*/ 247915 h 6857998"/>
              <a:gd name="connsiteX208" fmla="*/ 3733362 w 6435725"/>
              <a:gd name="connsiteY208" fmla="*/ 248973 h 6857998"/>
              <a:gd name="connsiteX209" fmla="*/ 3729946 w 6435725"/>
              <a:gd name="connsiteY209" fmla="*/ 249238 h 6857998"/>
              <a:gd name="connsiteX210" fmla="*/ 3726530 w 6435725"/>
              <a:gd name="connsiteY210" fmla="*/ 248708 h 6857998"/>
              <a:gd name="connsiteX211" fmla="*/ 3723640 w 6435725"/>
              <a:gd name="connsiteY211" fmla="*/ 247650 h 6857998"/>
              <a:gd name="connsiteX212" fmla="*/ 3720224 w 6435725"/>
              <a:gd name="connsiteY212" fmla="*/ 246063 h 6857998"/>
              <a:gd name="connsiteX213" fmla="*/ 3717334 w 6435725"/>
              <a:gd name="connsiteY213" fmla="*/ 244211 h 6857998"/>
              <a:gd name="connsiteX214" fmla="*/ 3714443 w 6435725"/>
              <a:gd name="connsiteY214" fmla="*/ 241565 h 6857998"/>
              <a:gd name="connsiteX215" fmla="*/ 3711816 w 6435725"/>
              <a:gd name="connsiteY215" fmla="*/ 238390 h 6857998"/>
              <a:gd name="connsiteX216" fmla="*/ 3709976 w 6435725"/>
              <a:gd name="connsiteY216" fmla="*/ 235479 h 6857998"/>
              <a:gd name="connsiteX217" fmla="*/ 3709188 w 6435725"/>
              <a:gd name="connsiteY217" fmla="*/ 233892 h 6857998"/>
              <a:gd name="connsiteX218" fmla="*/ 3708663 w 6435725"/>
              <a:gd name="connsiteY218" fmla="*/ 232040 h 6857998"/>
              <a:gd name="connsiteX219" fmla="*/ 3708663 w 6435725"/>
              <a:gd name="connsiteY219" fmla="*/ 230452 h 6857998"/>
              <a:gd name="connsiteX220" fmla="*/ 3708400 w 6435725"/>
              <a:gd name="connsiteY220" fmla="*/ 228865 h 6857998"/>
              <a:gd name="connsiteX221" fmla="*/ 3708663 w 6435725"/>
              <a:gd name="connsiteY221" fmla="*/ 227277 h 6857998"/>
              <a:gd name="connsiteX222" fmla="*/ 3708925 w 6435725"/>
              <a:gd name="connsiteY222" fmla="*/ 225954 h 6857998"/>
              <a:gd name="connsiteX223" fmla="*/ 3709451 w 6435725"/>
              <a:gd name="connsiteY223" fmla="*/ 224367 h 6857998"/>
              <a:gd name="connsiteX224" fmla="*/ 3710239 w 6435725"/>
              <a:gd name="connsiteY224" fmla="*/ 223044 h 6857998"/>
              <a:gd name="connsiteX225" fmla="*/ 3711290 w 6435725"/>
              <a:gd name="connsiteY225" fmla="*/ 221456 h 6857998"/>
              <a:gd name="connsiteX226" fmla="*/ 3712341 w 6435725"/>
              <a:gd name="connsiteY226" fmla="*/ 220398 h 6857998"/>
              <a:gd name="connsiteX227" fmla="*/ 3715494 w 6435725"/>
              <a:gd name="connsiteY227" fmla="*/ 217488 h 6857998"/>
              <a:gd name="connsiteX228" fmla="*/ 3716808 w 6435725"/>
              <a:gd name="connsiteY228" fmla="*/ 216429 h 6857998"/>
              <a:gd name="connsiteX229" fmla="*/ 3718647 w 6435725"/>
              <a:gd name="connsiteY229" fmla="*/ 215371 h 6857998"/>
              <a:gd name="connsiteX230" fmla="*/ 3720224 w 6435725"/>
              <a:gd name="connsiteY230" fmla="*/ 214842 h 6857998"/>
              <a:gd name="connsiteX231" fmla="*/ 3722063 w 6435725"/>
              <a:gd name="connsiteY231" fmla="*/ 214577 h 6857998"/>
              <a:gd name="connsiteX232" fmla="*/ 3470871 w 6435725"/>
              <a:gd name="connsiteY232" fmla="*/ 95250 h 6857998"/>
              <a:gd name="connsiteX233" fmla="*/ 3472537 w 6435725"/>
              <a:gd name="connsiteY233" fmla="*/ 104086 h 6857998"/>
              <a:gd name="connsiteX234" fmla="*/ 3474204 w 6435725"/>
              <a:gd name="connsiteY234" fmla="*/ 112923 h 6857998"/>
              <a:gd name="connsiteX235" fmla="*/ 3475038 w 6435725"/>
              <a:gd name="connsiteY235" fmla="*/ 120720 h 6857998"/>
              <a:gd name="connsiteX236" fmla="*/ 3475038 w 6435725"/>
              <a:gd name="connsiteY236" fmla="*/ 124359 h 6857998"/>
              <a:gd name="connsiteX237" fmla="*/ 3475038 w 6435725"/>
              <a:gd name="connsiteY237" fmla="*/ 127997 h 6857998"/>
              <a:gd name="connsiteX238" fmla="*/ 3474760 w 6435725"/>
              <a:gd name="connsiteY238" fmla="*/ 131376 h 6857998"/>
              <a:gd name="connsiteX239" fmla="*/ 3474482 w 6435725"/>
              <a:gd name="connsiteY239" fmla="*/ 134755 h 6857998"/>
              <a:gd name="connsiteX240" fmla="*/ 3473371 w 6435725"/>
              <a:gd name="connsiteY240" fmla="*/ 137874 h 6857998"/>
              <a:gd name="connsiteX241" fmla="*/ 3472260 w 6435725"/>
              <a:gd name="connsiteY241" fmla="*/ 140993 h 6857998"/>
              <a:gd name="connsiteX242" fmla="*/ 3470593 w 6435725"/>
              <a:gd name="connsiteY242" fmla="*/ 144111 h 6857998"/>
              <a:gd name="connsiteX243" fmla="*/ 3468648 w 6435725"/>
              <a:gd name="connsiteY243" fmla="*/ 146710 h 6857998"/>
              <a:gd name="connsiteX244" fmla="*/ 3466148 w 6435725"/>
              <a:gd name="connsiteY244" fmla="*/ 149309 h 6857998"/>
              <a:gd name="connsiteX245" fmla="*/ 3463092 w 6435725"/>
              <a:gd name="connsiteY245" fmla="*/ 152168 h 6857998"/>
              <a:gd name="connsiteX246" fmla="*/ 3461980 w 6435725"/>
              <a:gd name="connsiteY246" fmla="*/ 152948 h 6857998"/>
              <a:gd name="connsiteX247" fmla="*/ 3460591 w 6435725"/>
              <a:gd name="connsiteY247" fmla="*/ 153728 h 6857998"/>
              <a:gd name="connsiteX248" fmla="*/ 3459202 w 6435725"/>
              <a:gd name="connsiteY248" fmla="*/ 153988 h 6857998"/>
              <a:gd name="connsiteX249" fmla="*/ 3458091 w 6435725"/>
              <a:gd name="connsiteY249" fmla="*/ 153988 h 6857998"/>
              <a:gd name="connsiteX250" fmla="*/ 3456702 w 6435725"/>
              <a:gd name="connsiteY250" fmla="*/ 153988 h 6857998"/>
              <a:gd name="connsiteX251" fmla="*/ 3455313 w 6435725"/>
              <a:gd name="connsiteY251" fmla="*/ 153728 h 6857998"/>
              <a:gd name="connsiteX252" fmla="*/ 3452812 w 6435725"/>
              <a:gd name="connsiteY252" fmla="*/ 152688 h 6857998"/>
              <a:gd name="connsiteX253" fmla="*/ 3450312 w 6435725"/>
              <a:gd name="connsiteY253" fmla="*/ 151129 h 6857998"/>
              <a:gd name="connsiteX254" fmla="*/ 3448367 w 6435725"/>
              <a:gd name="connsiteY254" fmla="*/ 149050 h 6857998"/>
              <a:gd name="connsiteX255" fmla="*/ 3446423 w 6435725"/>
              <a:gd name="connsiteY255" fmla="*/ 146710 h 6857998"/>
              <a:gd name="connsiteX256" fmla="*/ 3445034 w 6435725"/>
              <a:gd name="connsiteY256" fmla="*/ 144111 h 6857998"/>
              <a:gd name="connsiteX257" fmla="*/ 3443089 w 6435725"/>
              <a:gd name="connsiteY257" fmla="*/ 139953 h 6857998"/>
              <a:gd name="connsiteX258" fmla="*/ 3442255 w 6435725"/>
              <a:gd name="connsiteY258" fmla="*/ 136574 h 6857998"/>
              <a:gd name="connsiteX259" fmla="*/ 3441700 w 6435725"/>
              <a:gd name="connsiteY259" fmla="*/ 132936 h 6857998"/>
              <a:gd name="connsiteX260" fmla="*/ 3441700 w 6435725"/>
              <a:gd name="connsiteY260" fmla="*/ 129557 h 6857998"/>
              <a:gd name="connsiteX261" fmla="*/ 3441978 w 6435725"/>
              <a:gd name="connsiteY261" fmla="*/ 126178 h 6857998"/>
              <a:gd name="connsiteX262" fmla="*/ 3442533 w 6435725"/>
              <a:gd name="connsiteY262" fmla="*/ 123059 h 6857998"/>
              <a:gd name="connsiteX263" fmla="*/ 3443922 w 6435725"/>
              <a:gd name="connsiteY263" fmla="*/ 120200 h 6857998"/>
              <a:gd name="connsiteX264" fmla="*/ 3445311 w 6435725"/>
              <a:gd name="connsiteY264" fmla="*/ 117341 h 6857998"/>
              <a:gd name="connsiteX265" fmla="*/ 3447812 w 6435725"/>
              <a:gd name="connsiteY265" fmla="*/ 114483 h 6857998"/>
              <a:gd name="connsiteX266" fmla="*/ 3450034 w 6435725"/>
              <a:gd name="connsiteY266" fmla="*/ 111624 h 6857998"/>
              <a:gd name="connsiteX267" fmla="*/ 3452812 w 6435725"/>
              <a:gd name="connsiteY267" fmla="*/ 109025 h 6857998"/>
              <a:gd name="connsiteX268" fmla="*/ 3455868 w 6435725"/>
              <a:gd name="connsiteY268" fmla="*/ 106166 h 6857998"/>
              <a:gd name="connsiteX269" fmla="*/ 3462814 w 6435725"/>
              <a:gd name="connsiteY269" fmla="*/ 100968 h 6857998"/>
              <a:gd name="connsiteX270" fmla="*/ 3130550 w 6435725"/>
              <a:gd name="connsiteY270" fmla="*/ 0 h 6857998"/>
              <a:gd name="connsiteX271" fmla="*/ 3135048 w 6435725"/>
              <a:gd name="connsiteY271" fmla="*/ 5027 h 6857998"/>
              <a:gd name="connsiteX272" fmla="*/ 3139810 w 6435725"/>
              <a:gd name="connsiteY272" fmla="*/ 9260 h 6857998"/>
              <a:gd name="connsiteX273" fmla="*/ 3144838 w 6435725"/>
              <a:gd name="connsiteY273" fmla="*/ 13229 h 6857998"/>
              <a:gd name="connsiteX274" fmla="*/ 3149864 w 6435725"/>
              <a:gd name="connsiteY274" fmla="*/ 17198 h 6857998"/>
              <a:gd name="connsiteX275" fmla="*/ 3154098 w 6435725"/>
              <a:gd name="connsiteY275" fmla="*/ 19050 h 6857998"/>
              <a:gd name="connsiteX276" fmla="*/ 3158331 w 6435725"/>
              <a:gd name="connsiteY276" fmla="*/ 20637 h 6857998"/>
              <a:gd name="connsiteX277" fmla="*/ 3160183 w 6435725"/>
              <a:gd name="connsiteY277" fmla="*/ 20902 h 6857998"/>
              <a:gd name="connsiteX278" fmla="*/ 3162300 w 6435725"/>
              <a:gd name="connsiteY278" fmla="*/ 21166 h 6857998"/>
              <a:gd name="connsiteX279" fmla="*/ 3164417 w 6435725"/>
              <a:gd name="connsiteY279" fmla="*/ 21166 h 6857998"/>
              <a:gd name="connsiteX280" fmla="*/ 3166533 w 6435725"/>
              <a:gd name="connsiteY280" fmla="*/ 20902 h 6857998"/>
              <a:gd name="connsiteX281" fmla="*/ 3168385 w 6435725"/>
              <a:gd name="connsiteY281" fmla="*/ 20373 h 6857998"/>
              <a:gd name="connsiteX282" fmla="*/ 3170502 w 6435725"/>
              <a:gd name="connsiteY282" fmla="*/ 19314 h 6857998"/>
              <a:gd name="connsiteX283" fmla="*/ 3172619 w 6435725"/>
              <a:gd name="connsiteY283" fmla="*/ 17991 h 6857998"/>
              <a:gd name="connsiteX284" fmla="*/ 3174735 w 6435725"/>
              <a:gd name="connsiteY284" fmla="*/ 16404 h 6857998"/>
              <a:gd name="connsiteX285" fmla="*/ 3177118 w 6435725"/>
              <a:gd name="connsiteY285" fmla="*/ 14552 h 6857998"/>
              <a:gd name="connsiteX286" fmla="*/ 3179233 w 6435725"/>
              <a:gd name="connsiteY286" fmla="*/ 11906 h 6857998"/>
              <a:gd name="connsiteX287" fmla="*/ 3181615 w 6435725"/>
              <a:gd name="connsiteY287" fmla="*/ 9260 h 6857998"/>
              <a:gd name="connsiteX288" fmla="*/ 3183731 w 6435725"/>
              <a:gd name="connsiteY288" fmla="*/ 6085 h 6857998"/>
              <a:gd name="connsiteX289" fmla="*/ 3203047 w 6435725"/>
              <a:gd name="connsiteY289" fmla="*/ 14816 h 6857998"/>
              <a:gd name="connsiteX290" fmla="*/ 3204369 w 6435725"/>
              <a:gd name="connsiteY290" fmla="*/ 19579 h 6857998"/>
              <a:gd name="connsiteX291" fmla="*/ 3205956 w 6435725"/>
              <a:gd name="connsiteY291" fmla="*/ 24341 h 6857998"/>
              <a:gd name="connsiteX292" fmla="*/ 3207808 w 6435725"/>
              <a:gd name="connsiteY292" fmla="*/ 28839 h 6857998"/>
              <a:gd name="connsiteX293" fmla="*/ 3209925 w 6435725"/>
              <a:gd name="connsiteY293" fmla="*/ 33073 h 6857998"/>
              <a:gd name="connsiteX294" fmla="*/ 3212306 w 6435725"/>
              <a:gd name="connsiteY294" fmla="*/ 37042 h 6857998"/>
              <a:gd name="connsiteX295" fmla="*/ 3215481 w 6435725"/>
              <a:gd name="connsiteY295" fmla="*/ 41275 h 6857998"/>
              <a:gd name="connsiteX296" fmla="*/ 3221302 w 6435725"/>
              <a:gd name="connsiteY296" fmla="*/ 48419 h 6857998"/>
              <a:gd name="connsiteX297" fmla="*/ 3227917 w 6435725"/>
              <a:gd name="connsiteY297" fmla="*/ 55827 h 6857998"/>
              <a:gd name="connsiteX298" fmla="*/ 3234531 w 6435725"/>
              <a:gd name="connsiteY298" fmla="*/ 63235 h 6857998"/>
              <a:gd name="connsiteX299" fmla="*/ 3237442 w 6435725"/>
              <a:gd name="connsiteY299" fmla="*/ 67204 h 6857998"/>
              <a:gd name="connsiteX300" fmla="*/ 3240352 w 6435725"/>
              <a:gd name="connsiteY300" fmla="*/ 71173 h 6857998"/>
              <a:gd name="connsiteX301" fmla="*/ 3242998 w 6435725"/>
              <a:gd name="connsiteY301" fmla="*/ 75141 h 6857998"/>
              <a:gd name="connsiteX302" fmla="*/ 3245379 w 6435725"/>
              <a:gd name="connsiteY302" fmla="*/ 79639 h 6857998"/>
              <a:gd name="connsiteX303" fmla="*/ 3247760 w 6435725"/>
              <a:gd name="connsiteY303" fmla="*/ 82550 h 6857998"/>
              <a:gd name="connsiteX304" fmla="*/ 3250142 w 6435725"/>
              <a:gd name="connsiteY304" fmla="*/ 85460 h 6857998"/>
              <a:gd name="connsiteX305" fmla="*/ 3252787 w 6435725"/>
              <a:gd name="connsiteY305" fmla="*/ 87577 h 6857998"/>
              <a:gd name="connsiteX306" fmla="*/ 3256227 w 6435725"/>
              <a:gd name="connsiteY306" fmla="*/ 89694 h 6857998"/>
              <a:gd name="connsiteX307" fmla="*/ 3260196 w 6435725"/>
              <a:gd name="connsiteY307" fmla="*/ 91546 h 6857998"/>
              <a:gd name="connsiteX308" fmla="*/ 3264164 w 6435725"/>
              <a:gd name="connsiteY308" fmla="*/ 92869 h 6857998"/>
              <a:gd name="connsiteX309" fmla="*/ 3268662 w 6435725"/>
              <a:gd name="connsiteY309" fmla="*/ 93662 h 6857998"/>
              <a:gd name="connsiteX310" fmla="*/ 3272896 w 6435725"/>
              <a:gd name="connsiteY310" fmla="*/ 94191 h 6857998"/>
              <a:gd name="connsiteX311" fmla="*/ 3277394 w 6435725"/>
              <a:gd name="connsiteY311" fmla="*/ 94191 h 6857998"/>
              <a:gd name="connsiteX312" fmla="*/ 3282421 w 6435725"/>
              <a:gd name="connsiteY312" fmla="*/ 93662 h 6857998"/>
              <a:gd name="connsiteX313" fmla="*/ 3286919 w 6435725"/>
              <a:gd name="connsiteY313" fmla="*/ 93133 h 6857998"/>
              <a:gd name="connsiteX314" fmla="*/ 3291681 w 6435725"/>
              <a:gd name="connsiteY314" fmla="*/ 91546 h 6857998"/>
              <a:gd name="connsiteX315" fmla="*/ 3296179 w 6435725"/>
              <a:gd name="connsiteY315" fmla="*/ 89694 h 6857998"/>
              <a:gd name="connsiteX316" fmla="*/ 3300677 w 6435725"/>
              <a:gd name="connsiteY316" fmla="*/ 87312 h 6857998"/>
              <a:gd name="connsiteX317" fmla="*/ 3304910 w 6435725"/>
              <a:gd name="connsiteY317" fmla="*/ 84402 h 6857998"/>
              <a:gd name="connsiteX318" fmla="*/ 3308879 w 6435725"/>
              <a:gd name="connsiteY318" fmla="*/ 80698 h 6857998"/>
              <a:gd name="connsiteX319" fmla="*/ 3312054 w 6435725"/>
              <a:gd name="connsiteY319" fmla="*/ 77787 h 6857998"/>
              <a:gd name="connsiteX320" fmla="*/ 3315758 w 6435725"/>
              <a:gd name="connsiteY320" fmla="*/ 74877 h 6857998"/>
              <a:gd name="connsiteX321" fmla="*/ 3319198 w 6435725"/>
              <a:gd name="connsiteY321" fmla="*/ 72760 h 6857998"/>
              <a:gd name="connsiteX322" fmla="*/ 3322637 w 6435725"/>
              <a:gd name="connsiteY322" fmla="*/ 70908 h 6857998"/>
              <a:gd name="connsiteX323" fmla="*/ 3326342 w 6435725"/>
              <a:gd name="connsiteY323" fmla="*/ 69850 h 6857998"/>
              <a:gd name="connsiteX324" fmla="*/ 3329781 w 6435725"/>
              <a:gd name="connsiteY324" fmla="*/ 68791 h 6857998"/>
              <a:gd name="connsiteX325" fmla="*/ 3332956 w 6435725"/>
              <a:gd name="connsiteY325" fmla="*/ 68527 h 6857998"/>
              <a:gd name="connsiteX326" fmla="*/ 3336131 w 6435725"/>
              <a:gd name="connsiteY326" fmla="*/ 68262 h 6857998"/>
              <a:gd name="connsiteX327" fmla="*/ 3339306 w 6435725"/>
              <a:gd name="connsiteY327" fmla="*/ 68791 h 6857998"/>
              <a:gd name="connsiteX328" fmla="*/ 3341687 w 6435725"/>
              <a:gd name="connsiteY328" fmla="*/ 69850 h 6857998"/>
              <a:gd name="connsiteX329" fmla="*/ 3344069 w 6435725"/>
              <a:gd name="connsiteY329" fmla="*/ 70908 h 6857998"/>
              <a:gd name="connsiteX330" fmla="*/ 3346185 w 6435725"/>
              <a:gd name="connsiteY330" fmla="*/ 72496 h 6857998"/>
              <a:gd name="connsiteX331" fmla="*/ 3347773 w 6435725"/>
              <a:gd name="connsiteY331" fmla="*/ 74612 h 6857998"/>
              <a:gd name="connsiteX332" fmla="*/ 3349096 w 6435725"/>
              <a:gd name="connsiteY332" fmla="*/ 76994 h 6857998"/>
              <a:gd name="connsiteX333" fmla="*/ 3349625 w 6435725"/>
              <a:gd name="connsiteY333" fmla="*/ 80169 h 6857998"/>
              <a:gd name="connsiteX334" fmla="*/ 3349889 w 6435725"/>
              <a:gd name="connsiteY334" fmla="*/ 83608 h 6857998"/>
              <a:gd name="connsiteX335" fmla="*/ 3349889 w 6435725"/>
              <a:gd name="connsiteY335" fmla="*/ 89429 h 6857998"/>
              <a:gd name="connsiteX336" fmla="*/ 3350154 w 6435725"/>
              <a:gd name="connsiteY336" fmla="*/ 94721 h 6857998"/>
              <a:gd name="connsiteX337" fmla="*/ 3350948 w 6435725"/>
              <a:gd name="connsiteY337" fmla="*/ 99748 h 6857998"/>
              <a:gd name="connsiteX338" fmla="*/ 3351477 w 6435725"/>
              <a:gd name="connsiteY338" fmla="*/ 104510 h 6857998"/>
              <a:gd name="connsiteX339" fmla="*/ 3352800 w 6435725"/>
              <a:gd name="connsiteY339" fmla="*/ 109008 h 6857998"/>
              <a:gd name="connsiteX340" fmla="*/ 3353858 w 6435725"/>
              <a:gd name="connsiteY340" fmla="*/ 113241 h 6857998"/>
              <a:gd name="connsiteX341" fmla="*/ 3355446 w 6435725"/>
              <a:gd name="connsiteY341" fmla="*/ 117210 h 6857998"/>
              <a:gd name="connsiteX342" fmla="*/ 3357033 w 6435725"/>
              <a:gd name="connsiteY342" fmla="*/ 120914 h 6857998"/>
              <a:gd name="connsiteX343" fmla="*/ 3359150 w 6435725"/>
              <a:gd name="connsiteY343" fmla="*/ 124354 h 6857998"/>
              <a:gd name="connsiteX344" fmla="*/ 3361267 w 6435725"/>
              <a:gd name="connsiteY344" fmla="*/ 127794 h 6857998"/>
              <a:gd name="connsiteX345" fmla="*/ 3363383 w 6435725"/>
              <a:gd name="connsiteY345" fmla="*/ 130969 h 6857998"/>
              <a:gd name="connsiteX346" fmla="*/ 3366029 w 6435725"/>
              <a:gd name="connsiteY346" fmla="*/ 133879 h 6857998"/>
              <a:gd name="connsiteX347" fmla="*/ 3368675 w 6435725"/>
              <a:gd name="connsiteY347" fmla="*/ 136789 h 6857998"/>
              <a:gd name="connsiteX348" fmla="*/ 3371321 w 6435725"/>
              <a:gd name="connsiteY348" fmla="*/ 139171 h 6857998"/>
              <a:gd name="connsiteX349" fmla="*/ 3374231 w 6435725"/>
              <a:gd name="connsiteY349" fmla="*/ 141552 h 6857998"/>
              <a:gd name="connsiteX350" fmla="*/ 3377142 w 6435725"/>
              <a:gd name="connsiteY350" fmla="*/ 143669 h 6857998"/>
              <a:gd name="connsiteX351" fmla="*/ 3383756 w 6435725"/>
              <a:gd name="connsiteY351" fmla="*/ 147637 h 6857998"/>
              <a:gd name="connsiteX352" fmla="*/ 3390900 w 6435725"/>
              <a:gd name="connsiteY352" fmla="*/ 151341 h 6857998"/>
              <a:gd name="connsiteX353" fmla="*/ 3397779 w 6435725"/>
              <a:gd name="connsiteY353" fmla="*/ 154781 h 6857998"/>
              <a:gd name="connsiteX354" fmla="*/ 3405187 w 6435725"/>
              <a:gd name="connsiteY354" fmla="*/ 157691 h 6857998"/>
              <a:gd name="connsiteX355" fmla="*/ 3420269 w 6435725"/>
              <a:gd name="connsiteY355" fmla="*/ 162983 h 6857998"/>
              <a:gd name="connsiteX356" fmla="*/ 3435350 w 6435725"/>
              <a:gd name="connsiteY356" fmla="*/ 168539 h 6857998"/>
              <a:gd name="connsiteX357" fmla="*/ 3443552 w 6435725"/>
              <a:gd name="connsiteY357" fmla="*/ 171979 h 6857998"/>
              <a:gd name="connsiteX358" fmla="*/ 3451225 w 6435725"/>
              <a:gd name="connsiteY358" fmla="*/ 175683 h 6857998"/>
              <a:gd name="connsiteX359" fmla="*/ 3458633 w 6435725"/>
              <a:gd name="connsiteY359" fmla="*/ 179652 h 6857998"/>
              <a:gd name="connsiteX360" fmla="*/ 3462073 w 6435725"/>
              <a:gd name="connsiteY360" fmla="*/ 182033 h 6857998"/>
              <a:gd name="connsiteX361" fmla="*/ 3465512 w 6435725"/>
              <a:gd name="connsiteY361" fmla="*/ 184150 h 6857998"/>
              <a:gd name="connsiteX362" fmla="*/ 3468423 w 6435725"/>
              <a:gd name="connsiteY362" fmla="*/ 187060 h 6857998"/>
              <a:gd name="connsiteX363" fmla="*/ 3471333 w 6435725"/>
              <a:gd name="connsiteY363" fmla="*/ 189706 h 6857998"/>
              <a:gd name="connsiteX364" fmla="*/ 3474244 w 6435725"/>
              <a:gd name="connsiteY364" fmla="*/ 192616 h 6857998"/>
              <a:gd name="connsiteX365" fmla="*/ 3476889 w 6435725"/>
              <a:gd name="connsiteY365" fmla="*/ 195527 h 6857998"/>
              <a:gd name="connsiteX366" fmla="*/ 3479271 w 6435725"/>
              <a:gd name="connsiteY366" fmla="*/ 198967 h 6857998"/>
              <a:gd name="connsiteX367" fmla="*/ 3481652 w 6435725"/>
              <a:gd name="connsiteY367" fmla="*/ 202406 h 6857998"/>
              <a:gd name="connsiteX368" fmla="*/ 3483769 w 6435725"/>
              <a:gd name="connsiteY368" fmla="*/ 206375 h 6857998"/>
              <a:gd name="connsiteX369" fmla="*/ 3485621 w 6435725"/>
              <a:gd name="connsiteY369" fmla="*/ 210344 h 6857998"/>
              <a:gd name="connsiteX370" fmla="*/ 3485621 w 6435725"/>
              <a:gd name="connsiteY370" fmla="*/ 213254 h 6857998"/>
              <a:gd name="connsiteX371" fmla="*/ 3486944 w 6435725"/>
              <a:gd name="connsiteY371" fmla="*/ 214048 h 6857998"/>
              <a:gd name="connsiteX372" fmla="*/ 3488267 w 6435725"/>
              <a:gd name="connsiteY372" fmla="*/ 215106 h 6857998"/>
              <a:gd name="connsiteX373" fmla="*/ 3485621 w 6435725"/>
              <a:gd name="connsiteY373" fmla="*/ 210344 h 6857998"/>
              <a:gd name="connsiteX374" fmla="*/ 3521869 w 6435725"/>
              <a:gd name="connsiteY374" fmla="*/ 200289 h 6857998"/>
              <a:gd name="connsiteX375" fmla="*/ 3518958 w 6435725"/>
              <a:gd name="connsiteY375" fmla="*/ 196056 h 6857998"/>
              <a:gd name="connsiteX376" fmla="*/ 3517371 w 6435725"/>
              <a:gd name="connsiteY376" fmla="*/ 193675 h 6857998"/>
              <a:gd name="connsiteX377" fmla="*/ 3516312 w 6435725"/>
              <a:gd name="connsiteY377" fmla="*/ 191558 h 6857998"/>
              <a:gd name="connsiteX378" fmla="*/ 3515783 w 6435725"/>
              <a:gd name="connsiteY378" fmla="*/ 189177 h 6857998"/>
              <a:gd name="connsiteX379" fmla="*/ 3515783 w 6435725"/>
              <a:gd name="connsiteY379" fmla="*/ 188383 h 6857998"/>
              <a:gd name="connsiteX380" fmla="*/ 3516048 w 6435725"/>
              <a:gd name="connsiteY380" fmla="*/ 187060 h 6857998"/>
              <a:gd name="connsiteX381" fmla="*/ 3516577 w 6435725"/>
              <a:gd name="connsiteY381" fmla="*/ 186002 h 6857998"/>
              <a:gd name="connsiteX382" fmla="*/ 3517371 w 6435725"/>
              <a:gd name="connsiteY382" fmla="*/ 184944 h 6857998"/>
              <a:gd name="connsiteX383" fmla="*/ 3518429 w 6435725"/>
              <a:gd name="connsiteY383" fmla="*/ 183885 h 6857998"/>
              <a:gd name="connsiteX384" fmla="*/ 3520017 w 6435725"/>
              <a:gd name="connsiteY384" fmla="*/ 182827 h 6857998"/>
              <a:gd name="connsiteX385" fmla="*/ 3521339 w 6435725"/>
              <a:gd name="connsiteY385" fmla="*/ 182033 h 6857998"/>
              <a:gd name="connsiteX386" fmla="*/ 3523192 w 6435725"/>
              <a:gd name="connsiteY386" fmla="*/ 182033 h 6857998"/>
              <a:gd name="connsiteX387" fmla="*/ 3525308 w 6435725"/>
              <a:gd name="connsiteY387" fmla="*/ 182033 h 6857998"/>
              <a:gd name="connsiteX388" fmla="*/ 3527425 w 6435725"/>
              <a:gd name="connsiteY388" fmla="*/ 182562 h 6857998"/>
              <a:gd name="connsiteX389" fmla="*/ 3529542 w 6435725"/>
              <a:gd name="connsiteY389" fmla="*/ 183091 h 6857998"/>
              <a:gd name="connsiteX390" fmla="*/ 3531394 w 6435725"/>
              <a:gd name="connsiteY390" fmla="*/ 183621 h 6857998"/>
              <a:gd name="connsiteX391" fmla="*/ 3533246 w 6435725"/>
              <a:gd name="connsiteY391" fmla="*/ 184679 h 6857998"/>
              <a:gd name="connsiteX392" fmla="*/ 3534569 w 6435725"/>
              <a:gd name="connsiteY392" fmla="*/ 185737 h 6857998"/>
              <a:gd name="connsiteX393" fmla="*/ 3536156 w 6435725"/>
              <a:gd name="connsiteY393" fmla="*/ 187325 h 6857998"/>
              <a:gd name="connsiteX394" fmla="*/ 3536950 w 6435725"/>
              <a:gd name="connsiteY394" fmla="*/ 188912 h 6857998"/>
              <a:gd name="connsiteX395" fmla="*/ 3537479 w 6435725"/>
              <a:gd name="connsiteY395" fmla="*/ 190764 h 6857998"/>
              <a:gd name="connsiteX396" fmla="*/ 3538273 w 6435725"/>
              <a:gd name="connsiteY396" fmla="*/ 192352 h 6857998"/>
              <a:gd name="connsiteX397" fmla="*/ 3538273 w 6435725"/>
              <a:gd name="connsiteY397" fmla="*/ 193675 h 6857998"/>
              <a:gd name="connsiteX398" fmla="*/ 3538273 w 6435725"/>
              <a:gd name="connsiteY398" fmla="*/ 194998 h 6857998"/>
              <a:gd name="connsiteX399" fmla="*/ 3538008 w 6435725"/>
              <a:gd name="connsiteY399" fmla="*/ 196585 h 6857998"/>
              <a:gd name="connsiteX400" fmla="*/ 3537479 w 6435725"/>
              <a:gd name="connsiteY400" fmla="*/ 198173 h 6857998"/>
              <a:gd name="connsiteX401" fmla="*/ 3536156 w 6435725"/>
              <a:gd name="connsiteY401" fmla="*/ 200819 h 6857998"/>
              <a:gd name="connsiteX402" fmla="*/ 3534304 w 6435725"/>
              <a:gd name="connsiteY402" fmla="*/ 203729 h 6857998"/>
              <a:gd name="connsiteX403" fmla="*/ 3529806 w 6435725"/>
              <a:gd name="connsiteY403" fmla="*/ 209285 h 6857998"/>
              <a:gd name="connsiteX404" fmla="*/ 3533246 w 6435725"/>
              <a:gd name="connsiteY404" fmla="*/ 213254 h 6857998"/>
              <a:gd name="connsiteX405" fmla="*/ 3536950 w 6435725"/>
              <a:gd name="connsiteY405" fmla="*/ 217223 h 6857998"/>
              <a:gd name="connsiteX406" fmla="*/ 3544358 w 6435725"/>
              <a:gd name="connsiteY406" fmla="*/ 224631 h 6857998"/>
              <a:gd name="connsiteX407" fmla="*/ 3552296 w 6435725"/>
              <a:gd name="connsiteY407" fmla="*/ 231775 h 6857998"/>
              <a:gd name="connsiteX408" fmla="*/ 3560233 w 6435725"/>
              <a:gd name="connsiteY408" fmla="*/ 238919 h 6857998"/>
              <a:gd name="connsiteX409" fmla="*/ 3576373 w 6435725"/>
              <a:gd name="connsiteY409" fmla="*/ 252677 h 6857998"/>
              <a:gd name="connsiteX410" fmla="*/ 3583781 w 6435725"/>
              <a:gd name="connsiteY410" fmla="*/ 259821 h 6857998"/>
              <a:gd name="connsiteX411" fmla="*/ 3590925 w 6435725"/>
              <a:gd name="connsiteY411" fmla="*/ 267229 h 6857998"/>
              <a:gd name="connsiteX412" fmla="*/ 3594629 w 6435725"/>
              <a:gd name="connsiteY412" fmla="*/ 271198 h 6857998"/>
              <a:gd name="connsiteX413" fmla="*/ 3598598 w 6435725"/>
              <a:gd name="connsiteY413" fmla="*/ 274637 h 6857998"/>
              <a:gd name="connsiteX414" fmla="*/ 3602037 w 6435725"/>
              <a:gd name="connsiteY414" fmla="*/ 277548 h 6857998"/>
              <a:gd name="connsiteX415" fmla="*/ 3605742 w 6435725"/>
              <a:gd name="connsiteY415" fmla="*/ 280194 h 6857998"/>
              <a:gd name="connsiteX416" fmla="*/ 3609181 w 6435725"/>
              <a:gd name="connsiteY416" fmla="*/ 282046 h 6857998"/>
              <a:gd name="connsiteX417" fmla="*/ 3612621 w 6435725"/>
              <a:gd name="connsiteY417" fmla="*/ 283369 h 6857998"/>
              <a:gd name="connsiteX418" fmla="*/ 3615796 w 6435725"/>
              <a:gd name="connsiteY418" fmla="*/ 284427 h 6857998"/>
              <a:gd name="connsiteX419" fmla="*/ 3619235 w 6435725"/>
              <a:gd name="connsiteY419" fmla="*/ 284956 h 6857998"/>
              <a:gd name="connsiteX420" fmla="*/ 3622675 w 6435725"/>
              <a:gd name="connsiteY420" fmla="*/ 284956 h 6857998"/>
              <a:gd name="connsiteX421" fmla="*/ 3626114 w 6435725"/>
              <a:gd name="connsiteY421" fmla="*/ 284691 h 6857998"/>
              <a:gd name="connsiteX422" fmla="*/ 3629554 w 6435725"/>
              <a:gd name="connsiteY422" fmla="*/ 283898 h 6857998"/>
              <a:gd name="connsiteX423" fmla="*/ 3632729 w 6435725"/>
              <a:gd name="connsiteY423" fmla="*/ 282575 h 6857998"/>
              <a:gd name="connsiteX424" fmla="*/ 3636433 w 6435725"/>
              <a:gd name="connsiteY424" fmla="*/ 280987 h 6857998"/>
              <a:gd name="connsiteX425" fmla="*/ 3639873 w 6435725"/>
              <a:gd name="connsiteY425" fmla="*/ 279135 h 6857998"/>
              <a:gd name="connsiteX426" fmla="*/ 3643842 w 6435725"/>
              <a:gd name="connsiteY426" fmla="*/ 276754 h 6857998"/>
              <a:gd name="connsiteX427" fmla="*/ 3647546 w 6435725"/>
              <a:gd name="connsiteY427" fmla="*/ 273844 h 6857998"/>
              <a:gd name="connsiteX428" fmla="*/ 3648075 w 6435725"/>
              <a:gd name="connsiteY428" fmla="*/ 269346 h 6857998"/>
              <a:gd name="connsiteX429" fmla="*/ 3648869 w 6435725"/>
              <a:gd name="connsiteY429" fmla="*/ 265112 h 6857998"/>
              <a:gd name="connsiteX430" fmla="*/ 3649662 w 6435725"/>
              <a:gd name="connsiteY430" fmla="*/ 261408 h 6857998"/>
              <a:gd name="connsiteX431" fmla="*/ 3650985 w 6435725"/>
              <a:gd name="connsiteY431" fmla="*/ 258233 h 6857998"/>
              <a:gd name="connsiteX432" fmla="*/ 3652573 w 6435725"/>
              <a:gd name="connsiteY432" fmla="*/ 255852 h 6857998"/>
              <a:gd name="connsiteX433" fmla="*/ 3653896 w 6435725"/>
              <a:gd name="connsiteY433" fmla="*/ 253735 h 6857998"/>
              <a:gd name="connsiteX434" fmla="*/ 3655748 w 6435725"/>
              <a:gd name="connsiteY434" fmla="*/ 252148 h 6857998"/>
              <a:gd name="connsiteX435" fmla="*/ 3657864 w 6435725"/>
              <a:gd name="connsiteY435" fmla="*/ 251354 h 6857998"/>
              <a:gd name="connsiteX436" fmla="*/ 3660246 w 6435725"/>
              <a:gd name="connsiteY436" fmla="*/ 250560 h 6857998"/>
              <a:gd name="connsiteX437" fmla="*/ 3662627 w 6435725"/>
              <a:gd name="connsiteY437" fmla="*/ 250560 h 6857998"/>
              <a:gd name="connsiteX438" fmla="*/ 3665008 w 6435725"/>
              <a:gd name="connsiteY438" fmla="*/ 250825 h 6857998"/>
              <a:gd name="connsiteX439" fmla="*/ 3668183 w 6435725"/>
              <a:gd name="connsiteY439" fmla="*/ 251883 h 6857998"/>
              <a:gd name="connsiteX440" fmla="*/ 3671094 w 6435725"/>
              <a:gd name="connsiteY440" fmla="*/ 253471 h 6857998"/>
              <a:gd name="connsiteX441" fmla="*/ 3674269 w 6435725"/>
              <a:gd name="connsiteY441" fmla="*/ 255323 h 6857998"/>
              <a:gd name="connsiteX442" fmla="*/ 3677708 w 6435725"/>
              <a:gd name="connsiteY442" fmla="*/ 257439 h 6857998"/>
              <a:gd name="connsiteX443" fmla="*/ 3681412 w 6435725"/>
              <a:gd name="connsiteY443" fmla="*/ 260085 h 6857998"/>
              <a:gd name="connsiteX444" fmla="*/ 3684058 w 6435725"/>
              <a:gd name="connsiteY444" fmla="*/ 263525 h 6857998"/>
              <a:gd name="connsiteX445" fmla="*/ 3686969 w 6435725"/>
              <a:gd name="connsiteY445" fmla="*/ 266700 h 6857998"/>
              <a:gd name="connsiteX446" fmla="*/ 3691996 w 6435725"/>
              <a:gd name="connsiteY446" fmla="*/ 273579 h 6857998"/>
              <a:gd name="connsiteX447" fmla="*/ 3701521 w 6435725"/>
              <a:gd name="connsiteY447" fmla="*/ 288131 h 6857998"/>
              <a:gd name="connsiteX448" fmla="*/ 3706812 w 6435725"/>
              <a:gd name="connsiteY448" fmla="*/ 295275 h 6857998"/>
              <a:gd name="connsiteX449" fmla="*/ 3709458 w 6435725"/>
              <a:gd name="connsiteY449" fmla="*/ 298450 h 6857998"/>
              <a:gd name="connsiteX450" fmla="*/ 3712633 w 6435725"/>
              <a:gd name="connsiteY450" fmla="*/ 301625 h 6857998"/>
              <a:gd name="connsiteX451" fmla="*/ 3715808 w 6435725"/>
              <a:gd name="connsiteY451" fmla="*/ 304800 h 6857998"/>
              <a:gd name="connsiteX452" fmla="*/ 3718983 w 6435725"/>
              <a:gd name="connsiteY452" fmla="*/ 307446 h 6857998"/>
              <a:gd name="connsiteX453" fmla="*/ 3722687 w 6435725"/>
              <a:gd name="connsiteY453" fmla="*/ 309827 h 6857998"/>
              <a:gd name="connsiteX454" fmla="*/ 3726656 w 6435725"/>
              <a:gd name="connsiteY454" fmla="*/ 311943 h 6857998"/>
              <a:gd name="connsiteX455" fmla="*/ 3732212 w 6435725"/>
              <a:gd name="connsiteY455" fmla="*/ 319087 h 6857998"/>
              <a:gd name="connsiteX456" fmla="*/ 3738033 w 6435725"/>
              <a:gd name="connsiteY456" fmla="*/ 325173 h 6857998"/>
              <a:gd name="connsiteX457" fmla="*/ 3743854 w 6435725"/>
              <a:gd name="connsiteY457" fmla="*/ 330729 h 6857998"/>
              <a:gd name="connsiteX458" fmla="*/ 3746764 w 6435725"/>
              <a:gd name="connsiteY458" fmla="*/ 332846 h 6857998"/>
              <a:gd name="connsiteX459" fmla="*/ 3749939 w 6435725"/>
              <a:gd name="connsiteY459" fmla="*/ 334962 h 6857998"/>
              <a:gd name="connsiteX460" fmla="*/ 3752585 w 6435725"/>
              <a:gd name="connsiteY460" fmla="*/ 336814 h 6857998"/>
              <a:gd name="connsiteX461" fmla="*/ 3755760 w 6435725"/>
              <a:gd name="connsiteY461" fmla="*/ 338666 h 6857998"/>
              <a:gd name="connsiteX462" fmla="*/ 3758406 w 6435725"/>
              <a:gd name="connsiteY462" fmla="*/ 339989 h 6857998"/>
              <a:gd name="connsiteX463" fmla="*/ 3761581 w 6435725"/>
              <a:gd name="connsiteY463" fmla="*/ 341312 h 6857998"/>
              <a:gd name="connsiteX464" fmla="*/ 3764492 w 6435725"/>
              <a:gd name="connsiteY464" fmla="*/ 342106 h 6857998"/>
              <a:gd name="connsiteX465" fmla="*/ 3767667 w 6435725"/>
              <a:gd name="connsiteY465" fmla="*/ 343164 h 6857998"/>
              <a:gd name="connsiteX466" fmla="*/ 3770577 w 6435725"/>
              <a:gd name="connsiteY466" fmla="*/ 343693 h 6857998"/>
              <a:gd name="connsiteX467" fmla="*/ 3773752 w 6435725"/>
              <a:gd name="connsiteY467" fmla="*/ 343958 h 6857998"/>
              <a:gd name="connsiteX468" fmla="*/ 3776662 w 6435725"/>
              <a:gd name="connsiteY468" fmla="*/ 343958 h 6857998"/>
              <a:gd name="connsiteX469" fmla="*/ 3779573 w 6435725"/>
              <a:gd name="connsiteY469" fmla="*/ 343958 h 6857998"/>
              <a:gd name="connsiteX470" fmla="*/ 3783012 w 6435725"/>
              <a:gd name="connsiteY470" fmla="*/ 343693 h 6857998"/>
              <a:gd name="connsiteX471" fmla="*/ 3786187 w 6435725"/>
              <a:gd name="connsiteY471" fmla="*/ 343164 h 6857998"/>
              <a:gd name="connsiteX472" fmla="*/ 3789098 w 6435725"/>
              <a:gd name="connsiteY472" fmla="*/ 342106 h 6857998"/>
              <a:gd name="connsiteX473" fmla="*/ 3792273 w 6435725"/>
              <a:gd name="connsiteY473" fmla="*/ 341312 h 6857998"/>
              <a:gd name="connsiteX474" fmla="*/ 3795183 w 6435725"/>
              <a:gd name="connsiteY474" fmla="*/ 339989 h 6857998"/>
              <a:gd name="connsiteX475" fmla="*/ 3798358 w 6435725"/>
              <a:gd name="connsiteY475" fmla="*/ 338402 h 6857998"/>
              <a:gd name="connsiteX476" fmla="*/ 3801798 w 6435725"/>
              <a:gd name="connsiteY476" fmla="*/ 336550 h 6857998"/>
              <a:gd name="connsiteX477" fmla="*/ 3804708 w 6435725"/>
              <a:gd name="connsiteY477" fmla="*/ 334698 h 6857998"/>
              <a:gd name="connsiteX478" fmla="*/ 3811323 w 6435725"/>
              <a:gd name="connsiteY478" fmla="*/ 330464 h 6857998"/>
              <a:gd name="connsiteX479" fmla="*/ 3817673 w 6435725"/>
              <a:gd name="connsiteY479" fmla="*/ 324908 h 6857998"/>
              <a:gd name="connsiteX480" fmla="*/ 3824552 w 6435725"/>
              <a:gd name="connsiteY480" fmla="*/ 318823 h 6857998"/>
              <a:gd name="connsiteX481" fmla="*/ 3838575 w 6435725"/>
              <a:gd name="connsiteY481" fmla="*/ 316441 h 6857998"/>
              <a:gd name="connsiteX482" fmla="*/ 3852598 w 6435725"/>
              <a:gd name="connsiteY482" fmla="*/ 314589 h 6857998"/>
              <a:gd name="connsiteX483" fmla="*/ 3866885 w 6435725"/>
              <a:gd name="connsiteY483" fmla="*/ 313002 h 6857998"/>
              <a:gd name="connsiteX484" fmla="*/ 3880908 w 6435725"/>
              <a:gd name="connsiteY484" fmla="*/ 311943 h 6857998"/>
              <a:gd name="connsiteX485" fmla="*/ 3895196 w 6435725"/>
              <a:gd name="connsiteY485" fmla="*/ 311414 h 6857998"/>
              <a:gd name="connsiteX486" fmla="*/ 3909219 w 6435725"/>
              <a:gd name="connsiteY486" fmla="*/ 311150 h 6857998"/>
              <a:gd name="connsiteX487" fmla="*/ 3923242 w 6435725"/>
              <a:gd name="connsiteY487" fmla="*/ 311150 h 6857998"/>
              <a:gd name="connsiteX488" fmla="*/ 3937529 w 6435725"/>
              <a:gd name="connsiteY488" fmla="*/ 311414 h 6857998"/>
              <a:gd name="connsiteX489" fmla="*/ 3951552 w 6435725"/>
              <a:gd name="connsiteY489" fmla="*/ 311943 h 6857998"/>
              <a:gd name="connsiteX490" fmla="*/ 3965839 w 6435725"/>
              <a:gd name="connsiteY490" fmla="*/ 312737 h 6857998"/>
              <a:gd name="connsiteX491" fmla="*/ 3993885 w 6435725"/>
              <a:gd name="connsiteY491" fmla="*/ 314854 h 6857998"/>
              <a:gd name="connsiteX492" fmla="*/ 4022460 w 6435725"/>
              <a:gd name="connsiteY492" fmla="*/ 317235 h 6857998"/>
              <a:gd name="connsiteX493" fmla="*/ 4050771 w 6435725"/>
              <a:gd name="connsiteY493" fmla="*/ 320146 h 6857998"/>
              <a:gd name="connsiteX494" fmla="*/ 4052358 w 6435725"/>
              <a:gd name="connsiteY494" fmla="*/ 320675 h 6857998"/>
              <a:gd name="connsiteX495" fmla="*/ 4054210 w 6435725"/>
              <a:gd name="connsiteY495" fmla="*/ 321204 h 6857998"/>
              <a:gd name="connsiteX496" fmla="*/ 4055798 w 6435725"/>
              <a:gd name="connsiteY496" fmla="*/ 322527 h 6857998"/>
              <a:gd name="connsiteX497" fmla="*/ 4057650 w 6435725"/>
              <a:gd name="connsiteY497" fmla="*/ 324114 h 6857998"/>
              <a:gd name="connsiteX498" fmla="*/ 4060560 w 6435725"/>
              <a:gd name="connsiteY498" fmla="*/ 327289 h 6857998"/>
              <a:gd name="connsiteX499" fmla="*/ 4063206 w 6435725"/>
              <a:gd name="connsiteY499" fmla="*/ 330729 h 6857998"/>
              <a:gd name="connsiteX500" fmla="*/ 4065058 w 6435725"/>
              <a:gd name="connsiteY500" fmla="*/ 333904 h 6857998"/>
              <a:gd name="connsiteX501" fmla="*/ 4065852 w 6435725"/>
              <a:gd name="connsiteY501" fmla="*/ 336550 h 6857998"/>
              <a:gd name="connsiteX502" fmla="*/ 4066117 w 6435725"/>
              <a:gd name="connsiteY502" fmla="*/ 337873 h 6857998"/>
              <a:gd name="connsiteX503" fmla="*/ 4066117 w 6435725"/>
              <a:gd name="connsiteY503" fmla="*/ 338666 h 6857998"/>
              <a:gd name="connsiteX504" fmla="*/ 4065852 w 6435725"/>
              <a:gd name="connsiteY504" fmla="*/ 339989 h 6857998"/>
              <a:gd name="connsiteX505" fmla="*/ 4065587 w 6435725"/>
              <a:gd name="connsiteY505" fmla="*/ 341048 h 6857998"/>
              <a:gd name="connsiteX506" fmla="*/ 4065058 w 6435725"/>
              <a:gd name="connsiteY506" fmla="*/ 341841 h 6857998"/>
              <a:gd name="connsiteX507" fmla="*/ 4064000 w 6435725"/>
              <a:gd name="connsiteY507" fmla="*/ 342371 h 6857998"/>
              <a:gd name="connsiteX508" fmla="*/ 4061883 w 6435725"/>
              <a:gd name="connsiteY508" fmla="*/ 343958 h 6857998"/>
              <a:gd name="connsiteX509" fmla="*/ 4059237 w 6435725"/>
              <a:gd name="connsiteY509" fmla="*/ 345281 h 6857998"/>
              <a:gd name="connsiteX510" fmla="*/ 4055798 w 6435725"/>
              <a:gd name="connsiteY510" fmla="*/ 346075 h 6857998"/>
              <a:gd name="connsiteX511" fmla="*/ 4052094 w 6435725"/>
              <a:gd name="connsiteY511" fmla="*/ 346868 h 6857998"/>
              <a:gd name="connsiteX512" fmla="*/ 4047860 w 6435725"/>
              <a:gd name="connsiteY512" fmla="*/ 347398 h 6857998"/>
              <a:gd name="connsiteX513" fmla="*/ 4043362 w 6435725"/>
              <a:gd name="connsiteY513" fmla="*/ 347927 h 6857998"/>
              <a:gd name="connsiteX514" fmla="*/ 4041510 w 6435725"/>
              <a:gd name="connsiteY514" fmla="*/ 348191 h 6857998"/>
              <a:gd name="connsiteX515" fmla="*/ 4040187 w 6435725"/>
              <a:gd name="connsiteY515" fmla="*/ 348985 h 6857998"/>
              <a:gd name="connsiteX516" fmla="*/ 4038600 w 6435725"/>
              <a:gd name="connsiteY516" fmla="*/ 349779 h 6857998"/>
              <a:gd name="connsiteX517" fmla="*/ 4037542 w 6435725"/>
              <a:gd name="connsiteY517" fmla="*/ 350837 h 6857998"/>
              <a:gd name="connsiteX518" fmla="*/ 4037012 w 6435725"/>
              <a:gd name="connsiteY518" fmla="*/ 351896 h 6857998"/>
              <a:gd name="connsiteX519" fmla="*/ 4037012 w 6435725"/>
              <a:gd name="connsiteY519" fmla="*/ 353483 h 6857998"/>
              <a:gd name="connsiteX520" fmla="*/ 4037542 w 6435725"/>
              <a:gd name="connsiteY520" fmla="*/ 355335 h 6857998"/>
              <a:gd name="connsiteX521" fmla="*/ 4038864 w 6435725"/>
              <a:gd name="connsiteY521" fmla="*/ 357452 h 6857998"/>
              <a:gd name="connsiteX522" fmla="*/ 4040981 w 6435725"/>
              <a:gd name="connsiteY522" fmla="*/ 359833 h 6857998"/>
              <a:gd name="connsiteX523" fmla="*/ 4043627 w 6435725"/>
              <a:gd name="connsiteY523" fmla="*/ 362744 h 6857998"/>
              <a:gd name="connsiteX524" fmla="*/ 4045214 w 6435725"/>
              <a:gd name="connsiteY524" fmla="*/ 364596 h 6857998"/>
              <a:gd name="connsiteX525" fmla="*/ 4046537 w 6435725"/>
              <a:gd name="connsiteY525" fmla="*/ 366448 h 6857998"/>
              <a:gd name="connsiteX526" fmla="*/ 4047860 w 6435725"/>
              <a:gd name="connsiteY526" fmla="*/ 368829 h 6857998"/>
              <a:gd name="connsiteX527" fmla="*/ 4048654 w 6435725"/>
              <a:gd name="connsiteY527" fmla="*/ 371210 h 6857998"/>
              <a:gd name="connsiteX528" fmla="*/ 4050242 w 6435725"/>
              <a:gd name="connsiteY528" fmla="*/ 376766 h 6857998"/>
              <a:gd name="connsiteX529" fmla="*/ 4051829 w 6435725"/>
              <a:gd name="connsiteY529" fmla="*/ 381793 h 6857998"/>
              <a:gd name="connsiteX530" fmla="*/ 4052623 w 6435725"/>
              <a:gd name="connsiteY530" fmla="*/ 384175 h 6857998"/>
              <a:gd name="connsiteX531" fmla="*/ 4053946 w 6435725"/>
              <a:gd name="connsiteY531" fmla="*/ 386027 h 6857998"/>
              <a:gd name="connsiteX532" fmla="*/ 4055004 w 6435725"/>
              <a:gd name="connsiteY532" fmla="*/ 387879 h 6857998"/>
              <a:gd name="connsiteX533" fmla="*/ 4056592 w 6435725"/>
              <a:gd name="connsiteY533" fmla="*/ 388937 h 6857998"/>
              <a:gd name="connsiteX534" fmla="*/ 4058444 w 6435725"/>
              <a:gd name="connsiteY534" fmla="*/ 389731 h 6857998"/>
              <a:gd name="connsiteX535" fmla="*/ 4060825 w 6435725"/>
              <a:gd name="connsiteY535" fmla="*/ 389731 h 6857998"/>
              <a:gd name="connsiteX536" fmla="*/ 4063471 w 6435725"/>
              <a:gd name="connsiteY536" fmla="*/ 389202 h 6857998"/>
              <a:gd name="connsiteX537" fmla="*/ 4066910 w 6435725"/>
              <a:gd name="connsiteY537" fmla="*/ 387879 h 6857998"/>
              <a:gd name="connsiteX538" fmla="*/ 4071408 w 6435725"/>
              <a:gd name="connsiteY538" fmla="*/ 386027 h 6857998"/>
              <a:gd name="connsiteX539" fmla="*/ 4076435 w 6435725"/>
              <a:gd name="connsiteY539" fmla="*/ 384439 h 6857998"/>
              <a:gd name="connsiteX540" fmla="*/ 4081462 w 6435725"/>
              <a:gd name="connsiteY540" fmla="*/ 383646 h 6857998"/>
              <a:gd name="connsiteX541" fmla="*/ 4086754 w 6435725"/>
              <a:gd name="connsiteY541" fmla="*/ 382587 h 6857998"/>
              <a:gd name="connsiteX542" fmla="*/ 4097602 w 6435725"/>
              <a:gd name="connsiteY542" fmla="*/ 381793 h 6857998"/>
              <a:gd name="connsiteX543" fmla="*/ 4103158 w 6435725"/>
              <a:gd name="connsiteY543" fmla="*/ 380735 h 6857998"/>
              <a:gd name="connsiteX544" fmla="*/ 4108185 w 6435725"/>
              <a:gd name="connsiteY544" fmla="*/ 379941 h 6857998"/>
              <a:gd name="connsiteX545" fmla="*/ 4113477 w 6435725"/>
              <a:gd name="connsiteY545" fmla="*/ 378619 h 6857998"/>
              <a:gd name="connsiteX546" fmla="*/ 4118504 w 6435725"/>
              <a:gd name="connsiteY546" fmla="*/ 376766 h 6857998"/>
              <a:gd name="connsiteX547" fmla="*/ 4120621 w 6435725"/>
              <a:gd name="connsiteY547" fmla="*/ 375708 h 6857998"/>
              <a:gd name="connsiteX548" fmla="*/ 4123002 w 6435725"/>
              <a:gd name="connsiteY548" fmla="*/ 374385 h 6857998"/>
              <a:gd name="connsiteX549" fmla="*/ 4125119 w 6435725"/>
              <a:gd name="connsiteY549" fmla="*/ 372798 h 6857998"/>
              <a:gd name="connsiteX550" fmla="*/ 4126971 w 6435725"/>
              <a:gd name="connsiteY550" fmla="*/ 370946 h 6857998"/>
              <a:gd name="connsiteX551" fmla="*/ 4129087 w 6435725"/>
              <a:gd name="connsiteY551" fmla="*/ 369094 h 6857998"/>
              <a:gd name="connsiteX552" fmla="*/ 4130939 w 6435725"/>
              <a:gd name="connsiteY552" fmla="*/ 366977 h 6857998"/>
              <a:gd name="connsiteX553" fmla="*/ 4132792 w 6435725"/>
              <a:gd name="connsiteY553" fmla="*/ 364596 h 6857998"/>
              <a:gd name="connsiteX554" fmla="*/ 4134379 w 6435725"/>
              <a:gd name="connsiteY554" fmla="*/ 361685 h 6857998"/>
              <a:gd name="connsiteX555" fmla="*/ 4135967 w 6435725"/>
              <a:gd name="connsiteY555" fmla="*/ 358775 h 6857998"/>
              <a:gd name="connsiteX556" fmla="*/ 4137025 w 6435725"/>
              <a:gd name="connsiteY556" fmla="*/ 355335 h 6857998"/>
              <a:gd name="connsiteX557" fmla="*/ 4138348 w 6435725"/>
              <a:gd name="connsiteY557" fmla="*/ 351631 h 6857998"/>
              <a:gd name="connsiteX558" fmla="*/ 4139142 w 6435725"/>
              <a:gd name="connsiteY558" fmla="*/ 347662 h 6857998"/>
              <a:gd name="connsiteX559" fmla="*/ 4140729 w 6435725"/>
              <a:gd name="connsiteY559" fmla="*/ 341841 h 6857998"/>
              <a:gd name="connsiteX560" fmla="*/ 4141787 w 6435725"/>
              <a:gd name="connsiteY560" fmla="*/ 339725 h 6857998"/>
              <a:gd name="connsiteX561" fmla="*/ 4142581 w 6435725"/>
              <a:gd name="connsiteY561" fmla="*/ 337873 h 6857998"/>
              <a:gd name="connsiteX562" fmla="*/ 4143639 w 6435725"/>
              <a:gd name="connsiteY562" fmla="*/ 336550 h 6857998"/>
              <a:gd name="connsiteX563" fmla="*/ 4144433 w 6435725"/>
              <a:gd name="connsiteY563" fmla="*/ 335756 h 6857998"/>
              <a:gd name="connsiteX564" fmla="*/ 4145492 w 6435725"/>
              <a:gd name="connsiteY564" fmla="*/ 334962 h 6857998"/>
              <a:gd name="connsiteX565" fmla="*/ 4146285 w 6435725"/>
              <a:gd name="connsiteY565" fmla="*/ 334962 h 6857998"/>
              <a:gd name="connsiteX566" fmla="*/ 4147344 w 6435725"/>
              <a:gd name="connsiteY566" fmla="*/ 334962 h 6857998"/>
              <a:gd name="connsiteX567" fmla="*/ 4148137 w 6435725"/>
              <a:gd name="connsiteY567" fmla="*/ 335491 h 6857998"/>
              <a:gd name="connsiteX568" fmla="*/ 4150254 w 6435725"/>
              <a:gd name="connsiteY568" fmla="*/ 336814 h 6857998"/>
              <a:gd name="connsiteX569" fmla="*/ 4152371 w 6435725"/>
              <a:gd name="connsiteY569" fmla="*/ 338666 h 6857998"/>
              <a:gd name="connsiteX570" fmla="*/ 4154752 w 6435725"/>
              <a:gd name="connsiteY570" fmla="*/ 341577 h 6857998"/>
              <a:gd name="connsiteX571" fmla="*/ 4159250 w 6435725"/>
              <a:gd name="connsiteY571" fmla="*/ 347133 h 6857998"/>
              <a:gd name="connsiteX572" fmla="*/ 4161367 w 6435725"/>
              <a:gd name="connsiteY572" fmla="*/ 349514 h 6857998"/>
              <a:gd name="connsiteX573" fmla="*/ 4163748 w 6435725"/>
              <a:gd name="connsiteY573" fmla="*/ 351631 h 6857998"/>
              <a:gd name="connsiteX574" fmla="*/ 4165071 w 6435725"/>
              <a:gd name="connsiteY574" fmla="*/ 352160 h 6857998"/>
              <a:gd name="connsiteX575" fmla="*/ 4166394 w 6435725"/>
              <a:gd name="connsiteY575" fmla="*/ 352954 h 6857998"/>
              <a:gd name="connsiteX576" fmla="*/ 4167452 w 6435725"/>
              <a:gd name="connsiteY576" fmla="*/ 353218 h 6857998"/>
              <a:gd name="connsiteX577" fmla="*/ 4168775 w 6435725"/>
              <a:gd name="connsiteY577" fmla="*/ 353218 h 6857998"/>
              <a:gd name="connsiteX578" fmla="*/ 4170098 w 6435725"/>
              <a:gd name="connsiteY578" fmla="*/ 352954 h 6857998"/>
              <a:gd name="connsiteX579" fmla="*/ 4171156 w 6435725"/>
              <a:gd name="connsiteY579" fmla="*/ 352689 h 6857998"/>
              <a:gd name="connsiteX580" fmla="*/ 4172479 w 6435725"/>
              <a:gd name="connsiteY580" fmla="*/ 351366 h 6857998"/>
              <a:gd name="connsiteX581" fmla="*/ 4173537 w 6435725"/>
              <a:gd name="connsiteY581" fmla="*/ 350043 h 6857998"/>
              <a:gd name="connsiteX582" fmla="*/ 4182004 w 6435725"/>
              <a:gd name="connsiteY582" fmla="*/ 342371 h 6857998"/>
              <a:gd name="connsiteX583" fmla="*/ 4183856 w 6435725"/>
              <a:gd name="connsiteY583" fmla="*/ 336814 h 6857998"/>
              <a:gd name="connsiteX584" fmla="*/ 4185444 w 6435725"/>
              <a:gd name="connsiteY584" fmla="*/ 332052 h 6857998"/>
              <a:gd name="connsiteX585" fmla="*/ 4187560 w 6435725"/>
              <a:gd name="connsiteY585" fmla="*/ 327819 h 6857998"/>
              <a:gd name="connsiteX586" fmla="*/ 4189412 w 6435725"/>
              <a:gd name="connsiteY586" fmla="*/ 323850 h 6857998"/>
              <a:gd name="connsiteX587" fmla="*/ 4191529 w 6435725"/>
              <a:gd name="connsiteY587" fmla="*/ 320675 h 6857998"/>
              <a:gd name="connsiteX588" fmla="*/ 4193646 w 6435725"/>
              <a:gd name="connsiteY588" fmla="*/ 317764 h 6857998"/>
              <a:gd name="connsiteX589" fmla="*/ 4196027 w 6435725"/>
              <a:gd name="connsiteY589" fmla="*/ 315383 h 6857998"/>
              <a:gd name="connsiteX590" fmla="*/ 4198673 w 6435725"/>
              <a:gd name="connsiteY590" fmla="*/ 313531 h 6857998"/>
              <a:gd name="connsiteX591" fmla="*/ 4244975 w 6435725"/>
              <a:gd name="connsiteY591" fmla="*/ 335491 h 6857998"/>
              <a:gd name="connsiteX592" fmla="*/ 4292335 w 6435725"/>
              <a:gd name="connsiteY592" fmla="*/ 356923 h 6857998"/>
              <a:gd name="connsiteX593" fmla="*/ 4300802 w 6435725"/>
              <a:gd name="connsiteY593" fmla="*/ 361421 h 6857998"/>
              <a:gd name="connsiteX594" fmla="*/ 4309798 w 6435725"/>
              <a:gd name="connsiteY594" fmla="*/ 365919 h 6857998"/>
              <a:gd name="connsiteX595" fmla="*/ 4318529 w 6435725"/>
              <a:gd name="connsiteY595" fmla="*/ 369358 h 6857998"/>
              <a:gd name="connsiteX596" fmla="*/ 4328054 w 6435725"/>
              <a:gd name="connsiteY596" fmla="*/ 372798 h 6857998"/>
              <a:gd name="connsiteX597" fmla="*/ 4343400 w 6435725"/>
              <a:gd name="connsiteY597" fmla="*/ 379412 h 6857998"/>
              <a:gd name="connsiteX598" fmla="*/ 4358746 w 6435725"/>
              <a:gd name="connsiteY598" fmla="*/ 385498 h 6857998"/>
              <a:gd name="connsiteX599" fmla="*/ 4389966 w 6435725"/>
              <a:gd name="connsiteY599" fmla="*/ 397669 h 6857998"/>
              <a:gd name="connsiteX600" fmla="*/ 4390496 w 6435725"/>
              <a:gd name="connsiteY600" fmla="*/ 399785 h 6857998"/>
              <a:gd name="connsiteX601" fmla="*/ 4391025 w 6435725"/>
              <a:gd name="connsiteY601" fmla="*/ 402166 h 6857998"/>
              <a:gd name="connsiteX602" fmla="*/ 4391025 w 6435725"/>
              <a:gd name="connsiteY602" fmla="*/ 404283 h 6857998"/>
              <a:gd name="connsiteX603" fmla="*/ 4391025 w 6435725"/>
              <a:gd name="connsiteY603" fmla="*/ 406400 h 6857998"/>
              <a:gd name="connsiteX604" fmla="*/ 4390760 w 6435725"/>
              <a:gd name="connsiteY604" fmla="*/ 408781 h 6857998"/>
              <a:gd name="connsiteX605" fmla="*/ 4390231 w 6435725"/>
              <a:gd name="connsiteY605" fmla="*/ 411162 h 6857998"/>
              <a:gd name="connsiteX606" fmla="*/ 4389173 w 6435725"/>
              <a:gd name="connsiteY606" fmla="*/ 413808 h 6857998"/>
              <a:gd name="connsiteX607" fmla="*/ 4388379 w 6435725"/>
              <a:gd name="connsiteY607" fmla="*/ 416189 h 6857998"/>
              <a:gd name="connsiteX608" fmla="*/ 4387056 w 6435725"/>
              <a:gd name="connsiteY608" fmla="*/ 418571 h 6857998"/>
              <a:gd name="connsiteX609" fmla="*/ 4385469 w 6435725"/>
              <a:gd name="connsiteY609" fmla="*/ 420952 h 6857998"/>
              <a:gd name="connsiteX610" fmla="*/ 4382294 w 6435725"/>
              <a:gd name="connsiteY610" fmla="*/ 426243 h 6857998"/>
              <a:gd name="connsiteX611" fmla="*/ 4377531 w 6435725"/>
              <a:gd name="connsiteY611" fmla="*/ 431535 h 6857998"/>
              <a:gd name="connsiteX612" fmla="*/ 4371975 w 6435725"/>
              <a:gd name="connsiteY612" fmla="*/ 436827 h 6857998"/>
              <a:gd name="connsiteX613" fmla="*/ 4394994 w 6435725"/>
              <a:gd name="connsiteY613" fmla="*/ 446881 h 6857998"/>
              <a:gd name="connsiteX614" fmla="*/ 4427273 w 6435725"/>
              <a:gd name="connsiteY614" fmla="*/ 450321 h 6857998"/>
              <a:gd name="connsiteX615" fmla="*/ 4428596 w 6435725"/>
              <a:gd name="connsiteY615" fmla="*/ 445558 h 6857998"/>
              <a:gd name="connsiteX616" fmla="*/ 4430183 w 6435725"/>
              <a:gd name="connsiteY616" fmla="*/ 441325 h 6857998"/>
              <a:gd name="connsiteX617" fmla="*/ 4433094 w 6435725"/>
              <a:gd name="connsiteY617" fmla="*/ 433123 h 6857998"/>
              <a:gd name="connsiteX618" fmla="*/ 4434946 w 6435725"/>
              <a:gd name="connsiteY618" fmla="*/ 428889 h 6857998"/>
              <a:gd name="connsiteX619" fmla="*/ 4436533 w 6435725"/>
              <a:gd name="connsiteY619" fmla="*/ 424391 h 6857998"/>
              <a:gd name="connsiteX620" fmla="*/ 4437856 w 6435725"/>
              <a:gd name="connsiteY620" fmla="*/ 419893 h 6857998"/>
              <a:gd name="connsiteX621" fmla="*/ 4438385 w 6435725"/>
              <a:gd name="connsiteY621" fmla="*/ 415131 h 6857998"/>
              <a:gd name="connsiteX622" fmla="*/ 4453996 w 6435725"/>
              <a:gd name="connsiteY622" fmla="*/ 420687 h 6857998"/>
              <a:gd name="connsiteX623" fmla="*/ 4470135 w 6435725"/>
              <a:gd name="connsiteY623" fmla="*/ 425714 h 6857998"/>
              <a:gd name="connsiteX624" fmla="*/ 4485746 w 6435725"/>
              <a:gd name="connsiteY624" fmla="*/ 430477 h 6857998"/>
              <a:gd name="connsiteX625" fmla="*/ 4501621 w 6435725"/>
              <a:gd name="connsiteY625" fmla="*/ 434975 h 6857998"/>
              <a:gd name="connsiteX626" fmla="*/ 4499239 w 6435725"/>
              <a:gd name="connsiteY626" fmla="*/ 439208 h 6857998"/>
              <a:gd name="connsiteX627" fmla="*/ 4496858 w 6435725"/>
              <a:gd name="connsiteY627" fmla="*/ 443441 h 6857998"/>
              <a:gd name="connsiteX628" fmla="*/ 4491566 w 6435725"/>
              <a:gd name="connsiteY628" fmla="*/ 451379 h 6857998"/>
              <a:gd name="connsiteX629" fmla="*/ 4485746 w 6435725"/>
              <a:gd name="connsiteY629" fmla="*/ 459052 h 6857998"/>
              <a:gd name="connsiteX630" fmla="*/ 4479396 w 6435725"/>
              <a:gd name="connsiteY630" fmla="*/ 466460 h 6857998"/>
              <a:gd name="connsiteX631" fmla="*/ 4472781 w 6435725"/>
              <a:gd name="connsiteY631" fmla="*/ 473868 h 6857998"/>
              <a:gd name="connsiteX632" fmla="*/ 4466166 w 6435725"/>
              <a:gd name="connsiteY632" fmla="*/ 481012 h 6857998"/>
              <a:gd name="connsiteX633" fmla="*/ 4452673 w 6435725"/>
              <a:gd name="connsiteY633" fmla="*/ 495035 h 6857998"/>
              <a:gd name="connsiteX634" fmla="*/ 4446323 w 6435725"/>
              <a:gd name="connsiteY634" fmla="*/ 502443 h 6857998"/>
              <a:gd name="connsiteX635" fmla="*/ 4440237 w 6435725"/>
              <a:gd name="connsiteY635" fmla="*/ 509852 h 6857998"/>
              <a:gd name="connsiteX636" fmla="*/ 4434946 w 6435725"/>
              <a:gd name="connsiteY636" fmla="*/ 517525 h 6857998"/>
              <a:gd name="connsiteX637" fmla="*/ 4432564 w 6435725"/>
              <a:gd name="connsiteY637" fmla="*/ 521494 h 6857998"/>
              <a:gd name="connsiteX638" fmla="*/ 4430183 w 6435725"/>
              <a:gd name="connsiteY638" fmla="*/ 525462 h 6857998"/>
              <a:gd name="connsiteX639" fmla="*/ 4428066 w 6435725"/>
              <a:gd name="connsiteY639" fmla="*/ 529431 h 6857998"/>
              <a:gd name="connsiteX640" fmla="*/ 4426214 w 6435725"/>
              <a:gd name="connsiteY640" fmla="*/ 533929 h 6857998"/>
              <a:gd name="connsiteX641" fmla="*/ 4424627 w 6435725"/>
              <a:gd name="connsiteY641" fmla="*/ 538162 h 6857998"/>
              <a:gd name="connsiteX642" fmla="*/ 4423039 w 6435725"/>
              <a:gd name="connsiteY642" fmla="*/ 542660 h 6857998"/>
              <a:gd name="connsiteX643" fmla="*/ 4422246 w 6435725"/>
              <a:gd name="connsiteY643" fmla="*/ 547423 h 6857998"/>
              <a:gd name="connsiteX644" fmla="*/ 4421187 w 6435725"/>
              <a:gd name="connsiteY644" fmla="*/ 552185 h 6857998"/>
              <a:gd name="connsiteX645" fmla="*/ 4420658 w 6435725"/>
              <a:gd name="connsiteY645" fmla="*/ 557212 h 6857998"/>
              <a:gd name="connsiteX646" fmla="*/ 4420394 w 6435725"/>
              <a:gd name="connsiteY646" fmla="*/ 562239 h 6857998"/>
              <a:gd name="connsiteX647" fmla="*/ 4452144 w 6435725"/>
              <a:gd name="connsiteY647" fmla="*/ 582612 h 6857998"/>
              <a:gd name="connsiteX648" fmla="*/ 4451879 w 6435725"/>
              <a:gd name="connsiteY648" fmla="*/ 582083 h 6857998"/>
              <a:gd name="connsiteX649" fmla="*/ 4452144 w 6435725"/>
              <a:gd name="connsiteY649" fmla="*/ 575998 h 6857998"/>
              <a:gd name="connsiteX650" fmla="*/ 4452937 w 6435725"/>
              <a:gd name="connsiteY650" fmla="*/ 569648 h 6857998"/>
              <a:gd name="connsiteX651" fmla="*/ 4453731 w 6435725"/>
              <a:gd name="connsiteY651" fmla="*/ 563827 h 6857998"/>
              <a:gd name="connsiteX652" fmla="*/ 4454789 w 6435725"/>
              <a:gd name="connsiteY652" fmla="*/ 557741 h 6857998"/>
              <a:gd name="connsiteX653" fmla="*/ 4455848 w 6435725"/>
              <a:gd name="connsiteY653" fmla="*/ 552185 h 6857998"/>
              <a:gd name="connsiteX654" fmla="*/ 4457700 w 6435725"/>
              <a:gd name="connsiteY654" fmla="*/ 546364 h 6857998"/>
              <a:gd name="connsiteX655" fmla="*/ 4459552 w 6435725"/>
              <a:gd name="connsiteY655" fmla="*/ 541073 h 6857998"/>
              <a:gd name="connsiteX656" fmla="*/ 4462198 w 6435725"/>
              <a:gd name="connsiteY656" fmla="*/ 536046 h 6857998"/>
              <a:gd name="connsiteX657" fmla="*/ 4464579 w 6435725"/>
              <a:gd name="connsiteY657" fmla="*/ 531019 h 6857998"/>
              <a:gd name="connsiteX658" fmla="*/ 4467489 w 6435725"/>
              <a:gd name="connsiteY658" fmla="*/ 526521 h 6857998"/>
              <a:gd name="connsiteX659" fmla="*/ 4470929 w 6435725"/>
              <a:gd name="connsiteY659" fmla="*/ 521758 h 6857998"/>
              <a:gd name="connsiteX660" fmla="*/ 4474898 w 6435725"/>
              <a:gd name="connsiteY660" fmla="*/ 517789 h 6857998"/>
              <a:gd name="connsiteX661" fmla="*/ 4479396 w 6435725"/>
              <a:gd name="connsiteY661" fmla="*/ 514085 h 6857998"/>
              <a:gd name="connsiteX662" fmla="*/ 4483894 w 6435725"/>
              <a:gd name="connsiteY662" fmla="*/ 510646 h 6857998"/>
              <a:gd name="connsiteX663" fmla="*/ 4488921 w 6435725"/>
              <a:gd name="connsiteY663" fmla="*/ 507735 h 6857998"/>
              <a:gd name="connsiteX664" fmla="*/ 4494741 w 6435725"/>
              <a:gd name="connsiteY664" fmla="*/ 505354 h 6857998"/>
              <a:gd name="connsiteX665" fmla="*/ 4498710 w 6435725"/>
              <a:gd name="connsiteY665" fmla="*/ 504031 h 6857998"/>
              <a:gd name="connsiteX666" fmla="*/ 4502679 w 6435725"/>
              <a:gd name="connsiteY666" fmla="*/ 503502 h 6857998"/>
              <a:gd name="connsiteX667" fmla="*/ 4506648 w 6435725"/>
              <a:gd name="connsiteY667" fmla="*/ 502973 h 6857998"/>
              <a:gd name="connsiteX668" fmla="*/ 4510616 w 6435725"/>
              <a:gd name="connsiteY668" fmla="*/ 503766 h 6857998"/>
              <a:gd name="connsiteX669" fmla="*/ 4514321 w 6435725"/>
              <a:gd name="connsiteY669" fmla="*/ 504560 h 6857998"/>
              <a:gd name="connsiteX670" fmla="*/ 4518289 w 6435725"/>
              <a:gd name="connsiteY670" fmla="*/ 506148 h 6857998"/>
              <a:gd name="connsiteX671" fmla="*/ 4521994 w 6435725"/>
              <a:gd name="connsiteY671" fmla="*/ 508264 h 6857998"/>
              <a:gd name="connsiteX672" fmla="*/ 4525698 w 6435725"/>
              <a:gd name="connsiteY672" fmla="*/ 510646 h 6857998"/>
              <a:gd name="connsiteX673" fmla="*/ 4529137 w 6435725"/>
              <a:gd name="connsiteY673" fmla="*/ 513556 h 6857998"/>
              <a:gd name="connsiteX674" fmla="*/ 4532312 w 6435725"/>
              <a:gd name="connsiteY674" fmla="*/ 516731 h 6857998"/>
              <a:gd name="connsiteX675" fmla="*/ 4536016 w 6435725"/>
              <a:gd name="connsiteY675" fmla="*/ 519906 h 6857998"/>
              <a:gd name="connsiteX676" fmla="*/ 4539456 w 6435725"/>
              <a:gd name="connsiteY676" fmla="*/ 523610 h 6857998"/>
              <a:gd name="connsiteX677" fmla="*/ 4545806 w 6435725"/>
              <a:gd name="connsiteY677" fmla="*/ 531548 h 6857998"/>
              <a:gd name="connsiteX678" fmla="*/ 4552156 w 6435725"/>
              <a:gd name="connsiteY678" fmla="*/ 540279 h 6857998"/>
              <a:gd name="connsiteX679" fmla="*/ 4548716 w 6435725"/>
              <a:gd name="connsiteY679" fmla="*/ 541866 h 6857998"/>
              <a:gd name="connsiteX680" fmla="*/ 4545012 w 6435725"/>
              <a:gd name="connsiteY680" fmla="*/ 542925 h 6857998"/>
              <a:gd name="connsiteX681" fmla="*/ 4537604 w 6435725"/>
              <a:gd name="connsiteY681" fmla="*/ 545571 h 6857998"/>
              <a:gd name="connsiteX682" fmla="*/ 4530196 w 6435725"/>
              <a:gd name="connsiteY682" fmla="*/ 548216 h 6857998"/>
              <a:gd name="connsiteX683" fmla="*/ 4526756 w 6435725"/>
              <a:gd name="connsiteY683" fmla="*/ 549804 h 6857998"/>
              <a:gd name="connsiteX684" fmla="*/ 4523581 w 6435725"/>
              <a:gd name="connsiteY684" fmla="*/ 551391 h 6857998"/>
              <a:gd name="connsiteX685" fmla="*/ 4520141 w 6435725"/>
              <a:gd name="connsiteY685" fmla="*/ 553243 h 6857998"/>
              <a:gd name="connsiteX686" fmla="*/ 4517231 w 6435725"/>
              <a:gd name="connsiteY686" fmla="*/ 555360 h 6857998"/>
              <a:gd name="connsiteX687" fmla="*/ 4514850 w 6435725"/>
              <a:gd name="connsiteY687" fmla="*/ 558006 h 6857998"/>
              <a:gd name="connsiteX688" fmla="*/ 4512733 w 6435725"/>
              <a:gd name="connsiteY688" fmla="*/ 560916 h 6857998"/>
              <a:gd name="connsiteX689" fmla="*/ 4511146 w 6435725"/>
              <a:gd name="connsiteY689" fmla="*/ 564091 h 6857998"/>
              <a:gd name="connsiteX690" fmla="*/ 4510352 w 6435725"/>
              <a:gd name="connsiteY690" fmla="*/ 568325 h 6857998"/>
              <a:gd name="connsiteX691" fmla="*/ 4509558 w 6435725"/>
              <a:gd name="connsiteY691" fmla="*/ 572558 h 6857998"/>
              <a:gd name="connsiteX692" fmla="*/ 4509558 w 6435725"/>
              <a:gd name="connsiteY692" fmla="*/ 577850 h 6857998"/>
              <a:gd name="connsiteX693" fmla="*/ 4513262 w 6435725"/>
              <a:gd name="connsiteY693" fmla="*/ 580231 h 6857998"/>
              <a:gd name="connsiteX694" fmla="*/ 4516966 w 6435725"/>
              <a:gd name="connsiteY694" fmla="*/ 582083 h 6857998"/>
              <a:gd name="connsiteX695" fmla="*/ 4520671 w 6435725"/>
              <a:gd name="connsiteY695" fmla="*/ 583141 h 6857998"/>
              <a:gd name="connsiteX696" fmla="*/ 4524639 w 6435725"/>
              <a:gd name="connsiteY696" fmla="*/ 583935 h 6857998"/>
              <a:gd name="connsiteX697" fmla="*/ 4528608 w 6435725"/>
              <a:gd name="connsiteY697" fmla="*/ 584200 h 6857998"/>
              <a:gd name="connsiteX698" fmla="*/ 4532841 w 6435725"/>
              <a:gd name="connsiteY698" fmla="*/ 583935 h 6857998"/>
              <a:gd name="connsiteX699" fmla="*/ 4536810 w 6435725"/>
              <a:gd name="connsiteY699" fmla="*/ 582877 h 6857998"/>
              <a:gd name="connsiteX700" fmla="*/ 4540779 w 6435725"/>
              <a:gd name="connsiteY700" fmla="*/ 582083 h 6857998"/>
              <a:gd name="connsiteX701" fmla="*/ 4542631 w 6435725"/>
              <a:gd name="connsiteY701" fmla="*/ 579437 h 6857998"/>
              <a:gd name="connsiteX702" fmla="*/ 4544748 w 6435725"/>
              <a:gd name="connsiteY702" fmla="*/ 577321 h 6857998"/>
              <a:gd name="connsiteX703" fmla="*/ 4547129 w 6435725"/>
              <a:gd name="connsiteY703" fmla="*/ 575468 h 6857998"/>
              <a:gd name="connsiteX704" fmla="*/ 4549510 w 6435725"/>
              <a:gd name="connsiteY704" fmla="*/ 574146 h 6857998"/>
              <a:gd name="connsiteX705" fmla="*/ 4555066 w 6435725"/>
              <a:gd name="connsiteY705" fmla="*/ 570971 h 6857998"/>
              <a:gd name="connsiteX706" fmla="*/ 4560358 w 6435725"/>
              <a:gd name="connsiteY706" fmla="*/ 567796 h 6857998"/>
              <a:gd name="connsiteX707" fmla="*/ 4563004 w 6435725"/>
              <a:gd name="connsiteY707" fmla="*/ 566473 h 6857998"/>
              <a:gd name="connsiteX708" fmla="*/ 4565650 w 6435725"/>
              <a:gd name="connsiteY708" fmla="*/ 564885 h 6857998"/>
              <a:gd name="connsiteX709" fmla="*/ 4568031 w 6435725"/>
              <a:gd name="connsiteY709" fmla="*/ 563033 h 6857998"/>
              <a:gd name="connsiteX710" fmla="*/ 4570148 w 6435725"/>
              <a:gd name="connsiteY710" fmla="*/ 560916 h 6857998"/>
              <a:gd name="connsiteX711" fmla="*/ 4572000 w 6435725"/>
              <a:gd name="connsiteY711" fmla="*/ 558800 h 6857998"/>
              <a:gd name="connsiteX712" fmla="*/ 4573852 w 6435725"/>
              <a:gd name="connsiteY712" fmla="*/ 555889 h 6857998"/>
              <a:gd name="connsiteX713" fmla="*/ 4575175 w 6435725"/>
              <a:gd name="connsiteY713" fmla="*/ 552714 h 6857998"/>
              <a:gd name="connsiteX714" fmla="*/ 4575969 w 6435725"/>
              <a:gd name="connsiteY714" fmla="*/ 549539 h 6857998"/>
              <a:gd name="connsiteX715" fmla="*/ 4575969 w 6435725"/>
              <a:gd name="connsiteY715" fmla="*/ 530754 h 6857998"/>
              <a:gd name="connsiteX716" fmla="*/ 4578350 w 6435725"/>
              <a:gd name="connsiteY716" fmla="*/ 527579 h 6857998"/>
              <a:gd name="connsiteX717" fmla="*/ 4580996 w 6435725"/>
              <a:gd name="connsiteY717" fmla="*/ 525198 h 6857998"/>
              <a:gd name="connsiteX718" fmla="*/ 4583112 w 6435725"/>
              <a:gd name="connsiteY718" fmla="*/ 522816 h 6857998"/>
              <a:gd name="connsiteX719" fmla="*/ 4585229 w 6435725"/>
              <a:gd name="connsiteY719" fmla="*/ 520964 h 6857998"/>
              <a:gd name="connsiteX720" fmla="*/ 4587081 w 6435725"/>
              <a:gd name="connsiteY720" fmla="*/ 519377 h 6857998"/>
              <a:gd name="connsiteX721" fmla="*/ 4589198 w 6435725"/>
              <a:gd name="connsiteY721" fmla="*/ 518054 h 6857998"/>
              <a:gd name="connsiteX722" fmla="*/ 4591050 w 6435725"/>
              <a:gd name="connsiteY722" fmla="*/ 517260 h 6857998"/>
              <a:gd name="connsiteX723" fmla="*/ 4592637 w 6435725"/>
              <a:gd name="connsiteY723" fmla="*/ 516996 h 6857998"/>
              <a:gd name="connsiteX724" fmla="*/ 4594489 w 6435725"/>
              <a:gd name="connsiteY724" fmla="*/ 516731 h 6857998"/>
              <a:gd name="connsiteX725" fmla="*/ 4596077 w 6435725"/>
              <a:gd name="connsiteY725" fmla="*/ 516731 h 6857998"/>
              <a:gd name="connsiteX726" fmla="*/ 4597400 w 6435725"/>
              <a:gd name="connsiteY726" fmla="*/ 516731 h 6857998"/>
              <a:gd name="connsiteX727" fmla="*/ 4598723 w 6435725"/>
              <a:gd name="connsiteY727" fmla="*/ 517260 h 6857998"/>
              <a:gd name="connsiteX728" fmla="*/ 4600046 w 6435725"/>
              <a:gd name="connsiteY728" fmla="*/ 517789 h 6857998"/>
              <a:gd name="connsiteX729" fmla="*/ 4601633 w 6435725"/>
              <a:gd name="connsiteY729" fmla="*/ 518848 h 6857998"/>
              <a:gd name="connsiteX730" fmla="*/ 4603750 w 6435725"/>
              <a:gd name="connsiteY730" fmla="*/ 520964 h 6857998"/>
              <a:gd name="connsiteX731" fmla="*/ 4605866 w 6435725"/>
              <a:gd name="connsiteY731" fmla="*/ 523610 h 6857998"/>
              <a:gd name="connsiteX732" fmla="*/ 4607719 w 6435725"/>
              <a:gd name="connsiteY732" fmla="*/ 526785 h 6857998"/>
              <a:gd name="connsiteX733" fmla="*/ 4609306 w 6435725"/>
              <a:gd name="connsiteY733" fmla="*/ 530225 h 6857998"/>
              <a:gd name="connsiteX734" fmla="*/ 4610629 w 6435725"/>
              <a:gd name="connsiteY734" fmla="*/ 533400 h 6857998"/>
              <a:gd name="connsiteX735" fmla="*/ 4613275 w 6435725"/>
              <a:gd name="connsiteY735" fmla="*/ 540014 h 6857998"/>
              <a:gd name="connsiteX736" fmla="*/ 4615391 w 6435725"/>
              <a:gd name="connsiteY736" fmla="*/ 544777 h 6857998"/>
              <a:gd name="connsiteX737" fmla="*/ 4617244 w 6435725"/>
              <a:gd name="connsiteY737" fmla="*/ 548481 h 6857998"/>
              <a:gd name="connsiteX738" fmla="*/ 4618831 w 6435725"/>
              <a:gd name="connsiteY738" fmla="*/ 552185 h 6857998"/>
              <a:gd name="connsiteX739" fmla="*/ 4621212 w 6435725"/>
              <a:gd name="connsiteY739" fmla="*/ 559858 h 6857998"/>
              <a:gd name="connsiteX740" fmla="*/ 4623329 w 6435725"/>
              <a:gd name="connsiteY740" fmla="*/ 567796 h 6857998"/>
              <a:gd name="connsiteX741" fmla="*/ 4625181 w 6435725"/>
              <a:gd name="connsiteY741" fmla="*/ 575998 h 6857998"/>
              <a:gd name="connsiteX742" fmla="*/ 4628356 w 6435725"/>
              <a:gd name="connsiteY742" fmla="*/ 592137 h 6857998"/>
              <a:gd name="connsiteX743" fmla="*/ 4629679 w 6435725"/>
              <a:gd name="connsiteY743" fmla="*/ 600339 h 6857998"/>
              <a:gd name="connsiteX744" fmla="*/ 4631531 w 6435725"/>
              <a:gd name="connsiteY744" fmla="*/ 608541 h 6857998"/>
              <a:gd name="connsiteX745" fmla="*/ 4629944 w 6435725"/>
              <a:gd name="connsiteY745" fmla="*/ 626004 h 6857998"/>
              <a:gd name="connsiteX746" fmla="*/ 4634441 w 6435725"/>
              <a:gd name="connsiteY746" fmla="*/ 637910 h 6857998"/>
              <a:gd name="connsiteX747" fmla="*/ 4638675 w 6435725"/>
              <a:gd name="connsiteY747" fmla="*/ 649552 h 6857998"/>
              <a:gd name="connsiteX748" fmla="*/ 4641056 w 6435725"/>
              <a:gd name="connsiteY748" fmla="*/ 655108 h 6857998"/>
              <a:gd name="connsiteX749" fmla="*/ 4643702 w 6435725"/>
              <a:gd name="connsiteY749" fmla="*/ 660664 h 6857998"/>
              <a:gd name="connsiteX750" fmla="*/ 4646348 w 6435725"/>
              <a:gd name="connsiteY750" fmla="*/ 665956 h 6857998"/>
              <a:gd name="connsiteX751" fmla="*/ 4649787 w 6435725"/>
              <a:gd name="connsiteY751" fmla="*/ 670718 h 6857998"/>
              <a:gd name="connsiteX752" fmla="*/ 4653227 w 6435725"/>
              <a:gd name="connsiteY752" fmla="*/ 675745 h 6857998"/>
              <a:gd name="connsiteX753" fmla="*/ 4656666 w 6435725"/>
              <a:gd name="connsiteY753" fmla="*/ 680243 h 6857998"/>
              <a:gd name="connsiteX754" fmla="*/ 4661164 w 6435725"/>
              <a:gd name="connsiteY754" fmla="*/ 684477 h 6857998"/>
              <a:gd name="connsiteX755" fmla="*/ 4665927 w 6435725"/>
              <a:gd name="connsiteY755" fmla="*/ 688710 h 6857998"/>
              <a:gd name="connsiteX756" fmla="*/ 4671219 w 6435725"/>
              <a:gd name="connsiteY756" fmla="*/ 692679 h 6857998"/>
              <a:gd name="connsiteX757" fmla="*/ 4677039 w 6435725"/>
              <a:gd name="connsiteY757" fmla="*/ 695854 h 6857998"/>
              <a:gd name="connsiteX758" fmla="*/ 4683389 w 6435725"/>
              <a:gd name="connsiteY758" fmla="*/ 699029 h 6857998"/>
              <a:gd name="connsiteX759" fmla="*/ 4690798 w 6435725"/>
              <a:gd name="connsiteY759" fmla="*/ 701410 h 6857998"/>
              <a:gd name="connsiteX760" fmla="*/ 4695560 w 6435725"/>
              <a:gd name="connsiteY760" fmla="*/ 703262 h 6857998"/>
              <a:gd name="connsiteX761" fmla="*/ 4700058 w 6435725"/>
              <a:gd name="connsiteY761" fmla="*/ 705379 h 6857998"/>
              <a:gd name="connsiteX762" fmla="*/ 4704291 w 6435725"/>
              <a:gd name="connsiteY762" fmla="*/ 708289 h 6857998"/>
              <a:gd name="connsiteX763" fmla="*/ 4708525 w 6435725"/>
              <a:gd name="connsiteY763" fmla="*/ 711200 h 6857998"/>
              <a:gd name="connsiteX764" fmla="*/ 4711964 w 6435725"/>
              <a:gd name="connsiteY764" fmla="*/ 714639 h 6857998"/>
              <a:gd name="connsiteX765" fmla="*/ 4715404 w 6435725"/>
              <a:gd name="connsiteY765" fmla="*/ 718343 h 6857998"/>
              <a:gd name="connsiteX766" fmla="*/ 4718314 w 6435725"/>
              <a:gd name="connsiteY766" fmla="*/ 722312 h 6857998"/>
              <a:gd name="connsiteX767" fmla="*/ 4720431 w 6435725"/>
              <a:gd name="connsiteY767" fmla="*/ 726810 h 6857998"/>
              <a:gd name="connsiteX768" fmla="*/ 4722283 w 6435725"/>
              <a:gd name="connsiteY768" fmla="*/ 731308 h 6857998"/>
              <a:gd name="connsiteX769" fmla="*/ 4722812 w 6435725"/>
              <a:gd name="connsiteY769" fmla="*/ 733689 h 6857998"/>
              <a:gd name="connsiteX770" fmla="*/ 4723077 w 6435725"/>
              <a:gd name="connsiteY770" fmla="*/ 736071 h 6857998"/>
              <a:gd name="connsiteX771" fmla="*/ 4723341 w 6435725"/>
              <a:gd name="connsiteY771" fmla="*/ 738981 h 6857998"/>
              <a:gd name="connsiteX772" fmla="*/ 4723341 w 6435725"/>
              <a:gd name="connsiteY772" fmla="*/ 741362 h 6857998"/>
              <a:gd name="connsiteX773" fmla="*/ 4723341 w 6435725"/>
              <a:gd name="connsiteY773" fmla="*/ 744273 h 6857998"/>
              <a:gd name="connsiteX774" fmla="*/ 4722812 w 6435725"/>
              <a:gd name="connsiteY774" fmla="*/ 746918 h 6857998"/>
              <a:gd name="connsiteX775" fmla="*/ 4722548 w 6435725"/>
              <a:gd name="connsiteY775" fmla="*/ 749829 h 6857998"/>
              <a:gd name="connsiteX776" fmla="*/ 4721489 w 6435725"/>
              <a:gd name="connsiteY776" fmla="*/ 752739 h 6857998"/>
              <a:gd name="connsiteX777" fmla="*/ 4720696 w 6435725"/>
              <a:gd name="connsiteY777" fmla="*/ 755650 h 6857998"/>
              <a:gd name="connsiteX778" fmla="*/ 4719108 w 6435725"/>
              <a:gd name="connsiteY778" fmla="*/ 758560 h 6857998"/>
              <a:gd name="connsiteX779" fmla="*/ 4717785 w 6435725"/>
              <a:gd name="connsiteY779" fmla="*/ 761735 h 6857998"/>
              <a:gd name="connsiteX780" fmla="*/ 4716198 w 6435725"/>
              <a:gd name="connsiteY780" fmla="*/ 764646 h 6857998"/>
              <a:gd name="connsiteX781" fmla="*/ 4713816 w 6435725"/>
              <a:gd name="connsiteY781" fmla="*/ 767821 h 6857998"/>
              <a:gd name="connsiteX782" fmla="*/ 4711700 w 6435725"/>
              <a:gd name="connsiteY782" fmla="*/ 771260 h 6857998"/>
              <a:gd name="connsiteX783" fmla="*/ 4710112 w 6435725"/>
              <a:gd name="connsiteY783" fmla="*/ 773112 h 6857998"/>
              <a:gd name="connsiteX784" fmla="*/ 4709319 w 6435725"/>
              <a:gd name="connsiteY784" fmla="*/ 774964 h 6857998"/>
              <a:gd name="connsiteX785" fmla="*/ 4707466 w 6435725"/>
              <a:gd name="connsiteY785" fmla="*/ 779198 h 6857998"/>
              <a:gd name="connsiteX786" fmla="*/ 4706144 w 6435725"/>
              <a:gd name="connsiteY786" fmla="*/ 783696 h 6857998"/>
              <a:gd name="connsiteX787" fmla="*/ 4705350 w 6435725"/>
              <a:gd name="connsiteY787" fmla="*/ 788723 h 6857998"/>
              <a:gd name="connsiteX788" fmla="*/ 4704027 w 6435725"/>
              <a:gd name="connsiteY788" fmla="*/ 798777 h 6857998"/>
              <a:gd name="connsiteX789" fmla="*/ 4703233 w 6435725"/>
              <a:gd name="connsiteY789" fmla="*/ 803804 h 6857998"/>
              <a:gd name="connsiteX790" fmla="*/ 4702175 w 6435725"/>
              <a:gd name="connsiteY790" fmla="*/ 808566 h 6857998"/>
              <a:gd name="connsiteX791" fmla="*/ 4705879 w 6435725"/>
              <a:gd name="connsiteY791" fmla="*/ 814123 h 6857998"/>
              <a:gd name="connsiteX792" fmla="*/ 4709848 w 6435725"/>
              <a:gd name="connsiteY792" fmla="*/ 818885 h 6857998"/>
              <a:gd name="connsiteX793" fmla="*/ 4713816 w 6435725"/>
              <a:gd name="connsiteY793" fmla="*/ 823118 h 6857998"/>
              <a:gd name="connsiteX794" fmla="*/ 4718579 w 6435725"/>
              <a:gd name="connsiteY794" fmla="*/ 826823 h 6857998"/>
              <a:gd name="connsiteX795" fmla="*/ 4723077 w 6435725"/>
              <a:gd name="connsiteY795" fmla="*/ 830262 h 6857998"/>
              <a:gd name="connsiteX796" fmla="*/ 4728104 w 6435725"/>
              <a:gd name="connsiteY796" fmla="*/ 832908 h 6857998"/>
              <a:gd name="connsiteX797" fmla="*/ 4732866 w 6435725"/>
              <a:gd name="connsiteY797" fmla="*/ 835289 h 6857998"/>
              <a:gd name="connsiteX798" fmla="*/ 4738158 w 6435725"/>
              <a:gd name="connsiteY798" fmla="*/ 837141 h 6857998"/>
              <a:gd name="connsiteX799" fmla="*/ 4743450 w 6435725"/>
              <a:gd name="connsiteY799" fmla="*/ 838993 h 6857998"/>
              <a:gd name="connsiteX800" fmla="*/ 4749006 w 6435725"/>
              <a:gd name="connsiteY800" fmla="*/ 840581 h 6857998"/>
              <a:gd name="connsiteX801" fmla="*/ 4754562 w 6435725"/>
              <a:gd name="connsiteY801" fmla="*/ 841904 h 6857998"/>
              <a:gd name="connsiteX802" fmla="*/ 4760119 w 6435725"/>
              <a:gd name="connsiteY802" fmla="*/ 842698 h 6857998"/>
              <a:gd name="connsiteX803" fmla="*/ 4771760 w 6435725"/>
              <a:gd name="connsiteY803" fmla="*/ 844285 h 6857998"/>
              <a:gd name="connsiteX804" fmla="*/ 4783402 w 6435725"/>
              <a:gd name="connsiteY804" fmla="*/ 845608 h 6857998"/>
              <a:gd name="connsiteX805" fmla="*/ 4785783 w 6435725"/>
              <a:gd name="connsiteY805" fmla="*/ 842698 h 6857998"/>
              <a:gd name="connsiteX806" fmla="*/ 4787900 w 6435725"/>
              <a:gd name="connsiteY806" fmla="*/ 840581 h 6857998"/>
              <a:gd name="connsiteX807" fmla="*/ 4790281 w 6435725"/>
              <a:gd name="connsiteY807" fmla="*/ 838729 h 6857998"/>
              <a:gd name="connsiteX808" fmla="*/ 4793191 w 6435725"/>
              <a:gd name="connsiteY808" fmla="*/ 837141 h 6857998"/>
              <a:gd name="connsiteX809" fmla="*/ 4795573 w 6435725"/>
              <a:gd name="connsiteY809" fmla="*/ 836083 h 6857998"/>
              <a:gd name="connsiteX810" fmla="*/ 4797954 w 6435725"/>
              <a:gd name="connsiteY810" fmla="*/ 835289 h 6857998"/>
              <a:gd name="connsiteX811" fmla="*/ 4800600 w 6435725"/>
              <a:gd name="connsiteY811" fmla="*/ 834760 h 6857998"/>
              <a:gd name="connsiteX812" fmla="*/ 4802981 w 6435725"/>
              <a:gd name="connsiteY812" fmla="*/ 834495 h 6857998"/>
              <a:gd name="connsiteX813" fmla="*/ 4805362 w 6435725"/>
              <a:gd name="connsiteY813" fmla="*/ 834495 h 6857998"/>
              <a:gd name="connsiteX814" fmla="*/ 4808273 w 6435725"/>
              <a:gd name="connsiteY814" fmla="*/ 834760 h 6857998"/>
              <a:gd name="connsiteX815" fmla="*/ 4813035 w 6435725"/>
              <a:gd name="connsiteY815" fmla="*/ 836083 h 6857998"/>
              <a:gd name="connsiteX816" fmla="*/ 4818327 w 6435725"/>
              <a:gd name="connsiteY816" fmla="*/ 837670 h 6857998"/>
              <a:gd name="connsiteX817" fmla="*/ 4823354 w 6435725"/>
              <a:gd name="connsiteY817" fmla="*/ 839523 h 6857998"/>
              <a:gd name="connsiteX818" fmla="*/ 4833673 w 6435725"/>
              <a:gd name="connsiteY818" fmla="*/ 843756 h 6857998"/>
              <a:gd name="connsiteX819" fmla="*/ 4838700 w 6435725"/>
              <a:gd name="connsiteY819" fmla="*/ 845608 h 6857998"/>
              <a:gd name="connsiteX820" fmla="*/ 4843727 w 6435725"/>
              <a:gd name="connsiteY820" fmla="*/ 846666 h 6857998"/>
              <a:gd name="connsiteX821" fmla="*/ 4846373 w 6435725"/>
              <a:gd name="connsiteY821" fmla="*/ 847196 h 6857998"/>
              <a:gd name="connsiteX822" fmla="*/ 4848754 w 6435725"/>
              <a:gd name="connsiteY822" fmla="*/ 847460 h 6857998"/>
              <a:gd name="connsiteX823" fmla="*/ 4851400 w 6435725"/>
              <a:gd name="connsiteY823" fmla="*/ 847196 h 6857998"/>
              <a:gd name="connsiteX824" fmla="*/ 4854046 w 6435725"/>
              <a:gd name="connsiteY824" fmla="*/ 846666 h 6857998"/>
              <a:gd name="connsiteX825" fmla="*/ 4856427 w 6435725"/>
              <a:gd name="connsiteY825" fmla="*/ 846402 h 6857998"/>
              <a:gd name="connsiteX826" fmla="*/ 4858808 w 6435725"/>
              <a:gd name="connsiteY826" fmla="*/ 845608 h 6857998"/>
              <a:gd name="connsiteX827" fmla="*/ 4861454 w 6435725"/>
              <a:gd name="connsiteY827" fmla="*/ 844285 h 6857998"/>
              <a:gd name="connsiteX828" fmla="*/ 4863835 w 6435725"/>
              <a:gd name="connsiteY828" fmla="*/ 842433 h 6857998"/>
              <a:gd name="connsiteX829" fmla="*/ 4865687 w 6435725"/>
              <a:gd name="connsiteY829" fmla="*/ 847989 h 6857998"/>
              <a:gd name="connsiteX830" fmla="*/ 4867275 w 6435725"/>
              <a:gd name="connsiteY830" fmla="*/ 853016 h 6857998"/>
              <a:gd name="connsiteX831" fmla="*/ 4869391 w 6435725"/>
              <a:gd name="connsiteY831" fmla="*/ 857250 h 6857998"/>
              <a:gd name="connsiteX832" fmla="*/ 4871508 w 6435725"/>
              <a:gd name="connsiteY832" fmla="*/ 861218 h 6857998"/>
              <a:gd name="connsiteX833" fmla="*/ 4873625 w 6435725"/>
              <a:gd name="connsiteY833" fmla="*/ 864923 h 6857998"/>
              <a:gd name="connsiteX834" fmla="*/ 4876006 w 6435725"/>
              <a:gd name="connsiteY834" fmla="*/ 867833 h 6857998"/>
              <a:gd name="connsiteX835" fmla="*/ 4878916 w 6435725"/>
              <a:gd name="connsiteY835" fmla="*/ 870743 h 6857998"/>
              <a:gd name="connsiteX836" fmla="*/ 4881562 w 6435725"/>
              <a:gd name="connsiteY836" fmla="*/ 873125 h 6857998"/>
              <a:gd name="connsiteX837" fmla="*/ 4884473 w 6435725"/>
              <a:gd name="connsiteY837" fmla="*/ 875241 h 6857998"/>
              <a:gd name="connsiteX838" fmla="*/ 4887119 w 6435725"/>
              <a:gd name="connsiteY838" fmla="*/ 877093 h 6857998"/>
              <a:gd name="connsiteX839" fmla="*/ 4890294 w 6435725"/>
              <a:gd name="connsiteY839" fmla="*/ 878681 h 6857998"/>
              <a:gd name="connsiteX840" fmla="*/ 4893469 w 6435725"/>
              <a:gd name="connsiteY840" fmla="*/ 880004 h 6857998"/>
              <a:gd name="connsiteX841" fmla="*/ 4896644 w 6435725"/>
              <a:gd name="connsiteY841" fmla="*/ 880798 h 6857998"/>
              <a:gd name="connsiteX842" fmla="*/ 4900083 w 6435725"/>
              <a:gd name="connsiteY842" fmla="*/ 881591 h 6857998"/>
              <a:gd name="connsiteX843" fmla="*/ 4903787 w 6435725"/>
              <a:gd name="connsiteY843" fmla="*/ 882121 h 6857998"/>
              <a:gd name="connsiteX844" fmla="*/ 4907227 w 6435725"/>
              <a:gd name="connsiteY844" fmla="*/ 882385 h 6857998"/>
              <a:gd name="connsiteX845" fmla="*/ 4914106 w 6435725"/>
              <a:gd name="connsiteY845" fmla="*/ 882650 h 6857998"/>
              <a:gd name="connsiteX846" fmla="*/ 4921779 w 6435725"/>
              <a:gd name="connsiteY846" fmla="*/ 882121 h 6857998"/>
              <a:gd name="connsiteX847" fmla="*/ 4929452 w 6435725"/>
              <a:gd name="connsiteY847" fmla="*/ 881591 h 6857998"/>
              <a:gd name="connsiteX848" fmla="*/ 4937125 w 6435725"/>
              <a:gd name="connsiteY848" fmla="*/ 880268 h 6857998"/>
              <a:gd name="connsiteX849" fmla="*/ 4952471 w 6435725"/>
              <a:gd name="connsiteY849" fmla="*/ 878152 h 6857998"/>
              <a:gd name="connsiteX850" fmla="*/ 4960144 w 6435725"/>
              <a:gd name="connsiteY850" fmla="*/ 877358 h 6857998"/>
              <a:gd name="connsiteX851" fmla="*/ 4967816 w 6435725"/>
              <a:gd name="connsiteY851" fmla="*/ 876829 h 6857998"/>
              <a:gd name="connsiteX852" fmla="*/ 4967552 w 6435725"/>
              <a:gd name="connsiteY852" fmla="*/ 881062 h 6857998"/>
              <a:gd name="connsiteX853" fmla="*/ 4967023 w 6435725"/>
              <a:gd name="connsiteY853" fmla="*/ 884766 h 6857998"/>
              <a:gd name="connsiteX854" fmla="*/ 4965700 w 6435725"/>
              <a:gd name="connsiteY854" fmla="*/ 888206 h 6857998"/>
              <a:gd name="connsiteX855" fmla="*/ 4964112 w 6435725"/>
              <a:gd name="connsiteY855" fmla="*/ 891381 h 6857998"/>
              <a:gd name="connsiteX856" fmla="*/ 4961996 w 6435725"/>
              <a:gd name="connsiteY856" fmla="*/ 894027 h 6857998"/>
              <a:gd name="connsiteX857" fmla="*/ 4959879 w 6435725"/>
              <a:gd name="connsiteY857" fmla="*/ 896143 h 6857998"/>
              <a:gd name="connsiteX858" fmla="*/ 4957498 w 6435725"/>
              <a:gd name="connsiteY858" fmla="*/ 898789 h 6857998"/>
              <a:gd name="connsiteX859" fmla="*/ 4955116 w 6435725"/>
              <a:gd name="connsiteY859" fmla="*/ 900906 h 6857998"/>
              <a:gd name="connsiteX860" fmla="*/ 4949825 w 6435725"/>
              <a:gd name="connsiteY860" fmla="*/ 905139 h 6857998"/>
              <a:gd name="connsiteX861" fmla="*/ 4947444 w 6435725"/>
              <a:gd name="connsiteY861" fmla="*/ 907256 h 6857998"/>
              <a:gd name="connsiteX862" fmla="*/ 4944798 w 6435725"/>
              <a:gd name="connsiteY862" fmla="*/ 909637 h 6857998"/>
              <a:gd name="connsiteX863" fmla="*/ 4942416 w 6435725"/>
              <a:gd name="connsiteY863" fmla="*/ 912283 h 6857998"/>
              <a:gd name="connsiteX864" fmla="*/ 4940564 w 6435725"/>
              <a:gd name="connsiteY864" fmla="*/ 915193 h 6857998"/>
              <a:gd name="connsiteX865" fmla="*/ 4938977 w 6435725"/>
              <a:gd name="connsiteY865" fmla="*/ 918368 h 6857998"/>
              <a:gd name="connsiteX866" fmla="*/ 4937919 w 6435725"/>
              <a:gd name="connsiteY866" fmla="*/ 922073 h 6857998"/>
              <a:gd name="connsiteX867" fmla="*/ 4940564 w 6435725"/>
              <a:gd name="connsiteY867" fmla="*/ 921808 h 6857998"/>
              <a:gd name="connsiteX868" fmla="*/ 4943739 w 6435725"/>
              <a:gd name="connsiteY868" fmla="*/ 922073 h 6857998"/>
              <a:gd name="connsiteX869" fmla="*/ 4949296 w 6435725"/>
              <a:gd name="connsiteY869" fmla="*/ 922602 h 6857998"/>
              <a:gd name="connsiteX870" fmla="*/ 4954587 w 6435725"/>
              <a:gd name="connsiteY870" fmla="*/ 923660 h 6857998"/>
              <a:gd name="connsiteX871" fmla="*/ 4959879 w 6435725"/>
              <a:gd name="connsiteY871" fmla="*/ 925512 h 6857998"/>
              <a:gd name="connsiteX872" fmla="*/ 4964906 w 6435725"/>
              <a:gd name="connsiteY872" fmla="*/ 927364 h 6857998"/>
              <a:gd name="connsiteX873" fmla="*/ 4970198 w 6435725"/>
              <a:gd name="connsiteY873" fmla="*/ 929746 h 6857998"/>
              <a:gd name="connsiteX874" fmla="*/ 4980252 w 6435725"/>
              <a:gd name="connsiteY874" fmla="*/ 934508 h 6857998"/>
              <a:gd name="connsiteX875" fmla="*/ 4985014 w 6435725"/>
              <a:gd name="connsiteY875" fmla="*/ 936889 h 6857998"/>
              <a:gd name="connsiteX876" fmla="*/ 4990306 w 6435725"/>
              <a:gd name="connsiteY876" fmla="*/ 939271 h 6857998"/>
              <a:gd name="connsiteX877" fmla="*/ 4995598 w 6435725"/>
              <a:gd name="connsiteY877" fmla="*/ 941123 h 6857998"/>
              <a:gd name="connsiteX878" fmla="*/ 5001154 w 6435725"/>
              <a:gd name="connsiteY878" fmla="*/ 942975 h 6857998"/>
              <a:gd name="connsiteX879" fmla="*/ 5006975 w 6435725"/>
              <a:gd name="connsiteY879" fmla="*/ 943768 h 6857998"/>
              <a:gd name="connsiteX880" fmla="*/ 5012796 w 6435725"/>
              <a:gd name="connsiteY880" fmla="*/ 944562 h 6857998"/>
              <a:gd name="connsiteX881" fmla="*/ 5015706 w 6435725"/>
              <a:gd name="connsiteY881" fmla="*/ 944562 h 6857998"/>
              <a:gd name="connsiteX882" fmla="*/ 5018881 w 6435725"/>
              <a:gd name="connsiteY882" fmla="*/ 944562 h 6857998"/>
              <a:gd name="connsiteX883" fmla="*/ 5022056 w 6435725"/>
              <a:gd name="connsiteY883" fmla="*/ 944033 h 6857998"/>
              <a:gd name="connsiteX884" fmla="*/ 5025231 w 6435725"/>
              <a:gd name="connsiteY884" fmla="*/ 943504 h 6857998"/>
              <a:gd name="connsiteX885" fmla="*/ 5023908 w 6435725"/>
              <a:gd name="connsiteY885" fmla="*/ 948795 h 6857998"/>
              <a:gd name="connsiteX886" fmla="*/ 5022321 w 6435725"/>
              <a:gd name="connsiteY886" fmla="*/ 953558 h 6857998"/>
              <a:gd name="connsiteX887" fmla="*/ 5020204 w 6435725"/>
              <a:gd name="connsiteY887" fmla="*/ 958320 h 6857998"/>
              <a:gd name="connsiteX888" fmla="*/ 5018087 w 6435725"/>
              <a:gd name="connsiteY888" fmla="*/ 962554 h 6857998"/>
              <a:gd name="connsiteX889" fmla="*/ 5015441 w 6435725"/>
              <a:gd name="connsiteY889" fmla="*/ 966523 h 6857998"/>
              <a:gd name="connsiteX890" fmla="*/ 5013060 w 6435725"/>
              <a:gd name="connsiteY890" fmla="*/ 970227 h 6857998"/>
              <a:gd name="connsiteX891" fmla="*/ 5010414 w 6435725"/>
              <a:gd name="connsiteY891" fmla="*/ 973931 h 6857998"/>
              <a:gd name="connsiteX892" fmla="*/ 5007504 w 6435725"/>
              <a:gd name="connsiteY892" fmla="*/ 977371 h 6857998"/>
              <a:gd name="connsiteX893" fmla="*/ 5001419 w 6435725"/>
              <a:gd name="connsiteY893" fmla="*/ 983720 h 6857998"/>
              <a:gd name="connsiteX894" fmla="*/ 4995598 w 6435725"/>
              <a:gd name="connsiteY894" fmla="*/ 989806 h 6857998"/>
              <a:gd name="connsiteX895" fmla="*/ 4989777 w 6435725"/>
              <a:gd name="connsiteY895" fmla="*/ 996156 h 6857998"/>
              <a:gd name="connsiteX896" fmla="*/ 4984485 w 6435725"/>
              <a:gd name="connsiteY896" fmla="*/ 1002241 h 6857998"/>
              <a:gd name="connsiteX897" fmla="*/ 4983956 w 6435725"/>
              <a:gd name="connsiteY897" fmla="*/ 1005681 h 6857998"/>
              <a:gd name="connsiteX898" fmla="*/ 4983691 w 6435725"/>
              <a:gd name="connsiteY898" fmla="*/ 1008856 h 6857998"/>
              <a:gd name="connsiteX899" fmla="*/ 4984221 w 6435725"/>
              <a:gd name="connsiteY899" fmla="*/ 1012031 h 6857998"/>
              <a:gd name="connsiteX900" fmla="*/ 4984750 w 6435725"/>
              <a:gd name="connsiteY900" fmla="*/ 1015206 h 6857998"/>
              <a:gd name="connsiteX901" fmla="*/ 4986073 w 6435725"/>
              <a:gd name="connsiteY901" fmla="*/ 1017852 h 6857998"/>
              <a:gd name="connsiteX902" fmla="*/ 4987660 w 6435725"/>
              <a:gd name="connsiteY902" fmla="*/ 1020498 h 6857998"/>
              <a:gd name="connsiteX903" fmla="*/ 4990571 w 6435725"/>
              <a:gd name="connsiteY903" fmla="*/ 1025789 h 6857998"/>
              <a:gd name="connsiteX904" fmla="*/ 4994275 w 6435725"/>
              <a:gd name="connsiteY904" fmla="*/ 1031081 h 6857998"/>
              <a:gd name="connsiteX905" fmla="*/ 4997714 w 6435725"/>
              <a:gd name="connsiteY905" fmla="*/ 1036373 h 6857998"/>
              <a:gd name="connsiteX906" fmla="*/ 4999037 w 6435725"/>
              <a:gd name="connsiteY906" fmla="*/ 1039018 h 6857998"/>
              <a:gd name="connsiteX907" fmla="*/ 5000096 w 6435725"/>
              <a:gd name="connsiteY907" fmla="*/ 1042193 h 6857998"/>
              <a:gd name="connsiteX908" fmla="*/ 5000889 w 6435725"/>
              <a:gd name="connsiteY908" fmla="*/ 1044839 h 6857998"/>
              <a:gd name="connsiteX909" fmla="*/ 5001154 w 6435725"/>
              <a:gd name="connsiteY909" fmla="*/ 1048279 h 6857998"/>
              <a:gd name="connsiteX910" fmla="*/ 5064125 w 6435725"/>
              <a:gd name="connsiteY910" fmla="*/ 1083998 h 6857998"/>
              <a:gd name="connsiteX911" fmla="*/ 5068358 w 6435725"/>
              <a:gd name="connsiteY911" fmla="*/ 1083998 h 6857998"/>
              <a:gd name="connsiteX912" fmla="*/ 5072591 w 6435725"/>
              <a:gd name="connsiteY912" fmla="*/ 1084262 h 6857998"/>
              <a:gd name="connsiteX913" fmla="*/ 5076560 w 6435725"/>
              <a:gd name="connsiteY913" fmla="*/ 1084527 h 6857998"/>
              <a:gd name="connsiteX914" fmla="*/ 5080264 w 6435725"/>
              <a:gd name="connsiteY914" fmla="*/ 1085321 h 6857998"/>
              <a:gd name="connsiteX915" fmla="*/ 5083969 w 6435725"/>
              <a:gd name="connsiteY915" fmla="*/ 1086379 h 6857998"/>
              <a:gd name="connsiteX916" fmla="*/ 5087673 w 6435725"/>
              <a:gd name="connsiteY916" fmla="*/ 1087966 h 6857998"/>
              <a:gd name="connsiteX917" fmla="*/ 5091112 w 6435725"/>
              <a:gd name="connsiteY917" fmla="*/ 1089289 h 6857998"/>
              <a:gd name="connsiteX918" fmla="*/ 5094287 w 6435725"/>
              <a:gd name="connsiteY918" fmla="*/ 1091141 h 6857998"/>
              <a:gd name="connsiteX919" fmla="*/ 5097198 w 6435725"/>
              <a:gd name="connsiteY919" fmla="*/ 1093523 h 6857998"/>
              <a:gd name="connsiteX920" fmla="*/ 5100373 w 6435725"/>
              <a:gd name="connsiteY920" fmla="*/ 1095640 h 6857998"/>
              <a:gd name="connsiteX921" fmla="*/ 5103283 w 6435725"/>
              <a:gd name="connsiteY921" fmla="*/ 1098021 h 6857998"/>
              <a:gd name="connsiteX922" fmla="*/ 5106194 w 6435725"/>
              <a:gd name="connsiteY922" fmla="*/ 1100666 h 6857998"/>
              <a:gd name="connsiteX923" fmla="*/ 5111485 w 6435725"/>
              <a:gd name="connsiteY923" fmla="*/ 1106487 h 6857998"/>
              <a:gd name="connsiteX924" fmla="*/ 5116248 w 6435725"/>
              <a:gd name="connsiteY924" fmla="*/ 1113102 h 6857998"/>
              <a:gd name="connsiteX925" fmla="*/ 5119423 w 6435725"/>
              <a:gd name="connsiteY925" fmla="*/ 1116806 h 6857998"/>
              <a:gd name="connsiteX926" fmla="*/ 5122069 w 6435725"/>
              <a:gd name="connsiteY926" fmla="*/ 1119716 h 6857998"/>
              <a:gd name="connsiteX927" fmla="*/ 5124979 w 6435725"/>
              <a:gd name="connsiteY927" fmla="*/ 1122627 h 6857998"/>
              <a:gd name="connsiteX928" fmla="*/ 5127625 w 6435725"/>
              <a:gd name="connsiteY928" fmla="*/ 1124744 h 6857998"/>
              <a:gd name="connsiteX929" fmla="*/ 5130271 w 6435725"/>
              <a:gd name="connsiteY929" fmla="*/ 1126331 h 6857998"/>
              <a:gd name="connsiteX930" fmla="*/ 5133181 w 6435725"/>
              <a:gd name="connsiteY930" fmla="*/ 1127389 h 6857998"/>
              <a:gd name="connsiteX931" fmla="*/ 5135827 w 6435725"/>
              <a:gd name="connsiteY931" fmla="*/ 1128183 h 6857998"/>
              <a:gd name="connsiteX932" fmla="*/ 5138737 w 6435725"/>
              <a:gd name="connsiteY932" fmla="*/ 1128448 h 6857998"/>
              <a:gd name="connsiteX933" fmla="*/ 5141383 w 6435725"/>
              <a:gd name="connsiteY933" fmla="*/ 1128183 h 6857998"/>
              <a:gd name="connsiteX934" fmla="*/ 5144294 w 6435725"/>
              <a:gd name="connsiteY934" fmla="*/ 1127125 h 6857998"/>
              <a:gd name="connsiteX935" fmla="*/ 5146675 w 6435725"/>
              <a:gd name="connsiteY935" fmla="*/ 1125537 h 6857998"/>
              <a:gd name="connsiteX936" fmla="*/ 5149321 w 6435725"/>
              <a:gd name="connsiteY936" fmla="*/ 1123685 h 6857998"/>
              <a:gd name="connsiteX937" fmla="*/ 5151966 w 6435725"/>
              <a:gd name="connsiteY937" fmla="*/ 1121304 h 6857998"/>
              <a:gd name="connsiteX938" fmla="*/ 5154348 w 6435725"/>
              <a:gd name="connsiteY938" fmla="*/ 1118394 h 6857998"/>
              <a:gd name="connsiteX939" fmla="*/ 5156994 w 6435725"/>
              <a:gd name="connsiteY939" fmla="*/ 1114954 h 6857998"/>
              <a:gd name="connsiteX940" fmla="*/ 5159639 w 6435725"/>
              <a:gd name="connsiteY940" fmla="*/ 1110721 h 6857998"/>
              <a:gd name="connsiteX941" fmla="*/ 5160433 w 6435725"/>
              <a:gd name="connsiteY941" fmla="*/ 1107810 h 6857998"/>
              <a:gd name="connsiteX942" fmla="*/ 5161491 w 6435725"/>
              <a:gd name="connsiteY942" fmla="*/ 1105164 h 6857998"/>
              <a:gd name="connsiteX943" fmla="*/ 5163079 w 6435725"/>
              <a:gd name="connsiteY943" fmla="*/ 1103048 h 6857998"/>
              <a:gd name="connsiteX944" fmla="*/ 5164402 w 6435725"/>
              <a:gd name="connsiteY944" fmla="*/ 1101196 h 6857998"/>
              <a:gd name="connsiteX945" fmla="*/ 5165989 w 6435725"/>
              <a:gd name="connsiteY945" fmla="*/ 1099343 h 6857998"/>
              <a:gd name="connsiteX946" fmla="*/ 5167841 w 6435725"/>
              <a:gd name="connsiteY946" fmla="*/ 1098021 h 6857998"/>
              <a:gd name="connsiteX947" fmla="*/ 5169694 w 6435725"/>
              <a:gd name="connsiteY947" fmla="*/ 1096698 h 6857998"/>
              <a:gd name="connsiteX948" fmla="*/ 5171810 w 6435725"/>
              <a:gd name="connsiteY948" fmla="*/ 1095904 h 6857998"/>
              <a:gd name="connsiteX949" fmla="*/ 5174191 w 6435725"/>
              <a:gd name="connsiteY949" fmla="*/ 1094846 h 6857998"/>
              <a:gd name="connsiteX950" fmla="*/ 5176573 w 6435725"/>
              <a:gd name="connsiteY950" fmla="*/ 1094316 h 6857998"/>
              <a:gd name="connsiteX951" fmla="*/ 5181335 w 6435725"/>
              <a:gd name="connsiteY951" fmla="*/ 1093787 h 6857998"/>
              <a:gd name="connsiteX952" fmla="*/ 5186627 w 6435725"/>
              <a:gd name="connsiteY952" fmla="*/ 1092994 h 6857998"/>
              <a:gd name="connsiteX953" fmla="*/ 5191919 w 6435725"/>
              <a:gd name="connsiteY953" fmla="*/ 1092729 h 6857998"/>
              <a:gd name="connsiteX954" fmla="*/ 5196946 w 6435725"/>
              <a:gd name="connsiteY954" fmla="*/ 1092200 h 6857998"/>
              <a:gd name="connsiteX955" fmla="*/ 5201973 w 6435725"/>
              <a:gd name="connsiteY955" fmla="*/ 1091671 h 6857998"/>
              <a:gd name="connsiteX956" fmla="*/ 5206471 w 6435725"/>
              <a:gd name="connsiteY956" fmla="*/ 1090348 h 6857998"/>
              <a:gd name="connsiteX957" fmla="*/ 5209116 w 6435725"/>
              <a:gd name="connsiteY957" fmla="*/ 1089819 h 6857998"/>
              <a:gd name="connsiteX958" fmla="*/ 5211233 w 6435725"/>
              <a:gd name="connsiteY958" fmla="*/ 1088496 h 6857998"/>
              <a:gd name="connsiteX959" fmla="*/ 5213085 w 6435725"/>
              <a:gd name="connsiteY959" fmla="*/ 1087437 h 6857998"/>
              <a:gd name="connsiteX960" fmla="*/ 5214937 w 6435725"/>
              <a:gd name="connsiteY960" fmla="*/ 1086115 h 6857998"/>
              <a:gd name="connsiteX961" fmla="*/ 5216525 w 6435725"/>
              <a:gd name="connsiteY961" fmla="*/ 1084527 h 6857998"/>
              <a:gd name="connsiteX962" fmla="*/ 5217848 w 6435725"/>
              <a:gd name="connsiteY962" fmla="*/ 1082410 h 6857998"/>
              <a:gd name="connsiteX963" fmla="*/ 5219435 w 6435725"/>
              <a:gd name="connsiteY963" fmla="*/ 1080294 h 6857998"/>
              <a:gd name="connsiteX964" fmla="*/ 5220494 w 6435725"/>
              <a:gd name="connsiteY964" fmla="*/ 1077648 h 6857998"/>
              <a:gd name="connsiteX965" fmla="*/ 5221287 w 6435725"/>
              <a:gd name="connsiteY965" fmla="*/ 1074737 h 6857998"/>
              <a:gd name="connsiteX966" fmla="*/ 5221816 w 6435725"/>
              <a:gd name="connsiteY966" fmla="*/ 1071298 h 6857998"/>
              <a:gd name="connsiteX967" fmla="*/ 5197475 w 6435725"/>
              <a:gd name="connsiteY967" fmla="*/ 1046691 h 6857998"/>
              <a:gd name="connsiteX968" fmla="*/ 5194829 w 6435725"/>
              <a:gd name="connsiteY968" fmla="*/ 1044310 h 6857998"/>
              <a:gd name="connsiteX969" fmla="*/ 5192448 w 6435725"/>
              <a:gd name="connsiteY969" fmla="*/ 1042193 h 6857998"/>
              <a:gd name="connsiteX970" fmla="*/ 5186891 w 6435725"/>
              <a:gd name="connsiteY970" fmla="*/ 1037431 h 6857998"/>
              <a:gd name="connsiteX971" fmla="*/ 5181600 w 6435725"/>
              <a:gd name="connsiteY971" fmla="*/ 1032933 h 6857998"/>
              <a:gd name="connsiteX972" fmla="*/ 5179219 w 6435725"/>
              <a:gd name="connsiteY972" fmla="*/ 1030552 h 6857998"/>
              <a:gd name="connsiteX973" fmla="*/ 5177366 w 6435725"/>
              <a:gd name="connsiteY973" fmla="*/ 1027906 h 6857998"/>
              <a:gd name="connsiteX974" fmla="*/ 5175779 w 6435725"/>
              <a:gd name="connsiteY974" fmla="*/ 1025260 h 6857998"/>
              <a:gd name="connsiteX975" fmla="*/ 5174721 w 6435725"/>
              <a:gd name="connsiteY975" fmla="*/ 1022879 h 6857998"/>
              <a:gd name="connsiteX976" fmla="*/ 5174191 w 6435725"/>
              <a:gd name="connsiteY976" fmla="*/ 1019968 h 6857998"/>
              <a:gd name="connsiteX977" fmla="*/ 5174191 w 6435725"/>
              <a:gd name="connsiteY977" fmla="*/ 1018381 h 6857998"/>
              <a:gd name="connsiteX978" fmla="*/ 5174191 w 6435725"/>
              <a:gd name="connsiteY978" fmla="*/ 1016793 h 6857998"/>
              <a:gd name="connsiteX979" fmla="*/ 5174985 w 6435725"/>
              <a:gd name="connsiteY979" fmla="*/ 1015471 h 6857998"/>
              <a:gd name="connsiteX980" fmla="*/ 5175514 w 6435725"/>
              <a:gd name="connsiteY980" fmla="*/ 1013883 h 6857998"/>
              <a:gd name="connsiteX981" fmla="*/ 5177366 w 6435725"/>
              <a:gd name="connsiteY981" fmla="*/ 1010708 h 6857998"/>
              <a:gd name="connsiteX982" fmla="*/ 5180541 w 6435725"/>
              <a:gd name="connsiteY982" fmla="*/ 1007268 h 6857998"/>
              <a:gd name="connsiteX983" fmla="*/ 5184510 w 6435725"/>
              <a:gd name="connsiteY983" fmla="*/ 1004093 h 6857998"/>
              <a:gd name="connsiteX984" fmla="*/ 5186891 w 6435725"/>
              <a:gd name="connsiteY984" fmla="*/ 1002241 h 6857998"/>
              <a:gd name="connsiteX985" fmla="*/ 5189802 w 6435725"/>
              <a:gd name="connsiteY985" fmla="*/ 1000654 h 6857998"/>
              <a:gd name="connsiteX986" fmla="*/ 5192183 w 6435725"/>
              <a:gd name="connsiteY986" fmla="*/ 999595 h 6857998"/>
              <a:gd name="connsiteX987" fmla="*/ 5194564 w 6435725"/>
              <a:gd name="connsiteY987" fmla="*/ 999066 h 6857998"/>
              <a:gd name="connsiteX988" fmla="*/ 5196946 w 6435725"/>
              <a:gd name="connsiteY988" fmla="*/ 999066 h 6857998"/>
              <a:gd name="connsiteX989" fmla="*/ 5199591 w 6435725"/>
              <a:gd name="connsiteY989" fmla="*/ 999331 h 6857998"/>
              <a:gd name="connsiteX990" fmla="*/ 5201708 w 6435725"/>
              <a:gd name="connsiteY990" fmla="*/ 1000125 h 6857998"/>
              <a:gd name="connsiteX991" fmla="*/ 5203560 w 6435725"/>
              <a:gd name="connsiteY991" fmla="*/ 1001183 h 6857998"/>
              <a:gd name="connsiteX992" fmla="*/ 5205412 w 6435725"/>
              <a:gd name="connsiteY992" fmla="*/ 1002771 h 6857998"/>
              <a:gd name="connsiteX993" fmla="*/ 5207000 w 6435725"/>
              <a:gd name="connsiteY993" fmla="*/ 1004623 h 6857998"/>
              <a:gd name="connsiteX994" fmla="*/ 5208058 w 6435725"/>
              <a:gd name="connsiteY994" fmla="*/ 1006739 h 6857998"/>
              <a:gd name="connsiteX995" fmla="*/ 5209116 w 6435725"/>
              <a:gd name="connsiteY995" fmla="*/ 1009650 h 6857998"/>
              <a:gd name="connsiteX996" fmla="*/ 5209646 w 6435725"/>
              <a:gd name="connsiteY996" fmla="*/ 1012296 h 6857998"/>
              <a:gd name="connsiteX997" fmla="*/ 5209910 w 6435725"/>
              <a:gd name="connsiteY997" fmla="*/ 1015735 h 6857998"/>
              <a:gd name="connsiteX998" fmla="*/ 5209910 w 6435725"/>
              <a:gd name="connsiteY998" fmla="*/ 1019439 h 6857998"/>
              <a:gd name="connsiteX999" fmla="*/ 5209646 w 6435725"/>
              <a:gd name="connsiteY999" fmla="*/ 1023408 h 6857998"/>
              <a:gd name="connsiteX1000" fmla="*/ 5224991 w 6435725"/>
              <a:gd name="connsiteY1000" fmla="*/ 1067064 h 6857998"/>
              <a:gd name="connsiteX1001" fmla="*/ 5234781 w 6435725"/>
              <a:gd name="connsiteY1001" fmla="*/ 1094052 h 6857998"/>
              <a:gd name="connsiteX1002" fmla="*/ 5239808 w 6435725"/>
              <a:gd name="connsiteY1002" fmla="*/ 1093787 h 6857998"/>
              <a:gd name="connsiteX1003" fmla="*/ 5244041 w 6435725"/>
              <a:gd name="connsiteY1003" fmla="*/ 1092729 h 6857998"/>
              <a:gd name="connsiteX1004" fmla="*/ 5248275 w 6435725"/>
              <a:gd name="connsiteY1004" fmla="*/ 1091141 h 6857998"/>
              <a:gd name="connsiteX1005" fmla="*/ 5252244 w 6435725"/>
              <a:gd name="connsiteY1005" fmla="*/ 1089819 h 6857998"/>
              <a:gd name="connsiteX1006" fmla="*/ 5255948 w 6435725"/>
              <a:gd name="connsiteY1006" fmla="*/ 1087437 h 6857998"/>
              <a:gd name="connsiteX1007" fmla="*/ 5259387 w 6435725"/>
              <a:gd name="connsiteY1007" fmla="*/ 1085056 h 6857998"/>
              <a:gd name="connsiteX1008" fmla="*/ 5262827 w 6435725"/>
              <a:gd name="connsiteY1008" fmla="*/ 1082675 h 6857998"/>
              <a:gd name="connsiteX1009" fmla="*/ 5266266 w 6435725"/>
              <a:gd name="connsiteY1009" fmla="*/ 1079764 h 6857998"/>
              <a:gd name="connsiteX1010" fmla="*/ 5272616 w 6435725"/>
              <a:gd name="connsiteY1010" fmla="*/ 1073944 h 6857998"/>
              <a:gd name="connsiteX1011" fmla="*/ 5278966 w 6435725"/>
              <a:gd name="connsiteY1011" fmla="*/ 1068123 h 6857998"/>
              <a:gd name="connsiteX1012" fmla="*/ 5282141 w 6435725"/>
              <a:gd name="connsiteY1012" fmla="*/ 1065212 h 6857998"/>
              <a:gd name="connsiteX1013" fmla="*/ 5285581 w 6435725"/>
              <a:gd name="connsiteY1013" fmla="*/ 1062567 h 6857998"/>
              <a:gd name="connsiteX1014" fmla="*/ 5289285 w 6435725"/>
              <a:gd name="connsiteY1014" fmla="*/ 1060185 h 6857998"/>
              <a:gd name="connsiteX1015" fmla="*/ 5292989 w 6435725"/>
              <a:gd name="connsiteY1015" fmla="*/ 1058069 h 6857998"/>
              <a:gd name="connsiteX1016" fmla="*/ 5294312 w 6435725"/>
              <a:gd name="connsiteY1016" fmla="*/ 1057539 h 6857998"/>
              <a:gd name="connsiteX1017" fmla="*/ 5295635 w 6435725"/>
              <a:gd name="connsiteY1017" fmla="*/ 1056481 h 6857998"/>
              <a:gd name="connsiteX1018" fmla="*/ 5296958 w 6435725"/>
              <a:gd name="connsiteY1018" fmla="*/ 1055687 h 6857998"/>
              <a:gd name="connsiteX1019" fmla="*/ 5298016 w 6435725"/>
              <a:gd name="connsiteY1019" fmla="*/ 1054629 h 6857998"/>
              <a:gd name="connsiteX1020" fmla="*/ 5299604 w 6435725"/>
              <a:gd name="connsiteY1020" fmla="*/ 1052248 h 6857998"/>
              <a:gd name="connsiteX1021" fmla="*/ 5300927 w 6435725"/>
              <a:gd name="connsiteY1021" fmla="*/ 1049073 h 6857998"/>
              <a:gd name="connsiteX1022" fmla="*/ 5301721 w 6435725"/>
              <a:gd name="connsiteY1022" fmla="*/ 1046162 h 6857998"/>
              <a:gd name="connsiteX1023" fmla="*/ 5302514 w 6435725"/>
              <a:gd name="connsiteY1023" fmla="*/ 1042723 h 6857998"/>
              <a:gd name="connsiteX1024" fmla="*/ 5303308 w 6435725"/>
              <a:gd name="connsiteY1024" fmla="*/ 1035843 h 6857998"/>
              <a:gd name="connsiteX1025" fmla="*/ 5303573 w 6435725"/>
              <a:gd name="connsiteY1025" fmla="*/ 1032668 h 6857998"/>
              <a:gd name="connsiteX1026" fmla="*/ 5304631 w 6435725"/>
              <a:gd name="connsiteY1026" fmla="*/ 1029493 h 6857998"/>
              <a:gd name="connsiteX1027" fmla="*/ 5305425 w 6435725"/>
              <a:gd name="connsiteY1027" fmla="*/ 1027112 h 6857998"/>
              <a:gd name="connsiteX1028" fmla="*/ 5306748 w 6435725"/>
              <a:gd name="connsiteY1028" fmla="*/ 1024995 h 6857998"/>
              <a:gd name="connsiteX1029" fmla="*/ 5307541 w 6435725"/>
              <a:gd name="connsiteY1029" fmla="*/ 1023937 h 6857998"/>
              <a:gd name="connsiteX1030" fmla="*/ 5308864 w 6435725"/>
              <a:gd name="connsiteY1030" fmla="*/ 1023143 h 6857998"/>
              <a:gd name="connsiteX1031" fmla="*/ 5310187 w 6435725"/>
              <a:gd name="connsiteY1031" fmla="*/ 1022350 h 6857998"/>
              <a:gd name="connsiteX1032" fmla="*/ 5311246 w 6435725"/>
              <a:gd name="connsiteY1032" fmla="*/ 1022085 h 6857998"/>
              <a:gd name="connsiteX1033" fmla="*/ 5313098 w 6435725"/>
              <a:gd name="connsiteY1033" fmla="*/ 1022085 h 6857998"/>
              <a:gd name="connsiteX1034" fmla="*/ 5314950 w 6435725"/>
              <a:gd name="connsiteY1034" fmla="*/ 1022085 h 6857998"/>
              <a:gd name="connsiteX1035" fmla="*/ 5316802 w 6435725"/>
              <a:gd name="connsiteY1035" fmla="*/ 1022085 h 6857998"/>
              <a:gd name="connsiteX1036" fmla="*/ 5318919 w 6435725"/>
              <a:gd name="connsiteY1036" fmla="*/ 1022879 h 6857998"/>
              <a:gd name="connsiteX1037" fmla="*/ 5322358 w 6435725"/>
              <a:gd name="connsiteY1037" fmla="*/ 1023673 h 6857998"/>
              <a:gd name="connsiteX1038" fmla="*/ 5325798 w 6435725"/>
              <a:gd name="connsiteY1038" fmla="*/ 1024995 h 6857998"/>
              <a:gd name="connsiteX1039" fmla="*/ 5328444 w 6435725"/>
              <a:gd name="connsiteY1039" fmla="*/ 1026318 h 6857998"/>
              <a:gd name="connsiteX1040" fmla="*/ 5331619 w 6435725"/>
              <a:gd name="connsiteY1040" fmla="*/ 1027906 h 6857998"/>
              <a:gd name="connsiteX1041" fmla="*/ 5334000 w 6435725"/>
              <a:gd name="connsiteY1041" fmla="*/ 1030023 h 6857998"/>
              <a:gd name="connsiteX1042" fmla="*/ 5336381 w 6435725"/>
              <a:gd name="connsiteY1042" fmla="*/ 1032404 h 6857998"/>
              <a:gd name="connsiteX1043" fmla="*/ 5338762 w 6435725"/>
              <a:gd name="connsiteY1043" fmla="*/ 1034785 h 6857998"/>
              <a:gd name="connsiteX1044" fmla="*/ 5340085 w 6435725"/>
              <a:gd name="connsiteY1044" fmla="*/ 1037166 h 6857998"/>
              <a:gd name="connsiteX1045" fmla="*/ 5341408 w 6435725"/>
              <a:gd name="connsiteY1045" fmla="*/ 1040341 h 6857998"/>
              <a:gd name="connsiteX1046" fmla="*/ 5341937 w 6435725"/>
              <a:gd name="connsiteY1046" fmla="*/ 1043252 h 6857998"/>
              <a:gd name="connsiteX1047" fmla="*/ 5341937 w 6435725"/>
              <a:gd name="connsiteY1047" fmla="*/ 1046691 h 6857998"/>
              <a:gd name="connsiteX1048" fmla="*/ 5341408 w 6435725"/>
              <a:gd name="connsiteY1048" fmla="*/ 1050396 h 6857998"/>
              <a:gd name="connsiteX1049" fmla="*/ 5340085 w 6435725"/>
              <a:gd name="connsiteY1049" fmla="*/ 1054100 h 6857998"/>
              <a:gd name="connsiteX1050" fmla="*/ 5338233 w 6435725"/>
              <a:gd name="connsiteY1050" fmla="*/ 1058333 h 6857998"/>
              <a:gd name="connsiteX1051" fmla="*/ 5335587 w 6435725"/>
              <a:gd name="connsiteY1051" fmla="*/ 1062567 h 6857998"/>
              <a:gd name="connsiteX1052" fmla="*/ 5331883 w 6435725"/>
              <a:gd name="connsiteY1052" fmla="*/ 1067329 h 6857998"/>
              <a:gd name="connsiteX1053" fmla="*/ 5330560 w 6435725"/>
              <a:gd name="connsiteY1053" fmla="*/ 1068916 h 6857998"/>
              <a:gd name="connsiteX1054" fmla="*/ 5330296 w 6435725"/>
              <a:gd name="connsiteY1054" fmla="*/ 1070769 h 6857998"/>
              <a:gd name="connsiteX1055" fmla="*/ 5330296 w 6435725"/>
              <a:gd name="connsiteY1055" fmla="*/ 1072621 h 6857998"/>
              <a:gd name="connsiteX1056" fmla="*/ 5330825 w 6435725"/>
              <a:gd name="connsiteY1056" fmla="*/ 1074473 h 6857998"/>
              <a:gd name="connsiteX1057" fmla="*/ 5332148 w 6435725"/>
              <a:gd name="connsiteY1057" fmla="*/ 1076325 h 6857998"/>
              <a:gd name="connsiteX1058" fmla="*/ 5334000 w 6435725"/>
              <a:gd name="connsiteY1058" fmla="*/ 1077912 h 6857998"/>
              <a:gd name="connsiteX1059" fmla="*/ 5336116 w 6435725"/>
              <a:gd name="connsiteY1059" fmla="*/ 1079500 h 6857998"/>
              <a:gd name="connsiteX1060" fmla="*/ 5338762 w 6435725"/>
              <a:gd name="connsiteY1060" fmla="*/ 1081087 h 6857998"/>
              <a:gd name="connsiteX1061" fmla="*/ 5341408 w 6435725"/>
              <a:gd name="connsiteY1061" fmla="*/ 1082675 h 6857998"/>
              <a:gd name="connsiteX1062" fmla="*/ 5344583 w 6435725"/>
              <a:gd name="connsiteY1062" fmla="*/ 1083998 h 6857998"/>
              <a:gd name="connsiteX1063" fmla="*/ 5347494 w 6435725"/>
              <a:gd name="connsiteY1063" fmla="*/ 1085056 h 6857998"/>
              <a:gd name="connsiteX1064" fmla="*/ 5351198 w 6435725"/>
              <a:gd name="connsiteY1064" fmla="*/ 1086115 h 6857998"/>
              <a:gd name="connsiteX1065" fmla="*/ 5354637 w 6435725"/>
              <a:gd name="connsiteY1065" fmla="*/ 1086644 h 6857998"/>
              <a:gd name="connsiteX1066" fmla="*/ 5358606 w 6435725"/>
              <a:gd name="connsiteY1066" fmla="*/ 1086908 h 6857998"/>
              <a:gd name="connsiteX1067" fmla="*/ 5362310 w 6435725"/>
              <a:gd name="connsiteY1067" fmla="*/ 1087173 h 6857998"/>
              <a:gd name="connsiteX1068" fmla="*/ 5366014 w 6435725"/>
              <a:gd name="connsiteY1068" fmla="*/ 1086908 h 6857998"/>
              <a:gd name="connsiteX1069" fmla="*/ 5368396 w 6435725"/>
              <a:gd name="connsiteY1069" fmla="*/ 1086379 h 6857998"/>
              <a:gd name="connsiteX1070" fmla="*/ 5370777 w 6435725"/>
              <a:gd name="connsiteY1070" fmla="*/ 1085056 h 6857998"/>
              <a:gd name="connsiteX1071" fmla="*/ 5373158 w 6435725"/>
              <a:gd name="connsiteY1071" fmla="*/ 1083469 h 6857998"/>
              <a:gd name="connsiteX1072" fmla="*/ 5375275 w 6435725"/>
              <a:gd name="connsiteY1072" fmla="*/ 1081616 h 6857998"/>
              <a:gd name="connsiteX1073" fmla="*/ 5379244 w 6435725"/>
              <a:gd name="connsiteY1073" fmla="*/ 1077383 h 6857998"/>
              <a:gd name="connsiteX1074" fmla="*/ 5383212 w 6435725"/>
              <a:gd name="connsiteY1074" fmla="*/ 1073414 h 6857998"/>
              <a:gd name="connsiteX1075" fmla="*/ 5385329 w 6435725"/>
              <a:gd name="connsiteY1075" fmla="*/ 1071562 h 6857998"/>
              <a:gd name="connsiteX1076" fmla="*/ 5387446 w 6435725"/>
              <a:gd name="connsiteY1076" fmla="*/ 1070239 h 6857998"/>
              <a:gd name="connsiteX1077" fmla="*/ 5389562 w 6435725"/>
              <a:gd name="connsiteY1077" fmla="*/ 1069446 h 6857998"/>
              <a:gd name="connsiteX1078" fmla="*/ 5391679 w 6435725"/>
              <a:gd name="connsiteY1078" fmla="*/ 1069181 h 6857998"/>
              <a:gd name="connsiteX1079" fmla="*/ 5393002 w 6435725"/>
              <a:gd name="connsiteY1079" fmla="*/ 1069446 h 6857998"/>
              <a:gd name="connsiteX1080" fmla="*/ 5394325 w 6435725"/>
              <a:gd name="connsiteY1080" fmla="*/ 1069710 h 6857998"/>
              <a:gd name="connsiteX1081" fmla="*/ 5395648 w 6435725"/>
              <a:gd name="connsiteY1081" fmla="*/ 1070239 h 6857998"/>
              <a:gd name="connsiteX1082" fmla="*/ 5396971 w 6435725"/>
              <a:gd name="connsiteY1082" fmla="*/ 1071298 h 6857998"/>
              <a:gd name="connsiteX1083" fmla="*/ 5399881 w 6435725"/>
              <a:gd name="connsiteY1083" fmla="*/ 1073679 h 6857998"/>
              <a:gd name="connsiteX1084" fmla="*/ 5402791 w 6435725"/>
              <a:gd name="connsiteY1084" fmla="*/ 1077119 h 6857998"/>
              <a:gd name="connsiteX1085" fmla="*/ 5404644 w 6435725"/>
              <a:gd name="connsiteY1085" fmla="*/ 1079764 h 6857998"/>
              <a:gd name="connsiteX1086" fmla="*/ 5405966 w 6435725"/>
              <a:gd name="connsiteY1086" fmla="*/ 1082675 h 6857998"/>
              <a:gd name="connsiteX1087" fmla="*/ 5406231 w 6435725"/>
              <a:gd name="connsiteY1087" fmla="*/ 1085321 h 6857998"/>
              <a:gd name="connsiteX1088" fmla="*/ 5406496 w 6435725"/>
              <a:gd name="connsiteY1088" fmla="*/ 1088231 h 6857998"/>
              <a:gd name="connsiteX1089" fmla="*/ 5405966 w 6435725"/>
              <a:gd name="connsiteY1089" fmla="*/ 1090612 h 6857998"/>
              <a:gd name="connsiteX1090" fmla="*/ 5404908 w 6435725"/>
              <a:gd name="connsiteY1090" fmla="*/ 1093523 h 6857998"/>
              <a:gd name="connsiteX1091" fmla="*/ 5404114 w 6435725"/>
              <a:gd name="connsiteY1091" fmla="*/ 1095904 h 6857998"/>
              <a:gd name="connsiteX1092" fmla="*/ 5402527 w 6435725"/>
              <a:gd name="connsiteY1092" fmla="*/ 1098285 h 6857998"/>
              <a:gd name="connsiteX1093" fmla="*/ 5399087 w 6435725"/>
              <a:gd name="connsiteY1093" fmla="*/ 1103312 h 6857998"/>
              <a:gd name="connsiteX1094" fmla="*/ 5395648 w 6435725"/>
              <a:gd name="connsiteY1094" fmla="*/ 1107810 h 6857998"/>
              <a:gd name="connsiteX1095" fmla="*/ 5392737 w 6435725"/>
              <a:gd name="connsiteY1095" fmla="*/ 1113102 h 6857998"/>
              <a:gd name="connsiteX1096" fmla="*/ 5391414 w 6435725"/>
              <a:gd name="connsiteY1096" fmla="*/ 1115483 h 6857998"/>
              <a:gd name="connsiteX1097" fmla="*/ 5390621 w 6435725"/>
              <a:gd name="connsiteY1097" fmla="*/ 1117865 h 6857998"/>
              <a:gd name="connsiteX1098" fmla="*/ 5389562 w 6435725"/>
              <a:gd name="connsiteY1098" fmla="*/ 1120775 h 6857998"/>
              <a:gd name="connsiteX1099" fmla="*/ 5388504 w 6435725"/>
              <a:gd name="connsiteY1099" fmla="*/ 1123156 h 6857998"/>
              <a:gd name="connsiteX1100" fmla="*/ 5385329 w 6435725"/>
              <a:gd name="connsiteY1100" fmla="*/ 1128448 h 6857998"/>
              <a:gd name="connsiteX1101" fmla="*/ 5381889 w 6435725"/>
              <a:gd name="connsiteY1101" fmla="*/ 1134004 h 6857998"/>
              <a:gd name="connsiteX1102" fmla="*/ 5377921 w 6435725"/>
              <a:gd name="connsiteY1102" fmla="*/ 1140354 h 6857998"/>
              <a:gd name="connsiteX1103" fmla="*/ 5386652 w 6435725"/>
              <a:gd name="connsiteY1103" fmla="*/ 1143529 h 6857998"/>
              <a:gd name="connsiteX1104" fmla="*/ 5395119 w 6435725"/>
              <a:gd name="connsiteY1104" fmla="*/ 1145910 h 6857998"/>
              <a:gd name="connsiteX1105" fmla="*/ 5399087 w 6435725"/>
              <a:gd name="connsiteY1105" fmla="*/ 1146969 h 6857998"/>
              <a:gd name="connsiteX1106" fmla="*/ 5403321 w 6435725"/>
              <a:gd name="connsiteY1106" fmla="*/ 1147498 h 6857998"/>
              <a:gd name="connsiteX1107" fmla="*/ 5407554 w 6435725"/>
              <a:gd name="connsiteY1107" fmla="*/ 1148027 h 6857998"/>
              <a:gd name="connsiteX1108" fmla="*/ 5411523 w 6435725"/>
              <a:gd name="connsiteY1108" fmla="*/ 1148027 h 6857998"/>
              <a:gd name="connsiteX1109" fmla="*/ 5415756 w 6435725"/>
              <a:gd name="connsiteY1109" fmla="*/ 1148027 h 6857998"/>
              <a:gd name="connsiteX1110" fmla="*/ 5419725 w 6435725"/>
              <a:gd name="connsiteY1110" fmla="*/ 1147762 h 6857998"/>
              <a:gd name="connsiteX1111" fmla="*/ 5423694 w 6435725"/>
              <a:gd name="connsiteY1111" fmla="*/ 1147233 h 6857998"/>
              <a:gd name="connsiteX1112" fmla="*/ 5427662 w 6435725"/>
              <a:gd name="connsiteY1112" fmla="*/ 1146175 h 6857998"/>
              <a:gd name="connsiteX1113" fmla="*/ 5431631 w 6435725"/>
              <a:gd name="connsiteY1113" fmla="*/ 1144587 h 6857998"/>
              <a:gd name="connsiteX1114" fmla="*/ 5435335 w 6435725"/>
              <a:gd name="connsiteY1114" fmla="*/ 1143264 h 6857998"/>
              <a:gd name="connsiteX1115" fmla="*/ 5439304 w 6435725"/>
              <a:gd name="connsiteY1115" fmla="*/ 1140883 h 6857998"/>
              <a:gd name="connsiteX1116" fmla="*/ 5443273 w 6435725"/>
              <a:gd name="connsiteY1116" fmla="*/ 1138766 h 6857998"/>
              <a:gd name="connsiteX1117" fmla="*/ 5448300 w 6435725"/>
              <a:gd name="connsiteY1117" fmla="*/ 1135856 h 6857998"/>
              <a:gd name="connsiteX1118" fmla="*/ 5454914 w 6435725"/>
              <a:gd name="connsiteY1118" fmla="*/ 1152789 h 6857998"/>
              <a:gd name="connsiteX1119" fmla="*/ 5461794 w 6435725"/>
              <a:gd name="connsiteY1119" fmla="*/ 1169458 h 6857998"/>
              <a:gd name="connsiteX1120" fmla="*/ 5454385 w 6435725"/>
              <a:gd name="connsiteY1120" fmla="*/ 1180306 h 6857998"/>
              <a:gd name="connsiteX1121" fmla="*/ 5451475 w 6435725"/>
              <a:gd name="connsiteY1121" fmla="*/ 1184539 h 6857998"/>
              <a:gd name="connsiteX1122" fmla="*/ 5448829 w 6435725"/>
              <a:gd name="connsiteY1122" fmla="*/ 1189037 h 6857998"/>
              <a:gd name="connsiteX1123" fmla="*/ 5446977 w 6435725"/>
              <a:gd name="connsiteY1123" fmla="*/ 1192477 h 6857998"/>
              <a:gd name="connsiteX1124" fmla="*/ 5445919 w 6435725"/>
              <a:gd name="connsiteY1124" fmla="*/ 1195917 h 6857998"/>
              <a:gd name="connsiteX1125" fmla="*/ 5444860 w 6435725"/>
              <a:gd name="connsiteY1125" fmla="*/ 1199620 h 6857998"/>
              <a:gd name="connsiteX1126" fmla="*/ 5444596 w 6435725"/>
              <a:gd name="connsiteY1126" fmla="*/ 1203060 h 6857998"/>
              <a:gd name="connsiteX1127" fmla="*/ 5444860 w 6435725"/>
              <a:gd name="connsiteY1127" fmla="*/ 1206500 h 6857998"/>
              <a:gd name="connsiteX1128" fmla="*/ 5445389 w 6435725"/>
              <a:gd name="connsiteY1128" fmla="*/ 1210204 h 6857998"/>
              <a:gd name="connsiteX1129" fmla="*/ 5446712 w 6435725"/>
              <a:gd name="connsiteY1129" fmla="*/ 1213908 h 6857998"/>
              <a:gd name="connsiteX1130" fmla="*/ 5448300 w 6435725"/>
              <a:gd name="connsiteY1130" fmla="*/ 1218141 h 6857998"/>
              <a:gd name="connsiteX1131" fmla="*/ 5450416 w 6435725"/>
              <a:gd name="connsiteY1131" fmla="*/ 1222640 h 6857998"/>
              <a:gd name="connsiteX1132" fmla="*/ 5453327 w 6435725"/>
              <a:gd name="connsiteY1132" fmla="*/ 1227931 h 6857998"/>
              <a:gd name="connsiteX1133" fmla="*/ 5459677 w 6435725"/>
              <a:gd name="connsiteY1133" fmla="*/ 1240102 h 6857998"/>
              <a:gd name="connsiteX1134" fmla="*/ 5460206 w 6435725"/>
              <a:gd name="connsiteY1134" fmla="*/ 1241425 h 6857998"/>
              <a:gd name="connsiteX1135" fmla="*/ 5460206 w 6435725"/>
              <a:gd name="connsiteY1135" fmla="*/ 1242483 h 6857998"/>
              <a:gd name="connsiteX1136" fmla="*/ 5460206 w 6435725"/>
              <a:gd name="connsiteY1136" fmla="*/ 1244865 h 6857998"/>
              <a:gd name="connsiteX1137" fmla="*/ 5459941 w 6435725"/>
              <a:gd name="connsiteY1137" fmla="*/ 1247510 h 6857998"/>
              <a:gd name="connsiteX1138" fmla="*/ 5459148 w 6435725"/>
              <a:gd name="connsiteY1138" fmla="*/ 1250421 h 6857998"/>
              <a:gd name="connsiteX1139" fmla="*/ 5456766 w 6435725"/>
              <a:gd name="connsiteY1139" fmla="*/ 1256241 h 6857998"/>
              <a:gd name="connsiteX1140" fmla="*/ 5454385 w 6435725"/>
              <a:gd name="connsiteY1140" fmla="*/ 1262062 h 6857998"/>
              <a:gd name="connsiteX1141" fmla="*/ 5444331 w 6435725"/>
              <a:gd name="connsiteY1141" fmla="*/ 1288785 h 6857998"/>
              <a:gd name="connsiteX1142" fmla="*/ 5434277 w 6435725"/>
              <a:gd name="connsiteY1142" fmla="*/ 1315508 h 6857998"/>
              <a:gd name="connsiteX1143" fmla="*/ 5435071 w 6435725"/>
              <a:gd name="connsiteY1143" fmla="*/ 1324769 h 6857998"/>
              <a:gd name="connsiteX1144" fmla="*/ 5435600 w 6435725"/>
              <a:gd name="connsiteY1144" fmla="*/ 1333765 h 6857998"/>
              <a:gd name="connsiteX1145" fmla="*/ 5436923 w 6435725"/>
              <a:gd name="connsiteY1145" fmla="*/ 1352021 h 6857998"/>
              <a:gd name="connsiteX1146" fmla="*/ 5437716 w 6435725"/>
              <a:gd name="connsiteY1146" fmla="*/ 1370542 h 6857998"/>
              <a:gd name="connsiteX1147" fmla="*/ 5438775 w 6435725"/>
              <a:gd name="connsiteY1147" fmla="*/ 1379273 h 6857998"/>
              <a:gd name="connsiteX1148" fmla="*/ 5439569 w 6435725"/>
              <a:gd name="connsiteY1148" fmla="*/ 1388533 h 6857998"/>
              <a:gd name="connsiteX1149" fmla="*/ 5440891 w 6435725"/>
              <a:gd name="connsiteY1149" fmla="*/ 1397529 h 6857998"/>
              <a:gd name="connsiteX1150" fmla="*/ 5442479 w 6435725"/>
              <a:gd name="connsiteY1150" fmla="*/ 1406260 h 6857998"/>
              <a:gd name="connsiteX1151" fmla="*/ 5444331 w 6435725"/>
              <a:gd name="connsiteY1151" fmla="*/ 1415256 h 6857998"/>
              <a:gd name="connsiteX1152" fmla="*/ 5446977 w 6435725"/>
              <a:gd name="connsiteY1152" fmla="*/ 1423987 h 6857998"/>
              <a:gd name="connsiteX1153" fmla="*/ 5450152 w 6435725"/>
              <a:gd name="connsiteY1153" fmla="*/ 1432454 h 6857998"/>
              <a:gd name="connsiteX1154" fmla="*/ 5453856 w 6435725"/>
              <a:gd name="connsiteY1154" fmla="*/ 1441185 h 6857998"/>
              <a:gd name="connsiteX1155" fmla="*/ 5455973 w 6435725"/>
              <a:gd name="connsiteY1155" fmla="*/ 1445419 h 6857998"/>
              <a:gd name="connsiteX1156" fmla="*/ 5458089 w 6435725"/>
              <a:gd name="connsiteY1156" fmla="*/ 1449387 h 6857998"/>
              <a:gd name="connsiteX1157" fmla="*/ 5461000 w 6435725"/>
              <a:gd name="connsiteY1157" fmla="*/ 1453356 h 6857998"/>
              <a:gd name="connsiteX1158" fmla="*/ 5463646 w 6435725"/>
              <a:gd name="connsiteY1158" fmla="*/ 1457589 h 6857998"/>
              <a:gd name="connsiteX1159" fmla="*/ 5467350 w 6435725"/>
              <a:gd name="connsiteY1159" fmla="*/ 1453356 h 6857998"/>
              <a:gd name="connsiteX1160" fmla="*/ 5471054 w 6435725"/>
              <a:gd name="connsiteY1160" fmla="*/ 1449652 h 6857998"/>
              <a:gd name="connsiteX1161" fmla="*/ 5475023 w 6435725"/>
              <a:gd name="connsiteY1161" fmla="*/ 1446212 h 6857998"/>
              <a:gd name="connsiteX1162" fmla="*/ 5478991 w 6435725"/>
              <a:gd name="connsiteY1162" fmla="*/ 1443037 h 6857998"/>
              <a:gd name="connsiteX1163" fmla="*/ 5482696 w 6435725"/>
              <a:gd name="connsiteY1163" fmla="*/ 1439862 h 6857998"/>
              <a:gd name="connsiteX1164" fmla="*/ 5486664 w 6435725"/>
              <a:gd name="connsiteY1164" fmla="*/ 1436687 h 6857998"/>
              <a:gd name="connsiteX1165" fmla="*/ 5490633 w 6435725"/>
              <a:gd name="connsiteY1165" fmla="*/ 1434306 h 6857998"/>
              <a:gd name="connsiteX1166" fmla="*/ 5494602 w 6435725"/>
              <a:gd name="connsiteY1166" fmla="*/ 1431925 h 6857998"/>
              <a:gd name="connsiteX1167" fmla="*/ 5498571 w 6435725"/>
              <a:gd name="connsiteY1167" fmla="*/ 1429808 h 6857998"/>
              <a:gd name="connsiteX1168" fmla="*/ 5502539 w 6435725"/>
              <a:gd name="connsiteY1168" fmla="*/ 1427956 h 6857998"/>
              <a:gd name="connsiteX1169" fmla="*/ 5507037 w 6435725"/>
              <a:gd name="connsiteY1169" fmla="*/ 1426104 h 6857998"/>
              <a:gd name="connsiteX1170" fmla="*/ 5511006 w 6435725"/>
              <a:gd name="connsiteY1170" fmla="*/ 1424781 h 6857998"/>
              <a:gd name="connsiteX1171" fmla="*/ 5514975 w 6435725"/>
              <a:gd name="connsiteY1171" fmla="*/ 1423458 h 6857998"/>
              <a:gd name="connsiteX1172" fmla="*/ 5519208 w 6435725"/>
              <a:gd name="connsiteY1172" fmla="*/ 1422664 h 6857998"/>
              <a:gd name="connsiteX1173" fmla="*/ 5523177 w 6435725"/>
              <a:gd name="connsiteY1173" fmla="*/ 1421606 h 6857998"/>
              <a:gd name="connsiteX1174" fmla="*/ 5527410 w 6435725"/>
              <a:gd name="connsiteY1174" fmla="*/ 1421342 h 6857998"/>
              <a:gd name="connsiteX1175" fmla="*/ 5531908 w 6435725"/>
              <a:gd name="connsiteY1175" fmla="*/ 1421077 h 6857998"/>
              <a:gd name="connsiteX1176" fmla="*/ 5535877 w 6435725"/>
              <a:gd name="connsiteY1176" fmla="*/ 1421077 h 6857998"/>
              <a:gd name="connsiteX1177" fmla="*/ 5540110 w 6435725"/>
              <a:gd name="connsiteY1177" fmla="*/ 1421077 h 6857998"/>
              <a:gd name="connsiteX1178" fmla="*/ 5544344 w 6435725"/>
              <a:gd name="connsiteY1178" fmla="*/ 1421606 h 6857998"/>
              <a:gd name="connsiteX1179" fmla="*/ 5548842 w 6435725"/>
              <a:gd name="connsiteY1179" fmla="*/ 1422400 h 6857998"/>
              <a:gd name="connsiteX1180" fmla="*/ 5553075 w 6435725"/>
              <a:gd name="connsiteY1180" fmla="*/ 1423194 h 6857998"/>
              <a:gd name="connsiteX1181" fmla="*/ 5557308 w 6435725"/>
              <a:gd name="connsiteY1181" fmla="*/ 1424516 h 6857998"/>
              <a:gd name="connsiteX1182" fmla="*/ 5561542 w 6435725"/>
              <a:gd name="connsiteY1182" fmla="*/ 1425839 h 6857998"/>
              <a:gd name="connsiteX1183" fmla="*/ 5566040 w 6435725"/>
              <a:gd name="connsiteY1183" fmla="*/ 1427162 h 6857998"/>
              <a:gd name="connsiteX1184" fmla="*/ 5570273 w 6435725"/>
              <a:gd name="connsiteY1184" fmla="*/ 1429014 h 6857998"/>
              <a:gd name="connsiteX1185" fmla="*/ 5574771 w 6435725"/>
              <a:gd name="connsiteY1185" fmla="*/ 1431131 h 6857998"/>
              <a:gd name="connsiteX1186" fmla="*/ 5579004 w 6435725"/>
              <a:gd name="connsiteY1186" fmla="*/ 1433777 h 6857998"/>
              <a:gd name="connsiteX1187" fmla="*/ 5583502 w 6435725"/>
              <a:gd name="connsiteY1187" fmla="*/ 1436158 h 6857998"/>
              <a:gd name="connsiteX1188" fmla="*/ 5588000 w 6435725"/>
              <a:gd name="connsiteY1188" fmla="*/ 1438804 h 6857998"/>
              <a:gd name="connsiteX1189" fmla="*/ 5596996 w 6435725"/>
              <a:gd name="connsiteY1189" fmla="*/ 1445154 h 6857998"/>
              <a:gd name="connsiteX1190" fmla="*/ 5599377 w 6435725"/>
              <a:gd name="connsiteY1190" fmla="*/ 1447006 h 6857998"/>
              <a:gd name="connsiteX1191" fmla="*/ 5601758 w 6435725"/>
              <a:gd name="connsiteY1191" fmla="*/ 1448329 h 6857998"/>
              <a:gd name="connsiteX1192" fmla="*/ 5607050 w 6435725"/>
              <a:gd name="connsiteY1192" fmla="*/ 1450975 h 6857998"/>
              <a:gd name="connsiteX1193" fmla="*/ 5612871 w 6435725"/>
              <a:gd name="connsiteY1193" fmla="*/ 1453091 h 6857998"/>
              <a:gd name="connsiteX1194" fmla="*/ 5618956 w 6435725"/>
              <a:gd name="connsiteY1194" fmla="*/ 1454944 h 6857998"/>
              <a:gd name="connsiteX1195" fmla="*/ 5625571 w 6435725"/>
              <a:gd name="connsiteY1195" fmla="*/ 1456531 h 6857998"/>
              <a:gd name="connsiteX1196" fmla="*/ 5631921 w 6435725"/>
              <a:gd name="connsiteY1196" fmla="*/ 1457325 h 6857998"/>
              <a:gd name="connsiteX1197" fmla="*/ 5638271 w 6435725"/>
              <a:gd name="connsiteY1197" fmla="*/ 1457854 h 6857998"/>
              <a:gd name="connsiteX1198" fmla="*/ 5644621 w 6435725"/>
              <a:gd name="connsiteY1198" fmla="*/ 1458383 h 6857998"/>
              <a:gd name="connsiteX1199" fmla="*/ 5650706 w 6435725"/>
              <a:gd name="connsiteY1199" fmla="*/ 1458648 h 6857998"/>
              <a:gd name="connsiteX1200" fmla="*/ 5656262 w 6435725"/>
              <a:gd name="connsiteY1200" fmla="*/ 1458648 h 6857998"/>
              <a:gd name="connsiteX1201" fmla="*/ 5665788 w 6435725"/>
              <a:gd name="connsiteY1201" fmla="*/ 1457854 h 6857998"/>
              <a:gd name="connsiteX1202" fmla="*/ 5672402 w 6435725"/>
              <a:gd name="connsiteY1202" fmla="*/ 1457060 h 6857998"/>
              <a:gd name="connsiteX1203" fmla="*/ 5674519 w 6435725"/>
              <a:gd name="connsiteY1203" fmla="*/ 1456531 h 6857998"/>
              <a:gd name="connsiteX1204" fmla="*/ 5675577 w 6435725"/>
              <a:gd name="connsiteY1204" fmla="*/ 1455737 h 6857998"/>
              <a:gd name="connsiteX1205" fmla="*/ 5678752 w 6435725"/>
              <a:gd name="connsiteY1205" fmla="*/ 1452827 h 6857998"/>
              <a:gd name="connsiteX1206" fmla="*/ 5681662 w 6435725"/>
              <a:gd name="connsiteY1206" fmla="*/ 1449652 h 6857998"/>
              <a:gd name="connsiteX1207" fmla="*/ 5684838 w 6435725"/>
              <a:gd name="connsiteY1207" fmla="*/ 1447271 h 6857998"/>
              <a:gd name="connsiteX1208" fmla="*/ 5687484 w 6435725"/>
              <a:gd name="connsiteY1208" fmla="*/ 1445419 h 6857998"/>
              <a:gd name="connsiteX1209" fmla="*/ 5690394 w 6435725"/>
              <a:gd name="connsiteY1209" fmla="*/ 1443567 h 6857998"/>
              <a:gd name="connsiteX1210" fmla="*/ 5693040 w 6435725"/>
              <a:gd name="connsiteY1210" fmla="*/ 1442244 h 6857998"/>
              <a:gd name="connsiteX1211" fmla="*/ 5695421 w 6435725"/>
              <a:gd name="connsiteY1211" fmla="*/ 1441450 h 6857998"/>
              <a:gd name="connsiteX1212" fmla="*/ 5698331 w 6435725"/>
              <a:gd name="connsiteY1212" fmla="*/ 1440656 h 6857998"/>
              <a:gd name="connsiteX1213" fmla="*/ 5700712 w 6435725"/>
              <a:gd name="connsiteY1213" fmla="*/ 1440391 h 6857998"/>
              <a:gd name="connsiteX1214" fmla="*/ 5703094 w 6435725"/>
              <a:gd name="connsiteY1214" fmla="*/ 1440391 h 6857998"/>
              <a:gd name="connsiteX1215" fmla="*/ 5705475 w 6435725"/>
              <a:gd name="connsiteY1215" fmla="*/ 1440656 h 6857998"/>
              <a:gd name="connsiteX1216" fmla="*/ 5707856 w 6435725"/>
              <a:gd name="connsiteY1216" fmla="*/ 1441185 h 6857998"/>
              <a:gd name="connsiteX1217" fmla="*/ 5709973 w 6435725"/>
              <a:gd name="connsiteY1217" fmla="*/ 1441979 h 6857998"/>
              <a:gd name="connsiteX1218" fmla="*/ 5712090 w 6435725"/>
              <a:gd name="connsiteY1218" fmla="*/ 1442508 h 6857998"/>
              <a:gd name="connsiteX1219" fmla="*/ 5716323 w 6435725"/>
              <a:gd name="connsiteY1219" fmla="*/ 1445154 h 6857998"/>
              <a:gd name="connsiteX1220" fmla="*/ 5720292 w 6435725"/>
              <a:gd name="connsiteY1220" fmla="*/ 1447800 h 6857998"/>
              <a:gd name="connsiteX1221" fmla="*/ 5724790 w 6435725"/>
              <a:gd name="connsiteY1221" fmla="*/ 1450975 h 6857998"/>
              <a:gd name="connsiteX1222" fmla="*/ 5732462 w 6435725"/>
              <a:gd name="connsiteY1222" fmla="*/ 1457854 h 6857998"/>
              <a:gd name="connsiteX1223" fmla="*/ 5736431 w 6435725"/>
              <a:gd name="connsiteY1223" fmla="*/ 1461029 h 6857998"/>
              <a:gd name="connsiteX1224" fmla="*/ 5740400 w 6435725"/>
              <a:gd name="connsiteY1224" fmla="*/ 1464204 h 6857998"/>
              <a:gd name="connsiteX1225" fmla="*/ 5744634 w 6435725"/>
              <a:gd name="connsiteY1225" fmla="*/ 1466585 h 6857998"/>
              <a:gd name="connsiteX1226" fmla="*/ 5746486 w 6435725"/>
              <a:gd name="connsiteY1226" fmla="*/ 1467379 h 6857998"/>
              <a:gd name="connsiteX1227" fmla="*/ 5748602 w 6435725"/>
              <a:gd name="connsiteY1227" fmla="*/ 1468173 h 6857998"/>
              <a:gd name="connsiteX1228" fmla="*/ 5773208 w 6435725"/>
              <a:gd name="connsiteY1228" fmla="*/ 1462616 h 6857998"/>
              <a:gd name="connsiteX1229" fmla="*/ 5776119 w 6435725"/>
              <a:gd name="connsiteY1229" fmla="*/ 1460500 h 6857998"/>
              <a:gd name="connsiteX1230" fmla="*/ 5779029 w 6435725"/>
              <a:gd name="connsiteY1230" fmla="*/ 1458648 h 6857998"/>
              <a:gd name="connsiteX1231" fmla="*/ 5782204 w 6435725"/>
              <a:gd name="connsiteY1231" fmla="*/ 1457060 h 6857998"/>
              <a:gd name="connsiteX1232" fmla="*/ 5785114 w 6435725"/>
              <a:gd name="connsiteY1232" fmla="*/ 1455737 h 6857998"/>
              <a:gd name="connsiteX1233" fmla="*/ 5788290 w 6435725"/>
              <a:gd name="connsiteY1233" fmla="*/ 1455208 h 6857998"/>
              <a:gd name="connsiteX1234" fmla="*/ 5791729 w 6435725"/>
              <a:gd name="connsiteY1234" fmla="*/ 1454944 h 6857998"/>
              <a:gd name="connsiteX1235" fmla="*/ 5795169 w 6435725"/>
              <a:gd name="connsiteY1235" fmla="*/ 1455208 h 6857998"/>
              <a:gd name="connsiteX1236" fmla="*/ 5798608 w 6435725"/>
              <a:gd name="connsiteY1236" fmla="*/ 1455737 h 6857998"/>
              <a:gd name="connsiteX1237" fmla="*/ 5799931 w 6435725"/>
              <a:gd name="connsiteY1237" fmla="*/ 1455737 h 6857998"/>
              <a:gd name="connsiteX1238" fmla="*/ 5801519 w 6435725"/>
              <a:gd name="connsiteY1238" fmla="*/ 1455737 h 6857998"/>
              <a:gd name="connsiteX1239" fmla="*/ 5802842 w 6435725"/>
              <a:gd name="connsiteY1239" fmla="*/ 1455473 h 6857998"/>
              <a:gd name="connsiteX1240" fmla="*/ 5804429 w 6435725"/>
              <a:gd name="connsiteY1240" fmla="*/ 1454944 h 6857998"/>
              <a:gd name="connsiteX1241" fmla="*/ 5807869 w 6435725"/>
              <a:gd name="connsiteY1241" fmla="*/ 1453091 h 6857998"/>
              <a:gd name="connsiteX1242" fmla="*/ 5811308 w 6435725"/>
              <a:gd name="connsiteY1242" fmla="*/ 1450181 h 6857998"/>
              <a:gd name="connsiteX1243" fmla="*/ 5815277 w 6435725"/>
              <a:gd name="connsiteY1243" fmla="*/ 1447006 h 6857998"/>
              <a:gd name="connsiteX1244" fmla="*/ 5818981 w 6435725"/>
              <a:gd name="connsiteY1244" fmla="*/ 1443567 h 6857998"/>
              <a:gd name="connsiteX1245" fmla="*/ 5826919 w 6435725"/>
              <a:gd name="connsiteY1245" fmla="*/ 1436423 h 6857998"/>
              <a:gd name="connsiteX1246" fmla="*/ 5847556 w 6435725"/>
              <a:gd name="connsiteY1246" fmla="*/ 1434835 h 6857998"/>
              <a:gd name="connsiteX1247" fmla="*/ 5848086 w 6435725"/>
              <a:gd name="connsiteY1247" fmla="*/ 1437746 h 6857998"/>
              <a:gd name="connsiteX1248" fmla="*/ 5848350 w 6435725"/>
              <a:gd name="connsiteY1248" fmla="*/ 1440656 h 6857998"/>
              <a:gd name="connsiteX1249" fmla="*/ 5848879 w 6435725"/>
              <a:gd name="connsiteY1249" fmla="*/ 1444096 h 6857998"/>
              <a:gd name="connsiteX1250" fmla="*/ 5848879 w 6435725"/>
              <a:gd name="connsiteY1250" fmla="*/ 1448329 h 6857998"/>
              <a:gd name="connsiteX1251" fmla="*/ 5848350 w 6435725"/>
              <a:gd name="connsiteY1251" fmla="*/ 1458383 h 6857998"/>
              <a:gd name="connsiteX1252" fmla="*/ 5847556 w 6435725"/>
              <a:gd name="connsiteY1252" fmla="*/ 1470819 h 6857998"/>
              <a:gd name="connsiteX1253" fmla="*/ 5853112 w 6435725"/>
              <a:gd name="connsiteY1253" fmla="*/ 1473993 h 6857998"/>
              <a:gd name="connsiteX1254" fmla="*/ 5857875 w 6435725"/>
              <a:gd name="connsiteY1254" fmla="*/ 1477433 h 6857998"/>
              <a:gd name="connsiteX1255" fmla="*/ 5862638 w 6435725"/>
              <a:gd name="connsiteY1255" fmla="*/ 1480608 h 6857998"/>
              <a:gd name="connsiteX1256" fmla="*/ 5866871 w 6435725"/>
              <a:gd name="connsiteY1256" fmla="*/ 1484312 h 6857998"/>
              <a:gd name="connsiteX1257" fmla="*/ 5870840 w 6435725"/>
              <a:gd name="connsiteY1257" fmla="*/ 1488016 h 6857998"/>
              <a:gd name="connsiteX1258" fmla="*/ 5874544 w 6435725"/>
              <a:gd name="connsiteY1258" fmla="*/ 1491985 h 6857998"/>
              <a:gd name="connsiteX1259" fmla="*/ 5877719 w 6435725"/>
              <a:gd name="connsiteY1259" fmla="*/ 1495954 h 6857998"/>
              <a:gd name="connsiteX1260" fmla="*/ 5880629 w 6435725"/>
              <a:gd name="connsiteY1260" fmla="*/ 1500452 h 6857998"/>
              <a:gd name="connsiteX1261" fmla="*/ 5883540 w 6435725"/>
              <a:gd name="connsiteY1261" fmla="*/ 1504685 h 6857998"/>
              <a:gd name="connsiteX1262" fmla="*/ 5885921 w 6435725"/>
              <a:gd name="connsiteY1262" fmla="*/ 1508918 h 6857998"/>
              <a:gd name="connsiteX1263" fmla="*/ 5888038 w 6435725"/>
              <a:gd name="connsiteY1263" fmla="*/ 1513152 h 6857998"/>
              <a:gd name="connsiteX1264" fmla="*/ 5889890 w 6435725"/>
              <a:gd name="connsiteY1264" fmla="*/ 1517914 h 6857998"/>
              <a:gd name="connsiteX1265" fmla="*/ 5891477 w 6435725"/>
              <a:gd name="connsiteY1265" fmla="*/ 1522412 h 6857998"/>
              <a:gd name="connsiteX1266" fmla="*/ 5893064 w 6435725"/>
              <a:gd name="connsiteY1266" fmla="*/ 1527439 h 6857998"/>
              <a:gd name="connsiteX1267" fmla="*/ 5894652 w 6435725"/>
              <a:gd name="connsiteY1267" fmla="*/ 1531937 h 6857998"/>
              <a:gd name="connsiteX1268" fmla="*/ 5895446 w 6435725"/>
              <a:gd name="connsiteY1268" fmla="*/ 1536964 h 6857998"/>
              <a:gd name="connsiteX1269" fmla="*/ 5897298 w 6435725"/>
              <a:gd name="connsiteY1269" fmla="*/ 1547018 h 6857998"/>
              <a:gd name="connsiteX1270" fmla="*/ 5898621 w 6435725"/>
              <a:gd name="connsiteY1270" fmla="*/ 1556808 h 6857998"/>
              <a:gd name="connsiteX1271" fmla="*/ 5899414 w 6435725"/>
              <a:gd name="connsiteY1271" fmla="*/ 1567127 h 6857998"/>
              <a:gd name="connsiteX1272" fmla="*/ 5900208 w 6435725"/>
              <a:gd name="connsiteY1272" fmla="*/ 1577446 h 6857998"/>
              <a:gd name="connsiteX1273" fmla="*/ 5901266 w 6435725"/>
              <a:gd name="connsiteY1273" fmla="*/ 1597819 h 6857998"/>
              <a:gd name="connsiteX1274" fmla="*/ 5901796 w 6435725"/>
              <a:gd name="connsiteY1274" fmla="*/ 1607873 h 6857998"/>
              <a:gd name="connsiteX1275" fmla="*/ 5902854 w 6435725"/>
              <a:gd name="connsiteY1275" fmla="*/ 1617927 h 6857998"/>
              <a:gd name="connsiteX1276" fmla="*/ 5903384 w 6435725"/>
              <a:gd name="connsiteY1276" fmla="*/ 1621102 h 6857998"/>
              <a:gd name="connsiteX1277" fmla="*/ 5904442 w 6435725"/>
              <a:gd name="connsiteY1277" fmla="*/ 1623748 h 6857998"/>
              <a:gd name="connsiteX1278" fmla="*/ 5905236 w 6435725"/>
              <a:gd name="connsiteY1278" fmla="*/ 1626658 h 6857998"/>
              <a:gd name="connsiteX1279" fmla="*/ 5906558 w 6435725"/>
              <a:gd name="connsiteY1279" fmla="*/ 1629039 h 6857998"/>
              <a:gd name="connsiteX1280" fmla="*/ 5908410 w 6435725"/>
              <a:gd name="connsiteY1280" fmla="*/ 1631421 h 6857998"/>
              <a:gd name="connsiteX1281" fmla="*/ 5909998 w 6435725"/>
              <a:gd name="connsiteY1281" fmla="*/ 1634067 h 6857998"/>
              <a:gd name="connsiteX1282" fmla="*/ 5912114 w 6435725"/>
              <a:gd name="connsiteY1282" fmla="*/ 1636183 h 6857998"/>
              <a:gd name="connsiteX1283" fmla="*/ 5914231 w 6435725"/>
              <a:gd name="connsiteY1283" fmla="*/ 1638035 h 6857998"/>
              <a:gd name="connsiteX1284" fmla="*/ 5918729 w 6435725"/>
              <a:gd name="connsiteY1284" fmla="*/ 1642004 h 6857998"/>
              <a:gd name="connsiteX1285" fmla="*/ 5923492 w 6435725"/>
              <a:gd name="connsiteY1285" fmla="*/ 1645708 h 6857998"/>
              <a:gd name="connsiteX1286" fmla="*/ 5933546 w 6435725"/>
              <a:gd name="connsiteY1286" fmla="*/ 1652323 h 6857998"/>
              <a:gd name="connsiteX1287" fmla="*/ 5938044 w 6435725"/>
              <a:gd name="connsiteY1287" fmla="*/ 1656027 h 6857998"/>
              <a:gd name="connsiteX1288" fmla="*/ 5942277 w 6435725"/>
              <a:gd name="connsiteY1288" fmla="*/ 1659731 h 6857998"/>
              <a:gd name="connsiteX1289" fmla="*/ 5944129 w 6435725"/>
              <a:gd name="connsiteY1289" fmla="*/ 1661848 h 6857998"/>
              <a:gd name="connsiteX1290" fmla="*/ 5945452 w 6435725"/>
              <a:gd name="connsiteY1290" fmla="*/ 1663965 h 6857998"/>
              <a:gd name="connsiteX1291" fmla="*/ 5947040 w 6435725"/>
              <a:gd name="connsiteY1291" fmla="*/ 1666081 h 6857998"/>
              <a:gd name="connsiteX1292" fmla="*/ 5948362 w 6435725"/>
              <a:gd name="connsiteY1292" fmla="*/ 1668727 h 6857998"/>
              <a:gd name="connsiteX1293" fmla="*/ 5949156 w 6435725"/>
              <a:gd name="connsiteY1293" fmla="*/ 1671108 h 6857998"/>
              <a:gd name="connsiteX1294" fmla="*/ 5949950 w 6435725"/>
              <a:gd name="connsiteY1294" fmla="*/ 1673754 h 6857998"/>
              <a:gd name="connsiteX1295" fmla="*/ 5950214 w 6435725"/>
              <a:gd name="connsiteY1295" fmla="*/ 1676929 h 6857998"/>
              <a:gd name="connsiteX1296" fmla="*/ 5949950 w 6435725"/>
              <a:gd name="connsiteY1296" fmla="*/ 1680104 h 6857998"/>
              <a:gd name="connsiteX1297" fmla="*/ 5949421 w 6435725"/>
              <a:gd name="connsiteY1297" fmla="*/ 1683015 h 6857998"/>
              <a:gd name="connsiteX1298" fmla="*/ 5948627 w 6435725"/>
              <a:gd name="connsiteY1298" fmla="*/ 1686719 h 6857998"/>
              <a:gd name="connsiteX1299" fmla="*/ 5947304 w 6435725"/>
              <a:gd name="connsiteY1299" fmla="*/ 1690423 h 6857998"/>
              <a:gd name="connsiteX1300" fmla="*/ 5945716 w 6435725"/>
              <a:gd name="connsiteY1300" fmla="*/ 1694392 h 6857998"/>
              <a:gd name="connsiteX1301" fmla="*/ 5943600 w 6435725"/>
              <a:gd name="connsiteY1301" fmla="*/ 1698890 h 6857998"/>
              <a:gd name="connsiteX1302" fmla="*/ 5941748 w 6435725"/>
              <a:gd name="connsiteY1302" fmla="*/ 1702858 h 6857998"/>
              <a:gd name="connsiteX1303" fmla="*/ 5939631 w 6435725"/>
              <a:gd name="connsiteY1303" fmla="*/ 1706033 h 6857998"/>
              <a:gd name="connsiteX1304" fmla="*/ 5937779 w 6435725"/>
              <a:gd name="connsiteY1304" fmla="*/ 1709473 h 6857998"/>
              <a:gd name="connsiteX1305" fmla="*/ 5935927 w 6435725"/>
              <a:gd name="connsiteY1305" fmla="*/ 1711854 h 6857998"/>
              <a:gd name="connsiteX1306" fmla="*/ 5933810 w 6435725"/>
              <a:gd name="connsiteY1306" fmla="*/ 1714500 h 6857998"/>
              <a:gd name="connsiteX1307" fmla="*/ 5931958 w 6435725"/>
              <a:gd name="connsiteY1307" fmla="*/ 1716352 h 6857998"/>
              <a:gd name="connsiteX1308" fmla="*/ 5930106 w 6435725"/>
              <a:gd name="connsiteY1308" fmla="*/ 1717675 h 6857998"/>
              <a:gd name="connsiteX1309" fmla="*/ 5927990 w 6435725"/>
              <a:gd name="connsiteY1309" fmla="*/ 1718998 h 6857998"/>
              <a:gd name="connsiteX1310" fmla="*/ 5926138 w 6435725"/>
              <a:gd name="connsiteY1310" fmla="*/ 1720056 h 6857998"/>
              <a:gd name="connsiteX1311" fmla="*/ 5924286 w 6435725"/>
              <a:gd name="connsiteY1311" fmla="*/ 1720585 h 6857998"/>
              <a:gd name="connsiteX1312" fmla="*/ 5922169 w 6435725"/>
              <a:gd name="connsiteY1312" fmla="*/ 1720850 h 6857998"/>
              <a:gd name="connsiteX1313" fmla="*/ 5920316 w 6435725"/>
              <a:gd name="connsiteY1313" fmla="*/ 1720850 h 6857998"/>
              <a:gd name="connsiteX1314" fmla="*/ 5918464 w 6435725"/>
              <a:gd name="connsiteY1314" fmla="*/ 1720850 h 6857998"/>
              <a:gd name="connsiteX1315" fmla="*/ 5916612 w 6435725"/>
              <a:gd name="connsiteY1315" fmla="*/ 1720321 h 6857998"/>
              <a:gd name="connsiteX1316" fmla="*/ 5914496 w 6435725"/>
              <a:gd name="connsiteY1316" fmla="*/ 1719527 h 6857998"/>
              <a:gd name="connsiteX1317" fmla="*/ 5910792 w 6435725"/>
              <a:gd name="connsiteY1317" fmla="*/ 1717675 h 6857998"/>
              <a:gd name="connsiteX1318" fmla="*/ 5906823 w 6435725"/>
              <a:gd name="connsiteY1318" fmla="*/ 1715294 h 6857998"/>
              <a:gd name="connsiteX1319" fmla="*/ 5902854 w 6435725"/>
              <a:gd name="connsiteY1319" fmla="*/ 1712383 h 6857998"/>
              <a:gd name="connsiteX1320" fmla="*/ 5898886 w 6435725"/>
              <a:gd name="connsiteY1320" fmla="*/ 1708943 h 6857998"/>
              <a:gd name="connsiteX1321" fmla="*/ 5890948 w 6435725"/>
              <a:gd name="connsiteY1321" fmla="*/ 1701535 h 6857998"/>
              <a:gd name="connsiteX1322" fmla="*/ 5886979 w 6435725"/>
              <a:gd name="connsiteY1322" fmla="*/ 1697831 h 6857998"/>
              <a:gd name="connsiteX1323" fmla="*/ 5882481 w 6435725"/>
              <a:gd name="connsiteY1323" fmla="*/ 1694392 h 6857998"/>
              <a:gd name="connsiteX1324" fmla="*/ 5877719 w 6435725"/>
              <a:gd name="connsiteY1324" fmla="*/ 1690158 h 6857998"/>
              <a:gd name="connsiteX1325" fmla="*/ 5872692 w 6435725"/>
              <a:gd name="connsiteY1325" fmla="*/ 1685131 h 6857998"/>
              <a:gd name="connsiteX1326" fmla="*/ 5867400 w 6435725"/>
              <a:gd name="connsiteY1326" fmla="*/ 1680369 h 6857998"/>
              <a:gd name="connsiteX1327" fmla="*/ 5864754 w 6435725"/>
              <a:gd name="connsiteY1327" fmla="*/ 1678252 h 6857998"/>
              <a:gd name="connsiteX1328" fmla="*/ 5861579 w 6435725"/>
              <a:gd name="connsiteY1328" fmla="*/ 1676135 h 6857998"/>
              <a:gd name="connsiteX1329" fmla="*/ 5858934 w 6435725"/>
              <a:gd name="connsiteY1329" fmla="*/ 1674548 h 6857998"/>
              <a:gd name="connsiteX1330" fmla="*/ 5855758 w 6435725"/>
              <a:gd name="connsiteY1330" fmla="*/ 1673225 h 6857998"/>
              <a:gd name="connsiteX1331" fmla="*/ 5852848 w 6435725"/>
              <a:gd name="connsiteY1331" fmla="*/ 1672431 h 6857998"/>
              <a:gd name="connsiteX1332" fmla="*/ 5849408 w 6435725"/>
              <a:gd name="connsiteY1332" fmla="*/ 1672167 h 6857998"/>
              <a:gd name="connsiteX1333" fmla="*/ 5845704 w 6435725"/>
              <a:gd name="connsiteY1333" fmla="*/ 1672431 h 6857998"/>
              <a:gd name="connsiteX1334" fmla="*/ 5842000 w 6435725"/>
              <a:gd name="connsiteY1334" fmla="*/ 1673225 h 6857998"/>
              <a:gd name="connsiteX1335" fmla="*/ 5838296 w 6435725"/>
              <a:gd name="connsiteY1335" fmla="*/ 1675077 h 6857998"/>
              <a:gd name="connsiteX1336" fmla="*/ 5834327 w 6435725"/>
              <a:gd name="connsiteY1336" fmla="*/ 1677458 h 6857998"/>
              <a:gd name="connsiteX1337" fmla="*/ 5830094 w 6435725"/>
              <a:gd name="connsiteY1337" fmla="*/ 1680633 h 6857998"/>
              <a:gd name="connsiteX1338" fmla="*/ 5825860 w 6435725"/>
              <a:gd name="connsiteY1338" fmla="*/ 1684073 h 6857998"/>
              <a:gd name="connsiteX1339" fmla="*/ 5821362 w 6435725"/>
              <a:gd name="connsiteY1339" fmla="*/ 1687512 h 6857998"/>
              <a:gd name="connsiteX1340" fmla="*/ 5820040 w 6435725"/>
              <a:gd name="connsiteY1340" fmla="*/ 1689629 h 6857998"/>
              <a:gd name="connsiteX1341" fmla="*/ 5818452 w 6435725"/>
              <a:gd name="connsiteY1341" fmla="*/ 1691481 h 6857998"/>
              <a:gd name="connsiteX1342" fmla="*/ 5817129 w 6435725"/>
              <a:gd name="connsiteY1342" fmla="*/ 1693862 h 6857998"/>
              <a:gd name="connsiteX1343" fmla="*/ 5816336 w 6435725"/>
              <a:gd name="connsiteY1343" fmla="*/ 1695979 h 6857998"/>
              <a:gd name="connsiteX1344" fmla="*/ 5815806 w 6435725"/>
              <a:gd name="connsiteY1344" fmla="*/ 1698360 h 6857998"/>
              <a:gd name="connsiteX1345" fmla="*/ 5816336 w 6435725"/>
              <a:gd name="connsiteY1345" fmla="*/ 1701271 h 6857998"/>
              <a:gd name="connsiteX1346" fmla="*/ 5816864 w 6435725"/>
              <a:gd name="connsiteY1346" fmla="*/ 1703916 h 6857998"/>
              <a:gd name="connsiteX1347" fmla="*/ 5818188 w 6435725"/>
              <a:gd name="connsiteY1347" fmla="*/ 1706827 h 6857998"/>
              <a:gd name="connsiteX1348" fmla="*/ 5820304 w 6435725"/>
              <a:gd name="connsiteY1348" fmla="*/ 1710002 h 6857998"/>
              <a:gd name="connsiteX1349" fmla="*/ 5822950 w 6435725"/>
              <a:gd name="connsiteY1349" fmla="*/ 1713177 h 6857998"/>
              <a:gd name="connsiteX1350" fmla="*/ 5829564 w 6435725"/>
              <a:gd name="connsiteY1350" fmla="*/ 1736196 h 6857998"/>
              <a:gd name="connsiteX1351" fmla="*/ 5831681 w 6435725"/>
              <a:gd name="connsiteY1351" fmla="*/ 1737519 h 6857998"/>
              <a:gd name="connsiteX1352" fmla="*/ 5834062 w 6435725"/>
              <a:gd name="connsiteY1352" fmla="*/ 1738312 h 6857998"/>
              <a:gd name="connsiteX1353" fmla="*/ 5836708 w 6435725"/>
              <a:gd name="connsiteY1353" fmla="*/ 1739371 h 6857998"/>
              <a:gd name="connsiteX1354" fmla="*/ 5839619 w 6435725"/>
              <a:gd name="connsiteY1354" fmla="*/ 1739900 h 6857998"/>
              <a:gd name="connsiteX1355" fmla="*/ 5845440 w 6435725"/>
              <a:gd name="connsiteY1355" fmla="*/ 1740429 h 6857998"/>
              <a:gd name="connsiteX1356" fmla="*/ 5851260 w 6435725"/>
              <a:gd name="connsiteY1356" fmla="*/ 1741223 h 6857998"/>
              <a:gd name="connsiteX1357" fmla="*/ 5853906 w 6435725"/>
              <a:gd name="connsiteY1357" fmla="*/ 1741752 h 6857998"/>
              <a:gd name="connsiteX1358" fmla="*/ 5856816 w 6435725"/>
              <a:gd name="connsiteY1358" fmla="*/ 1742281 h 6857998"/>
              <a:gd name="connsiteX1359" fmla="*/ 5858934 w 6435725"/>
              <a:gd name="connsiteY1359" fmla="*/ 1743340 h 6857998"/>
              <a:gd name="connsiteX1360" fmla="*/ 5861050 w 6435725"/>
              <a:gd name="connsiteY1360" fmla="*/ 1744927 h 6857998"/>
              <a:gd name="connsiteX1361" fmla="*/ 5862902 w 6435725"/>
              <a:gd name="connsiteY1361" fmla="*/ 1746250 h 6857998"/>
              <a:gd name="connsiteX1362" fmla="*/ 5864490 w 6435725"/>
              <a:gd name="connsiteY1362" fmla="*/ 1748896 h 6857998"/>
              <a:gd name="connsiteX1363" fmla="*/ 5865284 w 6435725"/>
              <a:gd name="connsiteY1363" fmla="*/ 1751542 h 6857998"/>
              <a:gd name="connsiteX1364" fmla="*/ 5866077 w 6435725"/>
              <a:gd name="connsiteY1364" fmla="*/ 1754981 h 6857998"/>
              <a:gd name="connsiteX1365" fmla="*/ 5866077 w 6435725"/>
              <a:gd name="connsiteY1365" fmla="*/ 1758156 h 6857998"/>
              <a:gd name="connsiteX1366" fmla="*/ 5865812 w 6435725"/>
              <a:gd name="connsiteY1366" fmla="*/ 1760802 h 6857998"/>
              <a:gd name="connsiteX1367" fmla="*/ 5864754 w 6435725"/>
              <a:gd name="connsiteY1367" fmla="*/ 1763183 h 6857998"/>
              <a:gd name="connsiteX1368" fmla="*/ 5863431 w 6435725"/>
              <a:gd name="connsiteY1368" fmla="*/ 1765300 h 6857998"/>
              <a:gd name="connsiteX1369" fmla="*/ 5862373 w 6435725"/>
              <a:gd name="connsiteY1369" fmla="*/ 1767681 h 6857998"/>
              <a:gd name="connsiteX1370" fmla="*/ 5860521 w 6435725"/>
              <a:gd name="connsiteY1370" fmla="*/ 1769269 h 6857998"/>
              <a:gd name="connsiteX1371" fmla="*/ 5858404 w 6435725"/>
              <a:gd name="connsiteY1371" fmla="*/ 1771121 h 6857998"/>
              <a:gd name="connsiteX1372" fmla="*/ 5856288 w 6435725"/>
              <a:gd name="connsiteY1372" fmla="*/ 1772708 h 6857998"/>
              <a:gd name="connsiteX1373" fmla="*/ 5851260 w 6435725"/>
              <a:gd name="connsiteY1373" fmla="*/ 1775619 h 6857998"/>
              <a:gd name="connsiteX1374" fmla="*/ 5845704 w 6435725"/>
              <a:gd name="connsiteY1374" fmla="*/ 1778000 h 6857998"/>
              <a:gd name="connsiteX1375" fmla="*/ 5834856 w 6435725"/>
              <a:gd name="connsiteY1375" fmla="*/ 1782498 h 6857998"/>
              <a:gd name="connsiteX1376" fmla="*/ 5831152 w 6435725"/>
              <a:gd name="connsiteY1376" fmla="*/ 1784350 h 6857998"/>
              <a:gd name="connsiteX1377" fmla="*/ 5827712 w 6435725"/>
              <a:gd name="connsiteY1377" fmla="*/ 1786202 h 6857998"/>
              <a:gd name="connsiteX1378" fmla="*/ 5820569 w 6435725"/>
              <a:gd name="connsiteY1378" fmla="*/ 1790964 h 6857998"/>
              <a:gd name="connsiteX1379" fmla="*/ 5813690 w 6435725"/>
              <a:gd name="connsiteY1379" fmla="*/ 1795462 h 6857998"/>
              <a:gd name="connsiteX1380" fmla="*/ 5806810 w 6435725"/>
              <a:gd name="connsiteY1380" fmla="*/ 1800225 h 6857998"/>
              <a:gd name="connsiteX1381" fmla="*/ 5803636 w 6435725"/>
              <a:gd name="connsiteY1381" fmla="*/ 1803400 h 6857998"/>
              <a:gd name="connsiteX1382" fmla="*/ 5800460 w 6435725"/>
              <a:gd name="connsiteY1382" fmla="*/ 1807104 h 6857998"/>
              <a:gd name="connsiteX1383" fmla="*/ 5802048 w 6435725"/>
              <a:gd name="connsiteY1383" fmla="*/ 1809221 h 6857998"/>
              <a:gd name="connsiteX1384" fmla="*/ 5803371 w 6435725"/>
              <a:gd name="connsiteY1384" fmla="*/ 1811867 h 6857998"/>
              <a:gd name="connsiteX1385" fmla="*/ 5804429 w 6435725"/>
              <a:gd name="connsiteY1385" fmla="*/ 1814248 h 6857998"/>
              <a:gd name="connsiteX1386" fmla="*/ 5805488 w 6435725"/>
              <a:gd name="connsiteY1386" fmla="*/ 1816894 h 6857998"/>
              <a:gd name="connsiteX1387" fmla="*/ 5807869 w 6435725"/>
              <a:gd name="connsiteY1387" fmla="*/ 1817952 h 6857998"/>
              <a:gd name="connsiteX1388" fmla="*/ 5809986 w 6435725"/>
              <a:gd name="connsiteY1388" fmla="*/ 1819804 h 6857998"/>
              <a:gd name="connsiteX1389" fmla="*/ 5812366 w 6435725"/>
              <a:gd name="connsiteY1389" fmla="*/ 1821656 h 6857998"/>
              <a:gd name="connsiteX1390" fmla="*/ 5813690 w 6435725"/>
              <a:gd name="connsiteY1390" fmla="*/ 1824037 h 6857998"/>
              <a:gd name="connsiteX1391" fmla="*/ 5816336 w 6435725"/>
              <a:gd name="connsiteY1391" fmla="*/ 1824566 h 6857998"/>
              <a:gd name="connsiteX1392" fmla="*/ 5818452 w 6435725"/>
              <a:gd name="connsiteY1392" fmla="*/ 1825890 h 6857998"/>
              <a:gd name="connsiteX1393" fmla="*/ 5820304 w 6435725"/>
              <a:gd name="connsiteY1393" fmla="*/ 1827212 h 6857998"/>
              <a:gd name="connsiteX1394" fmla="*/ 5821892 w 6435725"/>
              <a:gd name="connsiteY1394" fmla="*/ 1828271 h 6857998"/>
              <a:gd name="connsiteX1395" fmla="*/ 5823214 w 6435725"/>
              <a:gd name="connsiteY1395" fmla="*/ 1830123 h 6857998"/>
              <a:gd name="connsiteX1396" fmla="*/ 5824538 w 6435725"/>
              <a:gd name="connsiteY1396" fmla="*/ 1831975 h 6857998"/>
              <a:gd name="connsiteX1397" fmla="*/ 5825331 w 6435725"/>
              <a:gd name="connsiteY1397" fmla="*/ 1834092 h 6857998"/>
              <a:gd name="connsiteX1398" fmla="*/ 5826390 w 6435725"/>
              <a:gd name="connsiteY1398" fmla="*/ 1836473 h 6857998"/>
              <a:gd name="connsiteX1399" fmla="*/ 5827712 w 6435725"/>
              <a:gd name="connsiteY1399" fmla="*/ 1841235 h 6857998"/>
              <a:gd name="connsiteX1400" fmla="*/ 5828771 w 6435725"/>
              <a:gd name="connsiteY1400" fmla="*/ 1846262 h 6857998"/>
              <a:gd name="connsiteX1401" fmla="*/ 5830623 w 6435725"/>
              <a:gd name="connsiteY1401" fmla="*/ 1856581 h 6857998"/>
              <a:gd name="connsiteX1402" fmla="*/ 5831946 w 6435725"/>
              <a:gd name="connsiteY1402" fmla="*/ 1861608 h 6857998"/>
              <a:gd name="connsiteX1403" fmla="*/ 5833534 w 6435725"/>
              <a:gd name="connsiteY1403" fmla="*/ 1866106 h 6857998"/>
              <a:gd name="connsiteX1404" fmla="*/ 5834592 w 6435725"/>
              <a:gd name="connsiteY1404" fmla="*/ 1868223 h 6857998"/>
              <a:gd name="connsiteX1405" fmla="*/ 5835914 w 6435725"/>
              <a:gd name="connsiteY1405" fmla="*/ 1870075 h 6857998"/>
              <a:gd name="connsiteX1406" fmla="*/ 5837238 w 6435725"/>
              <a:gd name="connsiteY1406" fmla="*/ 1871662 h 6857998"/>
              <a:gd name="connsiteX1407" fmla="*/ 5839090 w 6435725"/>
              <a:gd name="connsiteY1407" fmla="*/ 1873250 h 6857998"/>
              <a:gd name="connsiteX1408" fmla="*/ 5840677 w 6435725"/>
              <a:gd name="connsiteY1408" fmla="*/ 1874308 h 6857998"/>
              <a:gd name="connsiteX1409" fmla="*/ 5843058 w 6435725"/>
              <a:gd name="connsiteY1409" fmla="*/ 1875631 h 6857998"/>
              <a:gd name="connsiteX1410" fmla="*/ 5845440 w 6435725"/>
              <a:gd name="connsiteY1410" fmla="*/ 1876160 h 6857998"/>
              <a:gd name="connsiteX1411" fmla="*/ 5847821 w 6435725"/>
              <a:gd name="connsiteY1411" fmla="*/ 1876690 h 6857998"/>
              <a:gd name="connsiteX1412" fmla="*/ 5851260 w 6435725"/>
              <a:gd name="connsiteY1412" fmla="*/ 1876954 h 6857998"/>
              <a:gd name="connsiteX1413" fmla="*/ 5854700 w 6435725"/>
              <a:gd name="connsiteY1413" fmla="*/ 1876690 h 6857998"/>
              <a:gd name="connsiteX1414" fmla="*/ 5858404 w 6435725"/>
              <a:gd name="connsiteY1414" fmla="*/ 1875896 h 6857998"/>
              <a:gd name="connsiteX1415" fmla="*/ 5862638 w 6435725"/>
              <a:gd name="connsiteY1415" fmla="*/ 1874837 h 6857998"/>
              <a:gd name="connsiteX1416" fmla="*/ 5862902 w 6435725"/>
              <a:gd name="connsiteY1416" fmla="*/ 1879600 h 6857998"/>
              <a:gd name="connsiteX1417" fmla="*/ 5862902 w 6435725"/>
              <a:gd name="connsiteY1417" fmla="*/ 1884362 h 6857998"/>
              <a:gd name="connsiteX1418" fmla="*/ 5862638 w 6435725"/>
              <a:gd name="connsiteY1418" fmla="*/ 1888860 h 6857998"/>
              <a:gd name="connsiteX1419" fmla="*/ 5862108 w 6435725"/>
              <a:gd name="connsiteY1419" fmla="*/ 1893358 h 6857998"/>
              <a:gd name="connsiteX1420" fmla="*/ 5861314 w 6435725"/>
              <a:gd name="connsiteY1420" fmla="*/ 1897856 h 6857998"/>
              <a:gd name="connsiteX1421" fmla="*/ 5860521 w 6435725"/>
              <a:gd name="connsiteY1421" fmla="*/ 1902354 h 6857998"/>
              <a:gd name="connsiteX1422" fmla="*/ 5859198 w 6435725"/>
              <a:gd name="connsiteY1422" fmla="*/ 1906323 h 6857998"/>
              <a:gd name="connsiteX1423" fmla="*/ 5857875 w 6435725"/>
              <a:gd name="connsiteY1423" fmla="*/ 1910556 h 6857998"/>
              <a:gd name="connsiteX1424" fmla="*/ 5856288 w 6435725"/>
              <a:gd name="connsiteY1424" fmla="*/ 1914790 h 6857998"/>
              <a:gd name="connsiteX1425" fmla="*/ 5854436 w 6435725"/>
              <a:gd name="connsiteY1425" fmla="*/ 1918758 h 6857998"/>
              <a:gd name="connsiteX1426" fmla="*/ 5852054 w 6435725"/>
              <a:gd name="connsiteY1426" fmla="*/ 1922727 h 6857998"/>
              <a:gd name="connsiteX1427" fmla="*/ 5849673 w 6435725"/>
              <a:gd name="connsiteY1427" fmla="*/ 1926431 h 6857998"/>
              <a:gd name="connsiteX1428" fmla="*/ 5847292 w 6435725"/>
              <a:gd name="connsiteY1428" fmla="*/ 1930135 h 6857998"/>
              <a:gd name="connsiteX1429" fmla="*/ 5844381 w 6435725"/>
              <a:gd name="connsiteY1429" fmla="*/ 1933839 h 6857998"/>
              <a:gd name="connsiteX1430" fmla="*/ 5841206 w 6435725"/>
              <a:gd name="connsiteY1430" fmla="*/ 1937279 h 6857998"/>
              <a:gd name="connsiteX1431" fmla="*/ 5838031 w 6435725"/>
              <a:gd name="connsiteY1431" fmla="*/ 1940719 h 6857998"/>
              <a:gd name="connsiteX1432" fmla="*/ 5837766 w 6435725"/>
              <a:gd name="connsiteY1432" fmla="*/ 1940454 h 6857998"/>
              <a:gd name="connsiteX1433" fmla="*/ 5840148 w 6435725"/>
              <a:gd name="connsiteY1433" fmla="*/ 1943629 h 6857998"/>
              <a:gd name="connsiteX1434" fmla="*/ 5843058 w 6435725"/>
              <a:gd name="connsiteY1434" fmla="*/ 1946275 h 6857998"/>
              <a:gd name="connsiteX1435" fmla="*/ 5848879 w 6435725"/>
              <a:gd name="connsiteY1435" fmla="*/ 1951567 h 6857998"/>
              <a:gd name="connsiteX1436" fmla="*/ 5854700 w 6435725"/>
              <a:gd name="connsiteY1436" fmla="*/ 1955800 h 6857998"/>
              <a:gd name="connsiteX1437" fmla="*/ 5860786 w 6435725"/>
              <a:gd name="connsiteY1437" fmla="*/ 1959504 h 6857998"/>
              <a:gd name="connsiteX1438" fmla="*/ 5866871 w 6435725"/>
              <a:gd name="connsiteY1438" fmla="*/ 1962679 h 6857998"/>
              <a:gd name="connsiteX1439" fmla="*/ 5873486 w 6435725"/>
              <a:gd name="connsiteY1439" fmla="*/ 1965325 h 6857998"/>
              <a:gd name="connsiteX1440" fmla="*/ 5880100 w 6435725"/>
              <a:gd name="connsiteY1440" fmla="*/ 1967177 h 6857998"/>
              <a:gd name="connsiteX1441" fmla="*/ 5886979 w 6435725"/>
              <a:gd name="connsiteY1441" fmla="*/ 1968764 h 6857998"/>
              <a:gd name="connsiteX1442" fmla="*/ 5893594 w 6435725"/>
              <a:gd name="connsiteY1442" fmla="*/ 1970087 h 6857998"/>
              <a:gd name="connsiteX1443" fmla="*/ 5900738 w 6435725"/>
              <a:gd name="connsiteY1443" fmla="*/ 1970881 h 6857998"/>
              <a:gd name="connsiteX1444" fmla="*/ 5907881 w 6435725"/>
              <a:gd name="connsiteY1444" fmla="*/ 1971410 h 6857998"/>
              <a:gd name="connsiteX1445" fmla="*/ 5914760 w 6435725"/>
              <a:gd name="connsiteY1445" fmla="*/ 1971675 h 6857998"/>
              <a:gd name="connsiteX1446" fmla="*/ 5929312 w 6435725"/>
              <a:gd name="connsiteY1446" fmla="*/ 1971675 h 6857998"/>
              <a:gd name="connsiteX1447" fmla="*/ 5943600 w 6435725"/>
              <a:gd name="connsiteY1447" fmla="*/ 1971675 h 6857998"/>
              <a:gd name="connsiteX1448" fmla="*/ 5948098 w 6435725"/>
              <a:gd name="connsiteY1448" fmla="*/ 1972204 h 6857998"/>
              <a:gd name="connsiteX1449" fmla="*/ 5952331 w 6435725"/>
              <a:gd name="connsiteY1449" fmla="*/ 1972204 h 6857998"/>
              <a:gd name="connsiteX1450" fmla="*/ 5956300 w 6435725"/>
              <a:gd name="connsiteY1450" fmla="*/ 1972733 h 6857998"/>
              <a:gd name="connsiteX1451" fmla="*/ 5960269 w 6435725"/>
              <a:gd name="connsiteY1451" fmla="*/ 1973527 h 6857998"/>
              <a:gd name="connsiteX1452" fmla="*/ 5963973 w 6435725"/>
              <a:gd name="connsiteY1452" fmla="*/ 1974585 h 6857998"/>
              <a:gd name="connsiteX1453" fmla="*/ 5967412 w 6435725"/>
              <a:gd name="connsiteY1453" fmla="*/ 1975908 h 6857998"/>
              <a:gd name="connsiteX1454" fmla="*/ 5970852 w 6435725"/>
              <a:gd name="connsiteY1454" fmla="*/ 1976967 h 6857998"/>
              <a:gd name="connsiteX1455" fmla="*/ 5974027 w 6435725"/>
              <a:gd name="connsiteY1455" fmla="*/ 1978554 h 6857998"/>
              <a:gd name="connsiteX1456" fmla="*/ 5977202 w 6435725"/>
              <a:gd name="connsiteY1456" fmla="*/ 1980406 h 6857998"/>
              <a:gd name="connsiteX1457" fmla="*/ 5979848 w 6435725"/>
              <a:gd name="connsiteY1457" fmla="*/ 1982258 h 6857998"/>
              <a:gd name="connsiteX1458" fmla="*/ 5982758 w 6435725"/>
              <a:gd name="connsiteY1458" fmla="*/ 1984375 h 6857998"/>
              <a:gd name="connsiteX1459" fmla="*/ 5985404 w 6435725"/>
              <a:gd name="connsiteY1459" fmla="*/ 1986492 h 6857998"/>
              <a:gd name="connsiteX1460" fmla="*/ 5988050 w 6435725"/>
              <a:gd name="connsiteY1460" fmla="*/ 1988873 h 6857998"/>
              <a:gd name="connsiteX1461" fmla="*/ 5990166 w 6435725"/>
              <a:gd name="connsiteY1461" fmla="*/ 1991519 h 6857998"/>
              <a:gd name="connsiteX1462" fmla="*/ 5994400 w 6435725"/>
              <a:gd name="connsiteY1462" fmla="*/ 1996810 h 6857998"/>
              <a:gd name="connsiteX1463" fmla="*/ 5997840 w 6435725"/>
              <a:gd name="connsiteY1463" fmla="*/ 2002102 h 6857998"/>
              <a:gd name="connsiteX1464" fmla="*/ 6000750 w 6435725"/>
              <a:gd name="connsiteY1464" fmla="*/ 2007923 h 6857998"/>
              <a:gd name="connsiteX1465" fmla="*/ 6003660 w 6435725"/>
              <a:gd name="connsiteY1465" fmla="*/ 2014008 h 6857998"/>
              <a:gd name="connsiteX1466" fmla="*/ 6005777 w 6435725"/>
              <a:gd name="connsiteY1466" fmla="*/ 2020094 h 6857998"/>
              <a:gd name="connsiteX1467" fmla="*/ 6007364 w 6435725"/>
              <a:gd name="connsiteY1467" fmla="*/ 2025914 h 6857998"/>
              <a:gd name="connsiteX1468" fmla="*/ 6008423 w 6435725"/>
              <a:gd name="connsiteY1468" fmla="*/ 2031735 h 6857998"/>
              <a:gd name="connsiteX1469" fmla="*/ 6009481 w 6435725"/>
              <a:gd name="connsiteY1469" fmla="*/ 2037291 h 6857998"/>
              <a:gd name="connsiteX1470" fmla="*/ 6010010 w 6435725"/>
              <a:gd name="connsiteY1470" fmla="*/ 2042319 h 6857998"/>
              <a:gd name="connsiteX1471" fmla="*/ 6010010 w 6435725"/>
              <a:gd name="connsiteY1471" fmla="*/ 2046023 h 6857998"/>
              <a:gd name="connsiteX1472" fmla="*/ 6010010 w 6435725"/>
              <a:gd name="connsiteY1472" fmla="*/ 2049727 h 6857998"/>
              <a:gd name="connsiteX1473" fmla="*/ 6009746 w 6435725"/>
              <a:gd name="connsiteY1473" fmla="*/ 2052902 h 6857998"/>
              <a:gd name="connsiteX1474" fmla="*/ 6008688 w 6435725"/>
              <a:gd name="connsiteY1474" fmla="*/ 2056077 h 6857998"/>
              <a:gd name="connsiteX1475" fmla="*/ 6008158 w 6435725"/>
              <a:gd name="connsiteY1475" fmla="*/ 2058987 h 6857998"/>
              <a:gd name="connsiteX1476" fmla="*/ 6006836 w 6435725"/>
              <a:gd name="connsiteY1476" fmla="*/ 2061369 h 6857998"/>
              <a:gd name="connsiteX1477" fmla="*/ 6005777 w 6435725"/>
              <a:gd name="connsiteY1477" fmla="*/ 2064015 h 6857998"/>
              <a:gd name="connsiteX1478" fmla="*/ 6004190 w 6435725"/>
              <a:gd name="connsiteY1478" fmla="*/ 2066396 h 6857998"/>
              <a:gd name="connsiteX1479" fmla="*/ 6002602 w 6435725"/>
              <a:gd name="connsiteY1479" fmla="*/ 2068512 h 6857998"/>
              <a:gd name="connsiteX1480" fmla="*/ 6000750 w 6435725"/>
              <a:gd name="connsiteY1480" fmla="*/ 2070364 h 6857998"/>
              <a:gd name="connsiteX1481" fmla="*/ 5998634 w 6435725"/>
              <a:gd name="connsiteY1481" fmla="*/ 2072217 h 6857998"/>
              <a:gd name="connsiteX1482" fmla="*/ 5996516 w 6435725"/>
              <a:gd name="connsiteY1482" fmla="*/ 2073804 h 6857998"/>
              <a:gd name="connsiteX1483" fmla="*/ 5994136 w 6435725"/>
              <a:gd name="connsiteY1483" fmla="*/ 2075392 h 6857998"/>
              <a:gd name="connsiteX1484" fmla="*/ 5991490 w 6435725"/>
              <a:gd name="connsiteY1484" fmla="*/ 2076450 h 6857998"/>
              <a:gd name="connsiteX1485" fmla="*/ 5986462 w 6435725"/>
              <a:gd name="connsiteY1485" fmla="*/ 2078566 h 6857998"/>
              <a:gd name="connsiteX1486" fmla="*/ 5980642 w 6435725"/>
              <a:gd name="connsiteY1486" fmla="*/ 2080419 h 6857998"/>
              <a:gd name="connsiteX1487" fmla="*/ 5974292 w 6435725"/>
              <a:gd name="connsiteY1487" fmla="*/ 2081741 h 6857998"/>
              <a:gd name="connsiteX1488" fmla="*/ 5967942 w 6435725"/>
              <a:gd name="connsiteY1488" fmla="*/ 2082800 h 6857998"/>
              <a:gd name="connsiteX1489" fmla="*/ 5961592 w 6435725"/>
              <a:gd name="connsiteY1489" fmla="*/ 2083329 h 6857998"/>
              <a:gd name="connsiteX1490" fmla="*/ 5954712 w 6435725"/>
              <a:gd name="connsiteY1490" fmla="*/ 2083594 h 6857998"/>
              <a:gd name="connsiteX1491" fmla="*/ 5948362 w 6435725"/>
              <a:gd name="connsiteY1491" fmla="*/ 2083594 h 6857998"/>
              <a:gd name="connsiteX1492" fmla="*/ 5935134 w 6435725"/>
              <a:gd name="connsiteY1492" fmla="*/ 2083329 h 6857998"/>
              <a:gd name="connsiteX1493" fmla="*/ 5933546 w 6435725"/>
              <a:gd name="connsiteY1493" fmla="*/ 2081477 h 6857998"/>
              <a:gd name="connsiteX1494" fmla="*/ 5931694 w 6435725"/>
              <a:gd name="connsiteY1494" fmla="*/ 2079890 h 6857998"/>
              <a:gd name="connsiteX1495" fmla="*/ 5929577 w 6435725"/>
              <a:gd name="connsiteY1495" fmla="*/ 2079096 h 6857998"/>
              <a:gd name="connsiteX1496" fmla="*/ 5927196 w 6435725"/>
              <a:gd name="connsiteY1496" fmla="*/ 2078302 h 6857998"/>
              <a:gd name="connsiteX1497" fmla="*/ 5893594 w 6435725"/>
              <a:gd name="connsiteY1497" fmla="*/ 2107670 h 6857998"/>
              <a:gd name="connsiteX1498" fmla="*/ 5908940 w 6435725"/>
              <a:gd name="connsiteY1498" fmla="*/ 2125133 h 6857998"/>
              <a:gd name="connsiteX1499" fmla="*/ 5941219 w 6435725"/>
              <a:gd name="connsiteY1499" fmla="*/ 2127514 h 6857998"/>
              <a:gd name="connsiteX1500" fmla="*/ 6065573 w 6435725"/>
              <a:gd name="connsiteY1500" fmla="*/ 2101849 h 6857998"/>
              <a:gd name="connsiteX1501" fmla="*/ 6067160 w 6435725"/>
              <a:gd name="connsiteY1501" fmla="*/ 2104231 h 6857998"/>
              <a:gd name="connsiteX1502" fmla="*/ 6068484 w 6435725"/>
              <a:gd name="connsiteY1502" fmla="*/ 2106347 h 6857998"/>
              <a:gd name="connsiteX1503" fmla="*/ 6069012 w 6435725"/>
              <a:gd name="connsiteY1503" fmla="*/ 2108464 h 6857998"/>
              <a:gd name="connsiteX1504" fmla="*/ 6069277 w 6435725"/>
              <a:gd name="connsiteY1504" fmla="*/ 2110581 h 6857998"/>
              <a:gd name="connsiteX1505" fmla="*/ 6069277 w 6435725"/>
              <a:gd name="connsiteY1505" fmla="*/ 2112168 h 6857998"/>
              <a:gd name="connsiteX1506" fmla="*/ 6068748 w 6435725"/>
              <a:gd name="connsiteY1506" fmla="*/ 2114021 h 6857998"/>
              <a:gd name="connsiteX1507" fmla="*/ 6067690 w 6435725"/>
              <a:gd name="connsiteY1507" fmla="*/ 2115343 h 6857998"/>
              <a:gd name="connsiteX1508" fmla="*/ 6066631 w 6435725"/>
              <a:gd name="connsiteY1508" fmla="*/ 2116666 h 6857998"/>
              <a:gd name="connsiteX1509" fmla="*/ 6065044 w 6435725"/>
              <a:gd name="connsiteY1509" fmla="*/ 2117725 h 6857998"/>
              <a:gd name="connsiteX1510" fmla="*/ 6063456 w 6435725"/>
              <a:gd name="connsiteY1510" fmla="*/ 2119047 h 6857998"/>
              <a:gd name="connsiteX1511" fmla="*/ 6059752 w 6435725"/>
              <a:gd name="connsiteY1511" fmla="*/ 2121164 h 6857998"/>
              <a:gd name="connsiteX1512" fmla="*/ 6051550 w 6435725"/>
              <a:gd name="connsiteY1512" fmla="*/ 2124340 h 6857998"/>
              <a:gd name="connsiteX1513" fmla="*/ 6047581 w 6435725"/>
              <a:gd name="connsiteY1513" fmla="*/ 2126191 h 6857998"/>
              <a:gd name="connsiteX1514" fmla="*/ 6044142 w 6435725"/>
              <a:gd name="connsiteY1514" fmla="*/ 2128308 h 6857998"/>
              <a:gd name="connsiteX1515" fmla="*/ 6042554 w 6435725"/>
              <a:gd name="connsiteY1515" fmla="*/ 2129366 h 6857998"/>
              <a:gd name="connsiteX1516" fmla="*/ 6041760 w 6435725"/>
              <a:gd name="connsiteY1516" fmla="*/ 2130689 h 6857998"/>
              <a:gd name="connsiteX1517" fmla="*/ 6040702 w 6435725"/>
              <a:gd name="connsiteY1517" fmla="*/ 2131748 h 6857998"/>
              <a:gd name="connsiteX1518" fmla="*/ 6040438 w 6435725"/>
              <a:gd name="connsiteY1518" fmla="*/ 2133335 h 6857998"/>
              <a:gd name="connsiteX1519" fmla="*/ 6040173 w 6435725"/>
              <a:gd name="connsiteY1519" fmla="*/ 2134923 h 6857998"/>
              <a:gd name="connsiteX1520" fmla="*/ 6040702 w 6435725"/>
              <a:gd name="connsiteY1520" fmla="*/ 2136510 h 6857998"/>
              <a:gd name="connsiteX1521" fmla="*/ 6041231 w 6435725"/>
              <a:gd name="connsiteY1521" fmla="*/ 2138627 h 6857998"/>
              <a:gd name="connsiteX1522" fmla="*/ 6042819 w 6435725"/>
              <a:gd name="connsiteY1522" fmla="*/ 2140479 h 6857998"/>
              <a:gd name="connsiteX1523" fmla="*/ 6044671 w 6435725"/>
              <a:gd name="connsiteY1523" fmla="*/ 2142860 h 6857998"/>
              <a:gd name="connsiteX1524" fmla="*/ 6047316 w 6435725"/>
              <a:gd name="connsiteY1524" fmla="*/ 2145241 h 6857998"/>
              <a:gd name="connsiteX1525" fmla="*/ 6050227 w 6435725"/>
              <a:gd name="connsiteY1525" fmla="*/ 2148152 h 6857998"/>
              <a:gd name="connsiteX1526" fmla="*/ 6053931 w 6435725"/>
              <a:gd name="connsiteY1526" fmla="*/ 2151062 h 6857998"/>
              <a:gd name="connsiteX1527" fmla="*/ 6078008 w 6435725"/>
              <a:gd name="connsiteY1527" fmla="*/ 2160587 h 6857998"/>
              <a:gd name="connsiteX1528" fmla="*/ 6094677 w 6435725"/>
              <a:gd name="connsiteY1528" fmla="*/ 2161381 h 6857998"/>
              <a:gd name="connsiteX1529" fmla="*/ 6103144 w 6435725"/>
              <a:gd name="connsiteY1529" fmla="*/ 2161646 h 6857998"/>
              <a:gd name="connsiteX1530" fmla="*/ 6111610 w 6435725"/>
              <a:gd name="connsiteY1530" fmla="*/ 2162175 h 6857998"/>
              <a:gd name="connsiteX1531" fmla="*/ 6116902 w 6435725"/>
              <a:gd name="connsiteY1531" fmla="*/ 2162969 h 6857998"/>
              <a:gd name="connsiteX1532" fmla="*/ 6122194 w 6435725"/>
              <a:gd name="connsiteY1532" fmla="*/ 2163762 h 6857998"/>
              <a:gd name="connsiteX1533" fmla="*/ 6132777 w 6435725"/>
              <a:gd name="connsiteY1533" fmla="*/ 2165879 h 6857998"/>
              <a:gd name="connsiteX1534" fmla="*/ 6117166 w 6435725"/>
              <a:gd name="connsiteY1534" fmla="*/ 2187839 h 6857998"/>
              <a:gd name="connsiteX1535" fmla="*/ 6141244 w 6435725"/>
              <a:gd name="connsiteY1535" fmla="*/ 2200804 h 6857998"/>
              <a:gd name="connsiteX1536" fmla="*/ 6140979 w 6435725"/>
              <a:gd name="connsiteY1536" fmla="*/ 2201333 h 6857998"/>
              <a:gd name="connsiteX1537" fmla="*/ 6154738 w 6435725"/>
              <a:gd name="connsiteY1537" fmla="*/ 2205566 h 6857998"/>
              <a:gd name="connsiteX1538" fmla="*/ 6166908 w 6435725"/>
              <a:gd name="connsiteY1538" fmla="*/ 2209535 h 6857998"/>
              <a:gd name="connsiteX1539" fmla="*/ 6177756 w 6435725"/>
              <a:gd name="connsiteY1539" fmla="*/ 2213239 h 6857998"/>
              <a:gd name="connsiteX1540" fmla="*/ 6186752 w 6435725"/>
              <a:gd name="connsiteY1540" fmla="*/ 2216944 h 6857998"/>
              <a:gd name="connsiteX1541" fmla="*/ 6190721 w 6435725"/>
              <a:gd name="connsiteY1541" fmla="*/ 2218795 h 6857998"/>
              <a:gd name="connsiteX1542" fmla="*/ 6194425 w 6435725"/>
              <a:gd name="connsiteY1542" fmla="*/ 2220648 h 6857998"/>
              <a:gd name="connsiteX1543" fmla="*/ 6197336 w 6435725"/>
              <a:gd name="connsiteY1543" fmla="*/ 2222764 h 6857998"/>
              <a:gd name="connsiteX1544" fmla="*/ 6200510 w 6435725"/>
              <a:gd name="connsiteY1544" fmla="*/ 2224616 h 6857998"/>
              <a:gd name="connsiteX1545" fmla="*/ 6202892 w 6435725"/>
              <a:gd name="connsiteY1545" fmla="*/ 2226733 h 6857998"/>
              <a:gd name="connsiteX1546" fmla="*/ 6205008 w 6435725"/>
              <a:gd name="connsiteY1546" fmla="*/ 2228586 h 6857998"/>
              <a:gd name="connsiteX1547" fmla="*/ 6206860 w 6435725"/>
              <a:gd name="connsiteY1547" fmla="*/ 2230967 h 6857998"/>
              <a:gd name="connsiteX1548" fmla="*/ 6208448 w 6435725"/>
              <a:gd name="connsiteY1548" fmla="*/ 2233083 h 6857998"/>
              <a:gd name="connsiteX1549" fmla="*/ 6209771 w 6435725"/>
              <a:gd name="connsiteY1549" fmla="*/ 2235993 h 6857998"/>
              <a:gd name="connsiteX1550" fmla="*/ 6210564 w 6435725"/>
              <a:gd name="connsiteY1550" fmla="*/ 2238375 h 6857998"/>
              <a:gd name="connsiteX1551" fmla="*/ 6211094 w 6435725"/>
              <a:gd name="connsiteY1551" fmla="*/ 2241285 h 6857998"/>
              <a:gd name="connsiteX1552" fmla="*/ 6211623 w 6435725"/>
              <a:gd name="connsiteY1552" fmla="*/ 2244196 h 6857998"/>
              <a:gd name="connsiteX1553" fmla="*/ 6211623 w 6435725"/>
              <a:gd name="connsiteY1553" fmla="*/ 2247371 h 6857998"/>
              <a:gd name="connsiteX1554" fmla="*/ 6211623 w 6435725"/>
              <a:gd name="connsiteY1554" fmla="*/ 2250810 h 6857998"/>
              <a:gd name="connsiteX1555" fmla="*/ 6210829 w 6435725"/>
              <a:gd name="connsiteY1555" fmla="*/ 2254249 h 6857998"/>
              <a:gd name="connsiteX1556" fmla="*/ 6210300 w 6435725"/>
              <a:gd name="connsiteY1556" fmla="*/ 2258483 h 6857998"/>
              <a:gd name="connsiteX1557" fmla="*/ 6208448 w 6435725"/>
              <a:gd name="connsiteY1557" fmla="*/ 2266949 h 6857998"/>
              <a:gd name="connsiteX1558" fmla="*/ 6205273 w 6435725"/>
              <a:gd name="connsiteY1558" fmla="*/ 2276739 h 6857998"/>
              <a:gd name="connsiteX1559" fmla="*/ 6201569 w 6435725"/>
              <a:gd name="connsiteY1559" fmla="*/ 2287852 h 6857998"/>
              <a:gd name="connsiteX1560" fmla="*/ 6197336 w 6435725"/>
              <a:gd name="connsiteY1560" fmla="*/ 2300023 h 6857998"/>
              <a:gd name="connsiteX1561" fmla="*/ 6198394 w 6435725"/>
              <a:gd name="connsiteY1561" fmla="*/ 2304785 h 6857998"/>
              <a:gd name="connsiteX1562" fmla="*/ 6199716 w 6435725"/>
              <a:gd name="connsiteY1562" fmla="*/ 2309018 h 6857998"/>
              <a:gd name="connsiteX1563" fmla="*/ 6201569 w 6435725"/>
              <a:gd name="connsiteY1563" fmla="*/ 2313252 h 6857998"/>
              <a:gd name="connsiteX1564" fmla="*/ 6203950 w 6435725"/>
              <a:gd name="connsiteY1564" fmla="*/ 2316956 h 6857998"/>
              <a:gd name="connsiteX1565" fmla="*/ 6206331 w 6435725"/>
              <a:gd name="connsiteY1565" fmla="*/ 2320660 h 6857998"/>
              <a:gd name="connsiteX1566" fmla="*/ 6208712 w 6435725"/>
              <a:gd name="connsiteY1566" fmla="*/ 2324365 h 6857998"/>
              <a:gd name="connsiteX1567" fmla="*/ 6214534 w 6435725"/>
              <a:gd name="connsiteY1567" fmla="*/ 2331243 h 6857998"/>
              <a:gd name="connsiteX1568" fmla="*/ 6220619 w 6435725"/>
              <a:gd name="connsiteY1568" fmla="*/ 2337594 h 6857998"/>
              <a:gd name="connsiteX1569" fmla="*/ 6226440 w 6435725"/>
              <a:gd name="connsiteY1569" fmla="*/ 2344473 h 6857998"/>
              <a:gd name="connsiteX1570" fmla="*/ 6229350 w 6435725"/>
              <a:gd name="connsiteY1570" fmla="*/ 2347647 h 6857998"/>
              <a:gd name="connsiteX1571" fmla="*/ 6231731 w 6435725"/>
              <a:gd name="connsiteY1571" fmla="*/ 2351352 h 6857998"/>
              <a:gd name="connsiteX1572" fmla="*/ 6233848 w 6435725"/>
              <a:gd name="connsiteY1572" fmla="*/ 2355055 h 6857998"/>
              <a:gd name="connsiteX1573" fmla="*/ 6235700 w 6435725"/>
              <a:gd name="connsiteY1573" fmla="*/ 2359289 h 6857998"/>
              <a:gd name="connsiteX1574" fmla="*/ 6238346 w 6435725"/>
              <a:gd name="connsiteY1574" fmla="*/ 2364051 h 6857998"/>
              <a:gd name="connsiteX1575" fmla="*/ 6240198 w 6435725"/>
              <a:gd name="connsiteY1575" fmla="*/ 2368550 h 6857998"/>
              <a:gd name="connsiteX1576" fmla="*/ 6243638 w 6435725"/>
              <a:gd name="connsiteY1576" fmla="*/ 2377810 h 6857998"/>
              <a:gd name="connsiteX1577" fmla="*/ 6246548 w 6435725"/>
              <a:gd name="connsiteY1577" fmla="*/ 2387335 h 6857998"/>
              <a:gd name="connsiteX1578" fmla="*/ 6248400 w 6435725"/>
              <a:gd name="connsiteY1578" fmla="*/ 2396595 h 6857998"/>
              <a:gd name="connsiteX1579" fmla="*/ 6249988 w 6435725"/>
              <a:gd name="connsiteY1579" fmla="*/ 2405856 h 6857998"/>
              <a:gd name="connsiteX1580" fmla="*/ 6250516 w 6435725"/>
              <a:gd name="connsiteY1580" fmla="*/ 2415116 h 6857998"/>
              <a:gd name="connsiteX1581" fmla="*/ 6250516 w 6435725"/>
              <a:gd name="connsiteY1581" fmla="*/ 2423583 h 6857998"/>
              <a:gd name="connsiteX1582" fmla="*/ 6249723 w 6435725"/>
              <a:gd name="connsiteY1582" fmla="*/ 2432314 h 6857998"/>
              <a:gd name="connsiteX1583" fmla="*/ 6248929 w 6435725"/>
              <a:gd name="connsiteY1583" fmla="*/ 2436283 h 6857998"/>
              <a:gd name="connsiteX1584" fmla="*/ 6248136 w 6435725"/>
              <a:gd name="connsiteY1584" fmla="*/ 2440252 h 6857998"/>
              <a:gd name="connsiteX1585" fmla="*/ 6247077 w 6435725"/>
              <a:gd name="connsiteY1585" fmla="*/ 2444220 h 6857998"/>
              <a:gd name="connsiteX1586" fmla="*/ 6246284 w 6435725"/>
              <a:gd name="connsiteY1586" fmla="*/ 2447925 h 6857998"/>
              <a:gd name="connsiteX1587" fmla="*/ 6244696 w 6435725"/>
              <a:gd name="connsiteY1587" fmla="*/ 2451628 h 6857998"/>
              <a:gd name="connsiteX1588" fmla="*/ 6243373 w 6435725"/>
              <a:gd name="connsiteY1588" fmla="*/ 2454804 h 6857998"/>
              <a:gd name="connsiteX1589" fmla="*/ 6241521 w 6435725"/>
              <a:gd name="connsiteY1589" fmla="*/ 2458243 h 6857998"/>
              <a:gd name="connsiteX1590" fmla="*/ 6240198 w 6435725"/>
              <a:gd name="connsiteY1590" fmla="*/ 2461418 h 6857998"/>
              <a:gd name="connsiteX1591" fmla="*/ 6237816 w 6435725"/>
              <a:gd name="connsiteY1591" fmla="*/ 2464329 h 6857998"/>
              <a:gd name="connsiteX1592" fmla="*/ 6235700 w 6435725"/>
              <a:gd name="connsiteY1592" fmla="*/ 2467239 h 6857998"/>
              <a:gd name="connsiteX1593" fmla="*/ 6233584 w 6435725"/>
              <a:gd name="connsiteY1593" fmla="*/ 2469620 h 6857998"/>
              <a:gd name="connsiteX1594" fmla="*/ 6231202 w 6435725"/>
              <a:gd name="connsiteY1594" fmla="*/ 2472002 h 6857998"/>
              <a:gd name="connsiteX1595" fmla="*/ 6228821 w 6435725"/>
              <a:gd name="connsiteY1595" fmla="*/ 2474383 h 6857998"/>
              <a:gd name="connsiteX1596" fmla="*/ 6225910 w 6435725"/>
              <a:gd name="connsiteY1596" fmla="*/ 2476500 h 6857998"/>
              <a:gd name="connsiteX1597" fmla="*/ 6223264 w 6435725"/>
              <a:gd name="connsiteY1597" fmla="*/ 2478352 h 6857998"/>
              <a:gd name="connsiteX1598" fmla="*/ 6220090 w 6435725"/>
              <a:gd name="connsiteY1598" fmla="*/ 2479675 h 6857998"/>
              <a:gd name="connsiteX1599" fmla="*/ 6203421 w 6435725"/>
              <a:gd name="connsiteY1599" fmla="*/ 2492375 h 6857998"/>
              <a:gd name="connsiteX1600" fmla="*/ 6201040 w 6435725"/>
              <a:gd name="connsiteY1600" fmla="*/ 2495815 h 6857998"/>
              <a:gd name="connsiteX1601" fmla="*/ 6198923 w 6435725"/>
              <a:gd name="connsiteY1601" fmla="*/ 2498724 h 6857998"/>
              <a:gd name="connsiteX1602" fmla="*/ 6196806 w 6435725"/>
              <a:gd name="connsiteY1602" fmla="*/ 2501900 h 6857998"/>
              <a:gd name="connsiteX1603" fmla="*/ 6194954 w 6435725"/>
              <a:gd name="connsiteY1603" fmla="*/ 2505339 h 6857998"/>
              <a:gd name="connsiteX1604" fmla="*/ 6191779 w 6435725"/>
              <a:gd name="connsiteY1604" fmla="*/ 2512483 h 6857998"/>
              <a:gd name="connsiteX1605" fmla="*/ 6189134 w 6435725"/>
              <a:gd name="connsiteY1605" fmla="*/ 2519362 h 6857998"/>
              <a:gd name="connsiteX1606" fmla="*/ 6187016 w 6435725"/>
              <a:gd name="connsiteY1606" fmla="*/ 2526506 h 6857998"/>
              <a:gd name="connsiteX1607" fmla="*/ 6184900 w 6435725"/>
              <a:gd name="connsiteY1607" fmla="*/ 2533914 h 6857998"/>
              <a:gd name="connsiteX1608" fmla="*/ 6181460 w 6435725"/>
              <a:gd name="connsiteY1608" fmla="*/ 2548996 h 6857998"/>
              <a:gd name="connsiteX1609" fmla="*/ 6179608 w 6435725"/>
              <a:gd name="connsiteY1609" fmla="*/ 2556669 h 6857998"/>
              <a:gd name="connsiteX1610" fmla="*/ 6177756 w 6435725"/>
              <a:gd name="connsiteY1610" fmla="*/ 2564077 h 6857998"/>
              <a:gd name="connsiteX1611" fmla="*/ 6175640 w 6435725"/>
              <a:gd name="connsiteY1611" fmla="*/ 2571220 h 6857998"/>
              <a:gd name="connsiteX1612" fmla="*/ 6172729 w 6435725"/>
              <a:gd name="connsiteY1612" fmla="*/ 2578629 h 6857998"/>
              <a:gd name="connsiteX1613" fmla="*/ 6169819 w 6435725"/>
              <a:gd name="connsiteY1613" fmla="*/ 2586038 h 6857998"/>
              <a:gd name="connsiteX1614" fmla="*/ 6167966 w 6435725"/>
              <a:gd name="connsiteY1614" fmla="*/ 2589477 h 6857998"/>
              <a:gd name="connsiteX1615" fmla="*/ 6166114 w 6435725"/>
              <a:gd name="connsiteY1615" fmla="*/ 2592917 h 6857998"/>
              <a:gd name="connsiteX1616" fmla="*/ 6163998 w 6435725"/>
              <a:gd name="connsiteY1616" fmla="*/ 2596091 h 6857998"/>
              <a:gd name="connsiteX1617" fmla="*/ 6161352 w 6435725"/>
              <a:gd name="connsiteY1617" fmla="*/ 2599531 h 6857998"/>
              <a:gd name="connsiteX1618" fmla="*/ 6158706 w 6435725"/>
              <a:gd name="connsiteY1618" fmla="*/ 2602970 h 6857998"/>
              <a:gd name="connsiteX1619" fmla="*/ 6155796 w 6435725"/>
              <a:gd name="connsiteY1619" fmla="*/ 2606146 h 6857998"/>
              <a:gd name="connsiteX1620" fmla="*/ 6152621 w 6435725"/>
              <a:gd name="connsiteY1620" fmla="*/ 2610114 h 6857998"/>
              <a:gd name="connsiteX1621" fmla="*/ 6150504 w 6435725"/>
              <a:gd name="connsiteY1621" fmla="*/ 2613289 h 6857998"/>
              <a:gd name="connsiteX1622" fmla="*/ 6149710 w 6435725"/>
              <a:gd name="connsiteY1622" fmla="*/ 2614876 h 6857998"/>
              <a:gd name="connsiteX1623" fmla="*/ 6149181 w 6435725"/>
              <a:gd name="connsiteY1623" fmla="*/ 2616465 h 6857998"/>
              <a:gd name="connsiteX1624" fmla="*/ 6149181 w 6435725"/>
              <a:gd name="connsiteY1624" fmla="*/ 2617788 h 6857998"/>
              <a:gd name="connsiteX1625" fmla="*/ 6149181 w 6435725"/>
              <a:gd name="connsiteY1625" fmla="*/ 2618845 h 6857998"/>
              <a:gd name="connsiteX1626" fmla="*/ 6149181 w 6435725"/>
              <a:gd name="connsiteY1626" fmla="*/ 2620168 h 6857998"/>
              <a:gd name="connsiteX1627" fmla="*/ 6149710 w 6435725"/>
              <a:gd name="connsiteY1627" fmla="*/ 2621491 h 6857998"/>
              <a:gd name="connsiteX1628" fmla="*/ 6150504 w 6435725"/>
              <a:gd name="connsiteY1628" fmla="*/ 2622285 h 6857998"/>
              <a:gd name="connsiteX1629" fmla="*/ 6151034 w 6435725"/>
              <a:gd name="connsiteY1629" fmla="*/ 2623344 h 6857998"/>
              <a:gd name="connsiteX1630" fmla="*/ 6152886 w 6435725"/>
              <a:gd name="connsiteY1630" fmla="*/ 2624667 h 6857998"/>
              <a:gd name="connsiteX1631" fmla="*/ 6155531 w 6435725"/>
              <a:gd name="connsiteY1631" fmla="*/ 2626254 h 6857998"/>
              <a:gd name="connsiteX1632" fmla="*/ 6158442 w 6435725"/>
              <a:gd name="connsiteY1632" fmla="*/ 2627312 h 6857998"/>
              <a:gd name="connsiteX1633" fmla="*/ 6161881 w 6435725"/>
              <a:gd name="connsiteY1633" fmla="*/ 2628106 h 6857998"/>
              <a:gd name="connsiteX1634" fmla="*/ 6165321 w 6435725"/>
              <a:gd name="connsiteY1634" fmla="*/ 2628635 h 6857998"/>
              <a:gd name="connsiteX1635" fmla="*/ 6169025 w 6435725"/>
              <a:gd name="connsiteY1635" fmla="*/ 2629164 h 6857998"/>
              <a:gd name="connsiteX1636" fmla="*/ 6176698 w 6435725"/>
              <a:gd name="connsiteY1636" fmla="*/ 2629429 h 6857998"/>
              <a:gd name="connsiteX1637" fmla="*/ 6184106 w 6435725"/>
              <a:gd name="connsiteY1637" fmla="*/ 2629164 h 6857998"/>
              <a:gd name="connsiteX1638" fmla="*/ 6182519 w 6435725"/>
              <a:gd name="connsiteY1638" fmla="*/ 2631810 h 6857998"/>
              <a:gd name="connsiteX1639" fmla="*/ 6181196 w 6435725"/>
              <a:gd name="connsiteY1639" fmla="*/ 2634191 h 6857998"/>
              <a:gd name="connsiteX1640" fmla="*/ 6179344 w 6435725"/>
              <a:gd name="connsiteY1640" fmla="*/ 2636837 h 6857998"/>
              <a:gd name="connsiteX1641" fmla="*/ 6177492 w 6435725"/>
              <a:gd name="connsiteY1641" fmla="*/ 2639219 h 6857998"/>
              <a:gd name="connsiteX1642" fmla="*/ 6172994 w 6435725"/>
              <a:gd name="connsiteY1642" fmla="*/ 2643716 h 6857998"/>
              <a:gd name="connsiteX1643" fmla="*/ 6168231 w 6435725"/>
              <a:gd name="connsiteY1643" fmla="*/ 2648214 h 6857998"/>
              <a:gd name="connsiteX1644" fmla="*/ 6158706 w 6435725"/>
              <a:gd name="connsiteY1644" fmla="*/ 2656151 h 6857998"/>
              <a:gd name="connsiteX1645" fmla="*/ 6153679 w 6435725"/>
              <a:gd name="connsiteY1645" fmla="*/ 2660120 h 6857998"/>
              <a:gd name="connsiteX1646" fmla="*/ 6149446 w 6435725"/>
              <a:gd name="connsiteY1646" fmla="*/ 2664089 h 6857998"/>
              <a:gd name="connsiteX1647" fmla="*/ 6145477 w 6435725"/>
              <a:gd name="connsiteY1647" fmla="*/ 2668323 h 6857998"/>
              <a:gd name="connsiteX1648" fmla="*/ 6143890 w 6435725"/>
              <a:gd name="connsiteY1648" fmla="*/ 2670969 h 6857998"/>
              <a:gd name="connsiteX1649" fmla="*/ 6142302 w 6435725"/>
              <a:gd name="connsiteY1649" fmla="*/ 2673085 h 6857998"/>
              <a:gd name="connsiteX1650" fmla="*/ 6141244 w 6435725"/>
              <a:gd name="connsiteY1650" fmla="*/ 2675466 h 6857998"/>
              <a:gd name="connsiteX1651" fmla="*/ 6139921 w 6435725"/>
              <a:gd name="connsiteY1651" fmla="*/ 2677848 h 6857998"/>
              <a:gd name="connsiteX1652" fmla="*/ 6139392 w 6435725"/>
              <a:gd name="connsiteY1652" fmla="*/ 2680229 h 6857998"/>
              <a:gd name="connsiteX1653" fmla="*/ 6138598 w 6435725"/>
              <a:gd name="connsiteY1653" fmla="*/ 2683139 h 6857998"/>
              <a:gd name="connsiteX1654" fmla="*/ 6138334 w 6435725"/>
              <a:gd name="connsiteY1654" fmla="*/ 2685785 h 6857998"/>
              <a:gd name="connsiteX1655" fmla="*/ 6138598 w 6435725"/>
              <a:gd name="connsiteY1655" fmla="*/ 2688960 h 6857998"/>
              <a:gd name="connsiteX1656" fmla="*/ 6139127 w 6435725"/>
              <a:gd name="connsiteY1656" fmla="*/ 2692135 h 6857998"/>
              <a:gd name="connsiteX1657" fmla="*/ 6139921 w 6435725"/>
              <a:gd name="connsiteY1657" fmla="*/ 2695310 h 6857998"/>
              <a:gd name="connsiteX1658" fmla="*/ 6141244 w 6435725"/>
              <a:gd name="connsiteY1658" fmla="*/ 2698750 h 6857998"/>
              <a:gd name="connsiteX1659" fmla="*/ 6142831 w 6435725"/>
              <a:gd name="connsiteY1659" fmla="*/ 2702454 h 6857998"/>
              <a:gd name="connsiteX1660" fmla="*/ 6144948 w 6435725"/>
              <a:gd name="connsiteY1660" fmla="*/ 2706423 h 6857998"/>
              <a:gd name="connsiteX1661" fmla="*/ 6147329 w 6435725"/>
              <a:gd name="connsiteY1661" fmla="*/ 2710391 h 6857998"/>
              <a:gd name="connsiteX1662" fmla="*/ 6163998 w 6435725"/>
              <a:gd name="connsiteY1662" fmla="*/ 2712508 h 6857998"/>
              <a:gd name="connsiteX1663" fmla="*/ 6169025 w 6435725"/>
              <a:gd name="connsiteY1663" fmla="*/ 2710391 h 6857998"/>
              <a:gd name="connsiteX1664" fmla="*/ 6174052 w 6435725"/>
              <a:gd name="connsiteY1664" fmla="*/ 2709332 h 6857998"/>
              <a:gd name="connsiteX1665" fmla="*/ 6178550 w 6435725"/>
              <a:gd name="connsiteY1665" fmla="*/ 2708539 h 6857998"/>
              <a:gd name="connsiteX1666" fmla="*/ 6183048 w 6435725"/>
              <a:gd name="connsiteY1666" fmla="*/ 2708539 h 6857998"/>
              <a:gd name="connsiteX1667" fmla="*/ 6187281 w 6435725"/>
              <a:gd name="connsiteY1667" fmla="*/ 2709598 h 6857998"/>
              <a:gd name="connsiteX1668" fmla="*/ 6191250 w 6435725"/>
              <a:gd name="connsiteY1668" fmla="*/ 2710656 h 6857998"/>
              <a:gd name="connsiteX1669" fmla="*/ 6194954 w 6435725"/>
              <a:gd name="connsiteY1669" fmla="*/ 2712244 h 6857998"/>
              <a:gd name="connsiteX1670" fmla="*/ 6198923 w 6435725"/>
              <a:gd name="connsiteY1670" fmla="*/ 2714095 h 6857998"/>
              <a:gd name="connsiteX1671" fmla="*/ 6202627 w 6435725"/>
              <a:gd name="connsiteY1671" fmla="*/ 2716476 h 6857998"/>
              <a:gd name="connsiteX1672" fmla="*/ 6206066 w 6435725"/>
              <a:gd name="connsiteY1672" fmla="*/ 2719122 h 6857998"/>
              <a:gd name="connsiteX1673" fmla="*/ 6212946 w 6435725"/>
              <a:gd name="connsiteY1673" fmla="*/ 2724678 h 6857998"/>
              <a:gd name="connsiteX1674" fmla="*/ 6220090 w 6435725"/>
              <a:gd name="connsiteY1674" fmla="*/ 2729706 h 6857998"/>
              <a:gd name="connsiteX1675" fmla="*/ 6223529 w 6435725"/>
              <a:gd name="connsiteY1675" fmla="*/ 2732352 h 6857998"/>
              <a:gd name="connsiteX1676" fmla="*/ 6227234 w 6435725"/>
              <a:gd name="connsiteY1676" fmla="*/ 2734468 h 6857998"/>
              <a:gd name="connsiteX1677" fmla="*/ 6228821 w 6435725"/>
              <a:gd name="connsiteY1677" fmla="*/ 2734733 h 6857998"/>
              <a:gd name="connsiteX1678" fmla="*/ 6230144 w 6435725"/>
              <a:gd name="connsiteY1678" fmla="*/ 2734997 h 6857998"/>
              <a:gd name="connsiteX1679" fmla="*/ 6231731 w 6435725"/>
              <a:gd name="connsiteY1679" fmla="*/ 2734997 h 6857998"/>
              <a:gd name="connsiteX1680" fmla="*/ 6233054 w 6435725"/>
              <a:gd name="connsiteY1680" fmla="*/ 2734733 h 6857998"/>
              <a:gd name="connsiteX1681" fmla="*/ 6235700 w 6435725"/>
              <a:gd name="connsiteY1681" fmla="*/ 2733410 h 6857998"/>
              <a:gd name="connsiteX1682" fmla="*/ 6238346 w 6435725"/>
              <a:gd name="connsiteY1682" fmla="*/ 2732087 h 6857998"/>
              <a:gd name="connsiteX1683" fmla="*/ 6233319 w 6435725"/>
              <a:gd name="connsiteY1683" fmla="*/ 2732881 h 6857998"/>
              <a:gd name="connsiteX1684" fmla="*/ 6227234 w 6435725"/>
              <a:gd name="connsiteY1684" fmla="*/ 2734468 h 6857998"/>
              <a:gd name="connsiteX1685" fmla="*/ 6231731 w 6435725"/>
              <a:gd name="connsiteY1685" fmla="*/ 2732352 h 6857998"/>
              <a:gd name="connsiteX1686" fmla="*/ 6235964 w 6435725"/>
              <a:gd name="connsiteY1686" fmla="*/ 2730235 h 6857998"/>
              <a:gd name="connsiteX1687" fmla="*/ 6240462 w 6435725"/>
              <a:gd name="connsiteY1687" fmla="*/ 2727589 h 6857998"/>
              <a:gd name="connsiteX1688" fmla="*/ 6244431 w 6435725"/>
              <a:gd name="connsiteY1688" fmla="*/ 2724943 h 6857998"/>
              <a:gd name="connsiteX1689" fmla="*/ 6252104 w 6435725"/>
              <a:gd name="connsiteY1689" fmla="*/ 2719387 h 6857998"/>
              <a:gd name="connsiteX1690" fmla="*/ 6259777 w 6435725"/>
              <a:gd name="connsiteY1690" fmla="*/ 2713302 h 6857998"/>
              <a:gd name="connsiteX1691" fmla="*/ 6266921 w 6435725"/>
              <a:gd name="connsiteY1691" fmla="*/ 2706687 h 6857998"/>
              <a:gd name="connsiteX1692" fmla="*/ 6273800 w 6435725"/>
              <a:gd name="connsiteY1692" fmla="*/ 2700073 h 6857998"/>
              <a:gd name="connsiteX1693" fmla="*/ 6287558 w 6435725"/>
              <a:gd name="connsiteY1693" fmla="*/ 2686314 h 6857998"/>
              <a:gd name="connsiteX1694" fmla="*/ 6294438 w 6435725"/>
              <a:gd name="connsiteY1694" fmla="*/ 2679170 h 6857998"/>
              <a:gd name="connsiteX1695" fmla="*/ 6301581 w 6435725"/>
              <a:gd name="connsiteY1695" fmla="*/ 2672292 h 6857998"/>
              <a:gd name="connsiteX1696" fmla="*/ 6308990 w 6435725"/>
              <a:gd name="connsiteY1696" fmla="*/ 2665941 h 6857998"/>
              <a:gd name="connsiteX1697" fmla="*/ 6316662 w 6435725"/>
              <a:gd name="connsiteY1697" fmla="*/ 2659856 h 6857998"/>
              <a:gd name="connsiteX1698" fmla="*/ 6324600 w 6435725"/>
              <a:gd name="connsiteY1698" fmla="*/ 2654299 h 6857998"/>
              <a:gd name="connsiteX1699" fmla="*/ 6328834 w 6435725"/>
              <a:gd name="connsiteY1699" fmla="*/ 2651918 h 6857998"/>
              <a:gd name="connsiteX1700" fmla="*/ 6333066 w 6435725"/>
              <a:gd name="connsiteY1700" fmla="*/ 2649272 h 6857998"/>
              <a:gd name="connsiteX1701" fmla="*/ 6337564 w 6435725"/>
              <a:gd name="connsiteY1701" fmla="*/ 2647156 h 6857998"/>
              <a:gd name="connsiteX1702" fmla="*/ 6342062 w 6435725"/>
              <a:gd name="connsiteY1702" fmla="*/ 2645039 h 6857998"/>
              <a:gd name="connsiteX1703" fmla="*/ 6347090 w 6435725"/>
              <a:gd name="connsiteY1703" fmla="*/ 2643187 h 6857998"/>
              <a:gd name="connsiteX1704" fmla="*/ 6351852 w 6435725"/>
              <a:gd name="connsiteY1704" fmla="*/ 2641599 h 6857998"/>
              <a:gd name="connsiteX1705" fmla="*/ 6347619 w 6435725"/>
              <a:gd name="connsiteY1705" fmla="*/ 2650860 h 6857998"/>
              <a:gd name="connsiteX1706" fmla="*/ 6343386 w 6435725"/>
              <a:gd name="connsiteY1706" fmla="*/ 2660120 h 6857998"/>
              <a:gd name="connsiteX1707" fmla="*/ 6338623 w 6435725"/>
              <a:gd name="connsiteY1707" fmla="*/ 2668587 h 6857998"/>
              <a:gd name="connsiteX1708" fmla="*/ 6333860 w 6435725"/>
              <a:gd name="connsiteY1708" fmla="*/ 2677583 h 6857998"/>
              <a:gd name="connsiteX1709" fmla="*/ 6328569 w 6435725"/>
              <a:gd name="connsiteY1709" fmla="*/ 2685785 h 6857998"/>
              <a:gd name="connsiteX1710" fmla="*/ 6323012 w 6435725"/>
              <a:gd name="connsiteY1710" fmla="*/ 2694251 h 6857998"/>
              <a:gd name="connsiteX1711" fmla="*/ 6317192 w 6435725"/>
              <a:gd name="connsiteY1711" fmla="*/ 2701925 h 6857998"/>
              <a:gd name="connsiteX1712" fmla="*/ 6311106 w 6435725"/>
              <a:gd name="connsiteY1712" fmla="*/ 2709598 h 6857998"/>
              <a:gd name="connsiteX1713" fmla="*/ 6304492 w 6435725"/>
              <a:gd name="connsiteY1713" fmla="*/ 2717005 h 6857998"/>
              <a:gd name="connsiteX1714" fmla="*/ 6298142 w 6435725"/>
              <a:gd name="connsiteY1714" fmla="*/ 2724150 h 6857998"/>
              <a:gd name="connsiteX1715" fmla="*/ 6290998 w 6435725"/>
              <a:gd name="connsiteY1715" fmla="*/ 2731029 h 6857998"/>
              <a:gd name="connsiteX1716" fmla="*/ 6283325 w 6435725"/>
              <a:gd name="connsiteY1716" fmla="*/ 2737379 h 6857998"/>
              <a:gd name="connsiteX1717" fmla="*/ 6275652 w 6435725"/>
              <a:gd name="connsiteY1717" fmla="*/ 2743729 h 6857998"/>
              <a:gd name="connsiteX1718" fmla="*/ 6267450 w 6435725"/>
              <a:gd name="connsiteY1718" fmla="*/ 2749549 h 6857998"/>
              <a:gd name="connsiteX1719" fmla="*/ 6258719 w 6435725"/>
              <a:gd name="connsiteY1719" fmla="*/ 2755370 h 6857998"/>
              <a:gd name="connsiteX1720" fmla="*/ 6249988 w 6435725"/>
              <a:gd name="connsiteY1720" fmla="*/ 2760397 h 6857998"/>
              <a:gd name="connsiteX1721" fmla="*/ 6256602 w 6435725"/>
              <a:gd name="connsiteY1721" fmla="*/ 2764895 h 6857998"/>
              <a:gd name="connsiteX1722" fmla="*/ 6262688 w 6435725"/>
              <a:gd name="connsiteY1722" fmla="*/ 2769129 h 6857998"/>
              <a:gd name="connsiteX1723" fmla="*/ 6269038 w 6435725"/>
              <a:gd name="connsiteY1723" fmla="*/ 2773627 h 6857998"/>
              <a:gd name="connsiteX1724" fmla="*/ 6274858 w 6435725"/>
              <a:gd name="connsiteY1724" fmla="*/ 2778389 h 6857998"/>
              <a:gd name="connsiteX1725" fmla="*/ 6280414 w 6435725"/>
              <a:gd name="connsiteY1725" fmla="*/ 2783152 h 6857998"/>
              <a:gd name="connsiteX1726" fmla="*/ 6285971 w 6435725"/>
              <a:gd name="connsiteY1726" fmla="*/ 2787914 h 6857998"/>
              <a:gd name="connsiteX1727" fmla="*/ 6290998 w 6435725"/>
              <a:gd name="connsiteY1727" fmla="*/ 2793206 h 6857998"/>
              <a:gd name="connsiteX1728" fmla="*/ 6296025 w 6435725"/>
              <a:gd name="connsiteY1728" fmla="*/ 2797968 h 6857998"/>
              <a:gd name="connsiteX1729" fmla="*/ 6300523 w 6435725"/>
              <a:gd name="connsiteY1729" fmla="*/ 2803260 h 6857998"/>
              <a:gd name="connsiteX1730" fmla="*/ 6304756 w 6435725"/>
              <a:gd name="connsiteY1730" fmla="*/ 2808816 h 6857998"/>
              <a:gd name="connsiteX1731" fmla="*/ 6309254 w 6435725"/>
              <a:gd name="connsiteY1731" fmla="*/ 2813843 h 6857998"/>
              <a:gd name="connsiteX1732" fmla="*/ 6313223 w 6435725"/>
              <a:gd name="connsiteY1732" fmla="*/ 2819400 h 6857998"/>
              <a:gd name="connsiteX1733" fmla="*/ 6316927 w 6435725"/>
              <a:gd name="connsiteY1733" fmla="*/ 2825220 h 6857998"/>
              <a:gd name="connsiteX1734" fmla="*/ 6320366 w 6435725"/>
              <a:gd name="connsiteY1734" fmla="*/ 2831041 h 6857998"/>
              <a:gd name="connsiteX1735" fmla="*/ 6323542 w 6435725"/>
              <a:gd name="connsiteY1735" fmla="*/ 2837126 h 6857998"/>
              <a:gd name="connsiteX1736" fmla="*/ 6326716 w 6435725"/>
              <a:gd name="connsiteY1736" fmla="*/ 2842948 h 6857998"/>
              <a:gd name="connsiteX1737" fmla="*/ 6329362 w 6435725"/>
              <a:gd name="connsiteY1737" fmla="*/ 2849033 h 6857998"/>
              <a:gd name="connsiteX1738" fmla="*/ 6332008 w 6435725"/>
              <a:gd name="connsiteY1738" fmla="*/ 2855383 h 6857998"/>
              <a:gd name="connsiteX1739" fmla="*/ 6334390 w 6435725"/>
              <a:gd name="connsiteY1739" fmla="*/ 2861468 h 6857998"/>
              <a:gd name="connsiteX1740" fmla="*/ 6336506 w 6435725"/>
              <a:gd name="connsiteY1740" fmla="*/ 2868083 h 6857998"/>
              <a:gd name="connsiteX1741" fmla="*/ 6338358 w 6435725"/>
              <a:gd name="connsiteY1741" fmla="*/ 2874697 h 6857998"/>
              <a:gd name="connsiteX1742" fmla="*/ 6339946 w 6435725"/>
              <a:gd name="connsiteY1742" fmla="*/ 2881577 h 6857998"/>
              <a:gd name="connsiteX1743" fmla="*/ 6341534 w 6435725"/>
              <a:gd name="connsiteY1743" fmla="*/ 2888191 h 6857998"/>
              <a:gd name="connsiteX1744" fmla="*/ 6342327 w 6435725"/>
              <a:gd name="connsiteY1744" fmla="*/ 2895071 h 6857998"/>
              <a:gd name="connsiteX1745" fmla="*/ 6343386 w 6435725"/>
              <a:gd name="connsiteY1745" fmla="*/ 2902214 h 6857998"/>
              <a:gd name="connsiteX1746" fmla="*/ 6344179 w 6435725"/>
              <a:gd name="connsiteY1746" fmla="*/ 2909093 h 6857998"/>
              <a:gd name="connsiteX1747" fmla="*/ 6344444 w 6435725"/>
              <a:gd name="connsiteY1747" fmla="*/ 2916502 h 6857998"/>
              <a:gd name="connsiteX1748" fmla="*/ 6344708 w 6435725"/>
              <a:gd name="connsiteY1748" fmla="*/ 2923910 h 6857998"/>
              <a:gd name="connsiteX1749" fmla="*/ 6344708 w 6435725"/>
              <a:gd name="connsiteY1749" fmla="*/ 2931318 h 6857998"/>
              <a:gd name="connsiteX1750" fmla="*/ 6344708 w 6435725"/>
              <a:gd name="connsiteY1750" fmla="*/ 2938991 h 6857998"/>
              <a:gd name="connsiteX1751" fmla="*/ 6344179 w 6435725"/>
              <a:gd name="connsiteY1751" fmla="*/ 2946664 h 6857998"/>
              <a:gd name="connsiteX1752" fmla="*/ 6343650 w 6435725"/>
              <a:gd name="connsiteY1752" fmla="*/ 2954337 h 6857998"/>
              <a:gd name="connsiteX1753" fmla="*/ 6343650 w 6435725"/>
              <a:gd name="connsiteY1753" fmla="*/ 2955925 h 6857998"/>
              <a:gd name="connsiteX1754" fmla="*/ 6343650 w 6435725"/>
              <a:gd name="connsiteY1754" fmla="*/ 2956983 h 6857998"/>
              <a:gd name="connsiteX1755" fmla="*/ 6344179 w 6435725"/>
              <a:gd name="connsiteY1755" fmla="*/ 2958306 h 6857998"/>
              <a:gd name="connsiteX1756" fmla="*/ 6344444 w 6435725"/>
              <a:gd name="connsiteY1756" fmla="*/ 2959364 h 6857998"/>
              <a:gd name="connsiteX1757" fmla="*/ 6345502 w 6435725"/>
              <a:gd name="connsiteY1757" fmla="*/ 2960158 h 6857998"/>
              <a:gd name="connsiteX1758" fmla="*/ 6346296 w 6435725"/>
              <a:gd name="connsiteY1758" fmla="*/ 2960952 h 6857998"/>
              <a:gd name="connsiteX1759" fmla="*/ 6347354 w 6435725"/>
              <a:gd name="connsiteY1759" fmla="*/ 2961745 h 6857998"/>
              <a:gd name="connsiteX1760" fmla="*/ 6348412 w 6435725"/>
              <a:gd name="connsiteY1760" fmla="*/ 2962274 h 6857998"/>
              <a:gd name="connsiteX1761" fmla="*/ 6362436 w 6435725"/>
              <a:gd name="connsiteY1761" fmla="*/ 2969154 h 6857998"/>
              <a:gd name="connsiteX1762" fmla="*/ 6374077 w 6435725"/>
              <a:gd name="connsiteY1762" fmla="*/ 2975239 h 6857998"/>
              <a:gd name="connsiteX1763" fmla="*/ 6384131 w 6435725"/>
              <a:gd name="connsiteY1763" fmla="*/ 2981060 h 6857998"/>
              <a:gd name="connsiteX1764" fmla="*/ 6392334 w 6435725"/>
              <a:gd name="connsiteY1764" fmla="*/ 2986087 h 6857998"/>
              <a:gd name="connsiteX1765" fmla="*/ 6395773 w 6435725"/>
              <a:gd name="connsiteY1765" fmla="*/ 2988469 h 6857998"/>
              <a:gd name="connsiteX1766" fmla="*/ 6398948 w 6435725"/>
              <a:gd name="connsiteY1766" fmla="*/ 2990850 h 6857998"/>
              <a:gd name="connsiteX1767" fmla="*/ 6401594 w 6435725"/>
              <a:gd name="connsiteY1767" fmla="*/ 2993231 h 6857998"/>
              <a:gd name="connsiteX1768" fmla="*/ 6403710 w 6435725"/>
              <a:gd name="connsiteY1768" fmla="*/ 2995877 h 6857998"/>
              <a:gd name="connsiteX1769" fmla="*/ 6405562 w 6435725"/>
              <a:gd name="connsiteY1769" fmla="*/ 2997994 h 6857998"/>
              <a:gd name="connsiteX1770" fmla="*/ 6407150 w 6435725"/>
              <a:gd name="connsiteY1770" fmla="*/ 3000375 h 6857998"/>
              <a:gd name="connsiteX1771" fmla="*/ 6408208 w 6435725"/>
              <a:gd name="connsiteY1771" fmla="*/ 3002491 h 6857998"/>
              <a:gd name="connsiteX1772" fmla="*/ 6408738 w 6435725"/>
              <a:gd name="connsiteY1772" fmla="*/ 3004873 h 6857998"/>
              <a:gd name="connsiteX1773" fmla="*/ 6409002 w 6435725"/>
              <a:gd name="connsiteY1773" fmla="*/ 3007518 h 6857998"/>
              <a:gd name="connsiteX1774" fmla="*/ 6408738 w 6435725"/>
              <a:gd name="connsiteY1774" fmla="*/ 3009900 h 6857998"/>
              <a:gd name="connsiteX1775" fmla="*/ 6408208 w 6435725"/>
              <a:gd name="connsiteY1775" fmla="*/ 3012281 h 6857998"/>
              <a:gd name="connsiteX1776" fmla="*/ 6407150 w 6435725"/>
              <a:gd name="connsiteY1776" fmla="*/ 3015192 h 6857998"/>
              <a:gd name="connsiteX1777" fmla="*/ 6405562 w 6435725"/>
              <a:gd name="connsiteY1777" fmla="*/ 3017573 h 6857998"/>
              <a:gd name="connsiteX1778" fmla="*/ 6403710 w 6435725"/>
              <a:gd name="connsiteY1778" fmla="*/ 3020748 h 6857998"/>
              <a:gd name="connsiteX1779" fmla="*/ 6401329 w 6435725"/>
              <a:gd name="connsiteY1779" fmla="*/ 3023394 h 6857998"/>
              <a:gd name="connsiteX1780" fmla="*/ 6398948 w 6435725"/>
              <a:gd name="connsiteY1780" fmla="*/ 3026833 h 6857998"/>
              <a:gd name="connsiteX1781" fmla="*/ 6392334 w 6435725"/>
              <a:gd name="connsiteY1781" fmla="*/ 3033447 h 6857998"/>
              <a:gd name="connsiteX1782" fmla="*/ 6384131 w 6435725"/>
              <a:gd name="connsiteY1782" fmla="*/ 3040856 h 6857998"/>
              <a:gd name="connsiteX1783" fmla="*/ 6374606 w 6435725"/>
              <a:gd name="connsiteY1783" fmla="*/ 3049323 h 6857998"/>
              <a:gd name="connsiteX1784" fmla="*/ 6363494 w 6435725"/>
              <a:gd name="connsiteY1784" fmla="*/ 3058848 h 6857998"/>
              <a:gd name="connsiteX1785" fmla="*/ 6351588 w 6435725"/>
              <a:gd name="connsiteY1785" fmla="*/ 3068901 h 6857998"/>
              <a:gd name="connsiteX1786" fmla="*/ 6340210 w 6435725"/>
              <a:gd name="connsiteY1786" fmla="*/ 3079750 h 6857998"/>
              <a:gd name="connsiteX1787" fmla="*/ 6334654 w 6435725"/>
              <a:gd name="connsiteY1787" fmla="*/ 3084777 h 6857998"/>
              <a:gd name="connsiteX1788" fmla="*/ 6329362 w 6435725"/>
              <a:gd name="connsiteY1788" fmla="*/ 3090333 h 6857998"/>
              <a:gd name="connsiteX1789" fmla="*/ 6324600 w 6435725"/>
              <a:gd name="connsiteY1789" fmla="*/ 3096154 h 6857998"/>
              <a:gd name="connsiteX1790" fmla="*/ 6319573 w 6435725"/>
              <a:gd name="connsiteY1790" fmla="*/ 3101975 h 6857998"/>
              <a:gd name="connsiteX1791" fmla="*/ 6315075 w 6435725"/>
              <a:gd name="connsiteY1791" fmla="*/ 3107796 h 6857998"/>
              <a:gd name="connsiteX1792" fmla="*/ 6310842 w 6435725"/>
              <a:gd name="connsiteY1792" fmla="*/ 3114145 h 6857998"/>
              <a:gd name="connsiteX1793" fmla="*/ 6306608 w 6435725"/>
              <a:gd name="connsiteY1793" fmla="*/ 3120495 h 6857998"/>
              <a:gd name="connsiteX1794" fmla="*/ 6302640 w 6435725"/>
              <a:gd name="connsiteY1794" fmla="*/ 3126845 h 6857998"/>
              <a:gd name="connsiteX1795" fmla="*/ 6299464 w 6435725"/>
              <a:gd name="connsiteY1795" fmla="*/ 3133725 h 6857998"/>
              <a:gd name="connsiteX1796" fmla="*/ 6296025 w 6435725"/>
              <a:gd name="connsiteY1796" fmla="*/ 3140868 h 6857998"/>
              <a:gd name="connsiteX1797" fmla="*/ 6293114 w 6435725"/>
              <a:gd name="connsiteY1797" fmla="*/ 3148012 h 6857998"/>
              <a:gd name="connsiteX1798" fmla="*/ 6290734 w 6435725"/>
              <a:gd name="connsiteY1798" fmla="*/ 3155685 h 6857998"/>
              <a:gd name="connsiteX1799" fmla="*/ 6286500 w 6435725"/>
              <a:gd name="connsiteY1799" fmla="*/ 3154891 h 6857998"/>
              <a:gd name="connsiteX1800" fmla="*/ 6286236 w 6435725"/>
              <a:gd name="connsiteY1800" fmla="*/ 3154891 h 6857998"/>
              <a:gd name="connsiteX1801" fmla="*/ 6290734 w 6435725"/>
              <a:gd name="connsiteY1801" fmla="*/ 3155685 h 6857998"/>
              <a:gd name="connsiteX1802" fmla="*/ 6287029 w 6435725"/>
              <a:gd name="connsiteY1802" fmla="*/ 3163358 h 6857998"/>
              <a:gd name="connsiteX1803" fmla="*/ 6283325 w 6435725"/>
              <a:gd name="connsiteY1803" fmla="*/ 3170766 h 6857998"/>
              <a:gd name="connsiteX1804" fmla="*/ 6275652 w 6435725"/>
              <a:gd name="connsiteY1804" fmla="*/ 3185847 h 6857998"/>
              <a:gd name="connsiteX1805" fmla="*/ 6267714 w 6435725"/>
              <a:gd name="connsiteY1805" fmla="*/ 3200929 h 6857998"/>
              <a:gd name="connsiteX1806" fmla="*/ 6264010 w 6435725"/>
              <a:gd name="connsiteY1806" fmla="*/ 3208602 h 6857998"/>
              <a:gd name="connsiteX1807" fmla="*/ 6260571 w 6435725"/>
              <a:gd name="connsiteY1807" fmla="*/ 3216274 h 6857998"/>
              <a:gd name="connsiteX1808" fmla="*/ 6257660 w 6435725"/>
              <a:gd name="connsiteY1808" fmla="*/ 3223947 h 6857998"/>
              <a:gd name="connsiteX1809" fmla="*/ 6254486 w 6435725"/>
              <a:gd name="connsiteY1809" fmla="*/ 3231885 h 6857998"/>
              <a:gd name="connsiteX1810" fmla="*/ 6252369 w 6435725"/>
              <a:gd name="connsiteY1810" fmla="*/ 3240087 h 6857998"/>
              <a:gd name="connsiteX1811" fmla="*/ 6250516 w 6435725"/>
              <a:gd name="connsiteY1811" fmla="*/ 3248289 h 6857998"/>
              <a:gd name="connsiteX1812" fmla="*/ 6249194 w 6435725"/>
              <a:gd name="connsiteY1812" fmla="*/ 3256491 h 6857998"/>
              <a:gd name="connsiteX1813" fmla="*/ 6248929 w 6435725"/>
              <a:gd name="connsiteY1813" fmla="*/ 3260725 h 6857998"/>
              <a:gd name="connsiteX1814" fmla="*/ 6248664 w 6435725"/>
              <a:gd name="connsiteY1814" fmla="*/ 3265222 h 6857998"/>
              <a:gd name="connsiteX1815" fmla="*/ 6248929 w 6435725"/>
              <a:gd name="connsiteY1815" fmla="*/ 3269456 h 6857998"/>
              <a:gd name="connsiteX1816" fmla="*/ 6248929 w 6435725"/>
              <a:gd name="connsiteY1816" fmla="*/ 3273953 h 6857998"/>
              <a:gd name="connsiteX1817" fmla="*/ 6249723 w 6435725"/>
              <a:gd name="connsiteY1817" fmla="*/ 3278451 h 6857998"/>
              <a:gd name="connsiteX1818" fmla="*/ 6250252 w 6435725"/>
              <a:gd name="connsiteY1818" fmla="*/ 3282950 h 6857998"/>
              <a:gd name="connsiteX1819" fmla="*/ 6242844 w 6435725"/>
              <a:gd name="connsiteY1819" fmla="*/ 3282155 h 6857998"/>
              <a:gd name="connsiteX1820" fmla="*/ 6243108 w 6435725"/>
              <a:gd name="connsiteY1820" fmla="*/ 3282950 h 6857998"/>
              <a:gd name="connsiteX1821" fmla="*/ 6250252 w 6435725"/>
              <a:gd name="connsiteY1821" fmla="*/ 3283213 h 6857998"/>
              <a:gd name="connsiteX1822" fmla="*/ 6253956 w 6435725"/>
              <a:gd name="connsiteY1822" fmla="*/ 3286918 h 6857998"/>
              <a:gd name="connsiteX1823" fmla="*/ 6256602 w 6435725"/>
              <a:gd name="connsiteY1823" fmla="*/ 3290623 h 6857998"/>
              <a:gd name="connsiteX1824" fmla="*/ 6259248 w 6435725"/>
              <a:gd name="connsiteY1824" fmla="*/ 3294591 h 6857998"/>
              <a:gd name="connsiteX1825" fmla="*/ 6260571 w 6435725"/>
              <a:gd name="connsiteY1825" fmla="*/ 3298560 h 6857998"/>
              <a:gd name="connsiteX1826" fmla="*/ 6261894 w 6435725"/>
              <a:gd name="connsiteY1826" fmla="*/ 3302529 h 6857998"/>
              <a:gd name="connsiteX1827" fmla="*/ 6262423 w 6435725"/>
              <a:gd name="connsiteY1827" fmla="*/ 3306497 h 6857998"/>
              <a:gd name="connsiteX1828" fmla="*/ 6262688 w 6435725"/>
              <a:gd name="connsiteY1828" fmla="*/ 3310995 h 6857998"/>
              <a:gd name="connsiteX1829" fmla="*/ 6262688 w 6435725"/>
              <a:gd name="connsiteY1829" fmla="*/ 3315228 h 6857998"/>
              <a:gd name="connsiteX1830" fmla="*/ 6262423 w 6435725"/>
              <a:gd name="connsiteY1830" fmla="*/ 3319462 h 6857998"/>
              <a:gd name="connsiteX1831" fmla="*/ 6262158 w 6435725"/>
              <a:gd name="connsiteY1831" fmla="*/ 3323430 h 6857998"/>
              <a:gd name="connsiteX1832" fmla="*/ 6260836 w 6435725"/>
              <a:gd name="connsiteY1832" fmla="*/ 3332161 h 6857998"/>
              <a:gd name="connsiteX1833" fmla="*/ 6259777 w 6435725"/>
              <a:gd name="connsiteY1833" fmla="*/ 3340629 h 6857998"/>
              <a:gd name="connsiteX1834" fmla="*/ 6259248 w 6435725"/>
              <a:gd name="connsiteY1834" fmla="*/ 3345126 h 6857998"/>
              <a:gd name="connsiteX1835" fmla="*/ 6258719 w 6435725"/>
              <a:gd name="connsiteY1835" fmla="*/ 3349361 h 6857998"/>
              <a:gd name="connsiteX1836" fmla="*/ 6258190 w 6435725"/>
              <a:gd name="connsiteY1836" fmla="*/ 3351211 h 6857998"/>
              <a:gd name="connsiteX1837" fmla="*/ 6257925 w 6435725"/>
              <a:gd name="connsiteY1837" fmla="*/ 3353064 h 6857998"/>
              <a:gd name="connsiteX1838" fmla="*/ 6257660 w 6435725"/>
              <a:gd name="connsiteY1838" fmla="*/ 3354916 h 6857998"/>
              <a:gd name="connsiteX1839" fmla="*/ 6257660 w 6435725"/>
              <a:gd name="connsiteY1839" fmla="*/ 3356768 h 6857998"/>
              <a:gd name="connsiteX1840" fmla="*/ 6258190 w 6435725"/>
              <a:gd name="connsiteY1840" fmla="*/ 3359679 h 6857998"/>
              <a:gd name="connsiteX1841" fmla="*/ 6259248 w 6435725"/>
              <a:gd name="connsiteY1841" fmla="*/ 3362854 h 6857998"/>
              <a:gd name="connsiteX1842" fmla="*/ 6260571 w 6435725"/>
              <a:gd name="connsiteY1842" fmla="*/ 3365763 h 6857998"/>
              <a:gd name="connsiteX1843" fmla="*/ 6262423 w 6435725"/>
              <a:gd name="connsiteY1843" fmla="*/ 3368674 h 6857998"/>
              <a:gd name="connsiteX1844" fmla="*/ 6266392 w 6435725"/>
              <a:gd name="connsiteY1844" fmla="*/ 3374231 h 6857998"/>
              <a:gd name="connsiteX1845" fmla="*/ 6269302 w 6435725"/>
              <a:gd name="connsiteY1845" fmla="*/ 3377670 h 6857998"/>
              <a:gd name="connsiteX1846" fmla="*/ 6271684 w 6435725"/>
              <a:gd name="connsiteY1846" fmla="*/ 3380580 h 6857998"/>
              <a:gd name="connsiteX1847" fmla="*/ 6273800 w 6435725"/>
              <a:gd name="connsiteY1847" fmla="*/ 3383755 h 6857998"/>
              <a:gd name="connsiteX1848" fmla="*/ 6275388 w 6435725"/>
              <a:gd name="connsiteY1848" fmla="*/ 3386137 h 6857998"/>
              <a:gd name="connsiteX1849" fmla="*/ 6276446 w 6435725"/>
              <a:gd name="connsiteY1849" fmla="*/ 3388519 h 6857998"/>
              <a:gd name="connsiteX1850" fmla="*/ 6277240 w 6435725"/>
              <a:gd name="connsiteY1850" fmla="*/ 3391164 h 6857998"/>
              <a:gd name="connsiteX1851" fmla="*/ 6277504 w 6435725"/>
              <a:gd name="connsiteY1851" fmla="*/ 3393281 h 6857998"/>
              <a:gd name="connsiteX1852" fmla="*/ 6277769 w 6435725"/>
              <a:gd name="connsiteY1852" fmla="*/ 3395132 h 6857998"/>
              <a:gd name="connsiteX1853" fmla="*/ 6277504 w 6435725"/>
              <a:gd name="connsiteY1853" fmla="*/ 3396720 h 6857998"/>
              <a:gd name="connsiteX1854" fmla="*/ 6276975 w 6435725"/>
              <a:gd name="connsiteY1854" fmla="*/ 3398307 h 6857998"/>
              <a:gd name="connsiteX1855" fmla="*/ 6276446 w 6435725"/>
              <a:gd name="connsiteY1855" fmla="*/ 3399630 h 6857998"/>
              <a:gd name="connsiteX1856" fmla="*/ 6275123 w 6435725"/>
              <a:gd name="connsiteY1856" fmla="*/ 3401218 h 6857998"/>
              <a:gd name="connsiteX1857" fmla="*/ 6273800 w 6435725"/>
              <a:gd name="connsiteY1857" fmla="*/ 3402541 h 6857998"/>
              <a:gd name="connsiteX1858" fmla="*/ 6272212 w 6435725"/>
              <a:gd name="connsiteY1858" fmla="*/ 3403334 h 6857998"/>
              <a:gd name="connsiteX1859" fmla="*/ 6269038 w 6435725"/>
              <a:gd name="connsiteY1859" fmla="*/ 3405451 h 6857998"/>
              <a:gd name="connsiteX1860" fmla="*/ 6265334 w 6435725"/>
              <a:gd name="connsiteY1860" fmla="*/ 3407038 h 6857998"/>
              <a:gd name="connsiteX1861" fmla="*/ 6260836 w 6435725"/>
              <a:gd name="connsiteY1861" fmla="*/ 3408627 h 6857998"/>
              <a:gd name="connsiteX1862" fmla="*/ 6252104 w 6435725"/>
              <a:gd name="connsiteY1862" fmla="*/ 3411536 h 6857998"/>
              <a:gd name="connsiteX1863" fmla="*/ 6248136 w 6435725"/>
              <a:gd name="connsiteY1863" fmla="*/ 3413124 h 6857998"/>
              <a:gd name="connsiteX1864" fmla="*/ 6244431 w 6435725"/>
              <a:gd name="connsiteY1864" fmla="*/ 3414977 h 6857998"/>
              <a:gd name="connsiteX1865" fmla="*/ 6241256 w 6435725"/>
              <a:gd name="connsiteY1865" fmla="*/ 3417093 h 6857998"/>
              <a:gd name="connsiteX1866" fmla="*/ 6240198 w 6435725"/>
              <a:gd name="connsiteY1866" fmla="*/ 3418417 h 6857998"/>
              <a:gd name="connsiteX1867" fmla="*/ 6238875 w 6435725"/>
              <a:gd name="connsiteY1867" fmla="*/ 3419739 h 6857998"/>
              <a:gd name="connsiteX1868" fmla="*/ 6238610 w 6435725"/>
              <a:gd name="connsiteY1868" fmla="*/ 3422121 h 6857998"/>
              <a:gd name="connsiteX1869" fmla="*/ 6238346 w 6435725"/>
              <a:gd name="connsiteY1869" fmla="*/ 3424237 h 6857998"/>
              <a:gd name="connsiteX1870" fmla="*/ 6237816 w 6435725"/>
              <a:gd name="connsiteY1870" fmla="*/ 3426618 h 6857998"/>
              <a:gd name="connsiteX1871" fmla="*/ 6237816 w 6435725"/>
              <a:gd name="connsiteY1871" fmla="*/ 3429528 h 6857998"/>
              <a:gd name="connsiteX1872" fmla="*/ 6235964 w 6435725"/>
              <a:gd name="connsiteY1872" fmla="*/ 3435349 h 6857998"/>
              <a:gd name="connsiteX1873" fmla="*/ 6234642 w 6435725"/>
              <a:gd name="connsiteY1873" fmla="*/ 3440905 h 6857998"/>
              <a:gd name="connsiteX1874" fmla="*/ 6233319 w 6435725"/>
              <a:gd name="connsiteY1874" fmla="*/ 3445403 h 6857998"/>
              <a:gd name="connsiteX1875" fmla="*/ 6232790 w 6435725"/>
              <a:gd name="connsiteY1875" fmla="*/ 3449636 h 6857998"/>
              <a:gd name="connsiteX1876" fmla="*/ 6231996 w 6435725"/>
              <a:gd name="connsiteY1876" fmla="*/ 3453605 h 6857998"/>
              <a:gd name="connsiteX1877" fmla="*/ 6231731 w 6435725"/>
              <a:gd name="connsiteY1877" fmla="*/ 3457045 h 6857998"/>
              <a:gd name="connsiteX1878" fmla="*/ 6231996 w 6435725"/>
              <a:gd name="connsiteY1878" fmla="*/ 3460220 h 6857998"/>
              <a:gd name="connsiteX1879" fmla="*/ 6232525 w 6435725"/>
              <a:gd name="connsiteY1879" fmla="*/ 3462866 h 6857998"/>
              <a:gd name="connsiteX1880" fmla="*/ 6233319 w 6435725"/>
              <a:gd name="connsiteY1880" fmla="*/ 3464982 h 6857998"/>
              <a:gd name="connsiteX1881" fmla="*/ 6234112 w 6435725"/>
              <a:gd name="connsiteY1881" fmla="*/ 3466834 h 6857998"/>
              <a:gd name="connsiteX1882" fmla="*/ 6235436 w 6435725"/>
              <a:gd name="connsiteY1882" fmla="*/ 3468422 h 6857998"/>
              <a:gd name="connsiteX1883" fmla="*/ 6237023 w 6435725"/>
              <a:gd name="connsiteY1883" fmla="*/ 3469745 h 6857998"/>
              <a:gd name="connsiteX1884" fmla="*/ 6238610 w 6435725"/>
              <a:gd name="connsiteY1884" fmla="*/ 3470538 h 6857998"/>
              <a:gd name="connsiteX1885" fmla="*/ 6240462 w 6435725"/>
              <a:gd name="connsiteY1885" fmla="*/ 3471597 h 6857998"/>
              <a:gd name="connsiteX1886" fmla="*/ 6242579 w 6435725"/>
              <a:gd name="connsiteY1886" fmla="*/ 3471861 h 6857998"/>
              <a:gd name="connsiteX1887" fmla="*/ 6244960 w 6435725"/>
              <a:gd name="connsiteY1887" fmla="*/ 3472126 h 6857998"/>
              <a:gd name="connsiteX1888" fmla="*/ 6247342 w 6435725"/>
              <a:gd name="connsiteY1888" fmla="*/ 3472126 h 6857998"/>
              <a:gd name="connsiteX1889" fmla="*/ 6249988 w 6435725"/>
              <a:gd name="connsiteY1889" fmla="*/ 3471861 h 6857998"/>
              <a:gd name="connsiteX1890" fmla="*/ 6255544 w 6435725"/>
              <a:gd name="connsiteY1890" fmla="*/ 3470803 h 6857998"/>
              <a:gd name="connsiteX1891" fmla="*/ 6261629 w 6435725"/>
              <a:gd name="connsiteY1891" fmla="*/ 3469745 h 6857998"/>
              <a:gd name="connsiteX1892" fmla="*/ 6267979 w 6435725"/>
              <a:gd name="connsiteY1892" fmla="*/ 3467893 h 6857998"/>
              <a:gd name="connsiteX1893" fmla="*/ 6281473 w 6435725"/>
              <a:gd name="connsiteY1893" fmla="*/ 3464188 h 6857998"/>
              <a:gd name="connsiteX1894" fmla="*/ 6288352 w 6435725"/>
              <a:gd name="connsiteY1894" fmla="*/ 3462336 h 6857998"/>
              <a:gd name="connsiteX1895" fmla="*/ 6294966 w 6435725"/>
              <a:gd name="connsiteY1895" fmla="*/ 3461013 h 6857998"/>
              <a:gd name="connsiteX1896" fmla="*/ 6288881 w 6435725"/>
              <a:gd name="connsiteY1896" fmla="*/ 3464188 h 6857998"/>
              <a:gd name="connsiteX1897" fmla="*/ 6283325 w 6435725"/>
              <a:gd name="connsiteY1897" fmla="*/ 3467363 h 6857998"/>
              <a:gd name="connsiteX1898" fmla="*/ 6278562 w 6435725"/>
              <a:gd name="connsiteY1898" fmla="*/ 3470274 h 6857998"/>
              <a:gd name="connsiteX1899" fmla="*/ 6273800 w 6435725"/>
              <a:gd name="connsiteY1899" fmla="*/ 3473449 h 6857998"/>
              <a:gd name="connsiteX1900" fmla="*/ 6269831 w 6435725"/>
              <a:gd name="connsiteY1900" fmla="*/ 3476359 h 6857998"/>
              <a:gd name="connsiteX1901" fmla="*/ 6266392 w 6435725"/>
              <a:gd name="connsiteY1901" fmla="*/ 3479534 h 6857998"/>
              <a:gd name="connsiteX1902" fmla="*/ 6263481 w 6435725"/>
              <a:gd name="connsiteY1902" fmla="*/ 3482709 h 6857998"/>
              <a:gd name="connsiteX1903" fmla="*/ 6260836 w 6435725"/>
              <a:gd name="connsiteY1903" fmla="*/ 3485355 h 6857998"/>
              <a:gd name="connsiteX1904" fmla="*/ 6258719 w 6435725"/>
              <a:gd name="connsiteY1904" fmla="*/ 3488530 h 6857998"/>
              <a:gd name="connsiteX1905" fmla="*/ 6256866 w 6435725"/>
              <a:gd name="connsiteY1905" fmla="*/ 3491441 h 6857998"/>
              <a:gd name="connsiteX1906" fmla="*/ 6255808 w 6435725"/>
              <a:gd name="connsiteY1906" fmla="*/ 3494351 h 6857998"/>
              <a:gd name="connsiteX1907" fmla="*/ 6254750 w 6435725"/>
              <a:gd name="connsiteY1907" fmla="*/ 3497261 h 6857998"/>
              <a:gd name="connsiteX1908" fmla="*/ 6254221 w 6435725"/>
              <a:gd name="connsiteY1908" fmla="*/ 3500172 h 6857998"/>
              <a:gd name="connsiteX1909" fmla="*/ 6253956 w 6435725"/>
              <a:gd name="connsiteY1909" fmla="*/ 3503082 h 6857998"/>
              <a:gd name="connsiteX1910" fmla="*/ 6253956 w 6435725"/>
              <a:gd name="connsiteY1910" fmla="*/ 3505993 h 6857998"/>
              <a:gd name="connsiteX1911" fmla="*/ 6254221 w 6435725"/>
              <a:gd name="connsiteY1911" fmla="*/ 3508903 h 6857998"/>
              <a:gd name="connsiteX1912" fmla="*/ 6254750 w 6435725"/>
              <a:gd name="connsiteY1912" fmla="*/ 3511813 h 6857998"/>
              <a:gd name="connsiteX1913" fmla="*/ 6255808 w 6435725"/>
              <a:gd name="connsiteY1913" fmla="*/ 3514724 h 6857998"/>
              <a:gd name="connsiteX1914" fmla="*/ 6256866 w 6435725"/>
              <a:gd name="connsiteY1914" fmla="*/ 3517634 h 6857998"/>
              <a:gd name="connsiteX1915" fmla="*/ 6258454 w 6435725"/>
              <a:gd name="connsiteY1915" fmla="*/ 3520280 h 6857998"/>
              <a:gd name="connsiteX1916" fmla="*/ 6261894 w 6435725"/>
              <a:gd name="connsiteY1916" fmla="*/ 3526101 h 6857998"/>
              <a:gd name="connsiteX1917" fmla="*/ 6265862 w 6435725"/>
              <a:gd name="connsiteY1917" fmla="*/ 3531922 h 6857998"/>
              <a:gd name="connsiteX1918" fmla="*/ 6270360 w 6435725"/>
              <a:gd name="connsiteY1918" fmla="*/ 3538007 h 6857998"/>
              <a:gd name="connsiteX1919" fmla="*/ 6275388 w 6435725"/>
              <a:gd name="connsiteY1919" fmla="*/ 3543299 h 6857998"/>
              <a:gd name="connsiteX1920" fmla="*/ 6286236 w 6435725"/>
              <a:gd name="connsiteY1920" fmla="*/ 3555205 h 6857998"/>
              <a:gd name="connsiteX1921" fmla="*/ 6289146 w 6435725"/>
              <a:gd name="connsiteY1921" fmla="*/ 3558645 h 6857998"/>
              <a:gd name="connsiteX1922" fmla="*/ 6291792 w 6435725"/>
              <a:gd name="connsiteY1922" fmla="*/ 3562349 h 6857998"/>
              <a:gd name="connsiteX1923" fmla="*/ 6293644 w 6435725"/>
              <a:gd name="connsiteY1923" fmla="*/ 3566053 h 6857998"/>
              <a:gd name="connsiteX1924" fmla="*/ 6294702 w 6435725"/>
              <a:gd name="connsiteY1924" fmla="*/ 3569757 h 6857998"/>
              <a:gd name="connsiteX1925" fmla="*/ 6295496 w 6435725"/>
              <a:gd name="connsiteY1925" fmla="*/ 3573197 h 6857998"/>
              <a:gd name="connsiteX1926" fmla="*/ 6295496 w 6435725"/>
              <a:gd name="connsiteY1926" fmla="*/ 3576636 h 6857998"/>
              <a:gd name="connsiteX1927" fmla="*/ 6294966 w 6435725"/>
              <a:gd name="connsiteY1927" fmla="*/ 3580076 h 6857998"/>
              <a:gd name="connsiteX1928" fmla="*/ 6294438 w 6435725"/>
              <a:gd name="connsiteY1928" fmla="*/ 3583251 h 6857998"/>
              <a:gd name="connsiteX1929" fmla="*/ 6293114 w 6435725"/>
              <a:gd name="connsiteY1929" fmla="*/ 3586691 h 6857998"/>
              <a:gd name="connsiteX1930" fmla="*/ 6292056 w 6435725"/>
              <a:gd name="connsiteY1930" fmla="*/ 3590130 h 6857998"/>
              <a:gd name="connsiteX1931" fmla="*/ 6290204 w 6435725"/>
              <a:gd name="connsiteY1931" fmla="*/ 3593570 h 6857998"/>
              <a:gd name="connsiteX1932" fmla="*/ 6288352 w 6435725"/>
              <a:gd name="connsiteY1932" fmla="*/ 3596745 h 6857998"/>
              <a:gd name="connsiteX1933" fmla="*/ 6283590 w 6435725"/>
              <a:gd name="connsiteY1933" fmla="*/ 3603624 h 6857998"/>
              <a:gd name="connsiteX1934" fmla="*/ 6278562 w 6435725"/>
              <a:gd name="connsiteY1934" fmla="*/ 3610238 h 6857998"/>
              <a:gd name="connsiteX1935" fmla="*/ 6273271 w 6435725"/>
              <a:gd name="connsiteY1935" fmla="*/ 3617647 h 6857998"/>
              <a:gd name="connsiteX1936" fmla="*/ 6271154 w 6435725"/>
              <a:gd name="connsiteY1936" fmla="*/ 3621086 h 6857998"/>
              <a:gd name="connsiteX1937" fmla="*/ 6269038 w 6435725"/>
              <a:gd name="connsiteY1937" fmla="*/ 3624791 h 6857998"/>
              <a:gd name="connsiteX1938" fmla="*/ 6267186 w 6435725"/>
              <a:gd name="connsiteY1938" fmla="*/ 3628495 h 6857998"/>
              <a:gd name="connsiteX1939" fmla="*/ 6265598 w 6435725"/>
              <a:gd name="connsiteY1939" fmla="*/ 3631934 h 6857998"/>
              <a:gd name="connsiteX1940" fmla="*/ 6265069 w 6435725"/>
              <a:gd name="connsiteY1940" fmla="*/ 3635638 h 6857998"/>
              <a:gd name="connsiteX1941" fmla="*/ 6264275 w 6435725"/>
              <a:gd name="connsiteY1941" fmla="*/ 3638813 h 6857998"/>
              <a:gd name="connsiteX1942" fmla="*/ 6265069 w 6435725"/>
              <a:gd name="connsiteY1942" fmla="*/ 3641988 h 6857998"/>
              <a:gd name="connsiteX1943" fmla="*/ 6265334 w 6435725"/>
              <a:gd name="connsiteY1943" fmla="*/ 3643576 h 6857998"/>
              <a:gd name="connsiteX1944" fmla="*/ 6265862 w 6435725"/>
              <a:gd name="connsiteY1944" fmla="*/ 3645163 h 6857998"/>
              <a:gd name="connsiteX1945" fmla="*/ 6266392 w 6435725"/>
              <a:gd name="connsiteY1945" fmla="*/ 3646486 h 6857998"/>
              <a:gd name="connsiteX1946" fmla="*/ 6267714 w 6435725"/>
              <a:gd name="connsiteY1946" fmla="*/ 3648074 h 6857998"/>
              <a:gd name="connsiteX1947" fmla="*/ 6269038 w 6435725"/>
              <a:gd name="connsiteY1947" fmla="*/ 3649661 h 6857998"/>
              <a:gd name="connsiteX1948" fmla="*/ 6270096 w 6435725"/>
              <a:gd name="connsiteY1948" fmla="*/ 3650984 h 6857998"/>
              <a:gd name="connsiteX1949" fmla="*/ 6271948 w 6435725"/>
              <a:gd name="connsiteY1949" fmla="*/ 3652043 h 6857998"/>
              <a:gd name="connsiteX1950" fmla="*/ 6273800 w 6435725"/>
              <a:gd name="connsiteY1950" fmla="*/ 3653366 h 6857998"/>
              <a:gd name="connsiteX1951" fmla="*/ 6278562 w 6435725"/>
              <a:gd name="connsiteY1951" fmla="*/ 3655747 h 6857998"/>
              <a:gd name="connsiteX1952" fmla="*/ 6284384 w 6435725"/>
              <a:gd name="connsiteY1952" fmla="*/ 3657599 h 6857998"/>
              <a:gd name="connsiteX1953" fmla="*/ 6291262 w 6435725"/>
              <a:gd name="connsiteY1953" fmla="*/ 3659451 h 6857998"/>
              <a:gd name="connsiteX1954" fmla="*/ 6295496 w 6435725"/>
              <a:gd name="connsiteY1954" fmla="*/ 3660509 h 6857998"/>
              <a:gd name="connsiteX1955" fmla="*/ 6298936 w 6435725"/>
              <a:gd name="connsiteY1955" fmla="*/ 3661832 h 6857998"/>
              <a:gd name="connsiteX1956" fmla="*/ 6302110 w 6435725"/>
              <a:gd name="connsiteY1956" fmla="*/ 3663420 h 6857998"/>
              <a:gd name="connsiteX1957" fmla="*/ 6304756 w 6435725"/>
              <a:gd name="connsiteY1957" fmla="*/ 3665272 h 6857998"/>
              <a:gd name="connsiteX1958" fmla="*/ 6306608 w 6435725"/>
              <a:gd name="connsiteY1958" fmla="*/ 3667124 h 6857998"/>
              <a:gd name="connsiteX1959" fmla="*/ 6308196 w 6435725"/>
              <a:gd name="connsiteY1959" fmla="*/ 3669770 h 6857998"/>
              <a:gd name="connsiteX1960" fmla="*/ 6309519 w 6435725"/>
              <a:gd name="connsiteY1960" fmla="*/ 3671886 h 6857998"/>
              <a:gd name="connsiteX1961" fmla="*/ 6310048 w 6435725"/>
              <a:gd name="connsiteY1961" fmla="*/ 3674532 h 6857998"/>
              <a:gd name="connsiteX1962" fmla="*/ 6310048 w 6435725"/>
              <a:gd name="connsiteY1962" fmla="*/ 3676913 h 6857998"/>
              <a:gd name="connsiteX1963" fmla="*/ 6310048 w 6435725"/>
              <a:gd name="connsiteY1963" fmla="*/ 3680088 h 6857998"/>
              <a:gd name="connsiteX1964" fmla="*/ 6309519 w 6435725"/>
              <a:gd name="connsiteY1964" fmla="*/ 3682734 h 6857998"/>
              <a:gd name="connsiteX1965" fmla="*/ 6308196 w 6435725"/>
              <a:gd name="connsiteY1965" fmla="*/ 3685909 h 6857998"/>
              <a:gd name="connsiteX1966" fmla="*/ 6307138 w 6435725"/>
              <a:gd name="connsiteY1966" fmla="*/ 3689084 h 6857998"/>
              <a:gd name="connsiteX1967" fmla="*/ 6305550 w 6435725"/>
              <a:gd name="connsiteY1967" fmla="*/ 3691995 h 6857998"/>
              <a:gd name="connsiteX1968" fmla="*/ 6303434 w 6435725"/>
              <a:gd name="connsiteY1968" fmla="*/ 3695434 h 6857998"/>
              <a:gd name="connsiteX1969" fmla="*/ 6301316 w 6435725"/>
              <a:gd name="connsiteY1969" fmla="*/ 3698609 h 6857998"/>
              <a:gd name="connsiteX1970" fmla="*/ 6298671 w 6435725"/>
              <a:gd name="connsiteY1970" fmla="*/ 3701784 h 6857998"/>
              <a:gd name="connsiteX1971" fmla="*/ 6296290 w 6435725"/>
              <a:gd name="connsiteY1971" fmla="*/ 3705488 h 6857998"/>
              <a:gd name="connsiteX1972" fmla="*/ 6291792 w 6435725"/>
              <a:gd name="connsiteY1972" fmla="*/ 3712897 h 6857998"/>
              <a:gd name="connsiteX1973" fmla="*/ 6289146 w 6435725"/>
              <a:gd name="connsiteY1973" fmla="*/ 3716601 h 6857998"/>
              <a:gd name="connsiteX1974" fmla="*/ 6286764 w 6435725"/>
              <a:gd name="connsiteY1974" fmla="*/ 3720041 h 6857998"/>
              <a:gd name="connsiteX1975" fmla="*/ 6284119 w 6435725"/>
              <a:gd name="connsiteY1975" fmla="*/ 3722686 h 6857998"/>
              <a:gd name="connsiteX1976" fmla="*/ 6280944 w 6435725"/>
              <a:gd name="connsiteY1976" fmla="*/ 3725597 h 6857998"/>
              <a:gd name="connsiteX1977" fmla="*/ 6269302 w 6435725"/>
              <a:gd name="connsiteY1977" fmla="*/ 3734063 h 6857998"/>
              <a:gd name="connsiteX1978" fmla="*/ 6258454 w 6435725"/>
              <a:gd name="connsiteY1978" fmla="*/ 3743059 h 6857998"/>
              <a:gd name="connsiteX1979" fmla="*/ 6247871 w 6435725"/>
              <a:gd name="connsiteY1979" fmla="*/ 3752320 h 6857998"/>
              <a:gd name="connsiteX1980" fmla="*/ 6237816 w 6435725"/>
              <a:gd name="connsiteY1980" fmla="*/ 3761845 h 6857998"/>
              <a:gd name="connsiteX1981" fmla="*/ 6228821 w 6435725"/>
              <a:gd name="connsiteY1981" fmla="*/ 3771634 h 6857998"/>
              <a:gd name="connsiteX1982" fmla="*/ 6224058 w 6435725"/>
              <a:gd name="connsiteY1982" fmla="*/ 3776397 h 6857998"/>
              <a:gd name="connsiteX1983" fmla="*/ 6219825 w 6435725"/>
              <a:gd name="connsiteY1983" fmla="*/ 3781688 h 6857998"/>
              <a:gd name="connsiteX1984" fmla="*/ 6215856 w 6435725"/>
              <a:gd name="connsiteY1984" fmla="*/ 3786980 h 6857998"/>
              <a:gd name="connsiteX1985" fmla="*/ 6211888 w 6435725"/>
              <a:gd name="connsiteY1985" fmla="*/ 3792272 h 6857998"/>
              <a:gd name="connsiteX1986" fmla="*/ 6208184 w 6435725"/>
              <a:gd name="connsiteY1986" fmla="*/ 3797828 h 6857998"/>
              <a:gd name="connsiteX1987" fmla="*/ 6204479 w 6435725"/>
              <a:gd name="connsiteY1987" fmla="*/ 3803120 h 6857998"/>
              <a:gd name="connsiteX1988" fmla="*/ 6201040 w 6435725"/>
              <a:gd name="connsiteY1988" fmla="*/ 3808676 h 6857998"/>
              <a:gd name="connsiteX1989" fmla="*/ 6198129 w 6435725"/>
              <a:gd name="connsiteY1989" fmla="*/ 3814497 h 6857998"/>
              <a:gd name="connsiteX1990" fmla="*/ 6195219 w 6435725"/>
              <a:gd name="connsiteY1990" fmla="*/ 3820318 h 6857998"/>
              <a:gd name="connsiteX1991" fmla="*/ 6192573 w 6435725"/>
              <a:gd name="connsiteY1991" fmla="*/ 3826668 h 6857998"/>
              <a:gd name="connsiteX1992" fmla="*/ 6189662 w 6435725"/>
              <a:gd name="connsiteY1992" fmla="*/ 3832488 h 6857998"/>
              <a:gd name="connsiteX1993" fmla="*/ 6187546 w 6435725"/>
              <a:gd name="connsiteY1993" fmla="*/ 3838838 h 6857998"/>
              <a:gd name="connsiteX1994" fmla="*/ 6185429 w 6435725"/>
              <a:gd name="connsiteY1994" fmla="*/ 3844924 h 6857998"/>
              <a:gd name="connsiteX1995" fmla="*/ 6183577 w 6435725"/>
              <a:gd name="connsiteY1995" fmla="*/ 3851803 h 6857998"/>
              <a:gd name="connsiteX1996" fmla="*/ 6181990 w 6435725"/>
              <a:gd name="connsiteY1996" fmla="*/ 3858153 h 6857998"/>
              <a:gd name="connsiteX1997" fmla="*/ 6180931 w 6435725"/>
              <a:gd name="connsiteY1997" fmla="*/ 3865032 h 6857998"/>
              <a:gd name="connsiteX1998" fmla="*/ 6179608 w 6435725"/>
              <a:gd name="connsiteY1998" fmla="*/ 3871911 h 6857998"/>
              <a:gd name="connsiteX1999" fmla="*/ 6178550 w 6435725"/>
              <a:gd name="connsiteY1999" fmla="*/ 3879055 h 6857998"/>
              <a:gd name="connsiteX2000" fmla="*/ 6178021 w 6435725"/>
              <a:gd name="connsiteY2000" fmla="*/ 3886199 h 6857998"/>
              <a:gd name="connsiteX2001" fmla="*/ 6177756 w 6435725"/>
              <a:gd name="connsiteY2001" fmla="*/ 3893607 h 6857998"/>
              <a:gd name="connsiteX2002" fmla="*/ 6177756 w 6435725"/>
              <a:gd name="connsiteY2002" fmla="*/ 3901016 h 6857998"/>
              <a:gd name="connsiteX2003" fmla="*/ 6178021 w 6435725"/>
              <a:gd name="connsiteY2003" fmla="*/ 3908688 h 6857998"/>
              <a:gd name="connsiteX2004" fmla="*/ 6177492 w 6435725"/>
              <a:gd name="connsiteY2004" fmla="*/ 3923241 h 6857998"/>
              <a:gd name="connsiteX2005" fmla="*/ 6178550 w 6435725"/>
              <a:gd name="connsiteY2005" fmla="*/ 3927209 h 6857998"/>
              <a:gd name="connsiteX2006" fmla="*/ 6180138 w 6435725"/>
              <a:gd name="connsiteY2006" fmla="*/ 3931443 h 6857998"/>
              <a:gd name="connsiteX2007" fmla="*/ 6183842 w 6435725"/>
              <a:gd name="connsiteY2007" fmla="*/ 3939645 h 6857998"/>
              <a:gd name="connsiteX2008" fmla="*/ 6187810 w 6435725"/>
              <a:gd name="connsiteY2008" fmla="*/ 3948111 h 6857998"/>
              <a:gd name="connsiteX2009" fmla="*/ 6189134 w 6435725"/>
              <a:gd name="connsiteY2009" fmla="*/ 3952080 h 6857998"/>
              <a:gd name="connsiteX2010" fmla="*/ 6190192 w 6435725"/>
              <a:gd name="connsiteY2010" fmla="*/ 3955784 h 6857998"/>
              <a:gd name="connsiteX2011" fmla="*/ 6190192 w 6435725"/>
              <a:gd name="connsiteY2011" fmla="*/ 3958166 h 6857998"/>
              <a:gd name="connsiteX2012" fmla="*/ 6190721 w 6435725"/>
              <a:gd name="connsiteY2012" fmla="*/ 3959753 h 6857998"/>
              <a:gd name="connsiteX2013" fmla="*/ 6190192 w 6435725"/>
              <a:gd name="connsiteY2013" fmla="*/ 3961605 h 6857998"/>
              <a:gd name="connsiteX2014" fmla="*/ 6189927 w 6435725"/>
              <a:gd name="connsiteY2014" fmla="*/ 3963193 h 6857998"/>
              <a:gd name="connsiteX2015" fmla="*/ 6189398 w 6435725"/>
              <a:gd name="connsiteY2015" fmla="*/ 3965045 h 6857998"/>
              <a:gd name="connsiteX2016" fmla="*/ 6188604 w 6435725"/>
              <a:gd name="connsiteY2016" fmla="*/ 3966632 h 6857998"/>
              <a:gd name="connsiteX2017" fmla="*/ 6187281 w 6435725"/>
              <a:gd name="connsiteY2017" fmla="*/ 3968220 h 6857998"/>
              <a:gd name="connsiteX2018" fmla="*/ 6185958 w 6435725"/>
              <a:gd name="connsiteY2018" fmla="*/ 3969807 h 6857998"/>
              <a:gd name="connsiteX2019" fmla="*/ 6184106 w 6435725"/>
              <a:gd name="connsiteY2019" fmla="*/ 3971130 h 6857998"/>
              <a:gd name="connsiteX2020" fmla="*/ 6181990 w 6435725"/>
              <a:gd name="connsiteY2020" fmla="*/ 3972453 h 6857998"/>
              <a:gd name="connsiteX2021" fmla="*/ 6179344 w 6435725"/>
              <a:gd name="connsiteY2021" fmla="*/ 3973776 h 6857998"/>
              <a:gd name="connsiteX2022" fmla="*/ 6176434 w 6435725"/>
              <a:gd name="connsiteY2022" fmla="*/ 3974834 h 6857998"/>
              <a:gd name="connsiteX2023" fmla="*/ 6172994 w 6435725"/>
              <a:gd name="connsiteY2023" fmla="*/ 3975893 h 6857998"/>
              <a:gd name="connsiteX2024" fmla="*/ 6169554 w 6435725"/>
              <a:gd name="connsiteY2024" fmla="*/ 3976686 h 6857998"/>
              <a:gd name="connsiteX2025" fmla="*/ 6165056 w 6435725"/>
              <a:gd name="connsiteY2025" fmla="*/ 3977745 h 6857998"/>
              <a:gd name="connsiteX2026" fmla="*/ 6160558 w 6435725"/>
              <a:gd name="connsiteY2026" fmla="*/ 3978274 h 6857998"/>
              <a:gd name="connsiteX2027" fmla="*/ 6158177 w 6435725"/>
              <a:gd name="connsiteY2027" fmla="*/ 3978803 h 6857998"/>
              <a:gd name="connsiteX2028" fmla="*/ 6155796 w 6435725"/>
              <a:gd name="connsiteY2028" fmla="*/ 3979597 h 6857998"/>
              <a:gd name="connsiteX2029" fmla="*/ 6154208 w 6435725"/>
              <a:gd name="connsiteY2029" fmla="*/ 3980391 h 6857998"/>
              <a:gd name="connsiteX2030" fmla="*/ 6152356 w 6435725"/>
              <a:gd name="connsiteY2030" fmla="*/ 3981449 h 6857998"/>
              <a:gd name="connsiteX2031" fmla="*/ 6150769 w 6435725"/>
              <a:gd name="connsiteY2031" fmla="*/ 3982507 h 6857998"/>
              <a:gd name="connsiteX2032" fmla="*/ 6149446 w 6435725"/>
              <a:gd name="connsiteY2032" fmla="*/ 3983830 h 6857998"/>
              <a:gd name="connsiteX2033" fmla="*/ 6148652 w 6435725"/>
              <a:gd name="connsiteY2033" fmla="*/ 3985418 h 6857998"/>
              <a:gd name="connsiteX2034" fmla="*/ 6147594 w 6435725"/>
              <a:gd name="connsiteY2034" fmla="*/ 3987005 h 6857998"/>
              <a:gd name="connsiteX2035" fmla="*/ 6146271 w 6435725"/>
              <a:gd name="connsiteY2035" fmla="*/ 3990180 h 6857998"/>
              <a:gd name="connsiteX2036" fmla="*/ 6145477 w 6435725"/>
              <a:gd name="connsiteY2036" fmla="*/ 3994149 h 6857998"/>
              <a:gd name="connsiteX2037" fmla="*/ 6145212 w 6435725"/>
              <a:gd name="connsiteY2037" fmla="*/ 3998382 h 6857998"/>
              <a:gd name="connsiteX2038" fmla="*/ 6144948 w 6435725"/>
              <a:gd name="connsiteY2038" fmla="*/ 4002616 h 6857998"/>
              <a:gd name="connsiteX2039" fmla="*/ 6144684 w 6435725"/>
              <a:gd name="connsiteY2039" fmla="*/ 4011876 h 6857998"/>
              <a:gd name="connsiteX2040" fmla="*/ 6143890 w 6435725"/>
              <a:gd name="connsiteY2040" fmla="*/ 4016109 h 6857998"/>
              <a:gd name="connsiteX2041" fmla="*/ 6143360 w 6435725"/>
              <a:gd name="connsiteY2041" fmla="*/ 4020343 h 6857998"/>
              <a:gd name="connsiteX2042" fmla="*/ 6142038 w 6435725"/>
              <a:gd name="connsiteY2042" fmla="*/ 4024576 h 6857998"/>
              <a:gd name="connsiteX2043" fmla="*/ 6141244 w 6435725"/>
              <a:gd name="connsiteY2043" fmla="*/ 4026428 h 6857998"/>
              <a:gd name="connsiteX2044" fmla="*/ 6139921 w 6435725"/>
              <a:gd name="connsiteY2044" fmla="*/ 4028280 h 6857998"/>
              <a:gd name="connsiteX2045" fmla="*/ 6138598 w 6435725"/>
              <a:gd name="connsiteY2045" fmla="*/ 4030132 h 6857998"/>
              <a:gd name="connsiteX2046" fmla="*/ 6137540 w 6435725"/>
              <a:gd name="connsiteY2046" fmla="*/ 4031720 h 6857998"/>
              <a:gd name="connsiteX2047" fmla="*/ 6135688 w 6435725"/>
              <a:gd name="connsiteY2047" fmla="*/ 4033307 h 6857998"/>
              <a:gd name="connsiteX2048" fmla="*/ 6133836 w 6435725"/>
              <a:gd name="connsiteY2048" fmla="*/ 4034895 h 6857998"/>
              <a:gd name="connsiteX2049" fmla="*/ 6129866 w 6435725"/>
              <a:gd name="connsiteY2049" fmla="*/ 4033307 h 6857998"/>
              <a:gd name="connsiteX2050" fmla="*/ 6126692 w 6435725"/>
              <a:gd name="connsiteY2050" fmla="*/ 4031720 h 6857998"/>
              <a:gd name="connsiteX2051" fmla="*/ 6124310 w 6435725"/>
              <a:gd name="connsiteY2051" fmla="*/ 4029603 h 6857998"/>
              <a:gd name="connsiteX2052" fmla="*/ 6122458 w 6435725"/>
              <a:gd name="connsiteY2052" fmla="*/ 4027486 h 6857998"/>
              <a:gd name="connsiteX2053" fmla="*/ 6121136 w 6435725"/>
              <a:gd name="connsiteY2053" fmla="*/ 4025105 h 6857998"/>
              <a:gd name="connsiteX2054" fmla="*/ 6120606 w 6435725"/>
              <a:gd name="connsiteY2054" fmla="*/ 4022195 h 6857998"/>
              <a:gd name="connsiteX2055" fmla="*/ 6120077 w 6435725"/>
              <a:gd name="connsiteY2055" fmla="*/ 4019549 h 6857998"/>
              <a:gd name="connsiteX2056" fmla="*/ 6120077 w 6435725"/>
              <a:gd name="connsiteY2056" fmla="*/ 4016374 h 6857998"/>
              <a:gd name="connsiteX2057" fmla="*/ 6120342 w 6435725"/>
              <a:gd name="connsiteY2057" fmla="*/ 4010288 h 6857998"/>
              <a:gd name="connsiteX2058" fmla="*/ 6120342 w 6435725"/>
              <a:gd name="connsiteY2058" fmla="*/ 4004203 h 6857998"/>
              <a:gd name="connsiteX2059" fmla="*/ 6120342 w 6435725"/>
              <a:gd name="connsiteY2059" fmla="*/ 4001293 h 6857998"/>
              <a:gd name="connsiteX2060" fmla="*/ 6119812 w 6435725"/>
              <a:gd name="connsiteY2060" fmla="*/ 3998647 h 6857998"/>
              <a:gd name="connsiteX2061" fmla="*/ 6119019 w 6435725"/>
              <a:gd name="connsiteY2061" fmla="*/ 3995736 h 6857998"/>
              <a:gd name="connsiteX2062" fmla="*/ 6117960 w 6435725"/>
              <a:gd name="connsiteY2062" fmla="*/ 3993355 h 6857998"/>
              <a:gd name="connsiteX2063" fmla="*/ 6111346 w 6435725"/>
              <a:gd name="connsiteY2063" fmla="*/ 3992826 h 6857998"/>
              <a:gd name="connsiteX2064" fmla="*/ 6104996 w 6435725"/>
              <a:gd name="connsiteY2064" fmla="*/ 3991238 h 6857998"/>
              <a:gd name="connsiteX2065" fmla="*/ 6098381 w 6435725"/>
              <a:gd name="connsiteY2065" fmla="*/ 3989651 h 6857998"/>
              <a:gd name="connsiteX2066" fmla="*/ 6092031 w 6435725"/>
              <a:gd name="connsiteY2066" fmla="*/ 3987534 h 6857998"/>
              <a:gd name="connsiteX2067" fmla="*/ 6079066 w 6435725"/>
              <a:gd name="connsiteY2067" fmla="*/ 3983036 h 6857998"/>
              <a:gd name="connsiteX2068" fmla="*/ 6072716 w 6435725"/>
              <a:gd name="connsiteY2068" fmla="*/ 3981184 h 6857998"/>
              <a:gd name="connsiteX2069" fmla="*/ 6066366 w 6435725"/>
              <a:gd name="connsiteY2069" fmla="*/ 3979332 h 6857998"/>
              <a:gd name="connsiteX2070" fmla="*/ 6059752 w 6435725"/>
              <a:gd name="connsiteY2070" fmla="*/ 3978009 h 6857998"/>
              <a:gd name="connsiteX2071" fmla="*/ 6053402 w 6435725"/>
              <a:gd name="connsiteY2071" fmla="*/ 3976951 h 6857998"/>
              <a:gd name="connsiteX2072" fmla="*/ 6050227 w 6435725"/>
              <a:gd name="connsiteY2072" fmla="*/ 3976951 h 6857998"/>
              <a:gd name="connsiteX2073" fmla="*/ 6046788 w 6435725"/>
              <a:gd name="connsiteY2073" fmla="*/ 3977480 h 6857998"/>
              <a:gd name="connsiteX2074" fmla="*/ 6043877 w 6435725"/>
              <a:gd name="connsiteY2074" fmla="*/ 3977745 h 6857998"/>
              <a:gd name="connsiteX2075" fmla="*/ 6040702 w 6435725"/>
              <a:gd name="connsiteY2075" fmla="*/ 3978274 h 6857998"/>
              <a:gd name="connsiteX2076" fmla="*/ 6037262 w 6435725"/>
              <a:gd name="connsiteY2076" fmla="*/ 3979332 h 6857998"/>
              <a:gd name="connsiteX2077" fmla="*/ 6034352 w 6435725"/>
              <a:gd name="connsiteY2077" fmla="*/ 3980391 h 6857998"/>
              <a:gd name="connsiteX2078" fmla="*/ 6030912 w 6435725"/>
              <a:gd name="connsiteY2078" fmla="*/ 3981978 h 6857998"/>
              <a:gd name="connsiteX2079" fmla="*/ 6027738 w 6435725"/>
              <a:gd name="connsiteY2079" fmla="*/ 3983830 h 6857998"/>
              <a:gd name="connsiteX2080" fmla="*/ 6024827 w 6435725"/>
              <a:gd name="connsiteY2080" fmla="*/ 3985947 h 6857998"/>
              <a:gd name="connsiteX2081" fmla="*/ 6021388 w 6435725"/>
              <a:gd name="connsiteY2081" fmla="*/ 3988328 h 6857998"/>
              <a:gd name="connsiteX2082" fmla="*/ 6018212 w 6435725"/>
              <a:gd name="connsiteY2082" fmla="*/ 3991503 h 6857998"/>
              <a:gd name="connsiteX2083" fmla="*/ 6015302 w 6435725"/>
              <a:gd name="connsiteY2083" fmla="*/ 3994678 h 6857998"/>
              <a:gd name="connsiteX2084" fmla="*/ 6010010 w 6435725"/>
              <a:gd name="connsiteY2084" fmla="*/ 3993355 h 6857998"/>
              <a:gd name="connsiteX2085" fmla="*/ 6009746 w 6435725"/>
              <a:gd name="connsiteY2085" fmla="*/ 3993884 h 6857998"/>
              <a:gd name="connsiteX2086" fmla="*/ 6015302 w 6435725"/>
              <a:gd name="connsiteY2086" fmla="*/ 3994678 h 6857998"/>
              <a:gd name="connsiteX2087" fmla="*/ 6013186 w 6435725"/>
              <a:gd name="connsiteY2087" fmla="*/ 4003409 h 6857998"/>
              <a:gd name="connsiteX2088" fmla="*/ 6011334 w 6435725"/>
              <a:gd name="connsiteY2088" fmla="*/ 4012141 h 6857998"/>
              <a:gd name="connsiteX2089" fmla="*/ 6010010 w 6435725"/>
              <a:gd name="connsiteY2089" fmla="*/ 4020607 h 6857998"/>
              <a:gd name="connsiteX2090" fmla="*/ 6009216 w 6435725"/>
              <a:gd name="connsiteY2090" fmla="*/ 4029338 h 6857998"/>
              <a:gd name="connsiteX2091" fmla="*/ 6008423 w 6435725"/>
              <a:gd name="connsiteY2091" fmla="*/ 4037805 h 6857998"/>
              <a:gd name="connsiteX2092" fmla="*/ 6008158 w 6435725"/>
              <a:gd name="connsiteY2092" fmla="*/ 4046536 h 6857998"/>
              <a:gd name="connsiteX2093" fmla="*/ 6008158 w 6435725"/>
              <a:gd name="connsiteY2093" fmla="*/ 4055003 h 6857998"/>
              <a:gd name="connsiteX2094" fmla="*/ 6008423 w 6435725"/>
              <a:gd name="connsiteY2094" fmla="*/ 4063734 h 6857998"/>
              <a:gd name="connsiteX2095" fmla="*/ 6009481 w 6435725"/>
              <a:gd name="connsiteY2095" fmla="*/ 4081197 h 6857998"/>
              <a:gd name="connsiteX2096" fmla="*/ 6011334 w 6435725"/>
              <a:gd name="connsiteY2096" fmla="*/ 4098395 h 6857998"/>
              <a:gd name="connsiteX2097" fmla="*/ 6015038 w 6435725"/>
              <a:gd name="connsiteY2097" fmla="*/ 4132791 h 6857998"/>
              <a:gd name="connsiteX2098" fmla="*/ 6008423 w 6435725"/>
              <a:gd name="connsiteY2098" fmla="*/ 4132261 h 6857998"/>
              <a:gd name="connsiteX2099" fmla="*/ 6008688 w 6435725"/>
              <a:gd name="connsiteY2099" fmla="*/ 4133055 h 6857998"/>
              <a:gd name="connsiteX2100" fmla="*/ 6015038 w 6435725"/>
              <a:gd name="connsiteY2100" fmla="*/ 4132791 h 6857998"/>
              <a:gd name="connsiteX2101" fmla="*/ 6020594 w 6435725"/>
              <a:gd name="connsiteY2101" fmla="*/ 4143903 h 6857998"/>
              <a:gd name="connsiteX2102" fmla="*/ 6022975 w 6435725"/>
              <a:gd name="connsiteY2102" fmla="*/ 4149459 h 6857998"/>
              <a:gd name="connsiteX2103" fmla="*/ 6025092 w 6435725"/>
              <a:gd name="connsiteY2103" fmla="*/ 4155016 h 6857998"/>
              <a:gd name="connsiteX2104" fmla="*/ 6026944 w 6435725"/>
              <a:gd name="connsiteY2104" fmla="*/ 4160836 h 6857998"/>
              <a:gd name="connsiteX2105" fmla="*/ 6028796 w 6435725"/>
              <a:gd name="connsiteY2105" fmla="*/ 4166393 h 6857998"/>
              <a:gd name="connsiteX2106" fmla="*/ 6030384 w 6435725"/>
              <a:gd name="connsiteY2106" fmla="*/ 4171684 h 6857998"/>
              <a:gd name="connsiteX2107" fmla="*/ 6031442 w 6435725"/>
              <a:gd name="connsiteY2107" fmla="*/ 4177770 h 6857998"/>
              <a:gd name="connsiteX2108" fmla="*/ 6032236 w 6435725"/>
              <a:gd name="connsiteY2108" fmla="*/ 4183591 h 6857998"/>
              <a:gd name="connsiteX2109" fmla="*/ 6032764 w 6435725"/>
              <a:gd name="connsiteY2109" fmla="*/ 4189411 h 6857998"/>
              <a:gd name="connsiteX2110" fmla="*/ 6032764 w 6435725"/>
              <a:gd name="connsiteY2110" fmla="*/ 4195232 h 6857998"/>
              <a:gd name="connsiteX2111" fmla="*/ 6032500 w 6435725"/>
              <a:gd name="connsiteY2111" fmla="*/ 4201053 h 6857998"/>
              <a:gd name="connsiteX2112" fmla="*/ 6031971 w 6435725"/>
              <a:gd name="connsiteY2112" fmla="*/ 4206874 h 6857998"/>
              <a:gd name="connsiteX2113" fmla="*/ 6030648 w 6435725"/>
              <a:gd name="connsiteY2113" fmla="*/ 4212959 h 6857998"/>
              <a:gd name="connsiteX2114" fmla="*/ 6028796 w 6435725"/>
              <a:gd name="connsiteY2114" fmla="*/ 4219045 h 6857998"/>
              <a:gd name="connsiteX2115" fmla="*/ 6026679 w 6435725"/>
              <a:gd name="connsiteY2115" fmla="*/ 4225130 h 6857998"/>
              <a:gd name="connsiteX2116" fmla="*/ 6025621 w 6435725"/>
              <a:gd name="connsiteY2116" fmla="*/ 4228040 h 6857998"/>
              <a:gd name="connsiteX2117" fmla="*/ 6025356 w 6435725"/>
              <a:gd name="connsiteY2117" fmla="*/ 4230422 h 6857998"/>
              <a:gd name="connsiteX2118" fmla="*/ 6025356 w 6435725"/>
              <a:gd name="connsiteY2118" fmla="*/ 4232803 h 6857998"/>
              <a:gd name="connsiteX2119" fmla="*/ 6025621 w 6435725"/>
              <a:gd name="connsiteY2119" fmla="*/ 4235184 h 6857998"/>
              <a:gd name="connsiteX2120" fmla="*/ 6026414 w 6435725"/>
              <a:gd name="connsiteY2120" fmla="*/ 4237301 h 6857998"/>
              <a:gd name="connsiteX2121" fmla="*/ 6027208 w 6435725"/>
              <a:gd name="connsiteY2121" fmla="*/ 4239418 h 6857998"/>
              <a:gd name="connsiteX2122" fmla="*/ 6028531 w 6435725"/>
              <a:gd name="connsiteY2122" fmla="*/ 4241270 h 6857998"/>
              <a:gd name="connsiteX2123" fmla="*/ 6029590 w 6435725"/>
              <a:gd name="connsiteY2123" fmla="*/ 4243122 h 6857998"/>
              <a:gd name="connsiteX2124" fmla="*/ 6032764 w 6435725"/>
              <a:gd name="connsiteY2124" fmla="*/ 4246561 h 6857998"/>
              <a:gd name="connsiteX2125" fmla="*/ 6035940 w 6435725"/>
              <a:gd name="connsiteY2125" fmla="*/ 4249736 h 6857998"/>
              <a:gd name="connsiteX2126" fmla="*/ 6038850 w 6435725"/>
              <a:gd name="connsiteY2126" fmla="*/ 4253176 h 6857998"/>
              <a:gd name="connsiteX2127" fmla="*/ 6040173 w 6435725"/>
              <a:gd name="connsiteY2127" fmla="*/ 4255028 h 6857998"/>
              <a:gd name="connsiteX2128" fmla="*/ 6041231 w 6435725"/>
              <a:gd name="connsiteY2128" fmla="*/ 4256880 h 6857998"/>
              <a:gd name="connsiteX2129" fmla="*/ 6045994 w 6435725"/>
              <a:gd name="connsiteY2129" fmla="*/ 4262436 h 6857998"/>
              <a:gd name="connsiteX2130" fmla="*/ 6049962 w 6435725"/>
              <a:gd name="connsiteY2130" fmla="*/ 4268257 h 6857998"/>
              <a:gd name="connsiteX2131" fmla="*/ 6051550 w 6435725"/>
              <a:gd name="connsiteY2131" fmla="*/ 4271432 h 6857998"/>
              <a:gd name="connsiteX2132" fmla="*/ 6053138 w 6435725"/>
              <a:gd name="connsiteY2132" fmla="*/ 4274078 h 6857998"/>
              <a:gd name="connsiteX2133" fmla="*/ 6054460 w 6435725"/>
              <a:gd name="connsiteY2133" fmla="*/ 4277253 h 6857998"/>
              <a:gd name="connsiteX2134" fmla="*/ 6055519 w 6435725"/>
              <a:gd name="connsiteY2134" fmla="*/ 4280163 h 6857998"/>
              <a:gd name="connsiteX2135" fmla="*/ 6056312 w 6435725"/>
              <a:gd name="connsiteY2135" fmla="*/ 4283603 h 6857998"/>
              <a:gd name="connsiteX2136" fmla="*/ 6057106 w 6435725"/>
              <a:gd name="connsiteY2136" fmla="*/ 4286778 h 6857998"/>
              <a:gd name="connsiteX2137" fmla="*/ 6057371 w 6435725"/>
              <a:gd name="connsiteY2137" fmla="*/ 4289953 h 6857998"/>
              <a:gd name="connsiteX2138" fmla="*/ 6057636 w 6435725"/>
              <a:gd name="connsiteY2138" fmla="*/ 4293393 h 6857998"/>
              <a:gd name="connsiteX2139" fmla="*/ 6057371 w 6435725"/>
              <a:gd name="connsiteY2139" fmla="*/ 4296832 h 6857998"/>
              <a:gd name="connsiteX2140" fmla="*/ 6057106 w 6435725"/>
              <a:gd name="connsiteY2140" fmla="*/ 4300536 h 6857998"/>
              <a:gd name="connsiteX2141" fmla="*/ 6056048 w 6435725"/>
              <a:gd name="connsiteY2141" fmla="*/ 4303976 h 6857998"/>
              <a:gd name="connsiteX2142" fmla="*/ 6054990 w 6435725"/>
              <a:gd name="connsiteY2142" fmla="*/ 4307680 h 6857998"/>
              <a:gd name="connsiteX2143" fmla="*/ 6060810 w 6435725"/>
              <a:gd name="connsiteY2143" fmla="*/ 4312972 h 6857998"/>
              <a:gd name="connsiteX2144" fmla="*/ 6063192 w 6435725"/>
              <a:gd name="connsiteY2144" fmla="*/ 4315882 h 6857998"/>
              <a:gd name="connsiteX2145" fmla="*/ 6065573 w 6435725"/>
              <a:gd name="connsiteY2145" fmla="*/ 4318528 h 6857998"/>
              <a:gd name="connsiteX2146" fmla="*/ 6067690 w 6435725"/>
              <a:gd name="connsiteY2146" fmla="*/ 4321438 h 6857998"/>
              <a:gd name="connsiteX2147" fmla="*/ 6069542 w 6435725"/>
              <a:gd name="connsiteY2147" fmla="*/ 4324349 h 6857998"/>
              <a:gd name="connsiteX2148" fmla="*/ 6071129 w 6435725"/>
              <a:gd name="connsiteY2148" fmla="*/ 4327259 h 6857998"/>
              <a:gd name="connsiteX2149" fmla="*/ 6072452 w 6435725"/>
              <a:gd name="connsiteY2149" fmla="*/ 4330170 h 6857998"/>
              <a:gd name="connsiteX2150" fmla="*/ 6072981 w 6435725"/>
              <a:gd name="connsiteY2150" fmla="*/ 4333345 h 6857998"/>
              <a:gd name="connsiteX2151" fmla="*/ 6073510 w 6435725"/>
              <a:gd name="connsiteY2151" fmla="*/ 4336784 h 6857998"/>
              <a:gd name="connsiteX2152" fmla="*/ 6073510 w 6435725"/>
              <a:gd name="connsiteY2152" fmla="*/ 4340224 h 6857998"/>
              <a:gd name="connsiteX2153" fmla="*/ 6073246 w 6435725"/>
              <a:gd name="connsiteY2153" fmla="*/ 4343399 h 6857998"/>
              <a:gd name="connsiteX2154" fmla="*/ 6072452 w 6435725"/>
              <a:gd name="connsiteY2154" fmla="*/ 4347103 h 6857998"/>
              <a:gd name="connsiteX2155" fmla="*/ 6071129 w 6435725"/>
              <a:gd name="connsiteY2155" fmla="*/ 4350807 h 6857998"/>
              <a:gd name="connsiteX2156" fmla="*/ 6069012 w 6435725"/>
              <a:gd name="connsiteY2156" fmla="*/ 4354511 h 6857998"/>
              <a:gd name="connsiteX2157" fmla="*/ 6066896 w 6435725"/>
              <a:gd name="connsiteY2157" fmla="*/ 4358480 h 6857998"/>
              <a:gd name="connsiteX2158" fmla="*/ 6066896 w 6435725"/>
              <a:gd name="connsiteY2158" fmla="*/ 4373297 h 6857998"/>
              <a:gd name="connsiteX2159" fmla="*/ 6071394 w 6435725"/>
              <a:gd name="connsiteY2159" fmla="*/ 4379911 h 6857998"/>
              <a:gd name="connsiteX2160" fmla="*/ 6075892 w 6435725"/>
              <a:gd name="connsiteY2160" fmla="*/ 4387320 h 6857998"/>
              <a:gd name="connsiteX2161" fmla="*/ 6079331 w 6435725"/>
              <a:gd name="connsiteY2161" fmla="*/ 4394728 h 6857998"/>
              <a:gd name="connsiteX2162" fmla="*/ 6083036 w 6435725"/>
              <a:gd name="connsiteY2162" fmla="*/ 4402401 h 6857998"/>
              <a:gd name="connsiteX2163" fmla="*/ 6085946 w 6435725"/>
              <a:gd name="connsiteY2163" fmla="*/ 4410338 h 6857998"/>
              <a:gd name="connsiteX2164" fmla="*/ 6088592 w 6435725"/>
              <a:gd name="connsiteY2164" fmla="*/ 4418540 h 6857998"/>
              <a:gd name="connsiteX2165" fmla="*/ 6090708 w 6435725"/>
              <a:gd name="connsiteY2165" fmla="*/ 4427007 h 6857998"/>
              <a:gd name="connsiteX2166" fmla="*/ 6092560 w 6435725"/>
              <a:gd name="connsiteY2166" fmla="*/ 4436003 h 6857998"/>
              <a:gd name="connsiteX2167" fmla="*/ 6088062 w 6435725"/>
              <a:gd name="connsiteY2167" fmla="*/ 4433093 h 6857998"/>
              <a:gd name="connsiteX2168" fmla="*/ 6083829 w 6435725"/>
              <a:gd name="connsiteY2168" fmla="*/ 4430976 h 6857998"/>
              <a:gd name="connsiteX2169" fmla="*/ 6079860 w 6435725"/>
              <a:gd name="connsiteY2169" fmla="*/ 4430182 h 6857998"/>
              <a:gd name="connsiteX2170" fmla="*/ 6075892 w 6435725"/>
              <a:gd name="connsiteY2170" fmla="*/ 4429918 h 6857998"/>
              <a:gd name="connsiteX2171" fmla="*/ 6072188 w 6435725"/>
              <a:gd name="connsiteY2171" fmla="*/ 4429918 h 6857998"/>
              <a:gd name="connsiteX2172" fmla="*/ 6068484 w 6435725"/>
              <a:gd name="connsiteY2172" fmla="*/ 4430711 h 6857998"/>
              <a:gd name="connsiteX2173" fmla="*/ 6064779 w 6435725"/>
              <a:gd name="connsiteY2173" fmla="*/ 4432034 h 6857998"/>
              <a:gd name="connsiteX2174" fmla="*/ 6061340 w 6435725"/>
              <a:gd name="connsiteY2174" fmla="*/ 4433357 h 6857998"/>
              <a:gd name="connsiteX2175" fmla="*/ 6054460 w 6435725"/>
              <a:gd name="connsiteY2175" fmla="*/ 4437061 h 6857998"/>
              <a:gd name="connsiteX2176" fmla="*/ 6048110 w 6435725"/>
              <a:gd name="connsiteY2176" fmla="*/ 4441030 h 6857998"/>
              <a:gd name="connsiteX2177" fmla="*/ 6044671 w 6435725"/>
              <a:gd name="connsiteY2177" fmla="*/ 4442882 h 6857998"/>
              <a:gd name="connsiteX2178" fmla="*/ 6041231 w 6435725"/>
              <a:gd name="connsiteY2178" fmla="*/ 4444470 h 6857998"/>
              <a:gd name="connsiteX2179" fmla="*/ 6038056 w 6435725"/>
              <a:gd name="connsiteY2179" fmla="*/ 4445793 h 6857998"/>
              <a:gd name="connsiteX2180" fmla="*/ 6034352 w 6435725"/>
              <a:gd name="connsiteY2180" fmla="*/ 4446586 h 6857998"/>
              <a:gd name="connsiteX2181" fmla="*/ 6030912 w 6435725"/>
              <a:gd name="connsiteY2181" fmla="*/ 4449232 h 6857998"/>
              <a:gd name="connsiteX2182" fmla="*/ 6030648 w 6435725"/>
              <a:gd name="connsiteY2182" fmla="*/ 4453465 h 6857998"/>
              <a:gd name="connsiteX2183" fmla="*/ 6034088 w 6435725"/>
              <a:gd name="connsiteY2183" fmla="*/ 4465107 h 6857998"/>
              <a:gd name="connsiteX2184" fmla="*/ 6034881 w 6435725"/>
              <a:gd name="connsiteY2184" fmla="*/ 4471193 h 6857998"/>
              <a:gd name="connsiteX2185" fmla="*/ 6035940 w 6435725"/>
              <a:gd name="connsiteY2185" fmla="*/ 4477013 h 6857998"/>
              <a:gd name="connsiteX2186" fmla="*/ 6035940 w 6435725"/>
              <a:gd name="connsiteY2186" fmla="*/ 4480188 h 6857998"/>
              <a:gd name="connsiteX2187" fmla="*/ 6035410 w 6435725"/>
              <a:gd name="connsiteY2187" fmla="*/ 4482834 h 6857998"/>
              <a:gd name="connsiteX2188" fmla="*/ 6035146 w 6435725"/>
              <a:gd name="connsiteY2188" fmla="*/ 4486009 h 6857998"/>
              <a:gd name="connsiteX2189" fmla="*/ 6034881 w 6435725"/>
              <a:gd name="connsiteY2189" fmla="*/ 4489184 h 6857998"/>
              <a:gd name="connsiteX2190" fmla="*/ 6034088 w 6435725"/>
              <a:gd name="connsiteY2190" fmla="*/ 4492095 h 6857998"/>
              <a:gd name="connsiteX2191" fmla="*/ 6032764 w 6435725"/>
              <a:gd name="connsiteY2191" fmla="*/ 4495270 h 6857998"/>
              <a:gd name="connsiteX2192" fmla="*/ 6031442 w 6435725"/>
              <a:gd name="connsiteY2192" fmla="*/ 4498709 h 6857998"/>
              <a:gd name="connsiteX2193" fmla="*/ 6029590 w 6435725"/>
              <a:gd name="connsiteY2193" fmla="*/ 4501620 h 6857998"/>
              <a:gd name="connsiteX2194" fmla="*/ 6025621 w 6435725"/>
              <a:gd name="connsiteY2194" fmla="*/ 4509293 h 6857998"/>
              <a:gd name="connsiteX2195" fmla="*/ 6022975 w 6435725"/>
              <a:gd name="connsiteY2195" fmla="*/ 4515907 h 6857998"/>
              <a:gd name="connsiteX2196" fmla="*/ 6021123 w 6435725"/>
              <a:gd name="connsiteY2196" fmla="*/ 4521993 h 6857998"/>
              <a:gd name="connsiteX2197" fmla="*/ 6020594 w 6435725"/>
              <a:gd name="connsiteY2197" fmla="*/ 4524374 h 6857998"/>
              <a:gd name="connsiteX2198" fmla="*/ 6019800 w 6435725"/>
              <a:gd name="connsiteY2198" fmla="*/ 4527284 h 6857998"/>
              <a:gd name="connsiteX2199" fmla="*/ 6019800 w 6435725"/>
              <a:gd name="connsiteY2199" fmla="*/ 4529665 h 6857998"/>
              <a:gd name="connsiteX2200" fmla="*/ 6019800 w 6435725"/>
              <a:gd name="connsiteY2200" fmla="*/ 4531782 h 6857998"/>
              <a:gd name="connsiteX2201" fmla="*/ 6020064 w 6435725"/>
              <a:gd name="connsiteY2201" fmla="*/ 4533899 h 6857998"/>
              <a:gd name="connsiteX2202" fmla="*/ 6020858 w 6435725"/>
              <a:gd name="connsiteY2202" fmla="*/ 4535751 h 6857998"/>
              <a:gd name="connsiteX2203" fmla="*/ 6021388 w 6435725"/>
              <a:gd name="connsiteY2203" fmla="*/ 4537603 h 6857998"/>
              <a:gd name="connsiteX2204" fmla="*/ 6022446 w 6435725"/>
              <a:gd name="connsiteY2204" fmla="*/ 4539190 h 6857998"/>
              <a:gd name="connsiteX2205" fmla="*/ 6023240 w 6435725"/>
              <a:gd name="connsiteY2205" fmla="*/ 4540778 h 6857998"/>
              <a:gd name="connsiteX2206" fmla="*/ 6024827 w 6435725"/>
              <a:gd name="connsiteY2206" fmla="*/ 4541836 h 6857998"/>
              <a:gd name="connsiteX2207" fmla="*/ 6025886 w 6435725"/>
              <a:gd name="connsiteY2207" fmla="*/ 4543159 h 6857998"/>
              <a:gd name="connsiteX2208" fmla="*/ 6027738 w 6435725"/>
              <a:gd name="connsiteY2208" fmla="*/ 4543953 h 6857998"/>
              <a:gd name="connsiteX2209" fmla="*/ 6029325 w 6435725"/>
              <a:gd name="connsiteY2209" fmla="*/ 4545276 h 6857998"/>
              <a:gd name="connsiteX2210" fmla="*/ 6031442 w 6435725"/>
              <a:gd name="connsiteY2210" fmla="*/ 4545805 h 6857998"/>
              <a:gd name="connsiteX2211" fmla="*/ 6035940 w 6435725"/>
              <a:gd name="connsiteY2211" fmla="*/ 4547128 h 6857998"/>
              <a:gd name="connsiteX2212" fmla="*/ 6040702 w 6435725"/>
              <a:gd name="connsiteY2212" fmla="*/ 4547922 h 6857998"/>
              <a:gd name="connsiteX2213" fmla="*/ 6046258 w 6435725"/>
              <a:gd name="connsiteY2213" fmla="*/ 4548451 h 6857998"/>
              <a:gd name="connsiteX2214" fmla="*/ 6052079 w 6435725"/>
              <a:gd name="connsiteY2214" fmla="*/ 4548451 h 6857998"/>
              <a:gd name="connsiteX2215" fmla="*/ 6058694 w 6435725"/>
              <a:gd name="connsiteY2215" fmla="*/ 4547922 h 6857998"/>
              <a:gd name="connsiteX2216" fmla="*/ 6065573 w 6435725"/>
              <a:gd name="connsiteY2216" fmla="*/ 4547393 h 6857998"/>
              <a:gd name="connsiteX2217" fmla="*/ 6104202 w 6435725"/>
              <a:gd name="connsiteY2217" fmla="*/ 4568559 h 6857998"/>
              <a:gd name="connsiteX2218" fmla="*/ 6103408 w 6435725"/>
              <a:gd name="connsiteY2218" fmla="*/ 4569882 h 6857998"/>
              <a:gd name="connsiteX2219" fmla="*/ 6105525 w 6435725"/>
              <a:gd name="connsiteY2219" fmla="*/ 4570676 h 6857998"/>
              <a:gd name="connsiteX2220" fmla="*/ 6107377 w 6435725"/>
              <a:gd name="connsiteY2220" fmla="*/ 4570676 h 6857998"/>
              <a:gd name="connsiteX2221" fmla="*/ 6109229 w 6435725"/>
              <a:gd name="connsiteY2221" fmla="*/ 4570676 h 6857998"/>
              <a:gd name="connsiteX2222" fmla="*/ 6111081 w 6435725"/>
              <a:gd name="connsiteY2222" fmla="*/ 4570411 h 6857998"/>
              <a:gd name="connsiteX2223" fmla="*/ 6107112 w 6435725"/>
              <a:gd name="connsiteY2223" fmla="*/ 4570147 h 6857998"/>
              <a:gd name="connsiteX2224" fmla="*/ 6103408 w 6435725"/>
              <a:gd name="connsiteY2224" fmla="*/ 4569882 h 6857998"/>
              <a:gd name="connsiteX2225" fmla="*/ 6105525 w 6435725"/>
              <a:gd name="connsiteY2225" fmla="*/ 4568030 h 6857998"/>
              <a:gd name="connsiteX2226" fmla="*/ 6107906 w 6435725"/>
              <a:gd name="connsiteY2226" fmla="*/ 4566178 h 6857998"/>
              <a:gd name="connsiteX2227" fmla="*/ 6112934 w 6435725"/>
              <a:gd name="connsiteY2227" fmla="*/ 4562738 h 6857998"/>
              <a:gd name="connsiteX2228" fmla="*/ 6117960 w 6435725"/>
              <a:gd name="connsiteY2228" fmla="*/ 4559299 h 6857998"/>
              <a:gd name="connsiteX2229" fmla="*/ 6122723 w 6435725"/>
              <a:gd name="connsiteY2229" fmla="*/ 4555595 h 6857998"/>
              <a:gd name="connsiteX2230" fmla="*/ 6125104 w 6435725"/>
              <a:gd name="connsiteY2230" fmla="*/ 4554007 h 6857998"/>
              <a:gd name="connsiteX2231" fmla="*/ 6126956 w 6435725"/>
              <a:gd name="connsiteY2231" fmla="*/ 4551626 h 6857998"/>
              <a:gd name="connsiteX2232" fmla="*/ 6129073 w 6435725"/>
              <a:gd name="connsiteY2232" fmla="*/ 4549245 h 6857998"/>
              <a:gd name="connsiteX2233" fmla="*/ 6130660 w 6435725"/>
              <a:gd name="connsiteY2233" fmla="*/ 4546863 h 6857998"/>
              <a:gd name="connsiteX2234" fmla="*/ 6131984 w 6435725"/>
              <a:gd name="connsiteY2234" fmla="*/ 4543953 h 6857998"/>
              <a:gd name="connsiteX2235" fmla="*/ 6133306 w 6435725"/>
              <a:gd name="connsiteY2235" fmla="*/ 4541307 h 6857998"/>
              <a:gd name="connsiteX2236" fmla="*/ 6133836 w 6435725"/>
              <a:gd name="connsiteY2236" fmla="*/ 4537868 h 6857998"/>
              <a:gd name="connsiteX2237" fmla="*/ 6134100 w 6435725"/>
              <a:gd name="connsiteY2237" fmla="*/ 4534163 h 6857998"/>
              <a:gd name="connsiteX2238" fmla="*/ 6133571 w 6435725"/>
              <a:gd name="connsiteY2238" fmla="*/ 4528343 h 6857998"/>
              <a:gd name="connsiteX2239" fmla="*/ 6132512 w 6435725"/>
              <a:gd name="connsiteY2239" fmla="*/ 4522257 h 6857998"/>
              <a:gd name="connsiteX2240" fmla="*/ 6131984 w 6435725"/>
              <a:gd name="connsiteY2240" fmla="*/ 4515907 h 6857998"/>
              <a:gd name="connsiteX2241" fmla="*/ 6131719 w 6435725"/>
              <a:gd name="connsiteY2241" fmla="*/ 4510086 h 6857998"/>
              <a:gd name="connsiteX2242" fmla="*/ 6131984 w 6435725"/>
              <a:gd name="connsiteY2242" fmla="*/ 4506911 h 6857998"/>
              <a:gd name="connsiteX2243" fmla="*/ 6132248 w 6435725"/>
              <a:gd name="connsiteY2243" fmla="*/ 4504001 h 6857998"/>
              <a:gd name="connsiteX2244" fmla="*/ 6133306 w 6435725"/>
              <a:gd name="connsiteY2244" fmla="*/ 4501620 h 6857998"/>
              <a:gd name="connsiteX2245" fmla="*/ 6134100 w 6435725"/>
              <a:gd name="connsiteY2245" fmla="*/ 4499238 h 6857998"/>
              <a:gd name="connsiteX2246" fmla="*/ 6135688 w 6435725"/>
              <a:gd name="connsiteY2246" fmla="*/ 4497122 h 6857998"/>
              <a:gd name="connsiteX2247" fmla="*/ 6137540 w 6435725"/>
              <a:gd name="connsiteY2247" fmla="*/ 4495270 h 6857998"/>
              <a:gd name="connsiteX2248" fmla="*/ 6139921 w 6435725"/>
              <a:gd name="connsiteY2248" fmla="*/ 4493682 h 6857998"/>
              <a:gd name="connsiteX2249" fmla="*/ 6143096 w 6435725"/>
              <a:gd name="connsiteY2249" fmla="*/ 4492095 h 6857998"/>
              <a:gd name="connsiteX2250" fmla="*/ 6145477 w 6435725"/>
              <a:gd name="connsiteY2250" fmla="*/ 4491565 h 6857998"/>
              <a:gd name="connsiteX2251" fmla="*/ 6148123 w 6435725"/>
              <a:gd name="connsiteY2251" fmla="*/ 4491301 h 6857998"/>
              <a:gd name="connsiteX2252" fmla="*/ 6150769 w 6435725"/>
              <a:gd name="connsiteY2252" fmla="*/ 4491565 h 6857998"/>
              <a:gd name="connsiteX2253" fmla="*/ 6153150 w 6435725"/>
              <a:gd name="connsiteY2253" fmla="*/ 4492095 h 6857998"/>
              <a:gd name="connsiteX2254" fmla="*/ 6155531 w 6435725"/>
              <a:gd name="connsiteY2254" fmla="*/ 4492888 h 6857998"/>
              <a:gd name="connsiteX2255" fmla="*/ 6158177 w 6435725"/>
              <a:gd name="connsiteY2255" fmla="*/ 4493947 h 6857998"/>
              <a:gd name="connsiteX2256" fmla="*/ 6160558 w 6435725"/>
              <a:gd name="connsiteY2256" fmla="*/ 4495534 h 6857998"/>
              <a:gd name="connsiteX2257" fmla="*/ 6162940 w 6435725"/>
              <a:gd name="connsiteY2257" fmla="*/ 4497386 h 6857998"/>
              <a:gd name="connsiteX2258" fmla="*/ 6167173 w 6435725"/>
              <a:gd name="connsiteY2258" fmla="*/ 4501355 h 6857998"/>
              <a:gd name="connsiteX2259" fmla="*/ 6171671 w 6435725"/>
              <a:gd name="connsiteY2259" fmla="*/ 4505853 h 6857998"/>
              <a:gd name="connsiteX2260" fmla="*/ 6175375 w 6435725"/>
              <a:gd name="connsiteY2260" fmla="*/ 4510615 h 6857998"/>
              <a:gd name="connsiteX2261" fmla="*/ 6178286 w 6435725"/>
              <a:gd name="connsiteY2261" fmla="*/ 4515378 h 6857998"/>
              <a:gd name="connsiteX2262" fmla="*/ 6181990 w 6435725"/>
              <a:gd name="connsiteY2262" fmla="*/ 4520405 h 6857998"/>
              <a:gd name="connsiteX2263" fmla="*/ 6185694 w 6435725"/>
              <a:gd name="connsiteY2263" fmla="*/ 4525432 h 6857998"/>
              <a:gd name="connsiteX2264" fmla="*/ 6189662 w 6435725"/>
              <a:gd name="connsiteY2264" fmla="*/ 4530195 h 6857998"/>
              <a:gd name="connsiteX2265" fmla="*/ 6193896 w 6435725"/>
              <a:gd name="connsiteY2265" fmla="*/ 4534428 h 6857998"/>
              <a:gd name="connsiteX2266" fmla="*/ 6202627 w 6435725"/>
              <a:gd name="connsiteY2266" fmla="*/ 4543688 h 6857998"/>
              <a:gd name="connsiteX2267" fmla="*/ 6211094 w 6435725"/>
              <a:gd name="connsiteY2267" fmla="*/ 4552949 h 6857998"/>
              <a:gd name="connsiteX2268" fmla="*/ 6215327 w 6435725"/>
              <a:gd name="connsiteY2268" fmla="*/ 4557447 h 6857998"/>
              <a:gd name="connsiteX2269" fmla="*/ 6218766 w 6435725"/>
              <a:gd name="connsiteY2269" fmla="*/ 4562474 h 6857998"/>
              <a:gd name="connsiteX2270" fmla="*/ 6222206 w 6435725"/>
              <a:gd name="connsiteY2270" fmla="*/ 4567501 h 6857998"/>
              <a:gd name="connsiteX2271" fmla="*/ 6225381 w 6435725"/>
              <a:gd name="connsiteY2271" fmla="*/ 4572793 h 6857998"/>
              <a:gd name="connsiteX2272" fmla="*/ 6228027 w 6435725"/>
              <a:gd name="connsiteY2272" fmla="*/ 4578349 h 6857998"/>
              <a:gd name="connsiteX2273" fmla="*/ 6229879 w 6435725"/>
              <a:gd name="connsiteY2273" fmla="*/ 4584699 h 6857998"/>
              <a:gd name="connsiteX2274" fmla="*/ 6231466 w 6435725"/>
              <a:gd name="connsiteY2274" fmla="*/ 4590784 h 6857998"/>
              <a:gd name="connsiteX2275" fmla="*/ 6231996 w 6435725"/>
              <a:gd name="connsiteY2275" fmla="*/ 4594224 h 6857998"/>
              <a:gd name="connsiteX2276" fmla="*/ 6232525 w 6435725"/>
              <a:gd name="connsiteY2276" fmla="*/ 4597399 h 6857998"/>
              <a:gd name="connsiteX2277" fmla="*/ 6232790 w 6435725"/>
              <a:gd name="connsiteY2277" fmla="*/ 4600838 h 6857998"/>
              <a:gd name="connsiteX2278" fmla="*/ 6233054 w 6435725"/>
              <a:gd name="connsiteY2278" fmla="*/ 4604013 h 6857998"/>
              <a:gd name="connsiteX2279" fmla="*/ 6233848 w 6435725"/>
              <a:gd name="connsiteY2279" fmla="*/ 4606924 h 6857998"/>
              <a:gd name="connsiteX2280" fmla="*/ 6234906 w 6435725"/>
              <a:gd name="connsiteY2280" fmla="*/ 4610099 h 6857998"/>
              <a:gd name="connsiteX2281" fmla="*/ 6235700 w 6435725"/>
              <a:gd name="connsiteY2281" fmla="*/ 4612745 h 6857998"/>
              <a:gd name="connsiteX2282" fmla="*/ 6237023 w 6435725"/>
              <a:gd name="connsiteY2282" fmla="*/ 4615655 h 6857998"/>
              <a:gd name="connsiteX2283" fmla="*/ 6239669 w 6435725"/>
              <a:gd name="connsiteY2283" fmla="*/ 4621211 h 6857998"/>
              <a:gd name="connsiteX2284" fmla="*/ 6243108 w 6435725"/>
              <a:gd name="connsiteY2284" fmla="*/ 4625974 h 6857998"/>
              <a:gd name="connsiteX2285" fmla="*/ 6246812 w 6435725"/>
              <a:gd name="connsiteY2285" fmla="*/ 4631001 h 6857998"/>
              <a:gd name="connsiteX2286" fmla="*/ 6250781 w 6435725"/>
              <a:gd name="connsiteY2286" fmla="*/ 4635763 h 6857998"/>
              <a:gd name="connsiteX2287" fmla="*/ 6254750 w 6435725"/>
              <a:gd name="connsiteY2287" fmla="*/ 4640526 h 6857998"/>
              <a:gd name="connsiteX2288" fmla="*/ 6262688 w 6435725"/>
              <a:gd name="connsiteY2288" fmla="*/ 4649786 h 6857998"/>
              <a:gd name="connsiteX2289" fmla="*/ 6266392 w 6435725"/>
              <a:gd name="connsiteY2289" fmla="*/ 4654549 h 6857998"/>
              <a:gd name="connsiteX2290" fmla="*/ 6269831 w 6435725"/>
              <a:gd name="connsiteY2290" fmla="*/ 4659576 h 6857998"/>
              <a:gd name="connsiteX2291" fmla="*/ 6273006 w 6435725"/>
              <a:gd name="connsiteY2291" fmla="*/ 4664868 h 6857998"/>
              <a:gd name="connsiteX2292" fmla="*/ 6275388 w 6435725"/>
              <a:gd name="connsiteY2292" fmla="*/ 4670688 h 6857998"/>
              <a:gd name="connsiteX2293" fmla="*/ 6276446 w 6435725"/>
              <a:gd name="connsiteY2293" fmla="*/ 4673334 h 6857998"/>
              <a:gd name="connsiteX2294" fmla="*/ 6277240 w 6435725"/>
              <a:gd name="connsiteY2294" fmla="*/ 4676509 h 6857998"/>
              <a:gd name="connsiteX2295" fmla="*/ 6277769 w 6435725"/>
              <a:gd name="connsiteY2295" fmla="*/ 4679420 h 6857998"/>
              <a:gd name="connsiteX2296" fmla="*/ 6278034 w 6435725"/>
              <a:gd name="connsiteY2296" fmla="*/ 4682595 h 6857998"/>
              <a:gd name="connsiteX2297" fmla="*/ 6329098 w 6435725"/>
              <a:gd name="connsiteY2297" fmla="*/ 4758795 h 6857998"/>
              <a:gd name="connsiteX2298" fmla="*/ 6358996 w 6435725"/>
              <a:gd name="connsiteY2298" fmla="*/ 4791603 h 6857998"/>
              <a:gd name="connsiteX2299" fmla="*/ 6364552 w 6435725"/>
              <a:gd name="connsiteY2299" fmla="*/ 4792926 h 6857998"/>
              <a:gd name="connsiteX2300" fmla="*/ 6369314 w 6435725"/>
              <a:gd name="connsiteY2300" fmla="*/ 4794778 h 6857998"/>
              <a:gd name="connsiteX2301" fmla="*/ 6374342 w 6435725"/>
              <a:gd name="connsiteY2301" fmla="*/ 4796895 h 6857998"/>
              <a:gd name="connsiteX2302" fmla="*/ 6379104 w 6435725"/>
              <a:gd name="connsiteY2302" fmla="*/ 4799540 h 6857998"/>
              <a:gd name="connsiteX2303" fmla="*/ 6383602 w 6435725"/>
              <a:gd name="connsiteY2303" fmla="*/ 4802451 h 6857998"/>
              <a:gd name="connsiteX2304" fmla="*/ 6388100 w 6435725"/>
              <a:gd name="connsiteY2304" fmla="*/ 4805626 h 6857998"/>
              <a:gd name="connsiteX2305" fmla="*/ 6396831 w 6435725"/>
              <a:gd name="connsiteY2305" fmla="*/ 4812240 h 6857998"/>
              <a:gd name="connsiteX2306" fmla="*/ 6405562 w 6435725"/>
              <a:gd name="connsiteY2306" fmla="*/ 4818590 h 6857998"/>
              <a:gd name="connsiteX2307" fmla="*/ 6409796 w 6435725"/>
              <a:gd name="connsiteY2307" fmla="*/ 4821765 h 6857998"/>
              <a:gd name="connsiteX2308" fmla="*/ 6414823 w 6435725"/>
              <a:gd name="connsiteY2308" fmla="*/ 4824147 h 6857998"/>
              <a:gd name="connsiteX2309" fmla="*/ 6419321 w 6435725"/>
              <a:gd name="connsiteY2309" fmla="*/ 4826528 h 6857998"/>
              <a:gd name="connsiteX2310" fmla="*/ 6424612 w 6435725"/>
              <a:gd name="connsiteY2310" fmla="*/ 4828380 h 6857998"/>
              <a:gd name="connsiteX2311" fmla="*/ 6429904 w 6435725"/>
              <a:gd name="connsiteY2311" fmla="*/ 4829968 h 6857998"/>
              <a:gd name="connsiteX2312" fmla="*/ 6435725 w 6435725"/>
              <a:gd name="connsiteY2312" fmla="*/ 4830497 h 6857998"/>
              <a:gd name="connsiteX2313" fmla="*/ 6435725 w 6435725"/>
              <a:gd name="connsiteY2313" fmla="*/ 4833936 h 6857998"/>
              <a:gd name="connsiteX2314" fmla="*/ 6435725 w 6435725"/>
              <a:gd name="connsiteY2314" fmla="*/ 4837640 h 6857998"/>
              <a:gd name="connsiteX2315" fmla="*/ 6435196 w 6435725"/>
              <a:gd name="connsiteY2315" fmla="*/ 4841345 h 6857998"/>
              <a:gd name="connsiteX2316" fmla="*/ 6434402 w 6435725"/>
              <a:gd name="connsiteY2316" fmla="*/ 4845049 h 6857998"/>
              <a:gd name="connsiteX2317" fmla="*/ 6433873 w 6435725"/>
              <a:gd name="connsiteY2317" fmla="*/ 4848753 h 6857998"/>
              <a:gd name="connsiteX2318" fmla="*/ 6433079 w 6435725"/>
              <a:gd name="connsiteY2318" fmla="*/ 4852457 h 6857998"/>
              <a:gd name="connsiteX2319" fmla="*/ 6430169 w 6435725"/>
              <a:gd name="connsiteY2319" fmla="*/ 4859865 h 6857998"/>
              <a:gd name="connsiteX2320" fmla="*/ 6426729 w 6435725"/>
              <a:gd name="connsiteY2320" fmla="*/ 4867538 h 6857998"/>
              <a:gd name="connsiteX2321" fmla="*/ 6423025 w 6435725"/>
              <a:gd name="connsiteY2321" fmla="*/ 4874947 h 6857998"/>
              <a:gd name="connsiteX2322" fmla="*/ 6418527 w 6435725"/>
              <a:gd name="connsiteY2322" fmla="*/ 4881826 h 6857998"/>
              <a:gd name="connsiteX2323" fmla="*/ 6413500 w 6435725"/>
              <a:gd name="connsiteY2323" fmla="*/ 4888705 h 6857998"/>
              <a:gd name="connsiteX2324" fmla="*/ 6408473 w 6435725"/>
              <a:gd name="connsiteY2324" fmla="*/ 4895055 h 6857998"/>
              <a:gd name="connsiteX2325" fmla="*/ 6402652 w 6435725"/>
              <a:gd name="connsiteY2325" fmla="*/ 4900876 h 6857998"/>
              <a:gd name="connsiteX2326" fmla="*/ 6396831 w 6435725"/>
              <a:gd name="connsiteY2326" fmla="*/ 4906168 h 6857998"/>
              <a:gd name="connsiteX2327" fmla="*/ 6391010 w 6435725"/>
              <a:gd name="connsiteY2327" fmla="*/ 4910665 h 6857998"/>
              <a:gd name="connsiteX2328" fmla="*/ 6387836 w 6435725"/>
              <a:gd name="connsiteY2328" fmla="*/ 4912518 h 6857998"/>
              <a:gd name="connsiteX2329" fmla="*/ 6384660 w 6435725"/>
              <a:gd name="connsiteY2329" fmla="*/ 4914105 h 6857998"/>
              <a:gd name="connsiteX2330" fmla="*/ 6381750 w 6435725"/>
              <a:gd name="connsiteY2330" fmla="*/ 4915693 h 6857998"/>
              <a:gd name="connsiteX2331" fmla="*/ 6378575 w 6435725"/>
              <a:gd name="connsiteY2331" fmla="*/ 4917015 h 6857998"/>
              <a:gd name="connsiteX2332" fmla="*/ 6375400 w 6435725"/>
              <a:gd name="connsiteY2332" fmla="*/ 4918074 h 6857998"/>
              <a:gd name="connsiteX2333" fmla="*/ 6372490 w 6435725"/>
              <a:gd name="connsiteY2333" fmla="*/ 4918868 h 6857998"/>
              <a:gd name="connsiteX2334" fmla="*/ 6369579 w 6435725"/>
              <a:gd name="connsiteY2334" fmla="*/ 4919132 h 6857998"/>
              <a:gd name="connsiteX2335" fmla="*/ 6366669 w 6435725"/>
              <a:gd name="connsiteY2335" fmla="*/ 4919397 h 6857998"/>
              <a:gd name="connsiteX2336" fmla="*/ 6359525 w 6435725"/>
              <a:gd name="connsiteY2336" fmla="*/ 4919132 h 6857998"/>
              <a:gd name="connsiteX2337" fmla="*/ 6352381 w 6435725"/>
              <a:gd name="connsiteY2337" fmla="*/ 4918338 h 6857998"/>
              <a:gd name="connsiteX2338" fmla="*/ 6349206 w 6435725"/>
              <a:gd name="connsiteY2338" fmla="*/ 4918338 h 6857998"/>
              <a:gd name="connsiteX2339" fmla="*/ 6345766 w 6435725"/>
              <a:gd name="connsiteY2339" fmla="*/ 4918868 h 6857998"/>
              <a:gd name="connsiteX2340" fmla="*/ 6342327 w 6435725"/>
              <a:gd name="connsiteY2340" fmla="*/ 4919132 h 6857998"/>
              <a:gd name="connsiteX2341" fmla="*/ 6339152 w 6435725"/>
              <a:gd name="connsiteY2341" fmla="*/ 4919926 h 6857998"/>
              <a:gd name="connsiteX2342" fmla="*/ 6336242 w 6435725"/>
              <a:gd name="connsiteY2342" fmla="*/ 4921513 h 6857998"/>
              <a:gd name="connsiteX2343" fmla="*/ 6333066 w 6435725"/>
              <a:gd name="connsiteY2343" fmla="*/ 4923630 h 6857998"/>
              <a:gd name="connsiteX2344" fmla="*/ 6329892 w 6435725"/>
              <a:gd name="connsiteY2344" fmla="*/ 4926540 h 6857998"/>
              <a:gd name="connsiteX2345" fmla="*/ 6326452 w 6435725"/>
              <a:gd name="connsiteY2345" fmla="*/ 4929715 h 6857998"/>
              <a:gd name="connsiteX2346" fmla="*/ 6322748 w 6435725"/>
              <a:gd name="connsiteY2346" fmla="*/ 4933684 h 6857998"/>
              <a:gd name="connsiteX2347" fmla="*/ 6319044 w 6435725"/>
              <a:gd name="connsiteY2347" fmla="*/ 4938447 h 6857998"/>
              <a:gd name="connsiteX2348" fmla="*/ 6315075 w 6435725"/>
              <a:gd name="connsiteY2348" fmla="*/ 4943738 h 6857998"/>
              <a:gd name="connsiteX2349" fmla="*/ 6311106 w 6435725"/>
              <a:gd name="connsiteY2349" fmla="*/ 4948765 h 6857998"/>
              <a:gd name="connsiteX2350" fmla="*/ 6303169 w 6435725"/>
              <a:gd name="connsiteY2350" fmla="*/ 4961201 h 6857998"/>
              <a:gd name="connsiteX2351" fmla="*/ 6294702 w 6435725"/>
              <a:gd name="connsiteY2351" fmla="*/ 4974695 h 6857998"/>
              <a:gd name="connsiteX2352" fmla="*/ 6286500 w 6435725"/>
              <a:gd name="connsiteY2352" fmla="*/ 4988982 h 6857998"/>
              <a:gd name="connsiteX2353" fmla="*/ 6278827 w 6435725"/>
              <a:gd name="connsiteY2353" fmla="*/ 5004063 h 6857998"/>
              <a:gd name="connsiteX2354" fmla="*/ 6271419 w 6435725"/>
              <a:gd name="connsiteY2354" fmla="*/ 5019145 h 6857998"/>
              <a:gd name="connsiteX2355" fmla="*/ 6264275 w 6435725"/>
              <a:gd name="connsiteY2355" fmla="*/ 5034226 h 6857998"/>
              <a:gd name="connsiteX2356" fmla="*/ 6258190 w 6435725"/>
              <a:gd name="connsiteY2356" fmla="*/ 5049043 h 6857998"/>
              <a:gd name="connsiteX2357" fmla="*/ 6253162 w 6435725"/>
              <a:gd name="connsiteY2357" fmla="*/ 5062801 h 6857998"/>
              <a:gd name="connsiteX2358" fmla="*/ 6250781 w 6435725"/>
              <a:gd name="connsiteY2358" fmla="*/ 5069151 h 6857998"/>
              <a:gd name="connsiteX2359" fmla="*/ 6248929 w 6435725"/>
              <a:gd name="connsiteY2359" fmla="*/ 5075501 h 6857998"/>
              <a:gd name="connsiteX2360" fmla="*/ 6247342 w 6435725"/>
              <a:gd name="connsiteY2360" fmla="*/ 5081322 h 6857998"/>
              <a:gd name="connsiteX2361" fmla="*/ 6246284 w 6435725"/>
              <a:gd name="connsiteY2361" fmla="*/ 5086878 h 6857998"/>
              <a:gd name="connsiteX2362" fmla="*/ 6245490 w 6435725"/>
              <a:gd name="connsiteY2362" fmla="*/ 5091641 h 6857998"/>
              <a:gd name="connsiteX2363" fmla="*/ 6244960 w 6435725"/>
              <a:gd name="connsiteY2363" fmla="*/ 5095874 h 6857998"/>
              <a:gd name="connsiteX2364" fmla="*/ 6244960 w 6435725"/>
              <a:gd name="connsiteY2364" fmla="*/ 5099843 h 6857998"/>
              <a:gd name="connsiteX2365" fmla="*/ 6245225 w 6435725"/>
              <a:gd name="connsiteY2365" fmla="*/ 5103018 h 6857998"/>
              <a:gd name="connsiteX2366" fmla="*/ 6248136 w 6435725"/>
              <a:gd name="connsiteY2366" fmla="*/ 5117835 h 6857998"/>
              <a:gd name="connsiteX2367" fmla="*/ 6249194 w 6435725"/>
              <a:gd name="connsiteY2367" fmla="*/ 5125243 h 6857998"/>
              <a:gd name="connsiteX2368" fmla="*/ 6249988 w 6435725"/>
              <a:gd name="connsiteY2368" fmla="*/ 5132122 h 6857998"/>
              <a:gd name="connsiteX2369" fmla="*/ 6250252 w 6435725"/>
              <a:gd name="connsiteY2369" fmla="*/ 5139001 h 6857998"/>
              <a:gd name="connsiteX2370" fmla="*/ 6250252 w 6435725"/>
              <a:gd name="connsiteY2370" fmla="*/ 5145616 h 6857998"/>
              <a:gd name="connsiteX2371" fmla="*/ 6249194 w 6435725"/>
              <a:gd name="connsiteY2371" fmla="*/ 5152230 h 6857998"/>
              <a:gd name="connsiteX2372" fmla="*/ 6248664 w 6435725"/>
              <a:gd name="connsiteY2372" fmla="*/ 5155141 h 6857998"/>
              <a:gd name="connsiteX2373" fmla="*/ 6247871 w 6435725"/>
              <a:gd name="connsiteY2373" fmla="*/ 5158051 h 6857998"/>
              <a:gd name="connsiteX2374" fmla="*/ 6246812 w 6435725"/>
              <a:gd name="connsiteY2374" fmla="*/ 5160962 h 6857998"/>
              <a:gd name="connsiteX2375" fmla="*/ 6245490 w 6435725"/>
              <a:gd name="connsiteY2375" fmla="*/ 5163872 h 6857998"/>
              <a:gd name="connsiteX2376" fmla="*/ 6244166 w 6435725"/>
              <a:gd name="connsiteY2376" fmla="*/ 5166253 h 6857998"/>
              <a:gd name="connsiteX2377" fmla="*/ 6242579 w 6435725"/>
              <a:gd name="connsiteY2377" fmla="*/ 5168635 h 6857998"/>
              <a:gd name="connsiteX2378" fmla="*/ 6240727 w 6435725"/>
              <a:gd name="connsiteY2378" fmla="*/ 5171280 h 6857998"/>
              <a:gd name="connsiteX2379" fmla="*/ 6238610 w 6435725"/>
              <a:gd name="connsiteY2379" fmla="*/ 5173662 h 6857998"/>
              <a:gd name="connsiteX2380" fmla="*/ 6235964 w 6435725"/>
              <a:gd name="connsiteY2380" fmla="*/ 5175778 h 6857998"/>
              <a:gd name="connsiteX2381" fmla="*/ 6233584 w 6435725"/>
              <a:gd name="connsiteY2381" fmla="*/ 5177630 h 6857998"/>
              <a:gd name="connsiteX2382" fmla="*/ 6230673 w 6435725"/>
              <a:gd name="connsiteY2382" fmla="*/ 5179747 h 6857998"/>
              <a:gd name="connsiteX2383" fmla="*/ 6227498 w 6435725"/>
              <a:gd name="connsiteY2383" fmla="*/ 5181335 h 6857998"/>
              <a:gd name="connsiteX2384" fmla="*/ 6223794 w 6435725"/>
              <a:gd name="connsiteY2384" fmla="*/ 5182922 h 6857998"/>
              <a:gd name="connsiteX2385" fmla="*/ 6220090 w 6435725"/>
              <a:gd name="connsiteY2385" fmla="*/ 5184510 h 6857998"/>
              <a:gd name="connsiteX2386" fmla="*/ 6215856 w 6435725"/>
              <a:gd name="connsiteY2386" fmla="*/ 5185568 h 6857998"/>
              <a:gd name="connsiteX2387" fmla="*/ 6211623 w 6435725"/>
              <a:gd name="connsiteY2387" fmla="*/ 5186891 h 6857998"/>
              <a:gd name="connsiteX2388" fmla="*/ 6206596 w 6435725"/>
              <a:gd name="connsiteY2388" fmla="*/ 5187685 h 6857998"/>
              <a:gd name="connsiteX2389" fmla="*/ 6201304 w 6435725"/>
              <a:gd name="connsiteY2389" fmla="*/ 5188478 h 6857998"/>
              <a:gd name="connsiteX2390" fmla="*/ 6199452 w 6435725"/>
              <a:gd name="connsiteY2390" fmla="*/ 5188743 h 6857998"/>
              <a:gd name="connsiteX2391" fmla="*/ 6197600 w 6435725"/>
              <a:gd name="connsiteY2391" fmla="*/ 5189272 h 6857998"/>
              <a:gd name="connsiteX2392" fmla="*/ 6196277 w 6435725"/>
              <a:gd name="connsiteY2392" fmla="*/ 5190330 h 6857998"/>
              <a:gd name="connsiteX2393" fmla="*/ 6194690 w 6435725"/>
              <a:gd name="connsiteY2393" fmla="*/ 5190860 h 6857998"/>
              <a:gd name="connsiteX2394" fmla="*/ 6191779 w 6435725"/>
              <a:gd name="connsiteY2394" fmla="*/ 5192976 h 6857998"/>
              <a:gd name="connsiteX2395" fmla="*/ 6189662 w 6435725"/>
              <a:gd name="connsiteY2395" fmla="*/ 5195887 h 6857998"/>
              <a:gd name="connsiteX2396" fmla="*/ 6187810 w 6435725"/>
              <a:gd name="connsiteY2396" fmla="*/ 5198797 h 6857998"/>
              <a:gd name="connsiteX2397" fmla="*/ 6185958 w 6435725"/>
              <a:gd name="connsiteY2397" fmla="*/ 5201972 h 6857998"/>
              <a:gd name="connsiteX2398" fmla="*/ 6183312 w 6435725"/>
              <a:gd name="connsiteY2398" fmla="*/ 5208587 h 6857998"/>
              <a:gd name="connsiteX2399" fmla="*/ 6180138 w 6435725"/>
              <a:gd name="connsiteY2399" fmla="*/ 5215466 h 6857998"/>
              <a:gd name="connsiteX2400" fmla="*/ 6177227 w 6435725"/>
              <a:gd name="connsiteY2400" fmla="*/ 5221551 h 6857998"/>
              <a:gd name="connsiteX2401" fmla="*/ 6174052 w 6435725"/>
              <a:gd name="connsiteY2401" fmla="*/ 5227108 h 6857998"/>
              <a:gd name="connsiteX2402" fmla="*/ 6170612 w 6435725"/>
              <a:gd name="connsiteY2402" fmla="*/ 5231605 h 6857998"/>
              <a:gd name="connsiteX2403" fmla="*/ 6167702 w 6435725"/>
              <a:gd name="connsiteY2403" fmla="*/ 5236103 h 6857998"/>
              <a:gd name="connsiteX2404" fmla="*/ 6164262 w 6435725"/>
              <a:gd name="connsiteY2404" fmla="*/ 5239014 h 6857998"/>
              <a:gd name="connsiteX2405" fmla="*/ 6162675 w 6435725"/>
              <a:gd name="connsiteY2405" fmla="*/ 5240337 h 6857998"/>
              <a:gd name="connsiteX2406" fmla="*/ 6160823 w 6435725"/>
              <a:gd name="connsiteY2406" fmla="*/ 5241660 h 6857998"/>
              <a:gd name="connsiteX2407" fmla="*/ 6159236 w 6435725"/>
              <a:gd name="connsiteY2407" fmla="*/ 5242453 h 6857998"/>
              <a:gd name="connsiteX2408" fmla="*/ 6157384 w 6435725"/>
              <a:gd name="connsiteY2408" fmla="*/ 5242718 h 6857998"/>
              <a:gd name="connsiteX2409" fmla="*/ 6155796 w 6435725"/>
              <a:gd name="connsiteY2409" fmla="*/ 5243512 h 6857998"/>
              <a:gd name="connsiteX2410" fmla="*/ 6154208 w 6435725"/>
              <a:gd name="connsiteY2410" fmla="*/ 5243512 h 6857998"/>
              <a:gd name="connsiteX2411" fmla="*/ 6152356 w 6435725"/>
              <a:gd name="connsiteY2411" fmla="*/ 5242983 h 6857998"/>
              <a:gd name="connsiteX2412" fmla="*/ 6150504 w 6435725"/>
              <a:gd name="connsiteY2412" fmla="*/ 5242718 h 6857998"/>
              <a:gd name="connsiteX2413" fmla="*/ 6148652 w 6435725"/>
              <a:gd name="connsiteY2413" fmla="*/ 5241924 h 6857998"/>
              <a:gd name="connsiteX2414" fmla="*/ 6146800 w 6435725"/>
              <a:gd name="connsiteY2414" fmla="*/ 5240866 h 6857998"/>
              <a:gd name="connsiteX2415" fmla="*/ 6144948 w 6435725"/>
              <a:gd name="connsiteY2415" fmla="*/ 5239278 h 6857998"/>
              <a:gd name="connsiteX2416" fmla="*/ 6143096 w 6435725"/>
              <a:gd name="connsiteY2416" fmla="*/ 5237955 h 6857998"/>
              <a:gd name="connsiteX2417" fmla="*/ 6141244 w 6435725"/>
              <a:gd name="connsiteY2417" fmla="*/ 5236103 h 6857998"/>
              <a:gd name="connsiteX2418" fmla="*/ 6139127 w 6435725"/>
              <a:gd name="connsiteY2418" fmla="*/ 5233458 h 6857998"/>
              <a:gd name="connsiteX2419" fmla="*/ 6135158 w 6435725"/>
              <a:gd name="connsiteY2419" fmla="*/ 5228166 h 6857998"/>
              <a:gd name="connsiteX2420" fmla="*/ 6130925 w 6435725"/>
              <a:gd name="connsiteY2420" fmla="*/ 5221022 h 6857998"/>
              <a:gd name="connsiteX2421" fmla="*/ 6126427 w 6435725"/>
              <a:gd name="connsiteY2421" fmla="*/ 5212555 h 6857998"/>
              <a:gd name="connsiteX2422" fmla="*/ 6125898 w 6435725"/>
              <a:gd name="connsiteY2422" fmla="*/ 5211233 h 6857998"/>
              <a:gd name="connsiteX2423" fmla="*/ 6124840 w 6435725"/>
              <a:gd name="connsiteY2423" fmla="*/ 5209910 h 6857998"/>
              <a:gd name="connsiteX2424" fmla="*/ 6123252 w 6435725"/>
              <a:gd name="connsiteY2424" fmla="*/ 5208587 h 6857998"/>
              <a:gd name="connsiteX2425" fmla="*/ 6122194 w 6435725"/>
              <a:gd name="connsiteY2425" fmla="*/ 5207793 h 6857998"/>
              <a:gd name="connsiteX2426" fmla="*/ 6118754 w 6435725"/>
              <a:gd name="connsiteY2426" fmla="*/ 5205941 h 6857998"/>
              <a:gd name="connsiteX2427" fmla="*/ 6114521 w 6435725"/>
              <a:gd name="connsiteY2427" fmla="*/ 5204618 h 6857998"/>
              <a:gd name="connsiteX2428" fmla="*/ 6109758 w 6435725"/>
              <a:gd name="connsiteY2428" fmla="*/ 5203824 h 6857998"/>
              <a:gd name="connsiteX2429" fmla="*/ 6104996 w 6435725"/>
              <a:gd name="connsiteY2429" fmla="*/ 5203030 h 6857998"/>
              <a:gd name="connsiteX2430" fmla="*/ 6099440 w 6435725"/>
              <a:gd name="connsiteY2430" fmla="*/ 5202766 h 6857998"/>
              <a:gd name="connsiteX2431" fmla="*/ 6093884 w 6435725"/>
              <a:gd name="connsiteY2431" fmla="*/ 5203030 h 6857998"/>
              <a:gd name="connsiteX2432" fmla="*/ 6088327 w 6435725"/>
              <a:gd name="connsiteY2432" fmla="*/ 5203824 h 6857998"/>
              <a:gd name="connsiteX2433" fmla="*/ 6082771 w 6435725"/>
              <a:gd name="connsiteY2433" fmla="*/ 5204883 h 6857998"/>
              <a:gd name="connsiteX2434" fmla="*/ 6077214 w 6435725"/>
              <a:gd name="connsiteY2434" fmla="*/ 5206205 h 6857998"/>
              <a:gd name="connsiteX2435" fmla="*/ 6072188 w 6435725"/>
              <a:gd name="connsiteY2435" fmla="*/ 5208322 h 6857998"/>
              <a:gd name="connsiteX2436" fmla="*/ 6067160 w 6435725"/>
              <a:gd name="connsiteY2436" fmla="*/ 5210439 h 6857998"/>
              <a:gd name="connsiteX2437" fmla="*/ 6062927 w 6435725"/>
              <a:gd name="connsiteY2437" fmla="*/ 5213349 h 6857998"/>
              <a:gd name="connsiteX2438" fmla="*/ 6061075 w 6435725"/>
              <a:gd name="connsiteY2438" fmla="*/ 5214937 h 6857998"/>
              <a:gd name="connsiteX2439" fmla="*/ 6059223 w 6435725"/>
              <a:gd name="connsiteY2439" fmla="*/ 5216260 h 6857998"/>
              <a:gd name="connsiteX2440" fmla="*/ 6057371 w 6435725"/>
              <a:gd name="connsiteY2440" fmla="*/ 5217847 h 6857998"/>
              <a:gd name="connsiteX2441" fmla="*/ 6056048 w 6435725"/>
              <a:gd name="connsiteY2441" fmla="*/ 5219699 h 6857998"/>
              <a:gd name="connsiteX2442" fmla="*/ 6048375 w 6435725"/>
              <a:gd name="connsiteY2442" fmla="*/ 5229753 h 6857998"/>
              <a:gd name="connsiteX2443" fmla="*/ 6040702 w 6435725"/>
              <a:gd name="connsiteY2443" fmla="*/ 5239014 h 6857998"/>
              <a:gd name="connsiteX2444" fmla="*/ 6032764 w 6435725"/>
              <a:gd name="connsiteY2444" fmla="*/ 5247480 h 6857998"/>
              <a:gd name="connsiteX2445" fmla="*/ 6029060 w 6435725"/>
              <a:gd name="connsiteY2445" fmla="*/ 5251449 h 6857998"/>
              <a:gd name="connsiteX2446" fmla="*/ 6024827 w 6435725"/>
              <a:gd name="connsiteY2446" fmla="*/ 5254889 h 6857998"/>
              <a:gd name="connsiteX2447" fmla="*/ 6020858 w 6435725"/>
              <a:gd name="connsiteY2447" fmla="*/ 5258328 h 6857998"/>
              <a:gd name="connsiteX2448" fmla="*/ 6016890 w 6435725"/>
              <a:gd name="connsiteY2448" fmla="*/ 5261503 h 6857998"/>
              <a:gd name="connsiteX2449" fmla="*/ 6012392 w 6435725"/>
              <a:gd name="connsiteY2449" fmla="*/ 5264678 h 6857998"/>
              <a:gd name="connsiteX2450" fmla="*/ 6008158 w 6435725"/>
              <a:gd name="connsiteY2450" fmla="*/ 5267324 h 6857998"/>
              <a:gd name="connsiteX2451" fmla="*/ 6003925 w 6435725"/>
              <a:gd name="connsiteY2451" fmla="*/ 5269705 h 6857998"/>
              <a:gd name="connsiteX2452" fmla="*/ 5999692 w 6435725"/>
              <a:gd name="connsiteY2452" fmla="*/ 5272087 h 6857998"/>
              <a:gd name="connsiteX2453" fmla="*/ 5994929 w 6435725"/>
              <a:gd name="connsiteY2453" fmla="*/ 5274203 h 6857998"/>
              <a:gd name="connsiteX2454" fmla="*/ 5990696 w 6435725"/>
              <a:gd name="connsiteY2454" fmla="*/ 5276055 h 6857998"/>
              <a:gd name="connsiteX2455" fmla="*/ 5985669 w 6435725"/>
              <a:gd name="connsiteY2455" fmla="*/ 5277378 h 6857998"/>
              <a:gd name="connsiteX2456" fmla="*/ 5981171 w 6435725"/>
              <a:gd name="connsiteY2456" fmla="*/ 5278701 h 6857998"/>
              <a:gd name="connsiteX2457" fmla="*/ 5976144 w 6435725"/>
              <a:gd name="connsiteY2457" fmla="*/ 5280024 h 6857998"/>
              <a:gd name="connsiteX2458" fmla="*/ 5971381 w 6435725"/>
              <a:gd name="connsiteY2458" fmla="*/ 5280553 h 6857998"/>
              <a:gd name="connsiteX2459" fmla="*/ 5966090 w 6435725"/>
              <a:gd name="connsiteY2459" fmla="*/ 5281083 h 6857998"/>
              <a:gd name="connsiteX2460" fmla="*/ 5961327 w 6435725"/>
              <a:gd name="connsiteY2460" fmla="*/ 5281347 h 6857998"/>
              <a:gd name="connsiteX2461" fmla="*/ 5955771 w 6435725"/>
              <a:gd name="connsiteY2461" fmla="*/ 5281347 h 6857998"/>
              <a:gd name="connsiteX2462" fmla="*/ 5950479 w 6435725"/>
              <a:gd name="connsiteY2462" fmla="*/ 5281083 h 6857998"/>
              <a:gd name="connsiteX2463" fmla="*/ 5944658 w 6435725"/>
              <a:gd name="connsiteY2463" fmla="*/ 5280553 h 6857998"/>
              <a:gd name="connsiteX2464" fmla="*/ 5939102 w 6435725"/>
              <a:gd name="connsiteY2464" fmla="*/ 5280024 h 6857998"/>
              <a:gd name="connsiteX2465" fmla="*/ 5933281 w 6435725"/>
              <a:gd name="connsiteY2465" fmla="*/ 5278701 h 6857998"/>
              <a:gd name="connsiteX2466" fmla="*/ 5927196 w 6435725"/>
              <a:gd name="connsiteY2466" fmla="*/ 5277378 h 6857998"/>
              <a:gd name="connsiteX2467" fmla="*/ 5920846 w 6435725"/>
              <a:gd name="connsiteY2467" fmla="*/ 5275526 h 6857998"/>
              <a:gd name="connsiteX2468" fmla="*/ 5914760 w 6435725"/>
              <a:gd name="connsiteY2468" fmla="*/ 5273674 h 6857998"/>
              <a:gd name="connsiteX2469" fmla="*/ 5908410 w 6435725"/>
              <a:gd name="connsiteY2469" fmla="*/ 5271293 h 6857998"/>
              <a:gd name="connsiteX2470" fmla="*/ 5901531 w 6435725"/>
              <a:gd name="connsiteY2470" fmla="*/ 5268912 h 6857998"/>
              <a:gd name="connsiteX2471" fmla="*/ 5898356 w 6435725"/>
              <a:gd name="connsiteY2471" fmla="*/ 5267589 h 6857998"/>
              <a:gd name="connsiteX2472" fmla="*/ 5894916 w 6435725"/>
              <a:gd name="connsiteY2472" fmla="*/ 5266795 h 6857998"/>
              <a:gd name="connsiteX2473" fmla="*/ 5891477 w 6435725"/>
              <a:gd name="connsiteY2473" fmla="*/ 5265737 h 6857998"/>
              <a:gd name="connsiteX2474" fmla="*/ 5887773 w 6435725"/>
              <a:gd name="connsiteY2474" fmla="*/ 5265472 h 6857998"/>
              <a:gd name="connsiteX2475" fmla="*/ 5884334 w 6435725"/>
              <a:gd name="connsiteY2475" fmla="*/ 5265208 h 6857998"/>
              <a:gd name="connsiteX2476" fmla="*/ 5881158 w 6435725"/>
              <a:gd name="connsiteY2476" fmla="*/ 5264943 h 6857998"/>
              <a:gd name="connsiteX2477" fmla="*/ 5877719 w 6435725"/>
              <a:gd name="connsiteY2477" fmla="*/ 5265208 h 6857998"/>
              <a:gd name="connsiteX2478" fmla="*/ 5874014 w 6435725"/>
              <a:gd name="connsiteY2478" fmla="*/ 5265472 h 6857998"/>
              <a:gd name="connsiteX2479" fmla="*/ 5870575 w 6435725"/>
              <a:gd name="connsiteY2479" fmla="*/ 5266001 h 6857998"/>
              <a:gd name="connsiteX2480" fmla="*/ 5867136 w 6435725"/>
              <a:gd name="connsiteY2480" fmla="*/ 5266795 h 6857998"/>
              <a:gd name="connsiteX2481" fmla="*/ 5864225 w 6435725"/>
              <a:gd name="connsiteY2481" fmla="*/ 5267589 h 6857998"/>
              <a:gd name="connsiteX2482" fmla="*/ 5860786 w 6435725"/>
              <a:gd name="connsiteY2482" fmla="*/ 5268912 h 6857998"/>
              <a:gd name="connsiteX2483" fmla="*/ 5857346 w 6435725"/>
              <a:gd name="connsiteY2483" fmla="*/ 5270499 h 6857998"/>
              <a:gd name="connsiteX2484" fmla="*/ 5854436 w 6435725"/>
              <a:gd name="connsiteY2484" fmla="*/ 5272087 h 6857998"/>
              <a:gd name="connsiteX2485" fmla="*/ 5851260 w 6435725"/>
              <a:gd name="connsiteY2485" fmla="*/ 5273674 h 6857998"/>
              <a:gd name="connsiteX2486" fmla="*/ 5847821 w 6435725"/>
              <a:gd name="connsiteY2486" fmla="*/ 5275526 h 6857998"/>
              <a:gd name="connsiteX2487" fmla="*/ 5845175 w 6435725"/>
              <a:gd name="connsiteY2487" fmla="*/ 5277908 h 6857998"/>
              <a:gd name="connsiteX2488" fmla="*/ 5842000 w 6435725"/>
              <a:gd name="connsiteY2488" fmla="*/ 5280289 h 6857998"/>
              <a:gd name="connsiteX2489" fmla="*/ 5836444 w 6435725"/>
              <a:gd name="connsiteY2489" fmla="*/ 5285051 h 6857998"/>
              <a:gd name="connsiteX2490" fmla="*/ 5830888 w 6435725"/>
              <a:gd name="connsiteY2490" fmla="*/ 5290872 h 6857998"/>
              <a:gd name="connsiteX2491" fmla="*/ 5826125 w 6435725"/>
              <a:gd name="connsiteY2491" fmla="*/ 5297487 h 6857998"/>
              <a:gd name="connsiteX2492" fmla="*/ 5821892 w 6435725"/>
              <a:gd name="connsiteY2492" fmla="*/ 5304630 h 6857998"/>
              <a:gd name="connsiteX2493" fmla="*/ 5817658 w 6435725"/>
              <a:gd name="connsiteY2493" fmla="*/ 5312303 h 6857998"/>
              <a:gd name="connsiteX2494" fmla="*/ 5814484 w 6435725"/>
              <a:gd name="connsiteY2494" fmla="*/ 5320241 h 6857998"/>
              <a:gd name="connsiteX2495" fmla="*/ 5811308 w 6435725"/>
              <a:gd name="connsiteY2495" fmla="*/ 5328708 h 6857998"/>
              <a:gd name="connsiteX2496" fmla="*/ 5809192 w 6435725"/>
              <a:gd name="connsiteY2496" fmla="*/ 5337439 h 6857998"/>
              <a:gd name="connsiteX2497" fmla="*/ 5807340 w 6435725"/>
              <a:gd name="connsiteY2497" fmla="*/ 5346699 h 6857998"/>
              <a:gd name="connsiteX2498" fmla="*/ 5806016 w 6435725"/>
              <a:gd name="connsiteY2498" fmla="*/ 5350933 h 6857998"/>
              <a:gd name="connsiteX2499" fmla="*/ 5804429 w 6435725"/>
              <a:gd name="connsiteY2499" fmla="*/ 5355166 h 6857998"/>
              <a:gd name="connsiteX2500" fmla="*/ 5802842 w 6435725"/>
              <a:gd name="connsiteY2500" fmla="*/ 5358870 h 6857998"/>
              <a:gd name="connsiteX2501" fmla="*/ 5800990 w 6435725"/>
              <a:gd name="connsiteY2501" fmla="*/ 5362574 h 6857998"/>
              <a:gd name="connsiteX2502" fmla="*/ 5799666 w 6435725"/>
              <a:gd name="connsiteY2502" fmla="*/ 5364162 h 6857998"/>
              <a:gd name="connsiteX2503" fmla="*/ 5798079 w 6435725"/>
              <a:gd name="connsiteY2503" fmla="*/ 5365220 h 6857998"/>
              <a:gd name="connsiteX2504" fmla="*/ 5796756 w 6435725"/>
              <a:gd name="connsiteY2504" fmla="*/ 5366543 h 6857998"/>
              <a:gd name="connsiteX2505" fmla="*/ 5795169 w 6435725"/>
              <a:gd name="connsiteY2505" fmla="*/ 5367866 h 6857998"/>
              <a:gd name="connsiteX2506" fmla="*/ 5793581 w 6435725"/>
              <a:gd name="connsiteY2506" fmla="*/ 5368660 h 6857998"/>
              <a:gd name="connsiteX2507" fmla="*/ 5791464 w 6435725"/>
              <a:gd name="connsiteY2507" fmla="*/ 5369189 h 6857998"/>
              <a:gd name="connsiteX2508" fmla="*/ 5789612 w 6435725"/>
              <a:gd name="connsiteY2508" fmla="*/ 5369983 h 6857998"/>
              <a:gd name="connsiteX2509" fmla="*/ 5786966 w 6435725"/>
              <a:gd name="connsiteY2509" fmla="*/ 5369983 h 6857998"/>
              <a:gd name="connsiteX2510" fmla="*/ 5784586 w 6435725"/>
              <a:gd name="connsiteY2510" fmla="*/ 5369983 h 6857998"/>
              <a:gd name="connsiteX2511" fmla="*/ 5782204 w 6435725"/>
              <a:gd name="connsiteY2511" fmla="*/ 5369983 h 6857998"/>
              <a:gd name="connsiteX2512" fmla="*/ 5779294 w 6435725"/>
              <a:gd name="connsiteY2512" fmla="*/ 5369189 h 6857998"/>
              <a:gd name="connsiteX2513" fmla="*/ 5776384 w 6435725"/>
              <a:gd name="connsiteY2513" fmla="*/ 5368395 h 6857998"/>
              <a:gd name="connsiteX2514" fmla="*/ 5772944 w 6435725"/>
              <a:gd name="connsiteY2514" fmla="*/ 5367601 h 6857998"/>
              <a:gd name="connsiteX2515" fmla="*/ 5769240 w 6435725"/>
              <a:gd name="connsiteY2515" fmla="*/ 5366014 h 6857998"/>
              <a:gd name="connsiteX2516" fmla="*/ 5765536 w 6435725"/>
              <a:gd name="connsiteY2516" fmla="*/ 5364426 h 6857998"/>
              <a:gd name="connsiteX2517" fmla="*/ 5761566 w 6435725"/>
              <a:gd name="connsiteY2517" fmla="*/ 5362310 h 6857998"/>
              <a:gd name="connsiteX2518" fmla="*/ 5759450 w 6435725"/>
              <a:gd name="connsiteY2518" fmla="*/ 5361516 h 6857998"/>
              <a:gd name="connsiteX2519" fmla="*/ 5757334 w 6435725"/>
              <a:gd name="connsiteY2519" fmla="*/ 5361516 h 6857998"/>
              <a:gd name="connsiteX2520" fmla="*/ 5754423 w 6435725"/>
              <a:gd name="connsiteY2520" fmla="*/ 5362045 h 6857998"/>
              <a:gd name="connsiteX2521" fmla="*/ 5751512 w 6435725"/>
              <a:gd name="connsiteY2521" fmla="*/ 5362839 h 6857998"/>
              <a:gd name="connsiteX2522" fmla="*/ 5748338 w 6435725"/>
              <a:gd name="connsiteY2522" fmla="*/ 5364162 h 6857998"/>
              <a:gd name="connsiteX2523" fmla="*/ 5744898 w 6435725"/>
              <a:gd name="connsiteY2523" fmla="*/ 5366014 h 6857998"/>
              <a:gd name="connsiteX2524" fmla="*/ 5741194 w 6435725"/>
              <a:gd name="connsiteY2524" fmla="*/ 5368395 h 6857998"/>
              <a:gd name="connsiteX2525" fmla="*/ 5737490 w 6435725"/>
              <a:gd name="connsiteY2525" fmla="*/ 5370776 h 6857998"/>
              <a:gd name="connsiteX2526" fmla="*/ 5734050 w 6435725"/>
              <a:gd name="connsiteY2526" fmla="*/ 5373951 h 6857998"/>
              <a:gd name="connsiteX2527" fmla="*/ 5729816 w 6435725"/>
              <a:gd name="connsiteY2527" fmla="*/ 5377391 h 6857998"/>
              <a:gd name="connsiteX2528" fmla="*/ 5721614 w 6435725"/>
              <a:gd name="connsiteY2528" fmla="*/ 5384799 h 6857998"/>
              <a:gd name="connsiteX2529" fmla="*/ 5713677 w 6435725"/>
              <a:gd name="connsiteY2529" fmla="*/ 5393266 h 6857998"/>
              <a:gd name="connsiteX2530" fmla="*/ 5705475 w 6435725"/>
              <a:gd name="connsiteY2530" fmla="*/ 5402262 h 6857998"/>
              <a:gd name="connsiteX2531" fmla="*/ 5697273 w 6435725"/>
              <a:gd name="connsiteY2531" fmla="*/ 5411787 h 6857998"/>
              <a:gd name="connsiteX2532" fmla="*/ 5690129 w 6435725"/>
              <a:gd name="connsiteY2532" fmla="*/ 5421576 h 6857998"/>
              <a:gd name="connsiteX2533" fmla="*/ 5683250 w 6435725"/>
              <a:gd name="connsiteY2533" fmla="*/ 5431101 h 6857998"/>
              <a:gd name="connsiteX2534" fmla="*/ 5677429 w 6435725"/>
              <a:gd name="connsiteY2534" fmla="*/ 5440362 h 6857998"/>
              <a:gd name="connsiteX2535" fmla="*/ 5672402 w 6435725"/>
              <a:gd name="connsiteY2535" fmla="*/ 5448828 h 6857998"/>
              <a:gd name="connsiteX2536" fmla="*/ 5670550 w 6435725"/>
              <a:gd name="connsiteY2536" fmla="*/ 5452797 h 6857998"/>
              <a:gd name="connsiteX2537" fmla="*/ 5668698 w 6435725"/>
              <a:gd name="connsiteY2537" fmla="*/ 5456766 h 6857998"/>
              <a:gd name="connsiteX2538" fmla="*/ 5667640 w 6435725"/>
              <a:gd name="connsiteY2538" fmla="*/ 5460205 h 6857998"/>
              <a:gd name="connsiteX2539" fmla="*/ 5666846 w 6435725"/>
              <a:gd name="connsiteY2539" fmla="*/ 5463645 h 6857998"/>
              <a:gd name="connsiteX2540" fmla="*/ 5666316 w 6435725"/>
              <a:gd name="connsiteY2540" fmla="*/ 5466291 h 6857998"/>
              <a:gd name="connsiteX2541" fmla="*/ 5666316 w 6435725"/>
              <a:gd name="connsiteY2541" fmla="*/ 5469201 h 6857998"/>
              <a:gd name="connsiteX2542" fmla="*/ 5667375 w 6435725"/>
              <a:gd name="connsiteY2542" fmla="*/ 5476610 h 6857998"/>
              <a:gd name="connsiteX2543" fmla="*/ 5668434 w 6435725"/>
              <a:gd name="connsiteY2543" fmla="*/ 5483753 h 6857998"/>
              <a:gd name="connsiteX2544" fmla="*/ 5670550 w 6435725"/>
              <a:gd name="connsiteY2544" fmla="*/ 5499364 h 6857998"/>
              <a:gd name="connsiteX2545" fmla="*/ 5671608 w 6435725"/>
              <a:gd name="connsiteY2545" fmla="*/ 5506508 h 6857998"/>
              <a:gd name="connsiteX2546" fmla="*/ 5671873 w 6435725"/>
              <a:gd name="connsiteY2546" fmla="*/ 5513651 h 6857998"/>
              <a:gd name="connsiteX2547" fmla="*/ 5671608 w 6435725"/>
              <a:gd name="connsiteY2547" fmla="*/ 5520530 h 6857998"/>
              <a:gd name="connsiteX2548" fmla="*/ 5671344 w 6435725"/>
              <a:gd name="connsiteY2548" fmla="*/ 5523705 h 6857998"/>
              <a:gd name="connsiteX2549" fmla="*/ 5670550 w 6435725"/>
              <a:gd name="connsiteY2549" fmla="*/ 5526880 h 6857998"/>
              <a:gd name="connsiteX2550" fmla="*/ 5669756 w 6435725"/>
              <a:gd name="connsiteY2550" fmla="*/ 5529526 h 6857998"/>
              <a:gd name="connsiteX2551" fmla="*/ 5668434 w 6435725"/>
              <a:gd name="connsiteY2551" fmla="*/ 5532437 h 6857998"/>
              <a:gd name="connsiteX2552" fmla="*/ 5667375 w 6435725"/>
              <a:gd name="connsiteY2552" fmla="*/ 5535083 h 6857998"/>
              <a:gd name="connsiteX2553" fmla="*/ 5665523 w 6435725"/>
              <a:gd name="connsiteY2553" fmla="*/ 5537728 h 6857998"/>
              <a:gd name="connsiteX2554" fmla="*/ 5663671 w 6435725"/>
              <a:gd name="connsiteY2554" fmla="*/ 5539845 h 6857998"/>
              <a:gd name="connsiteX2555" fmla="*/ 5661025 w 6435725"/>
              <a:gd name="connsiteY2555" fmla="*/ 5541697 h 6857998"/>
              <a:gd name="connsiteX2556" fmla="*/ 5658644 w 6435725"/>
              <a:gd name="connsiteY2556" fmla="*/ 5543549 h 6857998"/>
              <a:gd name="connsiteX2557" fmla="*/ 5655469 w 6435725"/>
              <a:gd name="connsiteY2557" fmla="*/ 5544608 h 6857998"/>
              <a:gd name="connsiteX2558" fmla="*/ 5652029 w 6435725"/>
              <a:gd name="connsiteY2558" fmla="*/ 5545930 h 6857998"/>
              <a:gd name="connsiteX2559" fmla="*/ 5648325 w 6435725"/>
              <a:gd name="connsiteY2559" fmla="*/ 5546724 h 6857998"/>
              <a:gd name="connsiteX2560" fmla="*/ 5643827 w 6435725"/>
              <a:gd name="connsiteY2560" fmla="*/ 5547518 h 6857998"/>
              <a:gd name="connsiteX2561" fmla="*/ 5639064 w 6435725"/>
              <a:gd name="connsiteY2561" fmla="*/ 5547783 h 6857998"/>
              <a:gd name="connsiteX2562" fmla="*/ 5633773 w 6435725"/>
              <a:gd name="connsiteY2562" fmla="*/ 5547783 h 6857998"/>
              <a:gd name="connsiteX2563" fmla="*/ 5628216 w 6435725"/>
              <a:gd name="connsiteY2563" fmla="*/ 5547518 h 6857998"/>
              <a:gd name="connsiteX2564" fmla="*/ 5621866 w 6435725"/>
              <a:gd name="connsiteY2564" fmla="*/ 5546724 h 6857998"/>
              <a:gd name="connsiteX2565" fmla="*/ 5614988 w 6435725"/>
              <a:gd name="connsiteY2565" fmla="*/ 5545666 h 6857998"/>
              <a:gd name="connsiteX2566" fmla="*/ 5613136 w 6435725"/>
              <a:gd name="connsiteY2566" fmla="*/ 5545666 h 6857998"/>
              <a:gd name="connsiteX2567" fmla="*/ 5611284 w 6435725"/>
              <a:gd name="connsiteY2567" fmla="*/ 5545930 h 6857998"/>
              <a:gd name="connsiteX2568" fmla="*/ 5609431 w 6435725"/>
              <a:gd name="connsiteY2568" fmla="*/ 5546195 h 6857998"/>
              <a:gd name="connsiteX2569" fmla="*/ 5607314 w 6435725"/>
              <a:gd name="connsiteY2569" fmla="*/ 5547253 h 6857998"/>
              <a:gd name="connsiteX2570" fmla="*/ 5603610 w 6435725"/>
              <a:gd name="connsiteY2570" fmla="*/ 5549370 h 6857998"/>
              <a:gd name="connsiteX2571" fmla="*/ 5599906 w 6435725"/>
              <a:gd name="connsiteY2571" fmla="*/ 5551751 h 6857998"/>
              <a:gd name="connsiteX2572" fmla="*/ 5582708 w 6435725"/>
              <a:gd name="connsiteY2572" fmla="*/ 5563393 h 6857998"/>
              <a:gd name="connsiteX2573" fmla="*/ 5575829 w 6435725"/>
              <a:gd name="connsiteY2573" fmla="*/ 5568155 h 6857998"/>
              <a:gd name="connsiteX2574" fmla="*/ 5569214 w 6435725"/>
              <a:gd name="connsiteY2574" fmla="*/ 5571595 h 6857998"/>
              <a:gd name="connsiteX2575" fmla="*/ 5563658 w 6435725"/>
              <a:gd name="connsiteY2575" fmla="*/ 5574505 h 6857998"/>
              <a:gd name="connsiteX2576" fmla="*/ 5561012 w 6435725"/>
              <a:gd name="connsiteY2576" fmla="*/ 5575828 h 6857998"/>
              <a:gd name="connsiteX2577" fmla="*/ 5558631 w 6435725"/>
              <a:gd name="connsiteY2577" fmla="*/ 5576358 h 6857998"/>
              <a:gd name="connsiteX2578" fmla="*/ 5555721 w 6435725"/>
              <a:gd name="connsiteY2578" fmla="*/ 5576887 h 6857998"/>
              <a:gd name="connsiteX2579" fmla="*/ 5553604 w 6435725"/>
              <a:gd name="connsiteY2579" fmla="*/ 5577151 h 6857998"/>
              <a:gd name="connsiteX2580" fmla="*/ 5551223 w 6435725"/>
              <a:gd name="connsiteY2580" fmla="*/ 5577151 h 6857998"/>
              <a:gd name="connsiteX2581" fmla="*/ 5548842 w 6435725"/>
              <a:gd name="connsiteY2581" fmla="*/ 5576887 h 6857998"/>
              <a:gd name="connsiteX2582" fmla="*/ 5546196 w 6435725"/>
              <a:gd name="connsiteY2582" fmla="*/ 5576358 h 6857998"/>
              <a:gd name="connsiteX2583" fmla="*/ 5544079 w 6435725"/>
              <a:gd name="connsiteY2583" fmla="*/ 5575828 h 6857998"/>
              <a:gd name="connsiteX2584" fmla="*/ 5541698 w 6435725"/>
              <a:gd name="connsiteY2584" fmla="*/ 5574505 h 6857998"/>
              <a:gd name="connsiteX2585" fmla="*/ 5539316 w 6435725"/>
              <a:gd name="connsiteY2585" fmla="*/ 5573183 h 6857998"/>
              <a:gd name="connsiteX2586" fmla="*/ 5536406 w 6435725"/>
              <a:gd name="connsiteY2586" fmla="*/ 5571595 h 6857998"/>
              <a:gd name="connsiteX2587" fmla="*/ 5534025 w 6435725"/>
              <a:gd name="connsiteY2587" fmla="*/ 5570008 h 6857998"/>
              <a:gd name="connsiteX2588" fmla="*/ 5528469 w 6435725"/>
              <a:gd name="connsiteY2588" fmla="*/ 5565245 h 6857998"/>
              <a:gd name="connsiteX2589" fmla="*/ 5522384 w 6435725"/>
              <a:gd name="connsiteY2589" fmla="*/ 5559424 h 6857998"/>
              <a:gd name="connsiteX2590" fmla="*/ 5515504 w 6435725"/>
              <a:gd name="connsiteY2590" fmla="*/ 5552810 h 6857998"/>
              <a:gd name="connsiteX2591" fmla="*/ 5499364 w 6435725"/>
              <a:gd name="connsiteY2591" fmla="*/ 5535083 h 6857998"/>
              <a:gd name="connsiteX2592" fmla="*/ 5496454 w 6435725"/>
              <a:gd name="connsiteY2592" fmla="*/ 5532701 h 6857998"/>
              <a:gd name="connsiteX2593" fmla="*/ 5494073 w 6435725"/>
              <a:gd name="connsiteY2593" fmla="*/ 5531114 h 6857998"/>
              <a:gd name="connsiteX2594" fmla="*/ 5491956 w 6435725"/>
              <a:gd name="connsiteY2594" fmla="*/ 5530320 h 6857998"/>
              <a:gd name="connsiteX2595" fmla="*/ 5489839 w 6435725"/>
              <a:gd name="connsiteY2595" fmla="*/ 5530320 h 6857998"/>
              <a:gd name="connsiteX2596" fmla="*/ 5487723 w 6435725"/>
              <a:gd name="connsiteY2596" fmla="*/ 5530849 h 6857998"/>
              <a:gd name="connsiteX2597" fmla="*/ 5485341 w 6435725"/>
              <a:gd name="connsiteY2597" fmla="*/ 5532172 h 6857998"/>
              <a:gd name="connsiteX2598" fmla="*/ 5483225 w 6435725"/>
              <a:gd name="connsiteY2598" fmla="*/ 5533760 h 6857998"/>
              <a:gd name="connsiteX2599" fmla="*/ 5480844 w 6435725"/>
              <a:gd name="connsiteY2599" fmla="*/ 5535347 h 6857998"/>
              <a:gd name="connsiteX2600" fmla="*/ 5476610 w 6435725"/>
              <a:gd name="connsiteY2600" fmla="*/ 5539051 h 6857998"/>
              <a:gd name="connsiteX2601" fmla="*/ 5471848 w 6435725"/>
              <a:gd name="connsiteY2601" fmla="*/ 5543549 h 6857998"/>
              <a:gd name="connsiteX2602" fmla="*/ 5467350 w 6435725"/>
              <a:gd name="connsiteY2602" fmla="*/ 5547783 h 6857998"/>
              <a:gd name="connsiteX2603" fmla="*/ 5462587 w 6435725"/>
              <a:gd name="connsiteY2603" fmla="*/ 5552016 h 6857998"/>
              <a:gd name="connsiteX2604" fmla="*/ 5458089 w 6435725"/>
              <a:gd name="connsiteY2604" fmla="*/ 5555455 h 6857998"/>
              <a:gd name="connsiteX2605" fmla="*/ 5455708 w 6435725"/>
              <a:gd name="connsiteY2605" fmla="*/ 5557308 h 6857998"/>
              <a:gd name="connsiteX2606" fmla="*/ 5453591 w 6435725"/>
              <a:gd name="connsiteY2606" fmla="*/ 5558630 h 6857998"/>
              <a:gd name="connsiteX2607" fmla="*/ 5450946 w 6435725"/>
              <a:gd name="connsiteY2607" fmla="*/ 5559424 h 6857998"/>
              <a:gd name="connsiteX2608" fmla="*/ 5448829 w 6435725"/>
              <a:gd name="connsiteY2608" fmla="*/ 5560483 h 6857998"/>
              <a:gd name="connsiteX2609" fmla="*/ 5446712 w 6435725"/>
              <a:gd name="connsiteY2609" fmla="*/ 5560747 h 6857998"/>
              <a:gd name="connsiteX2610" fmla="*/ 5444596 w 6435725"/>
              <a:gd name="connsiteY2610" fmla="*/ 5561012 h 6857998"/>
              <a:gd name="connsiteX2611" fmla="*/ 5441421 w 6435725"/>
              <a:gd name="connsiteY2611" fmla="*/ 5561012 h 6857998"/>
              <a:gd name="connsiteX2612" fmla="*/ 5438775 w 6435725"/>
              <a:gd name="connsiteY2612" fmla="*/ 5561541 h 6857998"/>
              <a:gd name="connsiteX2613" fmla="*/ 5436658 w 6435725"/>
              <a:gd name="connsiteY2613" fmla="*/ 5562599 h 6857998"/>
              <a:gd name="connsiteX2614" fmla="*/ 5434541 w 6435725"/>
              <a:gd name="connsiteY2614" fmla="*/ 5563922 h 6857998"/>
              <a:gd name="connsiteX2615" fmla="*/ 5432689 w 6435725"/>
              <a:gd name="connsiteY2615" fmla="*/ 5565774 h 6857998"/>
              <a:gd name="connsiteX2616" fmla="*/ 5431102 w 6435725"/>
              <a:gd name="connsiteY2616" fmla="*/ 5568155 h 6857998"/>
              <a:gd name="connsiteX2617" fmla="*/ 5429514 w 6435725"/>
              <a:gd name="connsiteY2617" fmla="*/ 5570801 h 6857998"/>
              <a:gd name="connsiteX2618" fmla="*/ 5427927 w 6435725"/>
              <a:gd name="connsiteY2618" fmla="*/ 5573447 h 6857998"/>
              <a:gd name="connsiteX2619" fmla="*/ 5425810 w 6435725"/>
              <a:gd name="connsiteY2619" fmla="*/ 5579797 h 6857998"/>
              <a:gd name="connsiteX2620" fmla="*/ 5423694 w 6435725"/>
              <a:gd name="connsiteY2620" fmla="*/ 5586147 h 6857998"/>
              <a:gd name="connsiteX2621" fmla="*/ 5421841 w 6435725"/>
              <a:gd name="connsiteY2621" fmla="*/ 5593026 h 6857998"/>
              <a:gd name="connsiteX2622" fmla="*/ 5419725 w 6435725"/>
              <a:gd name="connsiteY2622" fmla="*/ 5599376 h 6857998"/>
              <a:gd name="connsiteX2623" fmla="*/ 5418402 w 6435725"/>
              <a:gd name="connsiteY2623" fmla="*/ 5602551 h 6857998"/>
              <a:gd name="connsiteX2624" fmla="*/ 5417344 w 6435725"/>
              <a:gd name="connsiteY2624" fmla="*/ 5605197 h 6857998"/>
              <a:gd name="connsiteX2625" fmla="*/ 5415756 w 6435725"/>
              <a:gd name="connsiteY2625" fmla="*/ 5607843 h 6857998"/>
              <a:gd name="connsiteX2626" fmla="*/ 5414169 w 6435725"/>
              <a:gd name="connsiteY2626" fmla="*/ 5610224 h 6857998"/>
              <a:gd name="connsiteX2627" fmla="*/ 5412316 w 6435725"/>
              <a:gd name="connsiteY2627" fmla="*/ 5612341 h 6857998"/>
              <a:gd name="connsiteX2628" fmla="*/ 5410200 w 6435725"/>
              <a:gd name="connsiteY2628" fmla="*/ 5613928 h 6857998"/>
              <a:gd name="connsiteX2629" fmla="*/ 5408083 w 6435725"/>
              <a:gd name="connsiteY2629" fmla="*/ 5614987 h 6857998"/>
              <a:gd name="connsiteX2630" fmla="*/ 5405702 w 6435725"/>
              <a:gd name="connsiteY2630" fmla="*/ 5616045 h 6857998"/>
              <a:gd name="connsiteX2631" fmla="*/ 5402527 w 6435725"/>
              <a:gd name="connsiteY2631" fmla="*/ 5616310 h 6857998"/>
              <a:gd name="connsiteX2632" fmla="*/ 5399352 w 6435725"/>
              <a:gd name="connsiteY2632" fmla="*/ 5616045 h 6857998"/>
              <a:gd name="connsiteX2633" fmla="*/ 5395648 w 6435725"/>
              <a:gd name="connsiteY2633" fmla="*/ 5614987 h 6857998"/>
              <a:gd name="connsiteX2634" fmla="*/ 5391679 w 6435725"/>
              <a:gd name="connsiteY2634" fmla="*/ 5613928 h 6857998"/>
              <a:gd name="connsiteX2635" fmla="*/ 5387446 w 6435725"/>
              <a:gd name="connsiteY2635" fmla="*/ 5611547 h 6857998"/>
              <a:gd name="connsiteX2636" fmla="*/ 5382683 w 6435725"/>
              <a:gd name="connsiteY2636" fmla="*/ 5608637 h 6857998"/>
              <a:gd name="connsiteX2637" fmla="*/ 5377391 w 6435725"/>
              <a:gd name="connsiteY2637" fmla="*/ 5605197 h 6857998"/>
              <a:gd name="connsiteX2638" fmla="*/ 5371571 w 6435725"/>
              <a:gd name="connsiteY2638" fmla="*/ 5600699 h 6857998"/>
              <a:gd name="connsiteX2639" fmla="*/ 5367602 w 6435725"/>
              <a:gd name="connsiteY2639" fmla="*/ 5597524 h 6857998"/>
              <a:gd name="connsiteX2640" fmla="*/ 5362575 w 6435725"/>
              <a:gd name="connsiteY2640" fmla="*/ 5595408 h 6857998"/>
              <a:gd name="connsiteX2641" fmla="*/ 5357548 w 6435725"/>
              <a:gd name="connsiteY2641" fmla="*/ 5593291 h 6857998"/>
              <a:gd name="connsiteX2642" fmla="*/ 5352521 w 6435725"/>
              <a:gd name="connsiteY2642" fmla="*/ 5591439 h 6857998"/>
              <a:gd name="connsiteX2643" fmla="*/ 5346964 w 6435725"/>
              <a:gd name="connsiteY2643" fmla="*/ 5589851 h 6857998"/>
              <a:gd name="connsiteX2644" fmla="*/ 5341144 w 6435725"/>
              <a:gd name="connsiteY2644" fmla="*/ 5588528 h 6857998"/>
              <a:gd name="connsiteX2645" fmla="*/ 5329502 w 6435725"/>
              <a:gd name="connsiteY2645" fmla="*/ 5585883 h 6857998"/>
              <a:gd name="connsiteX2646" fmla="*/ 5323681 w 6435725"/>
              <a:gd name="connsiteY2646" fmla="*/ 5584030 h 6857998"/>
              <a:gd name="connsiteX2647" fmla="*/ 5317860 w 6435725"/>
              <a:gd name="connsiteY2647" fmla="*/ 5582178 h 6857998"/>
              <a:gd name="connsiteX2648" fmla="*/ 5312039 w 6435725"/>
              <a:gd name="connsiteY2648" fmla="*/ 5579797 h 6857998"/>
              <a:gd name="connsiteX2649" fmla="*/ 5306748 w 6435725"/>
              <a:gd name="connsiteY2649" fmla="*/ 5576887 h 6857998"/>
              <a:gd name="connsiteX2650" fmla="*/ 5301456 w 6435725"/>
              <a:gd name="connsiteY2650" fmla="*/ 5573447 h 6857998"/>
              <a:gd name="connsiteX2651" fmla="*/ 5299075 w 6435725"/>
              <a:gd name="connsiteY2651" fmla="*/ 5571595 h 6857998"/>
              <a:gd name="connsiteX2652" fmla="*/ 5296429 w 6435725"/>
              <a:gd name="connsiteY2652" fmla="*/ 5569478 h 6857998"/>
              <a:gd name="connsiteX2653" fmla="*/ 5294048 w 6435725"/>
              <a:gd name="connsiteY2653" fmla="*/ 5567097 h 6857998"/>
              <a:gd name="connsiteX2654" fmla="*/ 5291931 w 6435725"/>
              <a:gd name="connsiteY2654" fmla="*/ 5564716 h 6857998"/>
              <a:gd name="connsiteX2655" fmla="*/ 5289814 w 6435725"/>
              <a:gd name="connsiteY2655" fmla="*/ 5561805 h 6857998"/>
              <a:gd name="connsiteX2656" fmla="*/ 5287962 w 6435725"/>
              <a:gd name="connsiteY2656" fmla="*/ 5559160 h 6857998"/>
              <a:gd name="connsiteX2657" fmla="*/ 5285316 w 6435725"/>
              <a:gd name="connsiteY2657" fmla="*/ 5555191 h 6857998"/>
              <a:gd name="connsiteX2658" fmla="*/ 5281612 w 6435725"/>
              <a:gd name="connsiteY2658" fmla="*/ 5551222 h 6857998"/>
              <a:gd name="connsiteX2659" fmla="*/ 5277644 w 6435725"/>
              <a:gd name="connsiteY2659" fmla="*/ 5547518 h 6857998"/>
              <a:gd name="connsiteX2660" fmla="*/ 5272881 w 6435725"/>
              <a:gd name="connsiteY2660" fmla="*/ 5544078 h 6857998"/>
              <a:gd name="connsiteX2661" fmla="*/ 5268383 w 6435725"/>
              <a:gd name="connsiteY2661" fmla="*/ 5541433 h 6857998"/>
              <a:gd name="connsiteX2662" fmla="*/ 5263621 w 6435725"/>
              <a:gd name="connsiteY2662" fmla="*/ 5539051 h 6857998"/>
              <a:gd name="connsiteX2663" fmla="*/ 5261504 w 6435725"/>
              <a:gd name="connsiteY2663" fmla="*/ 5538522 h 6857998"/>
              <a:gd name="connsiteX2664" fmla="*/ 5259387 w 6435725"/>
              <a:gd name="connsiteY2664" fmla="*/ 5538258 h 6857998"/>
              <a:gd name="connsiteX2665" fmla="*/ 5257535 w 6435725"/>
              <a:gd name="connsiteY2665" fmla="*/ 5538258 h 6857998"/>
              <a:gd name="connsiteX2666" fmla="*/ 5255683 w 6435725"/>
              <a:gd name="connsiteY2666" fmla="*/ 5538258 h 6857998"/>
              <a:gd name="connsiteX2667" fmla="*/ 5247481 w 6435725"/>
              <a:gd name="connsiteY2667" fmla="*/ 5539845 h 6857998"/>
              <a:gd name="connsiteX2668" fmla="*/ 5244041 w 6435725"/>
              <a:gd name="connsiteY2668" fmla="*/ 5540374 h 6857998"/>
              <a:gd name="connsiteX2669" fmla="*/ 5241396 w 6435725"/>
              <a:gd name="connsiteY2669" fmla="*/ 5540374 h 6857998"/>
              <a:gd name="connsiteX2670" fmla="*/ 5238750 w 6435725"/>
              <a:gd name="connsiteY2670" fmla="*/ 5540110 h 6857998"/>
              <a:gd name="connsiteX2671" fmla="*/ 5236633 w 6435725"/>
              <a:gd name="connsiteY2671" fmla="*/ 5539845 h 6857998"/>
              <a:gd name="connsiteX2672" fmla="*/ 5235046 w 6435725"/>
              <a:gd name="connsiteY2672" fmla="*/ 5538787 h 6857998"/>
              <a:gd name="connsiteX2673" fmla="*/ 5233987 w 6435725"/>
              <a:gd name="connsiteY2673" fmla="*/ 5537728 h 6857998"/>
              <a:gd name="connsiteX2674" fmla="*/ 5232664 w 6435725"/>
              <a:gd name="connsiteY2674" fmla="*/ 5536141 h 6857998"/>
              <a:gd name="connsiteX2675" fmla="*/ 5232135 w 6435725"/>
              <a:gd name="connsiteY2675" fmla="*/ 5534289 h 6857998"/>
              <a:gd name="connsiteX2676" fmla="*/ 5231341 w 6435725"/>
              <a:gd name="connsiteY2676" fmla="*/ 5532172 h 6857998"/>
              <a:gd name="connsiteX2677" fmla="*/ 5231077 w 6435725"/>
              <a:gd name="connsiteY2677" fmla="*/ 5529262 h 6857998"/>
              <a:gd name="connsiteX2678" fmla="*/ 5230548 w 6435725"/>
              <a:gd name="connsiteY2678" fmla="*/ 5522912 h 6857998"/>
              <a:gd name="connsiteX2679" fmla="*/ 5230283 w 6435725"/>
              <a:gd name="connsiteY2679" fmla="*/ 5514710 h 6857998"/>
              <a:gd name="connsiteX2680" fmla="*/ 5230019 w 6435725"/>
              <a:gd name="connsiteY2680" fmla="*/ 5508095 h 6857998"/>
              <a:gd name="connsiteX2681" fmla="*/ 5228696 w 6435725"/>
              <a:gd name="connsiteY2681" fmla="*/ 5501745 h 6857998"/>
              <a:gd name="connsiteX2682" fmla="*/ 5227108 w 6435725"/>
              <a:gd name="connsiteY2682" fmla="*/ 5495660 h 6857998"/>
              <a:gd name="connsiteX2683" fmla="*/ 5224991 w 6435725"/>
              <a:gd name="connsiteY2683" fmla="*/ 5489310 h 6857998"/>
              <a:gd name="connsiteX2684" fmla="*/ 5222610 w 6435725"/>
              <a:gd name="connsiteY2684" fmla="*/ 5483753 h 6857998"/>
              <a:gd name="connsiteX2685" fmla="*/ 5219435 w 6435725"/>
              <a:gd name="connsiteY2685" fmla="*/ 5477933 h 6857998"/>
              <a:gd name="connsiteX2686" fmla="*/ 5215996 w 6435725"/>
              <a:gd name="connsiteY2686" fmla="*/ 5472905 h 6857998"/>
              <a:gd name="connsiteX2687" fmla="*/ 5212291 w 6435725"/>
              <a:gd name="connsiteY2687" fmla="*/ 5467614 h 6857998"/>
              <a:gd name="connsiteX2688" fmla="*/ 5208323 w 6435725"/>
              <a:gd name="connsiteY2688" fmla="*/ 5462322 h 6857998"/>
              <a:gd name="connsiteX2689" fmla="*/ 5204089 w 6435725"/>
              <a:gd name="connsiteY2689" fmla="*/ 5457560 h 6857998"/>
              <a:gd name="connsiteX2690" fmla="*/ 5199591 w 6435725"/>
              <a:gd name="connsiteY2690" fmla="*/ 5452533 h 6857998"/>
              <a:gd name="connsiteX2691" fmla="*/ 5194829 w 6435725"/>
              <a:gd name="connsiteY2691" fmla="*/ 5448035 h 6857998"/>
              <a:gd name="connsiteX2692" fmla="*/ 5185039 w 6435725"/>
              <a:gd name="connsiteY2692" fmla="*/ 5438774 h 6857998"/>
              <a:gd name="connsiteX2693" fmla="*/ 5174721 w 6435725"/>
              <a:gd name="connsiteY2693" fmla="*/ 5430043 h 6857998"/>
              <a:gd name="connsiteX2694" fmla="*/ 5172604 w 6435725"/>
              <a:gd name="connsiteY2694" fmla="*/ 5433218 h 6857998"/>
              <a:gd name="connsiteX2695" fmla="*/ 5169958 w 6435725"/>
              <a:gd name="connsiteY2695" fmla="*/ 5435599 h 6857998"/>
              <a:gd name="connsiteX2696" fmla="*/ 5167312 w 6435725"/>
              <a:gd name="connsiteY2696" fmla="*/ 5437716 h 6857998"/>
              <a:gd name="connsiteX2697" fmla="*/ 5164666 w 6435725"/>
              <a:gd name="connsiteY2697" fmla="*/ 5439303 h 6857998"/>
              <a:gd name="connsiteX2698" fmla="*/ 5162021 w 6435725"/>
              <a:gd name="connsiteY2698" fmla="*/ 5440626 h 6857998"/>
              <a:gd name="connsiteX2699" fmla="*/ 5159639 w 6435725"/>
              <a:gd name="connsiteY2699" fmla="*/ 5441685 h 6857998"/>
              <a:gd name="connsiteX2700" fmla="*/ 5156729 w 6435725"/>
              <a:gd name="connsiteY2700" fmla="*/ 5442478 h 6857998"/>
              <a:gd name="connsiteX2701" fmla="*/ 5153819 w 6435725"/>
              <a:gd name="connsiteY2701" fmla="*/ 5443008 h 6857998"/>
              <a:gd name="connsiteX2702" fmla="*/ 5150908 w 6435725"/>
              <a:gd name="connsiteY2702" fmla="*/ 5443008 h 6857998"/>
              <a:gd name="connsiteX2703" fmla="*/ 5148262 w 6435725"/>
              <a:gd name="connsiteY2703" fmla="*/ 5443008 h 6857998"/>
              <a:gd name="connsiteX2704" fmla="*/ 5142441 w 6435725"/>
              <a:gd name="connsiteY2704" fmla="*/ 5442743 h 6857998"/>
              <a:gd name="connsiteX2705" fmla="*/ 5136356 w 6435725"/>
              <a:gd name="connsiteY2705" fmla="*/ 5441685 h 6857998"/>
              <a:gd name="connsiteX2706" fmla="*/ 5130271 w 6435725"/>
              <a:gd name="connsiteY2706" fmla="*/ 5440626 h 6857998"/>
              <a:gd name="connsiteX2707" fmla="*/ 5124185 w 6435725"/>
              <a:gd name="connsiteY2707" fmla="*/ 5439303 h 6857998"/>
              <a:gd name="connsiteX2708" fmla="*/ 5118100 w 6435725"/>
              <a:gd name="connsiteY2708" fmla="*/ 5438510 h 6857998"/>
              <a:gd name="connsiteX2709" fmla="*/ 5112014 w 6435725"/>
              <a:gd name="connsiteY2709" fmla="*/ 5438245 h 6857998"/>
              <a:gd name="connsiteX2710" fmla="*/ 5109104 w 6435725"/>
              <a:gd name="connsiteY2710" fmla="*/ 5438245 h 6857998"/>
              <a:gd name="connsiteX2711" fmla="*/ 5106194 w 6435725"/>
              <a:gd name="connsiteY2711" fmla="*/ 5438510 h 6857998"/>
              <a:gd name="connsiteX2712" fmla="*/ 5103019 w 6435725"/>
              <a:gd name="connsiteY2712" fmla="*/ 5438774 h 6857998"/>
              <a:gd name="connsiteX2713" fmla="*/ 5100108 w 6435725"/>
              <a:gd name="connsiteY2713" fmla="*/ 5439568 h 6857998"/>
              <a:gd name="connsiteX2714" fmla="*/ 5097198 w 6435725"/>
              <a:gd name="connsiteY2714" fmla="*/ 5440626 h 6857998"/>
              <a:gd name="connsiteX2715" fmla="*/ 5094287 w 6435725"/>
              <a:gd name="connsiteY2715" fmla="*/ 5442214 h 6857998"/>
              <a:gd name="connsiteX2716" fmla="*/ 5091377 w 6435725"/>
              <a:gd name="connsiteY2716" fmla="*/ 5443537 h 6857998"/>
              <a:gd name="connsiteX2717" fmla="*/ 5088731 w 6435725"/>
              <a:gd name="connsiteY2717" fmla="*/ 5445918 h 6857998"/>
              <a:gd name="connsiteX2718" fmla="*/ 5085821 w 6435725"/>
              <a:gd name="connsiteY2718" fmla="*/ 5448564 h 6857998"/>
              <a:gd name="connsiteX2719" fmla="*/ 5083175 w 6435725"/>
              <a:gd name="connsiteY2719" fmla="*/ 5451210 h 6857998"/>
              <a:gd name="connsiteX2720" fmla="*/ 5086879 w 6435725"/>
              <a:gd name="connsiteY2720" fmla="*/ 5441685 h 6857998"/>
              <a:gd name="connsiteX2721" fmla="*/ 5089525 w 6435725"/>
              <a:gd name="connsiteY2721" fmla="*/ 5432160 h 6857998"/>
              <a:gd name="connsiteX2722" fmla="*/ 5091641 w 6435725"/>
              <a:gd name="connsiteY2722" fmla="*/ 5423428 h 6857998"/>
              <a:gd name="connsiteX2723" fmla="*/ 5093229 w 6435725"/>
              <a:gd name="connsiteY2723" fmla="*/ 5414433 h 6857998"/>
              <a:gd name="connsiteX2724" fmla="*/ 5093758 w 6435725"/>
              <a:gd name="connsiteY2724" fmla="*/ 5405437 h 6857998"/>
              <a:gd name="connsiteX2725" fmla="*/ 5093758 w 6435725"/>
              <a:gd name="connsiteY2725" fmla="*/ 5397235 h 6857998"/>
              <a:gd name="connsiteX2726" fmla="*/ 5093229 w 6435725"/>
              <a:gd name="connsiteY2726" fmla="*/ 5389297 h 6857998"/>
              <a:gd name="connsiteX2727" fmla="*/ 5091641 w 6435725"/>
              <a:gd name="connsiteY2727" fmla="*/ 5381360 h 6857998"/>
              <a:gd name="connsiteX2728" fmla="*/ 5089789 w 6435725"/>
              <a:gd name="connsiteY2728" fmla="*/ 5373951 h 6857998"/>
              <a:gd name="connsiteX2729" fmla="*/ 5087144 w 6435725"/>
              <a:gd name="connsiteY2729" fmla="*/ 5366543 h 6857998"/>
              <a:gd name="connsiteX2730" fmla="*/ 5083704 w 6435725"/>
              <a:gd name="connsiteY2730" fmla="*/ 5359928 h 6857998"/>
              <a:gd name="connsiteX2731" fmla="*/ 5080000 w 6435725"/>
              <a:gd name="connsiteY2731" fmla="*/ 5353314 h 6857998"/>
              <a:gd name="connsiteX2732" fmla="*/ 5075502 w 6435725"/>
              <a:gd name="connsiteY2732" fmla="*/ 5347228 h 6857998"/>
              <a:gd name="connsiteX2733" fmla="*/ 5070210 w 6435725"/>
              <a:gd name="connsiteY2733" fmla="*/ 5341408 h 6857998"/>
              <a:gd name="connsiteX2734" fmla="*/ 5064654 w 6435725"/>
              <a:gd name="connsiteY2734" fmla="*/ 5335851 h 6857998"/>
              <a:gd name="connsiteX2735" fmla="*/ 5058304 w 6435725"/>
              <a:gd name="connsiteY2735" fmla="*/ 5330560 h 6857998"/>
              <a:gd name="connsiteX2736" fmla="*/ 5051425 w 6435725"/>
              <a:gd name="connsiteY2736" fmla="*/ 5326062 h 6857998"/>
              <a:gd name="connsiteX2737" fmla="*/ 5044281 w 6435725"/>
              <a:gd name="connsiteY2737" fmla="*/ 5321828 h 6857998"/>
              <a:gd name="connsiteX2738" fmla="*/ 5037402 w 6435725"/>
              <a:gd name="connsiteY2738" fmla="*/ 5318124 h 6857998"/>
              <a:gd name="connsiteX2739" fmla="*/ 5029994 w 6435725"/>
              <a:gd name="connsiteY2739" fmla="*/ 5314949 h 6857998"/>
              <a:gd name="connsiteX2740" fmla="*/ 5022321 w 6435725"/>
              <a:gd name="connsiteY2740" fmla="*/ 5312568 h 6857998"/>
              <a:gd name="connsiteX2741" fmla="*/ 5014383 w 6435725"/>
              <a:gd name="connsiteY2741" fmla="*/ 5310716 h 6857998"/>
              <a:gd name="connsiteX2742" fmla="*/ 5006446 w 6435725"/>
              <a:gd name="connsiteY2742" fmla="*/ 5309128 h 6857998"/>
              <a:gd name="connsiteX2743" fmla="*/ 4998244 w 6435725"/>
              <a:gd name="connsiteY2743" fmla="*/ 5308599 h 6857998"/>
              <a:gd name="connsiteX2744" fmla="*/ 4989777 w 6435725"/>
              <a:gd name="connsiteY2744" fmla="*/ 5308599 h 6857998"/>
              <a:gd name="connsiteX2745" fmla="*/ 4981046 w 6435725"/>
              <a:gd name="connsiteY2745" fmla="*/ 5309128 h 6857998"/>
              <a:gd name="connsiteX2746" fmla="*/ 4972579 w 6435725"/>
              <a:gd name="connsiteY2746" fmla="*/ 5310716 h 6857998"/>
              <a:gd name="connsiteX2747" fmla="*/ 4963583 w 6435725"/>
              <a:gd name="connsiteY2747" fmla="*/ 5312833 h 6857998"/>
              <a:gd name="connsiteX2748" fmla="*/ 4954323 w 6435725"/>
              <a:gd name="connsiteY2748" fmla="*/ 5316008 h 6857998"/>
              <a:gd name="connsiteX2749" fmla="*/ 4945062 w 6435725"/>
              <a:gd name="connsiteY2749" fmla="*/ 5319447 h 6857998"/>
              <a:gd name="connsiteX2750" fmla="*/ 4935802 w 6435725"/>
              <a:gd name="connsiteY2750" fmla="*/ 5323945 h 6857998"/>
              <a:gd name="connsiteX2751" fmla="*/ 4926277 w 6435725"/>
              <a:gd name="connsiteY2751" fmla="*/ 5328972 h 6857998"/>
              <a:gd name="connsiteX2752" fmla="*/ 4957233 w 6435725"/>
              <a:gd name="connsiteY2752" fmla="*/ 5339291 h 6857998"/>
              <a:gd name="connsiteX2753" fmla="*/ 4971521 w 6435725"/>
              <a:gd name="connsiteY2753" fmla="*/ 5343789 h 6857998"/>
              <a:gd name="connsiteX2754" fmla="*/ 4986073 w 6435725"/>
              <a:gd name="connsiteY2754" fmla="*/ 5348551 h 6857998"/>
              <a:gd name="connsiteX2755" fmla="*/ 5000096 w 6435725"/>
              <a:gd name="connsiteY2755" fmla="*/ 5352520 h 6857998"/>
              <a:gd name="connsiteX2756" fmla="*/ 5014119 w 6435725"/>
              <a:gd name="connsiteY2756" fmla="*/ 5355695 h 6857998"/>
              <a:gd name="connsiteX2757" fmla="*/ 5020998 w 6435725"/>
              <a:gd name="connsiteY2757" fmla="*/ 5357283 h 6857998"/>
              <a:gd name="connsiteX2758" fmla="*/ 5028406 w 6435725"/>
              <a:gd name="connsiteY2758" fmla="*/ 5358870 h 6857998"/>
              <a:gd name="connsiteX2759" fmla="*/ 5035550 w 6435725"/>
              <a:gd name="connsiteY2759" fmla="*/ 5359928 h 6857998"/>
              <a:gd name="connsiteX2760" fmla="*/ 5042958 w 6435725"/>
              <a:gd name="connsiteY2760" fmla="*/ 5360987 h 6857998"/>
              <a:gd name="connsiteX2761" fmla="*/ 5040841 w 6435725"/>
              <a:gd name="connsiteY2761" fmla="*/ 5360987 h 6857998"/>
              <a:gd name="connsiteX2762" fmla="*/ 5038989 w 6435725"/>
              <a:gd name="connsiteY2762" fmla="*/ 5361516 h 6857998"/>
              <a:gd name="connsiteX2763" fmla="*/ 5037402 w 6435725"/>
              <a:gd name="connsiteY2763" fmla="*/ 5362574 h 6857998"/>
              <a:gd name="connsiteX2764" fmla="*/ 5035814 w 6435725"/>
              <a:gd name="connsiteY2764" fmla="*/ 5363368 h 6857998"/>
              <a:gd name="connsiteX2765" fmla="*/ 5034491 w 6435725"/>
              <a:gd name="connsiteY2765" fmla="*/ 5364691 h 6857998"/>
              <a:gd name="connsiteX2766" fmla="*/ 5033698 w 6435725"/>
              <a:gd name="connsiteY2766" fmla="*/ 5366278 h 6857998"/>
              <a:gd name="connsiteX2767" fmla="*/ 5032904 w 6435725"/>
              <a:gd name="connsiteY2767" fmla="*/ 5367866 h 6857998"/>
              <a:gd name="connsiteX2768" fmla="*/ 5032375 w 6435725"/>
              <a:gd name="connsiteY2768" fmla="*/ 5369718 h 6857998"/>
              <a:gd name="connsiteX2769" fmla="*/ 5031581 w 6435725"/>
              <a:gd name="connsiteY2769" fmla="*/ 5373687 h 6857998"/>
              <a:gd name="connsiteX2770" fmla="*/ 5031316 w 6435725"/>
              <a:gd name="connsiteY2770" fmla="*/ 5377920 h 6857998"/>
              <a:gd name="connsiteX2771" fmla="*/ 5030523 w 6435725"/>
              <a:gd name="connsiteY2771" fmla="*/ 5386916 h 6857998"/>
              <a:gd name="connsiteX2772" fmla="*/ 5029994 w 6435725"/>
              <a:gd name="connsiteY2772" fmla="*/ 5390885 h 6857998"/>
              <a:gd name="connsiteX2773" fmla="*/ 5028935 w 6435725"/>
              <a:gd name="connsiteY2773" fmla="*/ 5394589 h 6857998"/>
              <a:gd name="connsiteX2774" fmla="*/ 5028141 w 6435725"/>
              <a:gd name="connsiteY2774" fmla="*/ 5396441 h 6857998"/>
              <a:gd name="connsiteX2775" fmla="*/ 5027083 w 6435725"/>
              <a:gd name="connsiteY2775" fmla="*/ 5397499 h 6857998"/>
              <a:gd name="connsiteX2776" fmla="*/ 5026289 w 6435725"/>
              <a:gd name="connsiteY2776" fmla="*/ 5398822 h 6857998"/>
              <a:gd name="connsiteX2777" fmla="*/ 5024702 w 6435725"/>
              <a:gd name="connsiteY2777" fmla="*/ 5400145 h 6857998"/>
              <a:gd name="connsiteX2778" fmla="*/ 5023114 w 6435725"/>
              <a:gd name="connsiteY2778" fmla="*/ 5400674 h 6857998"/>
              <a:gd name="connsiteX2779" fmla="*/ 5021262 w 6435725"/>
              <a:gd name="connsiteY2779" fmla="*/ 5401203 h 6857998"/>
              <a:gd name="connsiteX2780" fmla="*/ 5019146 w 6435725"/>
              <a:gd name="connsiteY2780" fmla="*/ 5401203 h 6857998"/>
              <a:gd name="connsiteX2781" fmla="*/ 5016764 w 6435725"/>
              <a:gd name="connsiteY2781" fmla="*/ 5401203 h 6857998"/>
              <a:gd name="connsiteX2782" fmla="*/ 5013589 w 6435725"/>
              <a:gd name="connsiteY2782" fmla="*/ 5400674 h 6857998"/>
              <a:gd name="connsiteX2783" fmla="*/ 5010679 w 6435725"/>
              <a:gd name="connsiteY2783" fmla="*/ 5399616 h 6857998"/>
              <a:gd name="connsiteX2784" fmla="*/ 5006975 w 6435725"/>
              <a:gd name="connsiteY2784" fmla="*/ 5398558 h 6857998"/>
              <a:gd name="connsiteX2785" fmla="*/ 5003006 w 6435725"/>
              <a:gd name="connsiteY2785" fmla="*/ 5396705 h 6857998"/>
              <a:gd name="connsiteX2786" fmla="*/ 5000096 w 6435725"/>
              <a:gd name="connsiteY2786" fmla="*/ 5395383 h 6857998"/>
              <a:gd name="connsiteX2787" fmla="*/ 4997185 w 6435725"/>
              <a:gd name="connsiteY2787" fmla="*/ 5394324 h 6857998"/>
              <a:gd name="connsiteX2788" fmla="*/ 4990835 w 6435725"/>
              <a:gd name="connsiteY2788" fmla="*/ 5392472 h 6857998"/>
              <a:gd name="connsiteX2789" fmla="*/ 4984750 w 6435725"/>
              <a:gd name="connsiteY2789" fmla="*/ 5390885 h 6857998"/>
              <a:gd name="connsiteX2790" fmla="*/ 4978664 w 6435725"/>
              <a:gd name="connsiteY2790" fmla="*/ 5389033 h 6857998"/>
              <a:gd name="connsiteX2791" fmla="*/ 4976019 w 6435725"/>
              <a:gd name="connsiteY2791" fmla="*/ 5387710 h 6857998"/>
              <a:gd name="connsiteX2792" fmla="*/ 4973108 w 6435725"/>
              <a:gd name="connsiteY2792" fmla="*/ 5386122 h 6857998"/>
              <a:gd name="connsiteX2793" fmla="*/ 4970727 w 6435725"/>
              <a:gd name="connsiteY2793" fmla="*/ 5384270 h 6857998"/>
              <a:gd name="connsiteX2794" fmla="*/ 4968610 w 6435725"/>
              <a:gd name="connsiteY2794" fmla="*/ 5382153 h 6857998"/>
              <a:gd name="connsiteX2795" fmla="*/ 4966758 w 6435725"/>
              <a:gd name="connsiteY2795" fmla="*/ 5379772 h 6857998"/>
              <a:gd name="connsiteX2796" fmla="*/ 4965171 w 6435725"/>
              <a:gd name="connsiteY2796" fmla="*/ 5376597 h 6857998"/>
              <a:gd name="connsiteX2797" fmla="*/ 4963848 w 6435725"/>
              <a:gd name="connsiteY2797" fmla="*/ 5372893 h 6857998"/>
              <a:gd name="connsiteX2798" fmla="*/ 4963319 w 6435725"/>
              <a:gd name="connsiteY2798" fmla="*/ 5368924 h 6857998"/>
              <a:gd name="connsiteX2799" fmla="*/ 4942416 w 6435725"/>
              <a:gd name="connsiteY2799" fmla="*/ 5362045 h 6857998"/>
              <a:gd name="connsiteX2800" fmla="*/ 4938977 w 6435725"/>
              <a:gd name="connsiteY2800" fmla="*/ 5364162 h 6857998"/>
              <a:gd name="connsiteX2801" fmla="*/ 4935802 w 6435725"/>
              <a:gd name="connsiteY2801" fmla="*/ 5366014 h 6857998"/>
              <a:gd name="connsiteX2802" fmla="*/ 4932362 w 6435725"/>
              <a:gd name="connsiteY2802" fmla="*/ 5367072 h 6857998"/>
              <a:gd name="connsiteX2803" fmla="*/ 4929187 w 6435725"/>
              <a:gd name="connsiteY2803" fmla="*/ 5367866 h 6857998"/>
              <a:gd name="connsiteX2804" fmla="*/ 4925748 w 6435725"/>
              <a:gd name="connsiteY2804" fmla="*/ 5368130 h 6857998"/>
              <a:gd name="connsiteX2805" fmla="*/ 4922837 w 6435725"/>
              <a:gd name="connsiteY2805" fmla="*/ 5367866 h 6857998"/>
              <a:gd name="connsiteX2806" fmla="*/ 4919398 w 6435725"/>
              <a:gd name="connsiteY2806" fmla="*/ 5367072 h 6857998"/>
              <a:gd name="connsiteX2807" fmla="*/ 4916223 w 6435725"/>
              <a:gd name="connsiteY2807" fmla="*/ 5366543 h 6857998"/>
              <a:gd name="connsiteX2808" fmla="*/ 4909873 w 6435725"/>
              <a:gd name="connsiteY2808" fmla="*/ 5364426 h 6857998"/>
              <a:gd name="connsiteX2809" fmla="*/ 4903787 w 6435725"/>
              <a:gd name="connsiteY2809" fmla="*/ 5362045 h 6857998"/>
              <a:gd name="connsiteX2810" fmla="*/ 4897702 w 6435725"/>
              <a:gd name="connsiteY2810" fmla="*/ 5359399 h 6857998"/>
              <a:gd name="connsiteX2811" fmla="*/ 4894262 w 6435725"/>
              <a:gd name="connsiteY2811" fmla="*/ 5358605 h 6857998"/>
              <a:gd name="connsiteX2812" fmla="*/ 4891087 w 6435725"/>
              <a:gd name="connsiteY2812" fmla="*/ 5358076 h 6857998"/>
              <a:gd name="connsiteX2813" fmla="*/ 4827852 w 6435725"/>
              <a:gd name="connsiteY2813" fmla="*/ 5336116 h 6857998"/>
              <a:gd name="connsiteX2814" fmla="*/ 4825206 w 6435725"/>
              <a:gd name="connsiteY2814" fmla="*/ 5333999 h 6857998"/>
              <a:gd name="connsiteX2815" fmla="*/ 4822031 w 6435725"/>
              <a:gd name="connsiteY2815" fmla="*/ 5331883 h 6857998"/>
              <a:gd name="connsiteX2816" fmla="*/ 4819385 w 6435725"/>
              <a:gd name="connsiteY2816" fmla="*/ 5330030 h 6857998"/>
              <a:gd name="connsiteX2817" fmla="*/ 4816210 w 6435725"/>
              <a:gd name="connsiteY2817" fmla="*/ 5328708 h 6857998"/>
              <a:gd name="connsiteX2818" fmla="*/ 4812771 w 6435725"/>
              <a:gd name="connsiteY2818" fmla="*/ 5327649 h 6857998"/>
              <a:gd name="connsiteX2819" fmla="*/ 4809331 w 6435725"/>
              <a:gd name="connsiteY2819" fmla="*/ 5326855 h 6857998"/>
              <a:gd name="connsiteX2820" fmla="*/ 4806156 w 6435725"/>
              <a:gd name="connsiteY2820" fmla="*/ 5326855 h 6857998"/>
              <a:gd name="connsiteX2821" fmla="*/ 4802187 w 6435725"/>
              <a:gd name="connsiteY2821" fmla="*/ 5327649 h 6857998"/>
              <a:gd name="connsiteX2822" fmla="*/ 4798483 w 6435725"/>
              <a:gd name="connsiteY2822" fmla="*/ 5328443 h 6857998"/>
              <a:gd name="connsiteX2823" fmla="*/ 4794779 w 6435725"/>
              <a:gd name="connsiteY2823" fmla="*/ 5329766 h 6857998"/>
              <a:gd name="connsiteX2824" fmla="*/ 4790810 w 6435725"/>
              <a:gd name="connsiteY2824" fmla="*/ 5331353 h 6857998"/>
              <a:gd name="connsiteX2825" fmla="*/ 4787106 w 6435725"/>
              <a:gd name="connsiteY2825" fmla="*/ 5333470 h 6857998"/>
              <a:gd name="connsiteX2826" fmla="*/ 4783137 w 6435725"/>
              <a:gd name="connsiteY2826" fmla="*/ 5335587 h 6857998"/>
              <a:gd name="connsiteX2827" fmla="*/ 4778904 w 6435725"/>
              <a:gd name="connsiteY2827" fmla="*/ 5338233 h 6857998"/>
              <a:gd name="connsiteX2828" fmla="*/ 4774935 w 6435725"/>
              <a:gd name="connsiteY2828" fmla="*/ 5341408 h 6857998"/>
              <a:gd name="connsiteX2829" fmla="*/ 4770966 w 6435725"/>
              <a:gd name="connsiteY2829" fmla="*/ 5344847 h 6857998"/>
              <a:gd name="connsiteX2830" fmla="*/ 4766733 w 6435725"/>
              <a:gd name="connsiteY2830" fmla="*/ 5348022 h 6857998"/>
              <a:gd name="connsiteX2831" fmla="*/ 4762764 w 6435725"/>
              <a:gd name="connsiteY2831" fmla="*/ 5351991 h 6857998"/>
              <a:gd name="connsiteX2832" fmla="*/ 4755091 w 6435725"/>
              <a:gd name="connsiteY2832" fmla="*/ 5360458 h 6857998"/>
              <a:gd name="connsiteX2833" fmla="*/ 4747419 w 6435725"/>
              <a:gd name="connsiteY2833" fmla="*/ 5369189 h 6857998"/>
              <a:gd name="connsiteX2834" fmla="*/ 4740010 w 6435725"/>
              <a:gd name="connsiteY2834" fmla="*/ 5379243 h 6857998"/>
              <a:gd name="connsiteX2835" fmla="*/ 4733660 w 6435725"/>
              <a:gd name="connsiteY2835" fmla="*/ 5389033 h 6857998"/>
              <a:gd name="connsiteX2836" fmla="*/ 4727310 w 6435725"/>
              <a:gd name="connsiteY2836" fmla="*/ 5399087 h 6857998"/>
              <a:gd name="connsiteX2837" fmla="*/ 4722019 w 6435725"/>
              <a:gd name="connsiteY2837" fmla="*/ 5409670 h 6857998"/>
              <a:gd name="connsiteX2838" fmla="*/ 4719637 w 6435725"/>
              <a:gd name="connsiteY2838" fmla="*/ 5414697 h 6857998"/>
              <a:gd name="connsiteX2839" fmla="*/ 4717521 w 6435725"/>
              <a:gd name="connsiteY2839" fmla="*/ 5419989 h 6857998"/>
              <a:gd name="connsiteX2840" fmla="*/ 4715669 w 6435725"/>
              <a:gd name="connsiteY2840" fmla="*/ 5425016 h 6857998"/>
              <a:gd name="connsiteX2841" fmla="*/ 4714346 w 6435725"/>
              <a:gd name="connsiteY2841" fmla="*/ 5429778 h 6857998"/>
              <a:gd name="connsiteX2842" fmla="*/ 4712758 w 6435725"/>
              <a:gd name="connsiteY2842" fmla="*/ 5434805 h 6857998"/>
              <a:gd name="connsiteX2843" fmla="*/ 4711700 w 6435725"/>
              <a:gd name="connsiteY2843" fmla="*/ 5439303 h 6857998"/>
              <a:gd name="connsiteX2844" fmla="*/ 4710906 w 6435725"/>
              <a:gd name="connsiteY2844" fmla="*/ 5444066 h 6857998"/>
              <a:gd name="connsiteX2845" fmla="*/ 4710641 w 6435725"/>
              <a:gd name="connsiteY2845" fmla="*/ 5448564 h 6857998"/>
              <a:gd name="connsiteX2846" fmla="*/ 4710641 w 6435725"/>
              <a:gd name="connsiteY2846" fmla="*/ 5452797 h 6857998"/>
              <a:gd name="connsiteX2847" fmla="*/ 4710906 w 6435725"/>
              <a:gd name="connsiteY2847" fmla="*/ 5456766 h 6857998"/>
              <a:gd name="connsiteX2848" fmla="*/ 4713023 w 6435725"/>
              <a:gd name="connsiteY2848" fmla="*/ 5456766 h 6857998"/>
              <a:gd name="connsiteX2849" fmla="*/ 4715139 w 6435725"/>
              <a:gd name="connsiteY2849" fmla="*/ 5456766 h 6857998"/>
              <a:gd name="connsiteX2850" fmla="*/ 4717521 w 6435725"/>
              <a:gd name="connsiteY2850" fmla="*/ 5456501 h 6857998"/>
              <a:gd name="connsiteX2851" fmla="*/ 4719637 w 6435725"/>
              <a:gd name="connsiteY2851" fmla="*/ 5455972 h 6857998"/>
              <a:gd name="connsiteX2852" fmla="*/ 4724135 w 6435725"/>
              <a:gd name="connsiteY2852" fmla="*/ 5454385 h 6857998"/>
              <a:gd name="connsiteX2853" fmla="*/ 4728104 w 6435725"/>
              <a:gd name="connsiteY2853" fmla="*/ 5452268 h 6857998"/>
              <a:gd name="connsiteX2854" fmla="*/ 4732337 w 6435725"/>
              <a:gd name="connsiteY2854" fmla="*/ 5449887 h 6857998"/>
              <a:gd name="connsiteX2855" fmla="*/ 4736306 w 6435725"/>
              <a:gd name="connsiteY2855" fmla="*/ 5446976 h 6857998"/>
              <a:gd name="connsiteX2856" fmla="*/ 4744508 w 6435725"/>
              <a:gd name="connsiteY2856" fmla="*/ 5441420 h 6857998"/>
              <a:gd name="connsiteX2857" fmla="*/ 4748741 w 6435725"/>
              <a:gd name="connsiteY2857" fmla="*/ 5439039 h 6857998"/>
              <a:gd name="connsiteX2858" fmla="*/ 4752975 w 6435725"/>
              <a:gd name="connsiteY2858" fmla="*/ 5437187 h 6857998"/>
              <a:gd name="connsiteX2859" fmla="*/ 4757208 w 6435725"/>
              <a:gd name="connsiteY2859" fmla="*/ 5435599 h 6857998"/>
              <a:gd name="connsiteX2860" fmla="*/ 4759325 w 6435725"/>
              <a:gd name="connsiteY2860" fmla="*/ 5435070 h 6857998"/>
              <a:gd name="connsiteX2861" fmla="*/ 4761441 w 6435725"/>
              <a:gd name="connsiteY2861" fmla="*/ 5435070 h 6857998"/>
              <a:gd name="connsiteX2862" fmla="*/ 4764087 w 6435725"/>
              <a:gd name="connsiteY2862" fmla="*/ 5435070 h 6857998"/>
              <a:gd name="connsiteX2863" fmla="*/ 4766204 w 6435725"/>
              <a:gd name="connsiteY2863" fmla="*/ 5435070 h 6857998"/>
              <a:gd name="connsiteX2864" fmla="*/ 4768585 w 6435725"/>
              <a:gd name="connsiteY2864" fmla="*/ 5435599 h 6857998"/>
              <a:gd name="connsiteX2865" fmla="*/ 4770966 w 6435725"/>
              <a:gd name="connsiteY2865" fmla="*/ 5436658 h 6857998"/>
              <a:gd name="connsiteX2866" fmla="*/ 4773612 w 6435725"/>
              <a:gd name="connsiteY2866" fmla="*/ 5437451 h 6857998"/>
              <a:gd name="connsiteX2867" fmla="*/ 4775994 w 6435725"/>
              <a:gd name="connsiteY2867" fmla="*/ 5439039 h 6857998"/>
              <a:gd name="connsiteX2868" fmla="*/ 4778375 w 6435725"/>
              <a:gd name="connsiteY2868" fmla="*/ 5440891 h 6857998"/>
              <a:gd name="connsiteX2869" fmla="*/ 4781285 w 6435725"/>
              <a:gd name="connsiteY2869" fmla="*/ 5443008 h 6857998"/>
              <a:gd name="connsiteX2870" fmla="*/ 4794514 w 6435725"/>
              <a:gd name="connsiteY2870" fmla="*/ 5443272 h 6857998"/>
              <a:gd name="connsiteX2871" fmla="*/ 4820708 w 6435725"/>
              <a:gd name="connsiteY2871" fmla="*/ 5410199 h 6857998"/>
              <a:gd name="connsiteX2872" fmla="*/ 4819650 w 6435725"/>
              <a:gd name="connsiteY2872" fmla="*/ 5414697 h 6857998"/>
              <a:gd name="connsiteX2873" fmla="*/ 4818327 w 6435725"/>
              <a:gd name="connsiteY2873" fmla="*/ 5419195 h 6857998"/>
              <a:gd name="connsiteX2874" fmla="*/ 4817798 w 6435725"/>
              <a:gd name="connsiteY2874" fmla="*/ 5423428 h 6857998"/>
              <a:gd name="connsiteX2875" fmla="*/ 4817533 w 6435725"/>
              <a:gd name="connsiteY2875" fmla="*/ 5427133 h 6857998"/>
              <a:gd name="connsiteX2876" fmla="*/ 4817004 w 6435725"/>
              <a:gd name="connsiteY2876" fmla="*/ 5431101 h 6857998"/>
              <a:gd name="connsiteX2877" fmla="*/ 4817533 w 6435725"/>
              <a:gd name="connsiteY2877" fmla="*/ 5434541 h 6857998"/>
              <a:gd name="connsiteX2878" fmla="*/ 4817798 w 6435725"/>
              <a:gd name="connsiteY2878" fmla="*/ 5437716 h 6857998"/>
              <a:gd name="connsiteX2879" fmla="*/ 4818327 w 6435725"/>
              <a:gd name="connsiteY2879" fmla="*/ 5441155 h 6857998"/>
              <a:gd name="connsiteX2880" fmla="*/ 4819385 w 6435725"/>
              <a:gd name="connsiteY2880" fmla="*/ 5444330 h 6857998"/>
              <a:gd name="connsiteX2881" fmla="*/ 4820179 w 6435725"/>
              <a:gd name="connsiteY2881" fmla="*/ 5447241 h 6857998"/>
              <a:gd name="connsiteX2882" fmla="*/ 4821502 w 6435725"/>
              <a:gd name="connsiteY2882" fmla="*/ 5450416 h 6857998"/>
              <a:gd name="connsiteX2883" fmla="*/ 4822560 w 6435725"/>
              <a:gd name="connsiteY2883" fmla="*/ 5453062 h 6857998"/>
              <a:gd name="connsiteX2884" fmla="*/ 4825735 w 6435725"/>
              <a:gd name="connsiteY2884" fmla="*/ 5458618 h 6857998"/>
              <a:gd name="connsiteX2885" fmla="*/ 4829439 w 6435725"/>
              <a:gd name="connsiteY2885" fmla="*/ 5463910 h 6857998"/>
              <a:gd name="connsiteX2886" fmla="*/ 4833144 w 6435725"/>
              <a:gd name="connsiteY2886" fmla="*/ 5468937 h 6857998"/>
              <a:gd name="connsiteX2887" fmla="*/ 4837112 w 6435725"/>
              <a:gd name="connsiteY2887" fmla="*/ 5473964 h 6857998"/>
              <a:gd name="connsiteX2888" fmla="*/ 4841081 w 6435725"/>
              <a:gd name="connsiteY2888" fmla="*/ 5478991 h 6857998"/>
              <a:gd name="connsiteX2889" fmla="*/ 4844785 w 6435725"/>
              <a:gd name="connsiteY2889" fmla="*/ 5484283 h 6857998"/>
              <a:gd name="connsiteX2890" fmla="*/ 4848225 w 6435725"/>
              <a:gd name="connsiteY2890" fmla="*/ 5489310 h 6857998"/>
              <a:gd name="connsiteX2891" fmla="*/ 4851135 w 6435725"/>
              <a:gd name="connsiteY2891" fmla="*/ 5495130 h 6857998"/>
              <a:gd name="connsiteX2892" fmla="*/ 4852458 w 6435725"/>
              <a:gd name="connsiteY2892" fmla="*/ 5498305 h 6857998"/>
              <a:gd name="connsiteX2893" fmla="*/ 4853252 w 6435725"/>
              <a:gd name="connsiteY2893" fmla="*/ 5501480 h 6857998"/>
              <a:gd name="connsiteX2894" fmla="*/ 4854310 w 6435725"/>
              <a:gd name="connsiteY2894" fmla="*/ 5504391 h 6857998"/>
              <a:gd name="connsiteX2895" fmla="*/ 4855104 w 6435725"/>
              <a:gd name="connsiteY2895" fmla="*/ 5507830 h 6857998"/>
              <a:gd name="connsiteX2896" fmla="*/ 4856162 w 6435725"/>
              <a:gd name="connsiteY2896" fmla="*/ 5515503 h 6857998"/>
              <a:gd name="connsiteX2897" fmla="*/ 4856691 w 6435725"/>
              <a:gd name="connsiteY2897" fmla="*/ 5522647 h 6857998"/>
              <a:gd name="connsiteX2898" fmla="*/ 4856691 w 6435725"/>
              <a:gd name="connsiteY2898" fmla="*/ 5528997 h 6857998"/>
              <a:gd name="connsiteX2899" fmla="*/ 4856427 w 6435725"/>
              <a:gd name="connsiteY2899" fmla="*/ 5535083 h 6857998"/>
              <a:gd name="connsiteX2900" fmla="*/ 4855633 w 6435725"/>
              <a:gd name="connsiteY2900" fmla="*/ 5540639 h 6857998"/>
              <a:gd name="connsiteX2901" fmla="*/ 4854046 w 6435725"/>
              <a:gd name="connsiteY2901" fmla="*/ 5545930 h 6857998"/>
              <a:gd name="connsiteX2902" fmla="*/ 4852458 w 6435725"/>
              <a:gd name="connsiteY2902" fmla="*/ 5550428 h 6857998"/>
              <a:gd name="connsiteX2903" fmla="*/ 4850077 w 6435725"/>
              <a:gd name="connsiteY2903" fmla="*/ 5555191 h 6857998"/>
              <a:gd name="connsiteX2904" fmla="*/ 4847431 w 6435725"/>
              <a:gd name="connsiteY2904" fmla="*/ 5559424 h 6857998"/>
              <a:gd name="connsiteX2905" fmla="*/ 4844521 w 6435725"/>
              <a:gd name="connsiteY2905" fmla="*/ 5563658 h 6857998"/>
              <a:gd name="connsiteX2906" fmla="*/ 4841081 w 6435725"/>
              <a:gd name="connsiteY2906" fmla="*/ 5567626 h 6857998"/>
              <a:gd name="connsiteX2907" fmla="*/ 4837641 w 6435725"/>
              <a:gd name="connsiteY2907" fmla="*/ 5571330 h 6857998"/>
              <a:gd name="connsiteX2908" fmla="*/ 4833673 w 6435725"/>
              <a:gd name="connsiteY2908" fmla="*/ 5575035 h 6857998"/>
              <a:gd name="connsiteX2909" fmla="*/ 4829439 w 6435725"/>
              <a:gd name="connsiteY2909" fmla="*/ 5579003 h 6857998"/>
              <a:gd name="connsiteX2910" fmla="*/ 4820179 w 6435725"/>
              <a:gd name="connsiteY2910" fmla="*/ 5586412 h 6857998"/>
              <a:gd name="connsiteX2911" fmla="*/ 4812241 w 6435725"/>
              <a:gd name="connsiteY2911" fmla="*/ 5592497 h 6857998"/>
              <a:gd name="connsiteX2912" fmla="*/ 4804304 w 6435725"/>
              <a:gd name="connsiteY2912" fmla="*/ 5598053 h 6857998"/>
              <a:gd name="connsiteX2913" fmla="*/ 4796102 w 6435725"/>
              <a:gd name="connsiteY2913" fmla="*/ 5603345 h 6857998"/>
              <a:gd name="connsiteX2914" fmla="*/ 4787900 w 6435725"/>
              <a:gd name="connsiteY2914" fmla="*/ 5608637 h 6857998"/>
              <a:gd name="connsiteX2915" fmla="*/ 4770966 w 6435725"/>
              <a:gd name="connsiteY2915" fmla="*/ 5618691 h 6857998"/>
              <a:gd name="connsiteX2916" fmla="*/ 4754562 w 6435725"/>
              <a:gd name="connsiteY2916" fmla="*/ 5628480 h 6857998"/>
              <a:gd name="connsiteX2917" fmla="*/ 4746096 w 6435725"/>
              <a:gd name="connsiteY2917" fmla="*/ 5634037 h 6857998"/>
              <a:gd name="connsiteX2918" fmla="*/ 4738158 w 6435725"/>
              <a:gd name="connsiteY2918" fmla="*/ 5639328 h 6857998"/>
              <a:gd name="connsiteX2919" fmla="*/ 4730485 w 6435725"/>
              <a:gd name="connsiteY2919" fmla="*/ 5645149 h 6857998"/>
              <a:gd name="connsiteX2920" fmla="*/ 4722812 w 6435725"/>
              <a:gd name="connsiteY2920" fmla="*/ 5651235 h 6857998"/>
              <a:gd name="connsiteX2921" fmla="*/ 4715669 w 6435725"/>
              <a:gd name="connsiteY2921" fmla="*/ 5658114 h 6857998"/>
              <a:gd name="connsiteX2922" fmla="*/ 4709054 w 6435725"/>
              <a:gd name="connsiteY2922" fmla="*/ 5664993 h 6857998"/>
              <a:gd name="connsiteX2923" fmla="*/ 4705879 w 6435725"/>
              <a:gd name="connsiteY2923" fmla="*/ 5668697 h 6857998"/>
              <a:gd name="connsiteX2924" fmla="*/ 4702969 w 6435725"/>
              <a:gd name="connsiteY2924" fmla="*/ 5672666 h 6857998"/>
              <a:gd name="connsiteX2925" fmla="*/ 4699794 w 6435725"/>
              <a:gd name="connsiteY2925" fmla="*/ 5676635 h 6857998"/>
              <a:gd name="connsiteX2926" fmla="*/ 4697148 w 6435725"/>
              <a:gd name="connsiteY2926" fmla="*/ 5681133 h 6857998"/>
              <a:gd name="connsiteX2927" fmla="*/ 4695296 w 6435725"/>
              <a:gd name="connsiteY2927" fmla="*/ 5683249 h 6857998"/>
              <a:gd name="connsiteX2928" fmla="*/ 4693444 w 6435725"/>
              <a:gd name="connsiteY2928" fmla="*/ 5685366 h 6857998"/>
              <a:gd name="connsiteX2929" fmla="*/ 4688681 w 6435725"/>
              <a:gd name="connsiteY2929" fmla="*/ 5690393 h 6857998"/>
              <a:gd name="connsiteX2930" fmla="*/ 4684183 w 6435725"/>
              <a:gd name="connsiteY2930" fmla="*/ 5695155 h 6857998"/>
              <a:gd name="connsiteX2931" fmla="*/ 4682331 w 6435725"/>
              <a:gd name="connsiteY2931" fmla="*/ 5697537 h 6857998"/>
              <a:gd name="connsiteX2932" fmla="*/ 4680744 w 6435725"/>
              <a:gd name="connsiteY2932" fmla="*/ 5700447 h 6857998"/>
              <a:gd name="connsiteX2933" fmla="*/ 4679950 w 6435725"/>
              <a:gd name="connsiteY2933" fmla="*/ 5703093 h 6857998"/>
              <a:gd name="connsiteX2934" fmla="*/ 4679156 w 6435725"/>
              <a:gd name="connsiteY2934" fmla="*/ 5705739 h 6857998"/>
              <a:gd name="connsiteX2935" fmla="*/ 4679421 w 6435725"/>
              <a:gd name="connsiteY2935" fmla="*/ 5707062 h 6857998"/>
              <a:gd name="connsiteX2936" fmla="*/ 4679950 w 6435725"/>
              <a:gd name="connsiteY2936" fmla="*/ 5708385 h 6857998"/>
              <a:gd name="connsiteX2937" fmla="*/ 4680214 w 6435725"/>
              <a:gd name="connsiteY2937" fmla="*/ 5709708 h 6857998"/>
              <a:gd name="connsiteX2938" fmla="*/ 4681008 w 6435725"/>
              <a:gd name="connsiteY2938" fmla="*/ 5711030 h 6857998"/>
              <a:gd name="connsiteX2939" fmla="*/ 4682066 w 6435725"/>
              <a:gd name="connsiteY2939" fmla="*/ 5712353 h 6857998"/>
              <a:gd name="connsiteX2940" fmla="*/ 4683125 w 6435725"/>
              <a:gd name="connsiteY2940" fmla="*/ 5713941 h 6857998"/>
              <a:gd name="connsiteX2941" fmla="*/ 4684977 w 6435725"/>
              <a:gd name="connsiteY2941" fmla="*/ 5715264 h 6857998"/>
              <a:gd name="connsiteX2942" fmla="*/ 4686829 w 6435725"/>
              <a:gd name="connsiteY2942" fmla="*/ 5716322 h 6857998"/>
              <a:gd name="connsiteX2943" fmla="*/ 4691591 w 6435725"/>
              <a:gd name="connsiteY2943" fmla="*/ 5719233 h 6857998"/>
              <a:gd name="connsiteX2944" fmla="*/ 4697677 w 6435725"/>
              <a:gd name="connsiteY2944" fmla="*/ 5721614 h 6857998"/>
              <a:gd name="connsiteX2945" fmla="*/ 4699264 w 6435725"/>
              <a:gd name="connsiteY2945" fmla="*/ 5722408 h 6857998"/>
              <a:gd name="connsiteX2946" fmla="*/ 4700058 w 6435725"/>
              <a:gd name="connsiteY2946" fmla="*/ 5723201 h 6857998"/>
              <a:gd name="connsiteX2947" fmla="*/ 4701116 w 6435725"/>
              <a:gd name="connsiteY2947" fmla="*/ 5723995 h 6857998"/>
              <a:gd name="connsiteX2948" fmla="*/ 4701646 w 6435725"/>
              <a:gd name="connsiteY2948" fmla="*/ 5725053 h 6857998"/>
              <a:gd name="connsiteX2949" fmla="*/ 4701646 w 6435725"/>
              <a:gd name="connsiteY2949" fmla="*/ 5725847 h 6857998"/>
              <a:gd name="connsiteX2950" fmla="*/ 4701646 w 6435725"/>
              <a:gd name="connsiteY2950" fmla="*/ 5726905 h 6857998"/>
              <a:gd name="connsiteX2951" fmla="*/ 4701381 w 6435725"/>
              <a:gd name="connsiteY2951" fmla="*/ 5727964 h 6857998"/>
              <a:gd name="connsiteX2952" fmla="*/ 4701116 w 6435725"/>
              <a:gd name="connsiteY2952" fmla="*/ 5729287 h 6857998"/>
              <a:gd name="connsiteX2953" fmla="*/ 4699529 w 6435725"/>
              <a:gd name="connsiteY2953" fmla="*/ 5731403 h 6857998"/>
              <a:gd name="connsiteX2954" fmla="*/ 4697412 w 6435725"/>
              <a:gd name="connsiteY2954" fmla="*/ 5733785 h 6857998"/>
              <a:gd name="connsiteX2955" fmla="*/ 4694766 w 6435725"/>
              <a:gd name="connsiteY2955" fmla="*/ 5736166 h 6857998"/>
              <a:gd name="connsiteX2956" fmla="*/ 4692385 w 6435725"/>
              <a:gd name="connsiteY2956" fmla="*/ 5737753 h 6857998"/>
              <a:gd name="connsiteX2957" fmla="*/ 4680744 w 6435725"/>
              <a:gd name="connsiteY2957" fmla="*/ 5746220 h 6857998"/>
              <a:gd name="connsiteX2958" fmla="*/ 4676246 w 6435725"/>
              <a:gd name="connsiteY2958" fmla="*/ 5749660 h 6857998"/>
              <a:gd name="connsiteX2959" fmla="*/ 4672541 w 6435725"/>
              <a:gd name="connsiteY2959" fmla="*/ 5752570 h 6857998"/>
              <a:gd name="connsiteX2960" fmla="*/ 4669631 w 6435725"/>
              <a:gd name="connsiteY2960" fmla="*/ 5755480 h 6857998"/>
              <a:gd name="connsiteX2961" fmla="*/ 4667514 w 6435725"/>
              <a:gd name="connsiteY2961" fmla="*/ 5757862 h 6857998"/>
              <a:gd name="connsiteX2962" fmla="*/ 4666721 w 6435725"/>
              <a:gd name="connsiteY2962" fmla="*/ 5759978 h 6857998"/>
              <a:gd name="connsiteX2963" fmla="*/ 4666191 w 6435725"/>
              <a:gd name="connsiteY2963" fmla="*/ 5761037 h 6857998"/>
              <a:gd name="connsiteX2964" fmla="*/ 4666191 w 6435725"/>
              <a:gd name="connsiteY2964" fmla="*/ 5762095 h 6857998"/>
              <a:gd name="connsiteX2965" fmla="*/ 4666191 w 6435725"/>
              <a:gd name="connsiteY2965" fmla="*/ 5763153 h 6857998"/>
              <a:gd name="connsiteX2966" fmla="*/ 4666985 w 6435725"/>
              <a:gd name="connsiteY2966" fmla="*/ 5763947 h 6857998"/>
              <a:gd name="connsiteX2967" fmla="*/ 4668573 w 6435725"/>
              <a:gd name="connsiteY2967" fmla="*/ 5766064 h 6857998"/>
              <a:gd name="connsiteX2968" fmla="*/ 4670954 w 6435725"/>
              <a:gd name="connsiteY2968" fmla="*/ 5767916 h 6857998"/>
              <a:gd name="connsiteX2969" fmla="*/ 4673864 w 6435725"/>
              <a:gd name="connsiteY2969" fmla="*/ 5770033 h 6857998"/>
              <a:gd name="connsiteX2970" fmla="*/ 4678362 w 6435725"/>
              <a:gd name="connsiteY2970" fmla="*/ 5772149 h 6857998"/>
              <a:gd name="connsiteX2971" fmla="*/ 4683389 w 6435725"/>
              <a:gd name="connsiteY2971" fmla="*/ 5774795 h 6857998"/>
              <a:gd name="connsiteX2972" fmla="*/ 4696619 w 6435725"/>
              <a:gd name="connsiteY2972" fmla="*/ 5780351 h 6857998"/>
              <a:gd name="connsiteX2973" fmla="*/ 4702175 w 6435725"/>
              <a:gd name="connsiteY2973" fmla="*/ 5782468 h 6857998"/>
              <a:gd name="connsiteX2974" fmla="*/ 4707466 w 6435725"/>
              <a:gd name="connsiteY2974" fmla="*/ 5784849 h 6857998"/>
              <a:gd name="connsiteX2975" fmla="*/ 4712494 w 6435725"/>
              <a:gd name="connsiteY2975" fmla="*/ 5787230 h 6857998"/>
              <a:gd name="connsiteX2976" fmla="*/ 4714610 w 6435725"/>
              <a:gd name="connsiteY2976" fmla="*/ 5788553 h 6857998"/>
              <a:gd name="connsiteX2977" fmla="*/ 4716462 w 6435725"/>
              <a:gd name="connsiteY2977" fmla="*/ 5790141 h 6857998"/>
              <a:gd name="connsiteX2978" fmla="*/ 4718314 w 6435725"/>
              <a:gd name="connsiteY2978" fmla="*/ 5791993 h 6857998"/>
              <a:gd name="connsiteX2979" fmla="*/ 4719637 w 6435725"/>
              <a:gd name="connsiteY2979" fmla="*/ 5793845 h 6857998"/>
              <a:gd name="connsiteX2980" fmla="*/ 4720960 w 6435725"/>
              <a:gd name="connsiteY2980" fmla="*/ 5795962 h 6857998"/>
              <a:gd name="connsiteX2981" fmla="*/ 4722019 w 6435725"/>
              <a:gd name="connsiteY2981" fmla="*/ 5798343 h 6857998"/>
              <a:gd name="connsiteX2982" fmla="*/ 4722548 w 6435725"/>
              <a:gd name="connsiteY2982" fmla="*/ 5800724 h 6857998"/>
              <a:gd name="connsiteX2983" fmla="*/ 4723077 w 6435725"/>
              <a:gd name="connsiteY2983" fmla="*/ 5803899 h 6857998"/>
              <a:gd name="connsiteX2984" fmla="*/ 4723077 w 6435725"/>
              <a:gd name="connsiteY2984" fmla="*/ 5807074 h 6857998"/>
              <a:gd name="connsiteX2985" fmla="*/ 4722548 w 6435725"/>
              <a:gd name="connsiteY2985" fmla="*/ 5810778 h 6857998"/>
              <a:gd name="connsiteX2986" fmla="*/ 4725194 w 6435725"/>
              <a:gd name="connsiteY2986" fmla="*/ 5815541 h 6857998"/>
              <a:gd name="connsiteX2987" fmla="*/ 4726781 w 6435725"/>
              <a:gd name="connsiteY2987" fmla="*/ 5817922 h 6857998"/>
              <a:gd name="connsiteX2988" fmla="*/ 4728104 w 6435725"/>
              <a:gd name="connsiteY2988" fmla="*/ 5820568 h 6857998"/>
              <a:gd name="connsiteX2989" fmla="*/ 4728633 w 6435725"/>
              <a:gd name="connsiteY2989" fmla="*/ 5822949 h 6857998"/>
              <a:gd name="connsiteX2990" fmla="*/ 4728633 w 6435725"/>
              <a:gd name="connsiteY2990" fmla="*/ 5824008 h 6857998"/>
              <a:gd name="connsiteX2991" fmla="*/ 4728369 w 6435725"/>
              <a:gd name="connsiteY2991" fmla="*/ 5825066 h 6857998"/>
              <a:gd name="connsiteX2992" fmla="*/ 4728104 w 6435725"/>
              <a:gd name="connsiteY2992" fmla="*/ 5825595 h 6857998"/>
              <a:gd name="connsiteX2993" fmla="*/ 4727046 w 6435725"/>
              <a:gd name="connsiteY2993" fmla="*/ 5826653 h 6857998"/>
              <a:gd name="connsiteX2994" fmla="*/ 4726252 w 6435725"/>
              <a:gd name="connsiteY2994" fmla="*/ 5827183 h 6857998"/>
              <a:gd name="connsiteX2995" fmla="*/ 4724664 w 6435725"/>
              <a:gd name="connsiteY2995" fmla="*/ 5827976 h 6857998"/>
              <a:gd name="connsiteX2996" fmla="*/ 4720960 w 6435725"/>
              <a:gd name="connsiteY2996" fmla="*/ 5828505 h 6857998"/>
              <a:gd name="connsiteX2997" fmla="*/ 4718314 w 6435725"/>
              <a:gd name="connsiteY2997" fmla="*/ 5828505 h 6857998"/>
              <a:gd name="connsiteX2998" fmla="*/ 4715404 w 6435725"/>
              <a:gd name="connsiteY2998" fmla="*/ 5828241 h 6857998"/>
              <a:gd name="connsiteX2999" fmla="*/ 4713287 w 6435725"/>
              <a:gd name="connsiteY2999" fmla="*/ 5826918 h 6857998"/>
              <a:gd name="connsiteX3000" fmla="*/ 4711700 w 6435725"/>
              <a:gd name="connsiteY3000" fmla="*/ 5825330 h 6857998"/>
              <a:gd name="connsiteX3001" fmla="*/ 4710112 w 6435725"/>
              <a:gd name="connsiteY3001" fmla="*/ 5823478 h 6857998"/>
              <a:gd name="connsiteX3002" fmla="*/ 4709054 w 6435725"/>
              <a:gd name="connsiteY3002" fmla="*/ 5821362 h 6857998"/>
              <a:gd name="connsiteX3003" fmla="*/ 4707731 w 6435725"/>
              <a:gd name="connsiteY3003" fmla="*/ 5819245 h 6857998"/>
              <a:gd name="connsiteX3004" fmla="*/ 4705879 w 6435725"/>
              <a:gd name="connsiteY3004" fmla="*/ 5813953 h 6857998"/>
              <a:gd name="connsiteX3005" fmla="*/ 4704027 w 6435725"/>
              <a:gd name="connsiteY3005" fmla="*/ 5809191 h 6857998"/>
              <a:gd name="connsiteX3006" fmla="*/ 4703233 w 6435725"/>
              <a:gd name="connsiteY3006" fmla="*/ 5806810 h 6857998"/>
              <a:gd name="connsiteX3007" fmla="*/ 4701646 w 6435725"/>
              <a:gd name="connsiteY3007" fmla="*/ 5804428 h 6857998"/>
              <a:gd name="connsiteX3008" fmla="*/ 4700058 w 6435725"/>
              <a:gd name="connsiteY3008" fmla="*/ 5802576 h 6857998"/>
              <a:gd name="connsiteX3009" fmla="*/ 4698206 w 6435725"/>
              <a:gd name="connsiteY3009" fmla="*/ 5801253 h 6857998"/>
              <a:gd name="connsiteX3010" fmla="*/ 4695825 w 6435725"/>
              <a:gd name="connsiteY3010" fmla="*/ 5802576 h 6857998"/>
              <a:gd name="connsiteX3011" fmla="*/ 4693444 w 6435725"/>
              <a:gd name="connsiteY3011" fmla="*/ 5804428 h 6857998"/>
              <a:gd name="connsiteX3012" fmla="*/ 4691591 w 6435725"/>
              <a:gd name="connsiteY3012" fmla="*/ 5805751 h 6857998"/>
              <a:gd name="connsiteX3013" fmla="*/ 4689739 w 6435725"/>
              <a:gd name="connsiteY3013" fmla="*/ 5806810 h 6857998"/>
              <a:gd name="connsiteX3014" fmla="*/ 4687887 w 6435725"/>
              <a:gd name="connsiteY3014" fmla="*/ 5807603 h 6857998"/>
              <a:gd name="connsiteX3015" fmla="*/ 4686035 w 6435725"/>
              <a:gd name="connsiteY3015" fmla="*/ 5807868 h 6857998"/>
              <a:gd name="connsiteX3016" fmla="*/ 4684183 w 6435725"/>
              <a:gd name="connsiteY3016" fmla="*/ 5807868 h 6857998"/>
              <a:gd name="connsiteX3017" fmla="*/ 4682331 w 6435725"/>
              <a:gd name="connsiteY3017" fmla="*/ 5807603 h 6857998"/>
              <a:gd name="connsiteX3018" fmla="*/ 4680214 w 6435725"/>
              <a:gd name="connsiteY3018" fmla="*/ 5807339 h 6857998"/>
              <a:gd name="connsiteX3019" fmla="*/ 4678362 w 6435725"/>
              <a:gd name="connsiteY3019" fmla="*/ 5806810 h 6857998"/>
              <a:gd name="connsiteX3020" fmla="*/ 4674658 w 6435725"/>
              <a:gd name="connsiteY3020" fmla="*/ 5804958 h 6857998"/>
              <a:gd name="connsiteX3021" fmla="*/ 4670689 w 6435725"/>
              <a:gd name="connsiteY3021" fmla="*/ 5802576 h 6857998"/>
              <a:gd name="connsiteX3022" fmla="*/ 4663281 w 6435725"/>
              <a:gd name="connsiteY3022" fmla="*/ 5797814 h 6857998"/>
              <a:gd name="connsiteX3023" fmla="*/ 4659577 w 6435725"/>
              <a:gd name="connsiteY3023" fmla="*/ 5795697 h 6857998"/>
              <a:gd name="connsiteX3024" fmla="*/ 4655873 w 6435725"/>
              <a:gd name="connsiteY3024" fmla="*/ 5793845 h 6857998"/>
              <a:gd name="connsiteX3025" fmla="*/ 4654021 w 6435725"/>
              <a:gd name="connsiteY3025" fmla="*/ 5792787 h 6857998"/>
              <a:gd name="connsiteX3026" fmla="*/ 4652433 w 6435725"/>
              <a:gd name="connsiteY3026" fmla="*/ 5792522 h 6857998"/>
              <a:gd name="connsiteX3027" fmla="*/ 4650581 w 6435725"/>
              <a:gd name="connsiteY3027" fmla="*/ 5792258 h 6857998"/>
              <a:gd name="connsiteX3028" fmla="*/ 4648994 w 6435725"/>
              <a:gd name="connsiteY3028" fmla="*/ 5792258 h 6857998"/>
              <a:gd name="connsiteX3029" fmla="*/ 4647141 w 6435725"/>
              <a:gd name="connsiteY3029" fmla="*/ 5792522 h 6857998"/>
              <a:gd name="connsiteX3030" fmla="*/ 4645819 w 6435725"/>
              <a:gd name="connsiteY3030" fmla="*/ 5793051 h 6857998"/>
              <a:gd name="connsiteX3031" fmla="*/ 4644231 w 6435725"/>
              <a:gd name="connsiteY3031" fmla="*/ 5794110 h 6857998"/>
              <a:gd name="connsiteX3032" fmla="*/ 4642644 w 6435725"/>
              <a:gd name="connsiteY3032" fmla="*/ 5795433 h 6857998"/>
              <a:gd name="connsiteX3033" fmla="*/ 4641056 w 6435725"/>
              <a:gd name="connsiteY3033" fmla="*/ 5797285 h 6857998"/>
              <a:gd name="connsiteX3034" fmla="*/ 4639998 w 6435725"/>
              <a:gd name="connsiteY3034" fmla="*/ 5798872 h 6857998"/>
              <a:gd name="connsiteX3035" fmla="*/ 4638410 w 6435725"/>
              <a:gd name="connsiteY3035" fmla="*/ 5801783 h 6857998"/>
              <a:gd name="connsiteX3036" fmla="*/ 4637087 w 6435725"/>
              <a:gd name="connsiteY3036" fmla="*/ 5804958 h 6857998"/>
              <a:gd name="connsiteX3037" fmla="*/ 4636294 w 6435725"/>
              <a:gd name="connsiteY3037" fmla="*/ 5807339 h 6857998"/>
              <a:gd name="connsiteX3038" fmla="*/ 4635500 w 6435725"/>
              <a:gd name="connsiteY3038" fmla="*/ 5809720 h 6857998"/>
              <a:gd name="connsiteX3039" fmla="*/ 4635500 w 6435725"/>
              <a:gd name="connsiteY3039" fmla="*/ 5811837 h 6857998"/>
              <a:gd name="connsiteX3040" fmla="*/ 4635500 w 6435725"/>
              <a:gd name="connsiteY3040" fmla="*/ 5813689 h 6857998"/>
              <a:gd name="connsiteX3041" fmla="*/ 4636029 w 6435725"/>
              <a:gd name="connsiteY3041" fmla="*/ 5815541 h 6857998"/>
              <a:gd name="connsiteX3042" fmla="*/ 4636558 w 6435725"/>
              <a:gd name="connsiteY3042" fmla="*/ 5817128 h 6857998"/>
              <a:gd name="connsiteX3043" fmla="*/ 4637352 w 6435725"/>
              <a:gd name="connsiteY3043" fmla="*/ 5818716 h 6857998"/>
              <a:gd name="connsiteX3044" fmla="*/ 4638675 w 6435725"/>
              <a:gd name="connsiteY3044" fmla="*/ 5820303 h 6857998"/>
              <a:gd name="connsiteX3045" fmla="*/ 4639998 w 6435725"/>
              <a:gd name="connsiteY3045" fmla="*/ 5821362 h 6857998"/>
              <a:gd name="connsiteX3046" fmla="*/ 4641321 w 6435725"/>
              <a:gd name="connsiteY3046" fmla="*/ 5822420 h 6857998"/>
              <a:gd name="connsiteX3047" fmla="*/ 4644760 w 6435725"/>
              <a:gd name="connsiteY3047" fmla="*/ 5824537 h 6857998"/>
              <a:gd name="connsiteX3048" fmla="*/ 4648729 w 6435725"/>
              <a:gd name="connsiteY3048" fmla="*/ 5826389 h 6857998"/>
              <a:gd name="connsiteX3049" fmla="*/ 4652698 w 6435725"/>
              <a:gd name="connsiteY3049" fmla="*/ 5828241 h 6857998"/>
              <a:gd name="connsiteX3050" fmla="*/ 4657196 w 6435725"/>
              <a:gd name="connsiteY3050" fmla="*/ 5830093 h 6857998"/>
              <a:gd name="connsiteX3051" fmla="*/ 4661164 w 6435725"/>
              <a:gd name="connsiteY3051" fmla="*/ 5832210 h 6857998"/>
              <a:gd name="connsiteX3052" fmla="*/ 4664869 w 6435725"/>
              <a:gd name="connsiteY3052" fmla="*/ 5834591 h 6857998"/>
              <a:gd name="connsiteX3053" fmla="*/ 4666191 w 6435725"/>
              <a:gd name="connsiteY3053" fmla="*/ 5835914 h 6857998"/>
              <a:gd name="connsiteX3054" fmla="*/ 4667779 w 6435725"/>
              <a:gd name="connsiteY3054" fmla="*/ 5837501 h 6857998"/>
              <a:gd name="connsiteX3055" fmla="*/ 4669102 w 6435725"/>
              <a:gd name="connsiteY3055" fmla="*/ 5838824 h 6857998"/>
              <a:gd name="connsiteX3056" fmla="*/ 4670425 w 6435725"/>
              <a:gd name="connsiteY3056" fmla="*/ 5840676 h 6857998"/>
              <a:gd name="connsiteX3057" fmla="*/ 4671219 w 6435725"/>
              <a:gd name="connsiteY3057" fmla="*/ 5842528 h 6857998"/>
              <a:gd name="connsiteX3058" fmla="*/ 4671748 w 6435725"/>
              <a:gd name="connsiteY3058" fmla="*/ 5844645 h 6857998"/>
              <a:gd name="connsiteX3059" fmla="*/ 4672541 w 6435725"/>
              <a:gd name="connsiteY3059" fmla="*/ 5847291 h 6857998"/>
              <a:gd name="connsiteX3060" fmla="*/ 4672541 w 6435725"/>
              <a:gd name="connsiteY3060" fmla="*/ 5849672 h 6857998"/>
              <a:gd name="connsiteX3061" fmla="*/ 4672541 w 6435725"/>
              <a:gd name="connsiteY3061" fmla="*/ 5852847 h 6857998"/>
              <a:gd name="connsiteX3062" fmla="*/ 4671748 w 6435725"/>
              <a:gd name="connsiteY3062" fmla="*/ 5855758 h 6857998"/>
              <a:gd name="connsiteX3063" fmla="*/ 4668044 w 6435725"/>
              <a:gd name="connsiteY3063" fmla="*/ 5855228 h 6857998"/>
              <a:gd name="connsiteX3064" fmla="*/ 4663810 w 6435725"/>
              <a:gd name="connsiteY3064" fmla="*/ 5853905 h 6857998"/>
              <a:gd name="connsiteX3065" fmla="*/ 4655079 w 6435725"/>
              <a:gd name="connsiteY3065" fmla="*/ 5851524 h 6857998"/>
              <a:gd name="connsiteX3066" fmla="*/ 4645554 w 6435725"/>
              <a:gd name="connsiteY3066" fmla="*/ 5849143 h 6857998"/>
              <a:gd name="connsiteX3067" fmla="*/ 4640791 w 6435725"/>
              <a:gd name="connsiteY3067" fmla="*/ 5848085 h 6857998"/>
              <a:gd name="connsiteX3068" fmla="*/ 4636294 w 6435725"/>
              <a:gd name="connsiteY3068" fmla="*/ 5847820 h 6857998"/>
              <a:gd name="connsiteX3069" fmla="*/ 4631796 w 6435725"/>
              <a:gd name="connsiteY3069" fmla="*/ 5847820 h 6857998"/>
              <a:gd name="connsiteX3070" fmla="*/ 4629679 w 6435725"/>
              <a:gd name="connsiteY3070" fmla="*/ 5847820 h 6857998"/>
              <a:gd name="connsiteX3071" fmla="*/ 4627562 w 6435725"/>
              <a:gd name="connsiteY3071" fmla="*/ 5848349 h 6857998"/>
              <a:gd name="connsiteX3072" fmla="*/ 4625446 w 6435725"/>
              <a:gd name="connsiteY3072" fmla="*/ 5849143 h 6857998"/>
              <a:gd name="connsiteX3073" fmla="*/ 4623594 w 6435725"/>
              <a:gd name="connsiteY3073" fmla="*/ 5849672 h 6857998"/>
              <a:gd name="connsiteX3074" fmla="*/ 4621741 w 6435725"/>
              <a:gd name="connsiteY3074" fmla="*/ 5850995 h 6857998"/>
              <a:gd name="connsiteX3075" fmla="*/ 4619889 w 6435725"/>
              <a:gd name="connsiteY3075" fmla="*/ 5852053 h 6857998"/>
              <a:gd name="connsiteX3076" fmla="*/ 4618302 w 6435725"/>
              <a:gd name="connsiteY3076" fmla="*/ 5853641 h 6857998"/>
              <a:gd name="connsiteX3077" fmla="*/ 4616450 w 6435725"/>
              <a:gd name="connsiteY3077" fmla="*/ 5855493 h 6857998"/>
              <a:gd name="connsiteX3078" fmla="*/ 4615391 w 6435725"/>
              <a:gd name="connsiteY3078" fmla="*/ 5857345 h 6857998"/>
              <a:gd name="connsiteX3079" fmla="*/ 4613804 w 6435725"/>
              <a:gd name="connsiteY3079" fmla="*/ 5859726 h 6857998"/>
              <a:gd name="connsiteX3080" fmla="*/ 4612746 w 6435725"/>
              <a:gd name="connsiteY3080" fmla="*/ 5862637 h 6857998"/>
              <a:gd name="connsiteX3081" fmla="*/ 4611687 w 6435725"/>
              <a:gd name="connsiteY3081" fmla="*/ 5865547 h 6857998"/>
              <a:gd name="connsiteX3082" fmla="*/ 4610629 w 6435725"/>
              <a:gd name="connsiteY3082" fmla="*/ 5868987 h 6857998"/>
              <a:gd name="connsiteX3083" fmla="*/ 4610100 w 6435725"/>
              <a:gd name="connsiteY3083" fmla="*/ 5872691 h 6857998"/>
              <a:gd name="connsiteX3084" fmla="*/ 4608777 w 6435725"/>
              <a:gd name="connsiteY3084" fmla="*/ 5878776 h 6857998"/>
              <a:gd name="connsiteX3085" fmla="*/ 4606925 w 6435725"/>
              <a:gd name="connsiteY3085" fmla="*/ 5885126 h 6857998"/>
              <a:gd name="connsiteX3086" fmla="*/ 4604544 w 6435725"/>
              <a:gd name="connsiteY3086" fmla="*/ 5891212 h 6857998"/>
              <a:gd name="connsiteX3087" fmla="*/ 4602162 w 6435725"/>
              <a:gd name="connsiteY3087" fmla="*/ 5897297 h 6857998"/>
              <a:gd name="connsiteX3088" fmla="*/ 4598987 w 6435725"/>
              <a:gd name="connsiteY3088" fmla="*/ 5903383 h 6857998"/>
              <a:gd name="connsiteX3089" fmla="*/ 4596341 w 6435725"/>
              <a:gd name="connsiteY3089" fmla="*/ 5909468 h 6857998"/>
              <a:gd name="connsiteX3090" fmla="*/ 4590256 w 6435725"/>
              <a:gd name="connsiteY3090" fmla="*/ 5921110 h 6857998"/>
              <a:gd name="connsiteX3091" fmla="*/ 4584700 w 6435725"/>
              <a:gd name="connsiteY3091" fmla="*/ 5931958 h 6857998"/>
              <a:gd name="connsiteX3092" fmla="*/ 4582054 w 6435725"/>
              <a:gd name="connsiteY3092" fmla="*/ 5936720 h 6857998"/>
              <a:gd name="connsiteX3093" fmla="*/ 4580202 w 6435725"/>
              <a:gd name="connsiteY3093" fmla="*/ 5941218 h 6857998"/>
              <a:gd name="connsiteX3094" fmla="*/ 4579144 w 6435725"/>
              <a:gd name="connsiteY3094" fmla="*/ 5945187 h 6857998"/>
              <a:gd name="connsiteX3095" fmla="*/ 4578350 w 6435725"/>
              <a:gd name="connsiteY3095" fmla="*/ 5948626 h 6857998"/>
              <a:gd name="connsiteX3096" fmla="*/ 4578350 w 6435725"/>
              <a:gd name="connsiteY3096" fmla="*/ 5950214 h 6857998"/>
              <a:gd name="connsiteX3097" fmla="*/ 4578350 w 6435725"/>
              <a:gd name="connsiteY3097" fmla="*/ 5951537 h 6857998"/>
              <a:gd name="connsiteX3098" fmla="*/ 4579144 w 6435725"/>
              <a:gd name="connsiteY3098" fmla="*/ 5952860 h 6857998"/>
              <a:gd name="connsiteX3099" fmla="*/ 4579673 w 6435725"/>
              <a:gd name="connsiteY3099" fmla="*/ 5953918 h 6857998"/>
              <a:gd name="connsiteX3100" fmla="*/ 4582848 w 6435725"/>
              <a:gd name="connsiteY3100" fmla="*/ 5958945 h 6857998"/>
              <a:gd name="connsiteX3101" fmla="*/ 4585758 w 6435725"/>
              <a:gd name="connsiteY3101" fmla="*/ 5963972 h 6857998"/>
              <a:gd name="connsiteX3102" fmla="*/ 4587875 w 6435725"/>
              <a:gd name="connsiteY3102" fmla="*/ 5968470 h 6857998"/>
              <a:gd name="connsiteX3103" fmla="*/ 4589727 w 6435725"/>
              <a:gd name="connsiteY3103" fmla="*/ 5973497 h 6857998"/>
              <a:gd name="connsiteX3104" fmla="*/ 4591314 w 6435725"/>
              <a:gd name="connsiteY3104" fmla="*/ 5977995 h 6857998"/>
              <a:gd name="connsiteX3105" fmla="*/ 4592373 w 6435725"/>
              <a:gd name="connsiteY3105" fmla="*/ 5982228 h 6857998"/>
              <a:gd name="connsiteX3106" fmla="*/ 4592637 w 6435725"/>
              <a:gd name="connsiteY3106" fmla="*/ 5986991 h 6857998"/>
              <a:gd name="connsiteX3107" fmla="*/ 4592902 w 6435725"/>
              <a:gd name="connsiteY3107" fmla="*/ 5991224 h 6857998"/>
              <a:gd name="connsiteX3108" fmla="*/ 4592637 w 6435725"/>
              <a:gd name="connsiteY3108" fmla="*/ 5995458 h 6857998"/>
              <a:gd name="connsiteX3109" fmla="*/ 4592373 w 6435725"/>
              <a:gd name="connsiteY3109" fmla="*/ 5999955 h 6857998"/>
              <a:gd name="connsiteX3110" fmla="*/ 4591314 w 6435725"/>
              <a:gd name="connsiteY3110" fmla="*/ 6004189 h 6857998"/>
              <a:gd name="connsiteX3111" fmla="*/ 4590521 w 6435725"/>
              <a:gd name="connsiteY3111" fmla="*/ 6008158 h 6857998"/>
              <a:gd name="connsiteX3112" fmla="*/ 4589198 w 6435725"/>
              <a:gd name="connsiteY3112" fmla="*/ 6012126 h 6857998"/>
              <a:gd name="connsiteX3113" fmla="*/ 4587610 w 6435725"/>
              <a:gd name="connsiteY3113" fmla="*/ 6016360 h 6857998"/>
              <a:gd name="connsiteX3114" fmla="*/ 4584435 w 6435725"/>
              <a:gd name="connsiteY3114" fmla="*/ 6024562 h 6857998"/>
              <a:gd name="connsiteX3115" fmla="*/ 4580731 w 6435725"/>
              <a:gd name="connsiteY3115" fmla="*/ 6032235 h 6857998"/>
              <a:gd name="connsiteX3116" fmla="*/ 4576762 w 6435725"/>
              <a:gd name="connsiteY3116" fmla="*/ 6039908 h 6857998"/>
              <a:gd name="connsiteX3117" fmla="*/ 4572529 w 6435725"/>
              <a:gd name="connsiteY3117" fmla="*/ 6047845 h 6857998"/>
              <a:gd name="connsiteX3118" fmla="*/ 4568560 w 6435725"/>
              <a:gd name="connsiteY3118" fmla="*/ 6055518 h 6857998"/>
              <a:gd name="connsiteX3119" fmla="*/ 4565385 w 6435725"/>
              <a:gd name="connsiteY3119" fmla="*/ 6063455 h 6857998"/>
              <a:gd name="connsiteX3120" fmla="*/ 4564062 w 6435725"/>
              <a:gd name="connsiteY3120" fmla="*/ 6067424 h 6857998"/>
              <a:gd name="connsiteX3121" fmla="*/ 4562475 w 6435725"/>
              <a:gd name="connsiteY3121" fmla="*/ 6071393 h 6857998"/>
              <a:gd name="connsiteX3122" fmla="*/ 4561681 w 6435725"/>
              <a:gd name="connsiteY3122" fmla="*/ 6075362 h 6857998"/>
              <a:gd name="connsiteX3123" fmla="*/ 4560887 w 6435725"/>
              <a:gd name="connsiteY3123" fmla="*/ 6079330 h 6857998"/>
              <a:gd name="connsiteX3124" fmla="*/ 4560358 w 6435725"/>
              <a:gd name="connsiteY3124" fmla="*/ 6083299 h 6857998"/>
              <a:gd name="connsiteX3125" fmla="*/ 4560358 w 6435725"/>
              <a:gd name="connsiteY3125" fmla="*/ 6087797 h 6857998"/>
              <a:gd name="connsiteX3126" fmla="*/ 4560094 w 6435725"/>
              <a:gd name="connsiteY3126" fmla="*/ 6093353 h 6857998"/>
              <a:gd name="connsiteX3127" fmla="*/ 4559035 w 6435725"/>
              <a:gd name="connsiteY3127" fmla="*/ 6099174 h 6857998"/>
              <a:gd name="connsiteX3128" fmla="*/ 4556919 w 6435725"/>
              <a:gd name="connsiteY3128" fmla="*/ 6111345 h 6857998"/>
              <a:gd name="connsiteX3129" fmla="*/ 4556389 w 6435725"/>
              <a:gd name="connsiteY3129" fmla="*/ 6117166 h 6857998"/>
              <a:gd name="connsiteX3130" fmla="*/ 4556125 w 6435725"/>
              <a:gd name="connsiteY3130" fmla="*/ 6120076 h 6857998"/>
              <a:gd name="connsiteX3131" fmla="*/ 4556125 w 6435725"/>
              <a:gd name="connsiteY3131" fmla="*/ 6122722 h 6857998"/>
              <a:gd name="connsiteX3132" fmla="*/ 4556389 w 6435725"/>
              <a:gd name="connsiteY3132" fmla="*/ 6124839 h 6857998"/>
              <a:gd name="connsiteX3133" fmla="*/ 4556919 w 6435725"/>
              <a:gd name="connsiteY3133" fmla="*/ 6126955 h 6857998"/>
              <a:gd name="connsiteX3134" fmla="*/ 4557712 w 6435725"/>
              <a:gd name="connsiteY3134" fmla="*/ 6129072 h 6857998"/>
              <a:gd name="connsiteX3135" fmla="*/ 4558771 w 6435725"/>
              <a:gd name="connsiteY3135" fmla="*/ 6130660 h 6857998"/>
              <a:gd name="connsiteX3136" fmla="*/ 4562210 w 6435725"/>
              <a:gd name="connsiteY3136" fmla="*/ 6134364 h 6857998"/>
              <a:gd name="connsiteX3137" fmla="*/ 4564856 w 6435725"/>
              <a:gd name="connsiteY3137" fmla="*/ 6138068 h 6857998"/>
              <a:gd name="connsiteX3138" fmla="*/ 4567502 w 6435725"/>
              <a:gd name="connsiteY3138" fmla="*/ 6141772 h 6857998"/>
              <a:gd name="connsiteX3139" fmla="*/ 4569354 w 6435725"/>
              <a:gd name="connsiteY3139" fmla="*/ 6145212 h 6857998"/>
              <a:gd name="connsiteX3140" fmla="*/ 4570677 w 6435725"/>
              <a:gd name="connsiteY3140" fmla="*/ 6148651 h 6857998"/>
              <a:gd name="connsiteX3141" fmla="*/ 4571735 w 6435725"/>
              <a:gd name="connsiteY3141" fmla="*/ 6151562 h 6857998"/>
              <a:gd name="connsiteX3142" fmla="*/ 4572529 w 6435725"/>
              <a:gd name="connsiteY3142" fmla="*/ 6154737 h 6857998"/>
              <a:gd name="connsiteX3143" fmla="*/ 4573058 w 6435725"/>
              <a:gd name="connsiteY3143" fmla="*/ 6157647 h 6857998"/>
              <a:gd name="connsiteX3144" fmla="*/ 4573058 w 6435725"/>
              <a:gd name="connsiteY3144" fmla="*/ 6160558 h 6857998"/>
              <a:gd name="connsiteX3145" fmla="*/ 4573058 w 6435725"/>
              <a:gd name="connsiteY3145" fmla="*/ 6163468 h 6857998"/>
              <a:gd name="connsiteX3146" fmla="*/ 4572264 w 6435725"/>
              <a:gd name="connsiteY3146" fmla="*/ 6166378 h 6857998"/>
              <a:gd name="connsiteX3147" fmla="*/ 4571735 w 6435725"/>
              <a:gd name="connsiteY3147" fmla="*/ 6168760 h 6857998"/>
              <a:gd name="connsiteX3148" fmla="*/ 4570677 w 6435725"/>
              <a:gd name="connsiteY3148" fmla="*/ 6171670 h 6857998"/>
              <a:gd name="connsiteX3149" fmla="*/ 4569619 w 6435725"/>
              <a:gd name="connsiteY3149" fmla="*/ 6174051 h 6857998"/>
              <a:gd name="connsiteX3150" fmla="*/ 4566708 w 6435725"/>
              <a:gd name="connsiteY3150" fmla="*/ 6178814 h 6857998"/>
              <a:gd name="connsiteX3151" fmla="*/ 4563004 w 6435725"/>
              <a:gd name="connsiteY3151" fmla="*/ 6183576 h 6857998"/>
              <a:gd name="connsiteX3152" fmla="*/ 4559300 w 6435725"/>
              <a:gd name="connsiteY3152" fmla="*/ 6188074 h 6857998"/>
              <a:gd name="connsiteX3153" fmla="*/ 4551098 w 6435725"/>
              <a:gd name="connsiteY3153" fmla="*/ 6197335 h 6857998"/>
              <a:gd name="connsiteX3154" fmla="*/ 4547129 w 6435725"/>
              <a:gd name="connsiteY3154" fmla="*/ 6201833 h 6857998"/>
              <a:gd name="connsiteX3155" fmla="*/ 4543425 w 6435725"/>
              <a:gd name="connsiteY3155" fmla="*/ 6206595 h 6857998"/>
              <a:gd name="connsiteX3156" fmla="*/ 4539985 w 6435725"/>
              <a:gd name="connsiteY3156" fmla="*/ 6211093 h 6857998"/>
              <a:gd name="connsiteX3157" fmla="*/ 4538662 w 6435725"/>
              <a:gd name="connsiteY3157" fmla="*/ 6213739 h 6857998"/>
              <a:gd name="connsiteX3158" fmla="*/ 4537339 w 6435725"/>
              <a:gd name="connsiteY3158" fmla="*/ 6216120 h 6857998"/>
              <a:gd name="connsiteX3159" fmla="*/ 4535223 w 6435725"/>
              <a:gd name="connsiteY3159" fmla="*/ 6229878 h 6857998"/>
              <a:gd name="connsiteX3160" fmla="*/ 4540514 w 6435725"/>
              <a:gd name="connsiteY3160" fmla="*/ 6246812 h 6857998"/>
              <a:gd name="connsiteX3161" fmla="*/ 4545806 w 6435725"/>
              <a:gd name="connsiteY3161" fmla="*/ 6263745 h 6857998"/>
              <a:gd name="connsiteX3162" fmla="*/ 4551362 w 6435725"/>
              <a:gd name="connsiteY3162" fmla="*/ 6280678 h 6857998"/>
              <a:gd name="connsiteX3163" fmla="*/ 4556389 w 6435725"/>
              <a:gd name="connsiteY3163" fmla="*/ 6297876 h 6857998"/>
              <a:gd name="connsiteX3164" fmla="*/ 4558771 w 6435725"/>
              <a:gd name="connsiteY3164" fmla="*/ 6306343 h 6857998"/>
              <a:gd name="connsiteX3165" fmla="*/ 4560887 w 6435725"/>
              <a:gd name="connsiteY3165" fmla="*/ 6315074 h 6857998"/>
              <a:gd name="connsiteX3166" fmla="*/ 4562739 w 6435725"/>
              <a:gd name="connsiteY3166" fmla="*/ 6323805 h 6857998"/>
              <a:gd name="connsiteX3167" fmla="*/ 4564327 w 6435725"/>
              <a:gd name="connsiteY3167" fmla="*/ 6332801 h 6857998"/>
              <a:gd name="connsiteX3168" fmla="*/ 4565650 w 6435725"/>
              <a:gd name="connsiteY3168" fmla="*/ 6341797 h 6857998"/>
              <a:gd name="connsiteX3169" fmla="*/ 4566444 w 6435725"/>
              <a:gd name="connsiteY3169" fmla="*/ 6350528 h 6857998"/>
              <a:gd name="connsiteX3170" fmla="*/ 4566708 w 6435725"/>
              <a:gd name="connsiteY3170" fmla="*/ 6359789 h 6857998"/>
              <a:gd name="connsiteX3171" fmla="*/ 4567237 w 6435725"/>
              <a:gd name="connsiteY3171" fmla="*/ 6369049 h 6857998"/>
              <a:gd name="connsiteX3172" fmla="*/ 4563533 w 6435725"/>
              <a:gd name="connsiteY3172" fmla="*/ 6369578 h 6857998"/>
              <a:gd name="connsiteX3173" fmla="*/ 4560358 w 6435725"/>
              <a:gd name="connsiteY3173" fmla="*/ 6369578 h 6857998"/>
              <a:gd name="connsiteX3174" fmla="*/ 4556919 w 6435725"/>
              <a:gd name="connsiteY3174" fmla="*/ 6369314 h 6857998"/>
              <a:gd name="connsiteX3175" fmla="*/ 4554273 w 6435725"/>
              <a:gd name="connsiteY3175" fmla="*/ 6368785 h 6857998"/>
              <a:gd name="connsiteX3176" fmla="*/ 4551098 w 6435725"/>
              <a:gd name="connsiteY3176" fmla="*/ 6367726 h 6857998"/>
              <a:gd name="connsiteX3177" fmla="*/ 4548452 w 6435725"/>
              <a:gd name="connsiteY3177" fmla="*/ 6366668 h 6857998"/>
              <a:gd name="connsiteX3178" fmla="*/ 4543160 w 6435725"/>
              <a:gd name="connsiteY3178" fmla="*/ 6363493 h 6857998"/>
              <a:gd name="connsiteX3179" fmla="*/ 4532841 w 6435725"/>
              <a:gd name="connsiteY3179" fmla="*/ 6356878 h 6857998"/>
              <a:gd name="connsiteX3180" fmla="*/ 4527550 w 6435725"/>
              <a:gd name="connsiteY3180" fmla="*/ 6353968 h 6857998"/>
              <a:gd name="connsiteX3181" fmla="*/ 4524639 w 6435725"/>
              <a:gd name="connsiteY3181" fmla="*/ 6352645 h 6857998"/>
              <a:gd name="connsiteX3182" fmla="*/ 4521729 w 6435725"/>
              <a:gd name="connsiteY3182" fmla="*/ 6351851 h 6857998"/>
              <a:gd name="connsiteX3183" fmla="*/ 4518289 w 6435725"/>
              <a:gd name="connsiteY3183" fmla="*/ 6351587 h 6857998"/>
              <a:gd name="connsiteX3184" fmla="*/ 4514850 w 6435725"/>
              <a:gd name="connsiteY3184" fmla="*/ 6351322 h 6857998"/>
              <a:gd name="connsiteX3185" fmla="*/ 4511939 w 6435725"/>
              <a:gd name="connsiteY3185" fmla="*/ 6351322 h 6857998"/>
              <a:gd name="connsiteX3186" fmla="*/ 4508500 w 6435725"/>
              <a:gd name="connsiteY3186" fmla="*/ 6351587 h 6857998"/>
              <a:gd name="connsiteX3187" fmla="*/ 4505325 w 6435725"/>
              <a:gd name="connsiteY3187" fmla="*/ 6351851 h 6857998"/>
              <a:gd name="connsiteX3188" fmla="*/ 4502414 w 6435725"/>
              <a:gd name="connsiteY3188" fmla="*/ 6352380 h 6857998"/>
              <a:gd name="connsiteX3189" fmla="*/ 4496064 w 6435725"/>
              <a:gd name="connsiteY3189" fmla="*/ 6353968 h 6857998"/>
              <a:gd name="connsiteX3190" fmla="*/ 4490244 w 6435725"/>
              <a:gd name="connsiteY3190" fmla="*/ 6356085 h 6857998"/>
              <a:gd name="connsiteX3191" fmla="*/ 4484687 w 6435725"/>
              <a:gd name="connsiteY3191" fmla="*/ 6359260 h 6857998"/>
              <a:gd name="connsiteX3192" fmla="*/ 4479396 w 6435725"/>
              <a:gd name="connsiteY3192" fmla="*/ 6362964 h 6857998"/>
              <a:gd name="connsiteX3193" fmla="*/ 4474104 w 6435725"/>
              <a:gd name="connsiteY3193" fmla="*/ 6366933 h 6857998"/>
              <a:gd name="connsiteX3194" fmla="*/ 4479925 w 6435725"/>
              <a:gd name="connsiteY3194" fmla="*/ 6390745 h 6857998"/>
              <a:gd name="connsiteX3195" fmla="*/ 4482041 w 6435725"/>
              <a:gd name="connsiteY3195" fmla="*/ 6395508 h 6857998"/>
              <a:gd name="connsiteX3196" fmla="*/ 4483894 w 6435725"/>
              <a:gd name="connsiteY3196" fmla="*/ 6399476 h 6857998"/>
              <a:gd name="connsiteX3197" fmla="*/ 4485216 w 6435725"/>
              <a:gd name="connsiteY3197" fmla="*/ 6403445 h 6857998"/>
              <a:gd name="connsiteX3198" fmla="*/ 4486010 w 6435725"/>
              <a:gd name="connsiteY3198" fmla="*/ 6407149 h 6857998"/>
              <a:gd name="connsiteX3199" fmla="*/ 4486539 w 6435725"/>
              <a:gd name="connsiteY3199" fmla="*/ 6410853 h 6857998"/>
              <a:gd name="connsiteX3200" fmla="*/ 4487069 w 6435725"/>
              <a:gd name="connsiteY3200" fmla="*/ 6413764 h 6857998"/>
              <a:gd name="connsiteX3201" fmla="*/ 4487333 w 6435725"/>
              <a:gd name="connsiteY3201" fmla="*/ 6416939 h 6857998"/>
              <a:gd name="connsiteX3202" fmla="*/ 4487069 w 6435725"/>
              <a:gd name="connsiteY3202" fmla="*/ 6419320 h 6857998"/>
              <a:gd name="connsiteX3203" fmla="*/ 4486275 w 6435725"/>
              <a:gd name="connsiteY3203" fmla="*/ 6421966 h 6857998"/>
              <a:gd name="connsiteX3204" fmla="*/ 4485746 w 6435725"/>
              <a:gd name="connsiteY3204" fmla="*/ 6424347 h 6857998"/>
              <a:gd name="connsiteX3205" fmla="*/ 4484423 w 6435725"/>
              <a:gd name="connsiteY3205" fmla="*/ 6426464 h 6857998"/>
              <a:gd name="connsiteX3206" fmla="*/ 4483364 w 6435725"/>
              <a:gd name="connsiteY3206" fmla="*/ 6428316 h 6857998"/>
              <a:gd name="connsiteX3207" fmla="*/ 4482041 w 6435725"/>
              <a:gd name="connsiteY3207" fmla="*/ 6429903 h 6857998"/>
              <a:gd name="connsiteX3208" fmla="*/ 4480189 w 6435725"/>
              <a:gd name="connsiteY3208" fmla="*/ 6431491 h 6857998"/>
              <a:gd name="connsiteX3209" fmla="*/ 4478337 w 6435725"/>
              <a:gd name="connsiteY3209" fmla="*/ 6432814 h 6857998"/>
              <a:gd name="connsiteX3210" fmla="*/ 4476485 w 6435725"/>
              <a:gd name="connsiteY3210" fmla="*/ 6434137 h 6857998"/>
              <a:gd name="connsiteX3211" fmla="*/ 4472252 w 6435725"/>
              <a:gd name="connsiteY3211" fmla="*/ 6436253 h 6857998"/>
              <a:gd name="connsiteX3212" fmla="*/ 4467225 w 6435725"/>
              <a:gd name="connsiteY3212" fmla="*/ 6438105 h 6857998"/>
              <a:gd name="connsiteX3213" fmla="*/ 4462198 w 6435725"/>
              <a:gd name="connsiteY3213" fmla="*/ 6439693 h 6857998"/>
              <a:gd name="connsiteX3214" fmla="*/ 4456641 w 6435725"/>
              <a:gd name="connsiteY3214" fmla="*/ 6441280 h 6857998"/>
              <a:gd name="connsiteX3215" fmla="*/ 4445529 w 6435725"/>
              <a:gd name="connsiteY3215" fmla="*/ 6443662 h 6857998"/>
              <a:gd name="connsiteX3216" fmla="*/ 4439973 w 6435725"/>
              <a:gd name="connsiteY3216" fmla="*/ 6444985 h 6857998"/>
              <a:gd name="connsiteX3217" fmla="*/ 4434681 w 6435725"/>
              <a:gd name="connsiteY3217" fmla="*/ 6446308 h 6857998"/>
              <a:gd name="connsiteX3218" fmla="*/ 4430183 w 6435725"/>
              <a:gd name="connsiteY3218" fmla="*/ 6451864 h 6857998"/>
              <a:gd name="connsiteX3219" fmla="*/ 4425421 w 6435725"/>
              <a:gd name="connsiteY3219" fmla="*/ 6457420 h 6857998"/>
              <a:gd name="connsiteX3220" fmla="*/ 4420658 w 6435725"/>
              <a:gd name="connsiteY3220" fmla="*/ 6462712 h 6857998"/>
              <a:gd name="connsiteX3221" fmla="*/ 4415631 w 6435725"/>
              <a:gd name="connsiteY3221" fmla="*/ 6467210 h 6857998"/>
              <a:gd name="connsiteX3222" fmla="*/ 4410339 w 6435725"/>
              <a:gd name="connsiteY3222" fmla="*/ 6471972 h 6857998"/>
              <a:gd name="connsiteX3223" fmla="*/ 4405048 w 6435725"/>
              <a:gd name="connsiteY3223" fmla="*/ 6476205 h 6857998"/>
              <a:gd name="connsiteX3224" fmla="*/ 4399491 w 6435725"/>
              <a:gd name="connsiteY3224" fmla="*/ 6480174 h 6857998"/>
              <a:gd name="connsiteX3225" fmla="*/ 4393935 w 6435725"/>
              <a:gd name="connsiteY3225" fmla="*/ 6483614 h 6857998"/>
              <a:gd name="connsiteX3226" fmla="*/ 4387850 w 6435725"/>
              <a:gd name="connsiteY3226" fmla="*/ 6487053 h 6857998"/>
              <a:gd name="connsiteX3227" fmla="*/ 4382029 w 6435725"/>
              <a:gd name="connsiteY3227" fmla="*/ 6489699 h 6857998"/>
              <a:gd name="connsiteX3228" fmla="*/ 4375414 w 6435725"/>
              <a:gd name="connsiteY3228" fmla="*/ 6492080 h 6857998"/>
              <a:gd name="connsiteX3229" fmla="*/ 4369064 w 6435725"/>
              <a:gd name="connsiteY3229" fmla="*/ 6494462 h 6857998"/>
              <a:gd name="connsiteX3230" fmla="*/ 4362185 w 6435725"/>
              <a:gd name="connsiteY3230" fmla="*/ 6496314 h 6857998"/>
              <a:gd name="connsiteX3231" fmla="*/ 4355306 w 6435725"/>
              <a:gd name="connsiteY3231" fmla="*/ 6497372 h 6857998"/>
              <a:gd name="connsiteX3232" fmla="*/ 4348162 w 6435725"/>
              <a:gd name="connsiteY3232" fmla="*/ 6498430 h 6857998"/>
              <a:gd name="connsiteX3233" fmla="*/ 4340489 w 6435725"/>
              <a:gd name="connsiteY3233" fmla="*/ 6498695 h 6857998"/>
              <a:gd name="connsiteX3234" fmla="*/ 4136760 w 6435725"/>
              <a:gd name="connsiteY3234" fmla="*/ 6611672 h 6857998"/>
              <a:gd name="connsiteX3235" fmla="*/ 4071144 w 6435725"/>
              <a:gd name="connsiteY3235" fmla="*/ 6638660 h 6857998"/>
              <a:gd name="connsiteX3236" fmla="*/ 4059767 w 6435725"/>
              <a:gd name="connsiteY3236" fmla="*/ 6642893 h 6857998"/>
              <a:gd name="connsiteX3237" fmla="*/ 4048919 w 6435725"/>
              <a:gd name="connsiteY3237" fmla="*/ 6646597 h 6857998"/>
              <a:gd name="connsiteX3238" fmla="*/ 4043627 w 6435725"/>
              <a:gd name="connsiteY3238" fmla="*/ 6647920 h 6857998"/>
              <a:gd name="connsiteX3239" fmla="*/ 4038864 w 6435725"/>
              <a:gd name="connsiteY3239" fmla="*/ 6649243 h 6857998"/>
              <a:gd name="connsiteX3240" fmla="*/ 4033837 w 6435725"/>
              <a:gd name="connsiteY3240" fmla="*/ 6650037 h 6857998"/>
              <a:gd name="connsiteX3241" fmla="*/ 4029339 w 6435725"/>
              <a:gd name="connsiteY3241" fmla="*/ 6651095 h 6857998"/>
              <a:gd name="connsiteX3242" fmla="*/ 4024577 w 6435725"/>
              <a:gd name="connsiteY3242" fmla="*/ 6651360 h 6857998"/>
              <a:gd name="connsiteX3243" fmla="*/ 4020079 w 6435725"/>
              <a:gd name="connsiteY3243" fmla="*/ 6651889 h 6857998"/>
              <a:gd name="connsiteX3244" fmla="*/ 4015846 w 6435725"/>
              <a:gd name="connsiteY3244" fmla="*/ 6651889 h 6857998"/>
              <a:gd name="connsiteX3245" fmla="*/ 4011612 w 6435725"/>
              <a:gd name="connsiteY3245" fmla="*/ 6651624 h 6857998"/>
              <a:gd name="connsiteX3246" fmla="*/ 4007114 w 6435725"/>
              <a:gd name="connsiteY3246" fmla="*/ 6651624 h 6857998"/>
              <a:gd name="connsiteX3247" fmla="*/ 4003146 w 6435725"/>
              <a:gd name="connsiteY3247" fmla="*/ 6651095 h 6857998"/>
              <a:gd name="connsiteX3248" fmla="*/ 3999177 w 6435725"/>
              <a:gd name="connsiteY3248" fmla="*/ 6650301 h 6857998"/>
              <a:gd name="connsiteX3249" fmla="*/ 3995208 w 6435725"/>
              <a:gd name="connsiteY3249" fmla="*/ 6649508 h 6857998"/>
              <a:gd name="connsiteX3250" fmla="*/ 3991239 w 6435725"/>
              <a:gd name="connsiteY3250" fmla="*/ 6648185 h 6857998"/>
              <a:gd name="connsiteX3251" fmla="*/ 3987271 w 6435725"/>
              <a:gd name="connsiteY3251" fmla="*/ 6647126 h 6857998"/>
              <a:gd name="connsiteX3252" fmla="*/ 3979598 w 6435725"/>
              <a:gd name="connsiteY3252" fmla="*/ 6643951 h 6857998"/>
              <a:gd name="connsiteX3253" fmla="*/ 3972189 w 6435725"/>
              <a:gd name="connsiteY3253" fmla="*/ 6640247 h 6857998"/>
              <a:gd name="connsiteX3254" fmla="*/ 3964517 w 6435725"/>
              <a:gd name="connsiteY3254" fmla="*/ 6636014 h 6857998"/>
              <a:gd name="connsiteX3255" fmla="*/ 3957108 w 6435725"/>
              <a:gd name="connsiteY3255" fmla="*/ 6630987 h 6857998"/>
              <a:gd name="connsiteX3256" fmla="*/ 3949435 w 6435725"/>
              <a:gd name="connsiteY3256" fmla="*/ 6625430 h 6857998"/>
              <a:gd name="connsiteX3257" fmla="*/ 3941498 w 6435725"/>
              <a:gd name="connsiteY3257" fmla="*/ 6619610 h 6857998"/>
              <a:gd name="connsiteX3258" fmla="*/ 3933560 w 6435725"/>
              <a:gd name="connsiteY3258" fmla="*/ 6612995 h 6857998"/>
              <a:gd name="connsiteX3259" fmla="*/ 3929062 w 6435725"/>
              <a:gd name="connsiteY3259" fmla="*/ 6609291 h 6857998"/>
              <a:gd name="connsiteX3260" fmla="*/ 3925094 w 6435725"/>
              <a:gd name="connsiteY3260" fmla="*/ 6605587 h 6857998"/>
              <a:gd name="connsiteX3261" fmla="*/ 3921125 w 6435725"/>
              <a:gd name="connsiteY3261" fmla="*/ 6601618 h 6857998"/>
              <a:gd name="connsiteX3262" fmla="*/ 3917421 w 6435725"/>
              <a:gd name="connsiteY3262" fmla="*/ 6597649 h 6857998"/>
              <a:gd name="connsiteX3263" fmla="*/ 3910806 w 6435725"/>
              <a:gd name="connsiteY3263" fmla="*/ 6589183 h 6857998"/>
              <a:gd name="connsiteX3264" fmla="*/ 3904192 w 6435725"/>
              <a:gd name="connsiteY3264" fmla="*/ 6580716 h 6857998"/>
              <a:gd name="connsiteX3265" fmla="*/ 3898106 w 6435725"/>
              <a:gd name="connsiteY3265" fmla="*/ 6571720 h 6857998"/>
              <a:gd name="connsiteX3266" fmla="*/ 3892550 w 6435725"/>
              <a:gd name="connsiteY3266" fmla="*/ 6562460 h 6857998"/>
              <a:gd name="connsiteX3267" fmla="*/ 3881702 w 6435725"/>
              <a:gd name="connsiteY3267" fmla="*/ 6544203 h 6857998"/>
              <a:gd name="connsiteX3268" fmla="*/ 3876146 w 6435725"/>
              <a:gd name="connsiteY3268" fmla="*/ 6534943 h 6857998"/>
              <a:gd name="connsiteX3269" fmla="*/ 3870589 w 6435725"/>
              <a:gd name="connsiteY3269" fmla="*/ 6525683 h 6857998"/>
              <a:gd name="connsiteX3270" fmla="*/ 3864769 w 6435725"/>
              <a:gd name="connsiteY3270" fmla="*/ 6516687 h 6857998"/>
              <a:gd name="connsiteX3271" fmla="*/ 3858419 w 6435725"/>
              <a:gd name="connsiteY3271" fmla="*/ 6508220 h 6857998"/>
              <a:gd name="connsiteX3272" fmla="*/ 3852069 w 6435725"/>
              <a:gd name="connsiteY3272" fmla="*/ 6499753 h 6857998"/>
              <a:gd name="connsiteX3273" fmla="*/ 3848364 w 6435725"/>
              <a:gd name="connsiteY3273" fmla="*/ 6495785 h 6857998"/>
              <a:gd name="connsiteX3274" fmla="*/ 3844660 w 6435725"/>
              <a:gd name="connsiteY3274" fmla="*/ 6492080 h 6857998"/>
              <a:gd name="connsiteX3275" fmla="*/ 3840956 w 6435725"/>
              <a:gd name="connsiteY3275" fmla="*/ 6488112 h 6857998"/>
              <a:gd name="connsiteX3276" fmla="*/ 3836987 w 6435725"/>
              <a:gd name="connsiteY3276" fmla="*/ 6484408 h 6857998"/>
              <a:gd name="connsiteX3277" fmla="*/ 3832754 w 6435725"/>
              <a:gd name="connsiteY3277" fmla="*/ 6481233 h 6857998"/>
              <a:gd name="connsiteX3278" fmla="*/ 3828521 w 6435725"/>
              <a:gd name="connsiteY3278" fmla="*/ 6477793 h 6857998"/>
              <a:gd name="connsiteX3279" fmla="*/ 3819260 w 6435725"/>
              <a:gd name="connsiteY3279" fmla="*/ 6471443 h 6857998"/>
              <a:gd name="connsiteX3280" fmla="*/ 3811323 w 6435725"/>
              <a:gd name="connsiteY3280" fmla="*/ 6465887 h 6857998"/>
              <a:gd name="connsiteX3281" fmla="*/ 3807619 w 6435725"/>
              <a:gd name="connsiteY3281" fmla="*/ 6463770 h 6857998"/>
              <a:gd name="connsiteX3282" fmla="*/ 3804179 w 6435725"/>
              <a:gd name="connsiteY3282" fmla="*/ 6462183 h 6857998"/>
              <a:gd name="connsiteX3283" fmla="*/ 3801004 w 6435725"/>
              <a:gd name="connsiteY3283" fmla="*/ 6461124 h 6857998"/>
              <a:gd name="connsiteX3284" fmla="*/ 3798094 w 6435725"/>
              <a:gd name="connsiteY3284" fmla="*/ 6460595 h 6857998"/>
              <a:gd name="connsiteX3285" fmla="*/ 3796506 w 6435725"/>
              <a:gd name="connsiteY3285" fmla="*/ 6460860 h 6857998"/>
              <a:gd name="connsiteX3286" fmla="*/ 3795183 w 6435725"/>
              <a:gd name="connsiteY3286" fmla="*/ 6460860 h 6857998"/>
              <a:gd name="connsiteX3287" fmla="*/ 3793860 w 6435725"/>
              <a:gd name="connsiteY3287" fmla="*/ 6461389 h 6857998"/>
              <a:gd name="connsiteX3288" fmla="*/ 3792537 w 6435725"/>
              <a:gd name="connsiteY3288" fmla="*/ 6462183 h 6857998"/>
              <a:gd name="connsiteX3289" fmla="*/ 3791214 w 6435725"/>
              <a:gd name="connsiteY3289" fmla="*/ 6462976 h 6857998"/>
              <a:gd name="connsiteX3290" fmla="*/ 3790156 w 6435725"/>
              <a:gd name="connsiteY3290" fmla="*/ 6464299 h 6857998"/>
              <a:gd name="connsiteX3291" fmla="*/ 3787775 w 6435725"/>
              <a:gd name="connsiteY3291" fmla="*/ 6466945 h 6857998"/>
              <a:gd name="connsiteX3292" fmla="*/ 3785658 w 6435725"/>
              <a:gd name="connsiteY3292" fmla="*/ 6470914 h 6857998"/>
              <a:gd name="connsiteX3293" fmla="*/ 3783542 w 6435725"/>
              <a:gd name="connsiteY3293" fmla="*/ 6475941 h 6857998"/>
              <a:gd name="connsiteX3294" fmla="*/ 3781689 w 6435725"/>
              <a:gd name="connsiteY3294" fmla="*/ 6482026 h 6857998"/>
              <a:gd name="connsiteX3295" fmla="*/ 3779573 w 6435725"/>
              <a:gd name="connsiteY3295" fmla="*/ 6489435 h 6857998"/>
              <a:gd name="connsiteX3296" fmla="*/ 3777721 w 6435725"/>
              <a:gd name="connsiteY3296" fmla="*/ 6498166 h 6857998"/>
              <a:gd name="connsiteX3297" fmla="*/ 3775339 w 6435725"/>
              <a:gd name="connsiteY3297" fmla="*/ 6506633 h 6857998"/>
              <a:gd name="connsiteX3298" fmla="*/ 3773752 w 6435725"/>
              <a:gd name="connsiteY3298" fmla="*/ 6510866 h 6857998"/>
              <a:gd name="connsiteX3299" fmla="*/ 3772164 w 6435725"/>
              <a:gd name="connsiteY3299" fmla="*/ 6514835 h 6857998"/>
              <a:gd name="connsiteX3300" fmla="*/ 3770312 w 6435725"/>
              <a:gd name="connsiteY3300" fmla="*/ 6518803 h 6857998"/>
              <a:gd name="connsiteX3301" fmla="*/ 3767931 w 6435725"/>
              <a:gd name="connsiteY3301" fmla="*/ 6522508 h 6857998"/>
              <a:gd name="connsiteX3302" fmla="*/ 3765550 w 6435725"/>
              <a:gd name="connsiteY3302" fmla="*/ 6525947 h 6857998"/>
              <a:gd name="connsiteX3303" fmla="*/ 3762375 w 6435725"/>
              <a:gd name="connsiteY3303" fmla="*/ 6529122 h 6857998"/>
              <a:gd name="connsiteX3304" fmla="*/ 3758935 w 6435725"/>
              <a:gd name="connsiteY3304" fmla="*/ 6531768 h 6857998"/>
              <a:gd name="connsiteX3305" fmla="*/ 3754967 w 6435725"/>
              <a:gd name="connsiteY3305" fmla="*/ 6533885 h 6857998"/>
              <a:gd name="connsiteX3306" fmla="*/ 3752850 w 6435725"/>
              <a:gd name="connsiteY3306" fmla="*/ 6534943 h 6857998"/>
              <a:gd name="connsiteX3307" fmla="*/ 3750469 w 6435725"/>
              <a:gd name="connsiteY3307" fmla="*/ 6535472 h 6857998"/>
              <a:gd name="connsiteX3308" fmla="*/ 3748087 w 6435725"/>
              <a:gd name="connsiteY3308" fmla="*/ 6536001 h 6857998"/>
              <a:gd name="connsiteX3309" fmla="*/ 3745442 w 6435725"/>
              <a:gd name="connsiteY3309" fmla="*/ 6536530 h 6857998"/>
              <a:gd name="connsiteX3310" fmla="*/ 3742796 w 6435725"/>
              <a:gd name="connsiteY3310" fmla="*/ 6536795 h 6857998"/>
              <a:gd name="connsiteX3311" fmla="*/ 3739885 w 6435725"/>
              <a:gd name="connsiteY3311" fmla="*/ 6536795 h 6857998"/>
              <a:gd name="connsiteX3312" fmla="*/ 3733535 w 6435725"/>
              <a:gd name="connsiteY3312" fmla="*/ 6536001 h 6857998"/>
              <a:gd name="connsiteX3313" fmla="*/ 3730096 w 6435725"/>
              <a:gd name="connsiteY3313" fmla="*/ 6536001 h 6857998"/>
              <a:gd name="connsiteX3314" fmla="*/ 3726656 w 6435725"/>
              <a:gd name="connsiteY3314" fmla="*/ 6536530 h 6857998"/>
              <a:gd name="connsiteX3315" fmla="*/ 3724010 w 6435725"/>
              <a:gd name="connsiteY3315" fmla="*/ 6537060 h 6857998"/>
              <a:gd name="connsiteX3316" fmla="*/ 3720835 w 6435725"/>
              <a:gd name="connsiteY3316" fmla="*/ 6538383 h 6857998"/>
              <a:gd name="connsiteX3317" fmla="*/ 3718454 w 6435725"/>
              <a:gd name="connsiteY3317" fmla="*/ 6539441 h 6857998"/>
              <a:gd name="connsiteX3318" fmla="*/ 3716073 w 6435725"/>
              <a:gd name="connsiteY3318" fmla="*/ 6541028 h 6857998"/>
              <a:gd name="connsiteX3319" fmla="*/ 3711046 w 6435725"/>
              <a:gd name="connsiteY3319" fmla="*/ 6544733 h 6857998"/>
              <a:gd name="connsiteX3320" fmla="*/ 3706548 w 6435725"/>
              <a:gd name="connsiteY3320" fmla="*/ 6548701 h 6857998"/>
              <a:gd name="connsiteX3321" fmla="*/ 3701785 w 6435725"/>
              <a:gd name="connsiteY3321" fmla="*/ 6552670 h 6857998"/>
              <a:gd name="connsiteX3322" fmla="*/ 3699404 w 6435725"/>
              <a:gd name="connsiteY3322" fmla="*/ 6554522 h 6857998"/>
              <a:gd name="connsiteX3323" fmla="*/ 3697023 w 6435725"/>
              <a:gd name="connsiteY3323" fmla="*/ 6556110 h 6857998"/>
              <a:gd name="connsiteX3324" fmla="*/ 3694642 w 6435725"/>
              <a:gd name="connsiteY3324" fmla="*/ 6557697 h 6857998"/>
              <a:gd name="connsiteX3325" fmla="*/ 3691731 w 6435725"/>
              <a:gd name="connsiteY3325" fmla="*/ 6558755 h 6857998"/>
              <a:gd name="connsiteX3326" fmla="*/ 3691202 w 6435725"/>
              <a:gd name="connsiteY3326" fmla="*/ 6562724 h 6857998"/>
              <a:gd name="connsiteX3327" fmla="*/ 3690937 w 6435725"/>
              <a:gd name="connsiteY3327" fmla="*/ 6566428 h 6857998"/>
              <a:gd name="connsiteX3328" fmla="*/ 3690673 w 6435725"/>
              <a:gd name="connsiteY3328" fmla="*/ 6570133 h 6857998"/>
              <a:gd name="connsiteX3329" fmla="*/ 3690673 w 6435725"/>
              <a:gd name="connsiteY3329" fmla="*/ 6574101 h 6857998"/>
              <a:gd name="connsiteX3330" fmla="*/ 3690937 w 6435725"/>
              <a:gd name="connsiteY3330" fmla="*/ 6577805 h 6857998"/>
              <a:gd name="connsiteX3331" fmla="*/ 3691202 w 6435725"/>
              <a:gd name="connsiteY3331" fmla="*/ 6581510 h 6857998"/>
              <a:gd name="connsiteX3332" fmla="*/ 3691731 w 6435725"/>
              <a:gd name="connsiteY3332" fmla="*/ 6585214 h 6857998"/>
              <a:gd name="connsiteX3333" fmla="*/ 3692260 w 6435725"/>
              <a:gd name="connsiteY3333" fmla="*/ 6588918 h 6857998"/>
              <a:gd name="connsiteX3334" fmla="*/ 3694642 w 6435725"/>
              <a:gd name="connsiteY3334" fmla="*/ 6596326 h 6857998"/>
              <a:gd name="connsiteX3335" fmla="*/ 3697023 w 6435725"/>
              <a:gd name="connsiteY3335" fmla="*/ 6603735 h 6857998"/>
              <a:gd name="connsiteX3336" fmla="*/ 3700727 w 6435725"/>
              <a:gd name="connsiteY3336" fmla="*/ 6610878 h 6857998"/>
              <a:gd name="connsiteX3337" fmla="*/ 3704696 w 6435725"/>
              <a:gd name="connsiteY3337" fmla="*/ 6617758 h 6857998"/>
              <a:gd name="connsiteX3338" fmla="*/ 3698875 w 6435725"/>
              <a:gd name="connsiteY3338" fmla="*/ 6618551 h 6857998"/>
              <a:gd name="connsiteX3339" fmla="*/ 3693583 w 6435725"/>
              <a:gd name="connsiteY3339" fmla="*/ 6617758 h 6857998"/>
              <a:gd name="connsiteX3340" fmla="*/ 3689085 w 6435725"/>
              <a:gd name="connsiteY3340" fmla="*/ 6616964 h 6857998"/>
              <a:gd name="connsiteX3341" fmla="*/ 3684587 w 6435725"/>
              <a:gd name="connsiteY3341" fmla="*/ 6615376 h 6857998"/>
              <a:gd name="connsiteX3342" fmla="*/ 3681148 w 6435725"/>
              <a:gd name="connsiteY3342" fmla="*/ 6613524 h 6857998"/>
              <a:gd name="connsiteX3343" fmla="*/ 3677708 w 6435725"/>
              <a:gd name="connsiteY3343" fmla="*/ 6611143 h 6857998"/>
              <a:gd name="connsiteX3344" fmla="*/ 3674269 w 6435725"/>
              <a:gd name="connsiteY3344" fmla="*/ 6608233 h 6857998"/>
              <a:gd name="connsiteX3345" fmla="*/ 3671623 w 6435725"/>
              <a:gd name="connsiteY3345" fmla="*/ 6605587 h 6857998"/>
              <a:gd name="connsiteX3346" fmla="*/ 3668712 w 6435725"/>
              <a:gd name="connsiteY3346" fmla="*/ 6602147 h 6857998"/>
              <a:gd name="connsiteX3347" fmla="*/ 3666067 w 6435725"/>
              <a:gd name="connsiteY3347" fmla="*/ 6598972 h 6857998"/>
              <a:gd name="connsiteX3348" fmla="*/ 3660775 w 6435725"/>
              <a:gd name="connsiteY3348" fmla="*/ 6592358 h 6857998"/>
              <a:gd name="connsiteX3349" fmla="*/ 3657864 w 6435725"/>
              <a:gd name="connsiteY3349" fmla="*/ 6589183 h 6857998"/>
              <a:gd name="connsiteX3350" fmla="*/ 3655219 w 6435725"/>
              <a:gd name="connsiteY3350" fmla="*/ 6586272 h 6857998"/>
              <a:gd name="connsiteX3351" fmla="*/ 3652573 w 6435725"/>
              <a:gd name="connsiteY3351" fmla="*/ 6583362 h 6857998"/>
              <a:gd name="connsiteX3352" fmla="*/ 3649398 w 6435725"/>
              <a:gd name="connsiteY3352" fmla="*/ 6580980 h 6857998"/>
              <a:gd name="connsiteX3353" fmla="*/ 3616589 w 6435725"/>
              <a:gd name="connsiteY3353" fmla="*/ 6579393 h 6857998"/>
              <a:gd name="connsiteX3354" fmla="*/ 3609446 w 6435725"/>
              <a:gd name="connsiteY3354" fmla="*/ 6583626 h 6857998"/>
              <a:gd name="connsiteX3355" fmla="*/ 3602831 w 6435725"/>
              <a:gd name="connsiteY3355" fmla="*/ 6588653 h 6857998"/>
              <a:gd name="connsiteX3356" fmla="*/ 3595952 w 6435725"/>
              <a:gd name="connsiteY3356" fmla="*/ 6593680 h 6857998"/>
              <a:gd name="connsiteX3357" fmla="*/ 3589602 w 6435725"/>
              <a:gd name="connsiteY3357" fmla="*/ 6598708 h 6857998"/>
              <a:gd name="connsiteX3358" fmla="*/ 3576373 w 6435725"/>
              <a:gd name="connsiteY3358" fmla="*/ 6609291 h 6857998"/>
              <a:gd name="connsiteX3359" fmla="*/ 3569758 w 6435725"/>
              <a:gd name="connsiteY3359" fmla="*/ 6614053 h 6857998"/>
              <a:gd name="connsiteX3360" fmla="*/ 3563144 w 6435725"/>
              <a:gd name="connsiteY3360" fmla="*/ 6619080 h 6857998"/>
              <a:gd name="connsiteX3361" fmla="*/ 3556000 w 6435725"/>
              <a:gd name="connsiteY3361" fmla="*/ 6623314 h 6857998"/>
              <a:gd name="connsiteX3362" fmla="*/ 3548856 w 6435725"/>
              <a:gd name="connsiteY3362" fmla="*/ 6627547 h 6857998"/>
              <a:gd name="connsiteX3363" fmla="*/ 3541712 w 6435725"/>
              <a:gd name="connsiteY3363" fmla="*/ 6630987 h 6857998"/>
              <a:gd name="connsiteX3364" fmla="*/ 3538008 w 6435725"/>
              <a:gd name="connsiteY3364" fmla="*/ 6632574 h 6857998"/>
              <a:gd name="connsiteX3365" fmla="*/ 3533775 w 6435725"/>
              <a:gd name="connsiteY3365" fmla="*/ 6634162 h 6857998"/>
              <a:gd name="connsiteX3366" fmla="*/ 3529806 w 6435725"/>
              <a:gd name="connsiteY3366" fmla="*/ 6635220 h 6857998"/>
              <a:gd name="connsiteX3367" fmla="*/ 3525837 w 6435725"/>
              <a:gd name="connsiteY3367" fmla="*/ 6636278 h 6857998"/>
              <a:gd name="connsiteX3368" fmla="*/ 3521604 w 6435725"/>
              <a:gd name="connsiteY3368" fmla="*/ 6637072 h 6857998"/>
              <a:gd name="connsiteX3369" fmla="*/ 3517635 w 6435725"/>
              <a:gd name="connsiteY3369" fmla="*/ 6637866 h 6857998"/>
              <a:gd name="connsiteX3370" fmla="*/ 3513137 w 6435725"/>
              <a:gd name="connsiteY3370" fmla="*/ 6638130 h 6857998"/>
              <a:gd name="connsiteX3371" fmla="*/ 3508639 w 6435725"/>
              <a:gd name="connsiteY3371" fmla="*/ 6638395 h 6857998"/>
              <a:gd name="connsiteX3372" fmla="*/ 3504142 w 6435725"/>
              <a:gd name="connsiteY3372" fmla="*/ 6638130 h 6857998"/>
              <a:gd name="connsiteX3373" fmla="*/ 3499114 w 6435725"/>
              <a:gd name="connsiteY3373" fmla="*/ 6637866 h 6857998"/>
              <a:gd name="connsiteX3374" fmla="*/ 3494617 w 6435725"/>
              <a:gd name="connsiteY3374" fmla="*/ 6644216 h 6857998"/>
              <a:gd name="connsiteX3375" fmla="*/ 3489325 w 6435725"/>
              <a:gd name="connsiteY3375" fmla="*/ 6649772 h 6857998"/>
              <a:gd name="connsiteX3376" fmla="*/ 3483769 w 6435725"/>
              <a:gd name="connsiteY3376" fmla="*/ 6654799 h 6857998"/>
              <a:gd name="connsiteX3377" fmla="*/ 3478212 w 6435725"/>
              <a:gd name="connsiteY3377" fmla="*/ 6659033 h 6857998"/>
              <a:gd name="connsiteX3378" fmla="*/ 3472392 w 6435725"/>
              <a:gd name="connsiteY3378" fmla="*/ 6662737 h 6857998"/>
              <a:gd name="connsiteX3379" fmla="*/ 3466571 w 6435725"/>
              <a:gd name="connsiteY3379" fmla="*/ 6665912 h 6857998"/>
              <a:gd name="connsiteX3380" fmla="*/ 3460221 w 6435725"/>
              <a:gd name="connsiteY3380" fmla="*/ 6668822 h 6857998"/>
              <a:gd name="connsiteX3381" fmla="*/ 3453871 w 6435725"/>
              <a:gd name="connsiteY3381" fmla="*/ 6671203 h 6857998"/>
              <a:gd name="connsiteX3382" fmla="*/ 3447256 w 6435725"/>
              <a:gd name="connsiteY3382" fmla="*/ 6673320 h 6857998"/>
              <a:gd name="connsiteX3383" fmla="*/ 3440642 w 6435725"/>
              <a:gd name="connsiteY3383" fmla="*/ 6674908 h 6857998"/>
              <a:gd name="connsiteX3384" fmla="*/ 3433762 w 6435725"/>
              <a:gd name="connsiteY3384" fmla="*/ 6676230 h 6857998"/>
              <a:gd name="connsiteX3385" fmla="*/ 3426619 w 6435725"/>
              <a:gd name="connsiteY3385" fmla="*/ 6677289 h 6857998"/>
              <a:gd name="connsiteX3386" fmla="*/ 3419739 w 6435725"/>
              <a:gd name="connsiteY3386" fmla="*/ 6678083 h 6857998"/>
              <a:gd name="connsiteX3387" fmla="*/ 3412596 w 6435725"/>
              <a:gd name="connsiteY3387" fmla="*/ 6678612 h 6857998"/>
              <a:gd name="connsiteX3388" fmla="*/ 3398044 w 6435725"/>
              <a:gd name="connsiteY3388" fmla="*/ 6679670 h 6857998"/>
              <a:gd name="connsiteX3389" fmla="*/ 3344598 w 6435725"/>
              <a:gd name="connsiteY3389" fmla="*/ 6739730 h 6857998"/>
              <a:gd name="connsiteX3390" fmla="*/ 3345656 w 6435725"/>
              <a:gd name="connsiteY3390" fmla="*/ 6748726 h 6857998"/>
              <a:gd name="connsiteX3391" fmla="*/ 3347244 w 6435725"/>
              <a:gd name="connsiteY3391" fmla="*/ 6758251 h 6857998"/>
              <a:gd name="connsiteX3392" fmla="*/ 3348037 w 6435725"/>
              <a:gd name="connsiteY3392" fmla="*/ 6767512 h 6857998"/>
              <a:gd name="connsiteX3393" fmla="*/ 3348302 w 6435725"/>
              <a:gd name="connsiteY3393" fmla="*/ 6772010 h 6857998"/>
              <a:gd name="connsiteX3394" fmla="*/ 3348302 w 6435725"/>
              <a:gd name="connsiteY3394" fmla="*/ 6776508 h 6857998"/>
              <a:gd name="connsiteX3395" fmla="*/ 3348037 w 6435725"/>
              <a:gd name="connsiteY3395" fmla="*/ 6781005 h 6857998"/>
              <a:gd name="connsiteX3396" fmla="*/ 3347244 w 6435725"/>
              <a:gd name="connsiteY3396" fmla="*/ 6784974 h 6857998"/>
              <a:gd name="connsiteX3397" fmla="*/ 3345921 w 6435725"/>
              <a:gd name="connsiteY3397" fmla="*/ 6788943 h 6857998"/>
              <a:gd name="connsiteX3398" fmla="*/ 3344069 w 6435725"/>
              <a:gd name="connsiteY3398" fmla="*/ 6792912 h 6857998"/>
              <a:gd name="connsiteX3399" fmla="*/ 3342746 w 6435725"/>
              <a:gd name="connsiteY3399" fmla="*/ 6794499 h 6857998"/>
              <a:gd name="connsiteX3400" fmla="*/ 3341423 w 6435725"/>
              <a:gd name="connsiteY3400" fmla="*/ 6796351 h 6857998"/>
              <a:gd name="connsiteX3401" fmla="*/ 3339835 w 6435725"/>
              <a:gd name="connsiteY3401" fmla="*/ 6797674 h 6857998"/>
              <a:gd name="connsiteX3402" fmla="*/ 3338248 w 6435725"/>
              <a:gd name="connsiteY3402" fmla="*/ 6799262 h 6857998"/>
              <a:gd name="connsiteX3403" fmla="*/ 3336131 w 6435725"/>
              <a:gd name="connsiteY3403" fmla="*/ 6800849 h 6857998"/>
              <a:gd name="connsiteX3404" fmla="*/ 3334014 w 6435725"/>
              <a:gd name="connsiteY3404" fmla="*/ 6802437 h 6857998"/>
              <a:gd name="connsiteX3405" fmla="*/ 3331898 w 6435725"/>
              <a:gd name="connsiteY3405" fmla="*/ 6803760 h 6857998"/>
              <a:gd name="connsiteX3406" fmla="*/ 3328987 w 6435725"/>
              <a:gd name="connsiteY3406" fmla="*/ 6804818 h 6857998"/>
              <a:gd name="connsiteX3407" fmla="*/ 3324225 w 6435725"/>
              <a:gd name="connsiteY3407" fmla="*/ 6806670 h 6857998"/>
              <a:gd name="connsiteX3408" fmla="*/ 3319198 w 6435725"/>
              <a:gd name="connsiteY3408" fmla="*/ 6807728 h 6857998"/>
              <a:gd name="connsiteX3409" fmla="*/ 3314700 w 6435725"/>
              <a:gd name="connsiteY3409" fmla="*/ 6808258 h 6857998"/>
              <a:gd name="connsiteX3410" fmla="*/ 3309937 w 6435725"/>
              <a:gd name="connsiteY3410" fmla="*/ 6807993 h 6857998"/>
              <a:gd name="connsiteX3411" fmla="*/ 3305969 w 6435725"/>
              <a:gd name="connsiteY3411" fmla="*/ 6806935 h 6857998"/>
              <a:gd name="connsiteX3412" fmla="*/ 3301735 w 6435725"/>
              <a:gd name="connsiteY3412" fmla="*/ 6805876 h 6857998"/>
              <a:gd name="connsiteX3413" fmla="*/ 3297767 w 6435725"/>
              <a:gd name="connsiteY3413" fmla="*/ 6804289 h 6857998"/>
              <a:gd name="connsiteX3414" fmla="*/ 3294062 w 6435725"/>
              <a:gd name="connsiteY3414" fmla="*/ 6801908 h 6857998"/>
              <a:gd name="connsiteX3415" fmla="*/ 3290358 w 6435725"/>
              <a:gd name="connsiteY3415" fmla="*/ 6799262 h 6857998"/>
              <a:gd name="connsiteX3416" fmla="*/ 3286919 w 6435725"/>
              <a:gd name="connsiteY3416" fmla="*/ 6796351 h 6857998"/>
              <a:gd name="connsiteX3417" fmla="*/ 3283479 w 6435725"/>
              <a:gd name="connsiteY3417" fmla="*/ 6793176 h 6857998"/>
              <a:gd name="connsiteX3418" fmla="*/ 3280569 w 6435725"/>
              <a:gd name="connsiteY3418" fmla="*/ 6789472 h 6857998"/>
              <a:gd name="connsiteX3419" fmla="*/ 3277394 w 6435725"/>
              <a:gd name="connsiteY3419" fmla="*/ 6785768 h 6857998"/>
              <a:gd name="connsiteX3420" fmla="*/ 3274483 w 6435725"/>
              <a:gd name="connsiteY3420" fmla="*/ 6781799 h 6857998"/>
              <a:gd name="connsiteX3421" fmla="*/ 3268927 w 6435725"/>
              <a:gd name="connsiteY3421" fmla="*/ 6773862 h 6857998"/>
              <a:gd name="connsiteX3422" fmla="*/ 3253846 w 6435725"/>
              <a:gd name="connsiteY3422" fmla="*/ 6759310 h 6857998"/>
              <a:gd name="connsiteX3423" fmla="*/ 3194844 w 6435725"/>
              <a:gd name="connsiteY3423" fmla="*/ 6765130 h 6857998"/>
              <a:gd name="connsiteX3424" fmla="*/ 3185054 w 6435725"/>
              <a:gd name="connsiteY3424" fmla="*/ 6771480 h 6857998"/>
              <a:gd name="connsiteX3425" fmla="*/ 3175264 w 6435725"/>
              <a:gd name="connsiteY3425" fmla="*/ 6777301 h 6857998"/>
              <a:gd name="connsiteX3426" fmla="*/ 3165210 w 6435725"/>
              <a:gd name="connsiteY3426" fmla="*/ 6782858 h 6857998"/>
              <a:gd name="connsiteX3427" fmla="*/ 3155156 w 6435725"/>
              <a:gd name="connsiteY3427" fmla="*/ 6787885 h 6857998"/>
              <a:gd name="connsiteX3428" fmla="*/ 3144838 w 6435725"/>
              <a:gd name="connsiteY3428" fmla="*/ 6792912 h 6857998"/>
              <a:gd name="connsiteX3429" fmla="*/ 3134254 w 6435725"/>
              <a:gd name="connsiteY3429" fmla="*/ 6796880 h 6857998"/>
              <a:gd name="connsiteX3430" fmla="*/ 3123142 w 6435725"/>
              <a:gd name="connsiteY3430" fmla="*/ 6800585 h 6857998"/>
              <a:gd name="connsiteX3431" fmla="*/ 3112294 w 6435725"/>
              <a:gd name="connsiteY3431" fmla="*/ 6803760 h 6857998"/>
              <a:gd name="connsiteX3432" fmla="*/ 3109383 w 6435725"/>
              <a:gd name="connsiteY3432" fmla="*/ 6804553 h 6857998"/>
              <a:gd name="connsiteX3433" fmla="*/ 3106473 w 6435725"/>
              <a:gd name="connsiteY3433" fmla="*/ 6805083 h 6857998"/>
              <a:gd name="connsiteX3434" fmla="*/ 3081868 w 6435725"/>
              <a:gd name="connsiteY3434" fmla="*/ 6798733 h 6857998"/>
              <a:gd name="connsiteX3435" fmla="*/ 3057260 w 6435725"/>
              <a:gd name="connsiteY3435" fmla="*/ 6792383 h 6857998"/>
              <a:gd name="connsiteX3436" fmla="*/ 3055408 w 6435725"/>
              <a:gd name="connsiteY3436" fmla="*/ 6788943 h 6857998"/>
              <a:gd name="connsiteX3437" fmla="*/ 3053821 w 6435725"/>
              <a:gd name="connsiteY3437" fmla="*/ 6784974 h 6857998"/>
              <a:gd name="connsiteX3438" fmla="*/ 3052233 w 6435725"/>
              <a:gd name="connsiteY3438" fmla="*/ 6781005 h 6857998"/>
              <a:gd name="connsiteX3439" fmla="*/ 3051440 w 6435725"/>
              <a:gd name="connsiteY3439" fmla="*/ 6777037 h 6857998"/>
              <a:gd name="connsiteX3440" fmla="*/ 3049588 w 6435725"/>
              <a:gd name="connsiteY3440" fmla="*/ 6768305 h 6857998"/>
              <a:gd name="connsiteX3441" fmla="*/ 3048000 w 6435725"/>
              <a:gd name="connsiteY3441" fmla="*/ 6759839 h 6857998"/>
              <a:gd name="connsiteX3442" fmla="*/ 3045883 w 6435725"/>
              <a:gd name="connsiteY3442" fmla="*/ 6742905 h 6857998"/>
              <a:gd name="connsiteX3443" fmla="*/ 3044560 w 6435725"/>
              <a:gd name="connsiteY3443" fmla="*/ 6735233 h 6857998"/>
              <a:gd name="connsiteX3444" fmla="*/ 3043767 w 6435725"/>
              <a:gd name="connsiteY3444" fmla="*/ 6731793 h 6857998"/>
              <a:gd name="connsiteX3445" fmla="*/ 3042708 w 6435725"/>
              <a:gd name="connsiteY3445" fmla="*/ 6728618 h 6857998"/>
              <a:gd name="connsiteX3446" fmla="*/ 3037947 w 6435725"/>
              <a:gd name="connsiteY3446" fmla="*/ 6714066 h 6857998"/>
              <a:gd name="connsiteX3447" fmla="*/ 3032655 w 6435725"/>
              <a:gd name="connsiteY3447" fmla="*/ 6700043 h 6857998"/>
              <a:gd name="connsiteX3448" fmla="*/ 3029479 w 6435725"/>
              <a:gd name="connsiteY3448" fmla="*/ 6693428 h 6857998"/>
              <a:gd name="connsiteX3449" fmla="*/ 3026833 w 6435725"/>
              <a:gd name="connsiteY3449" fmla="*/ 6687343 h 6857998"/>
              <a:gd name="connsiteX3450" fmla="*/ 3023394 w 6435725"/>
              <a:gd name="connsiteY3450" fmla="*/ 6680993 h 6857998"/>
              <a:gd name="connsiteX3451" fmla="*/ 3019955 w 6435725"/>
              <a:gd name="connsiteY3451" fmla="*/ 6675172 h 6857998"/>
              <a:gd name="connsiteX3452" fmla="*/ 3015985 w 6435725"/>
              <a:gd name="connsiteY3452" fmla="*/ 6669616 h 6857998"/>
              <a:gd name="connsiteX3453" fmla="*/ 3011752 w 6435725"/>
              <a:gd name="connsiteY3453" fmla="*/ 6664324 h 6857998"/>
              <a:gd name="connsiteX3454" fmla="*/ 3007254 w 6435725"/>
              <a:gd name="connsiteY3454" fmla="*/ 6659033 h 6857998"/>
              <a:gd name="connsiteX3455" fmla="*/ 3002227 w 6435725"/>
              <a:gd name="connsiteY3455" fmla="*/ 6654005 h 6857998"/>
              <a:gd name="connsiteX3456" fmla="*/ 2996406 w 6435725"/>
              <a:gd name="connsiteY3456" fmla="*/ 6649508 h 6857998"/>
              <a:gd name="connsiteX3457" fmla="*/ 2990322 w 6435725"/>
              <a:gd name="connsiteY3457" fmla="*/ 6645274 h 6857998"/>
              <a:gd name="connsiteX3458" fmla="*/ 2983442 w 6435725"/>
              <a:gd name="connsiteY3458" fmla="*/ 6640776 h 6857998"/>
              <a:gd name="connsiteX3459" fmla="*/ 2976034 w 6435725"/>
              <a:gd name="connsiteY3459" fmla="*/ 6636808 h 6857998"/>
              <a:gd name="connsiteX3460" fmla="*/ 2972330 w 6435725"/>
              <a:gd name="connsiteY3460" fmla="*/ 6634691 h 6857998"/>
              <a:gd name="connsiteX3461" fmla="*/ 2969154 w 6435725"/>
              <a:gd name="connsiteY3461" fmla="*/ 6632839 h 6857998"/>
              <a:gd name="connsiteX3462" fmla="*/ 2966244 w 6435725"/>
              <a:gd name="connsiteY3462" fmla="*/ 6630722 h 6857998"/>
              <a:gd name="connsiteX3463" fmla="*/ 2963862 w 6435725"/>
              <a:gd name="connsiteY3463" fmla="*/ 6628870 h 6857998"/>
              <a:gd name="connsiteX3464" fmla="*/ 2962010 w 6435725"/>
              <a:gd name="connsiteY3464" fmla="*/ 6626753 h 6857998"/>
              <a:gd name="connsiteX3465" fmla="*/ 2960158 w 6435725"/>
              <a:gd name="connsiteY3465" fmla="*/ 6624637 h 6857998"/>
              <a:gd name="connsiteX3466" fmla="*/ 2958571 w 6435725"/>
              <a:gd name="connsiteY3466" fmla="*/ 6622785 h 6857998"/>
              <a:gd name="connsiteX3467" fmla="*/ 2957777 w 6435725"/>
              <a:gd name="connsiteY3467" fmla="*/ 6620668 h 6857998"/>
              <a:gd name="connsiteX3468" fmla="*/ 2956983 w 6435725"/>
              <a:gd name="connsiteY3468" fmla="*/ 6618551 h 6857998"/>
              <a:gd name="connsiteX3469" fmla="*/ 2956454 w 6435725"/>
              <a:gd name="connsiteY3469" fmla="*/ 6616170 h 6857998"/>
              <a:gd name="connsiteX3470" fmla="*/ 2956190 w 6435725"/>
              <a:gd name="connsiteY3470" fmla="*/ 6613789 h 6857998"/>
              <a:gd name="connsiteX3471" fmla="*/ 2956190 w 6435725"/>
              <a:gd name="connsiteY3471" fmla="*/ 6611672 h 6857998"/>
              <a:gd name="connsiteX3472" fmla="*/ 2956454 w 6435725"/>
              <a:gd name="connsiteY3472" fmla="*/ 6609555 h 6857998"/>
              <a:gd name="connsiteX3473" fmla="*/ 2956983 w 6435725"/>
              <a:gd name="connsiteY3473" fmla="*/ 6607439 h 6857998"/>
              <a:gd name="connsiteX3474" fmla="*/ 2958571 w 6435725"/>
              <a:gd name="connsiteY3474" fmla="*/ 6602676 h 6857998"/>
              <a:gd name="connsiteX3475" fmla="*/ 2960687 w 6435725"/>
              <a:gd name="connsiteY3475" fmla="*/ 6598443 h 6857998"/>
              <a:gd name="connsiteX3476" fmla="*/ 2963334 w 6435725"/>
              <a:gd name="connsiteY3476" fmla="*/ 6593945 h 6857998"/>
              <a:gd name="connsiteX3477" fmla="*/ 2966244 w 6435725"/>
              <a:gd name="connsiteY3477" fmla="*/ 6589447 h 6857998"/>
              <a:gd name="connsiteX3478" fmla="*/ 2969683 w 6435725"/>
              <a:gd name="connsiteY3478" fmla="*/ 6584949 h 6857998"/>
              <a:gd name="connsiteX3479" fmla="*/ 2976562 w 6435725"/>
              <a:gd name="connsiteY3479" fmla="*/ 6576483 h 6857998"/>
              <a:gd name="connsiteX3480" fmla="*/ 2979737 w 6435725"/>
              <a:gd name="connsiteY3480" fmla="*/ 6571985 h 6857998"/>
              <a:gd name="connsiteX3481" fmla="*/ 2982648 w 6435725"/>
              <a:gd name="connsiteY3481" fmla="*/ 6567751 h 6857998"/>
              <a:gd name="connsiteX3482" fmla="*/ 2984500 w 6435725"/>
              <a:gd name="connsiteY3482" fmla="*/ 6564047 h 6857998"/>
              <a:gd name="connsiteX3483" fmla="*/ 2985294 w 6435725"/>
              <a:gd name="connsiteY3483" fmla="*/ 6560343 h 6857998"/>
              <a:gd name="connsiteX3484" fmla="*/ 2986352 w 6435725"/>
              <a:gd name="connsiteY3484" fmla="*/ 6556903 h 6857998"/>
              <a:gd name="connsiteX3485" fmla="*/ 2986352 w 6435725"/>
              <a:gd name="connsiteY3485" fmla="*/ 6553728 h 6857998"/>
              <a:gd name="connsiteX3486" fmla="*/ 2986087 w 6435725"/>
              <a:gd name="connsiteY3486" fmla="*/ 6550553 h 6857998"/>
              <a:gd name="connsiteX3487" fmla="*/ 2985294 w 6435725"/>
              <a:gd name="connsiteY3487" fmla="*/ 6547378 h 6857998"/>
              <a:gd name="connsiteX3488" fmla="*/ 2984500 w 6435725"/>
              <a:gd name="connsiteY3488" fmla="*/ 6544468 h 6857998"/>
              <a:gd name="connsiteX3489" fmla="*/ 2983178 w 6435725"/>
              <a:gd name="connsiteY3489" fmla="*/ 6541558 h 6857998"/>
              <a:gd name="connsiteX3490" fmla="*/ 2981589 w 6435725"/>
              <a:gd name="connsiteY3490" fmla="*/ 6538647 h 6857998"/>
              <a:gd name="connsiteX3491" fmla="*/ 2979737 w 6435725"/>
              <a:gd name="connsiteY3491" fmla="*/ 6535737 h 6857998"/>
              <a:gd name="connsiteX3492" fmla="*/ 2976562 w 6435725"/>
              <a:gd name="connsiteY3492" fmla="*/ 6530180 h 6857998"/>
              <a:gd name="connsiteX3493" fmla="*/ 2972858 w 6435725"/>
              <a:gd name="connsiteY3493" fmla="*/ 6524889 h 6857998"/>
              <a:gd name="connsiteX3494" fmla="*/ 2969419 w 6435725"/>
              <a:gd name="connsiteY3494" fmla="*/ 6519333 h 6857998"/>
              <a:gd name="connsiteX3495" fmla="*/ 2954073 w 6435725"/>
              <a:gd name="connsiteY3495" fmla="*/ 6502664 h 6857998"/>
              <a:gd name="connsiteX3496" fmla="*/ 2938727 w 6435725"/>
              <a:gd name="connsiteY3496" fmla="*/ 6485995 h 6857998"/>
              <a:gd name="connsiteX3497" fmla="*/ 2932113 w 6435725"/>
              <a:gd name="connsiteY3497" fmla="*/ 6479116 h 6857998"/>
              <a:gd name="connsiteX3498" fmla="*/ 2926027 w 6435725"/>
              <a:gd name="connsiteY3498" fmla="*/ 6472237 h 6857998"/>
              <a:gd name="connsiteX3499" fmla="*/ 2923381 w 6435725"/>
              <a:gd name="connsiteY3499" fmla="*/ 6468533 h 6857998"/>
              <a:gd name="connsiteX3500" fmla="*/ 2920471 w 6435725"/>
              <a:gd name="connsiteY3500" fmla="*/ 6465093 h 6857998"/>
              <a:gd name="connsiteX3501" fmla="*/ 2918354 w 6435725"/>
              <a:gd name="connsiteY3501" fmla="*/ 6461389 h 6857998"/>
              <a:gd name="connsiteX3502" fmla="*/ 2916237 w 6435725"/>
              <a:gd name="connsiteY3502" fmla="*/ 6457685 h 6857998"/>
              <a:gd name="connsiteX3503" fmla="*/ 2914650 w 6435725"/>
              <a:gd name="connsiteY3503" fmla="*/ 6453716 h 6857998"/>
              <a:gd name="connsiteX3504" fmla="*/ 2913856 w 6435725"/>
              <a:gd name="connsiteY3504" fmla="*/ 6449747 h 6857998"/>
              <a:gd name="connsiteX3505" fmla="*/ 2913062 w 6435725"/>
              <a:gd name="connsiteY3505" fmla="*/ 6445514 h 6857998"/>
              <a:gd name="connsiteX3506" fmla="*/ 2913062 w 6435725"/>
              <a:gd name="connsiteY3506" fmla="*/ 6441280 h 6857998"/>
              <a:gd name="connsiteX3507" fmla="*/ 2914121 w 6435725"/>
              <a:gd name="connsiteY3507" fmla="*/ 6436253 h 6857998"/>
              <a:gd name="connsiteX3508" fmla="*/ 2915708 w 6435725"/>
              <a:gd name="connsiteY3508" fmla="*/ 6431491 h 6857998"/>
              <a:gd name="connsiteX3509" fmla="*/ 2918089 w 6435725"/>
              <a:gd name="connsiteY3509" fmla="*/ 6426199 h 6857998"/>
              <a:gd name="connsiteX3510" fmla="*/ 2921529 w 6435725"/>
              <a:gd name="connsiteY3510" fmla="*/ 6420643 h 6857998"/>
              <a:gd name="connsiteX3511" fmla="*/ 2922587 w 6435725"/>
              <a:gd name="connsiteY3511" fmla="*/ 6418526 h 6857998"/>
              <a:gd name="connsiteX3512" fmla="*/ 2923910 w 6435725"/>
              <a:gd name="connsiteY3512" fmla="*/ 6416410 h 6857998"/>
              <a:gd name="connsiteX3513" fmla="*/ 2924969 w 6435725"/>
              <a:gd name="connsiteY3513" fmla="*/ 6414293 h 6857998"/>
              <a:gd name="connsiteX3514" fmla="*/ 2925498 w 6435725"/>
              <a:gd name="connsiteY3514" fmla="*/ 6411912 h 6857998"/>
              <a:gd name="connsiteX3515" fmla="*/ 2926292 w 6435725"/>
              <a:gd name="connsiteY3515" fmla="*/ 6407414 h 6857998"/>
              <a:gd name="connsiteX3516" fmla="*/ 2926821 w 6435725"/>
              <a:gd name="connsiteY3516" fmla="*/ 6403180 h 6857998"/>
              <a:gd name="connsiteX3517" fmla="*/ 2926292 w 6435725"/>
              <a:gd name="connsiteY3517" fmla="*/ 6398947 h 6857998"/>
              <a:gd name="connsiteX3518" fmla="*/ 2925762 w 6435725"/>
              <a:gd name="connsiteY3518" fmla="*/ 6394449 h 6857998"/>
              <a:gd name="connsiteX3519" fmla="*/ 2924439 w 6435725"/>
              <a:gd name="connsiteY3519" fmla="*/ 6390216 h 6857998"/>
              <a:gd name="connsiteX3520" fmla="*/ 2923117 w 6435725"/>
              <a:gd name="connsiteY3520" fmla="*/ 6385983 h 6857998"/>
              <a:gd name="connsiteX3521" fmla="*/ 2919677 w 6435725"/>
              <a:gd name="connsiteY3521" fmla="*/ 6377516 h 6857998"/>
              <a:gd name="connsiteX3522" fmla="*/ 2916237 w 6435725"/>
              <a:gd name="connsiteY3522" fmla="*/ 6369049 h 6857998"/>
              <a:gd name="connsiteX3523" fmla="*/ 2914650 w 6435725"/>
              <a:gd name="connsiteY3523" fmla="*/ 6364816 h 6857998"/>
              <a:gd name="connsiteX3524" fmla="*/ 2913062 w 6435725"/>
              <a:gd name="connsiteY3524" fmla="*/ 6360318 h 6857998"/>
              <a:gd name="connsiteX3525" fmla="*/ 2912269 w 6435725"/>
              <a:gd name="connsiteY3525" fmla="*/ 6355820 h 6857998"/>
              <a:gd name="connsiteX3526" fmla="*/ 2911739 w 6435725"/>
              <a:gd name="connsiteY3526" fmla="*/ 6351587 h 6857998"/>
              <a:gd name="connsiteX3527" fmla="*/ 2915708 w 6435725"/>
              <a:gd name="connsiteY3527" fmla="*/ 6351322 h 6857998"/>
              <a:gd name="connsiteX3528" fmla="*/ 2915444 w 6435725"/>
              <a:gd name="connsiteY3528" fmla="*/ 6349999 h 6857998"/>
              <a:gd name="connsiteX3529" fmla="*/ 2911739 w 6435725"/>
              <a:gd name="connsiteY3529" fmla="*/ 6351587 h 6857998"/>
              <a:gd name="connsiteX3530" fmla="*/ 2907242 w 6435725"/>
              <a:gd name="connsiteY3530" fmla="*/ 6351587 h 6857998"/>
              <a:gd name="connsiteX3531" fmla="*/ 2903008 w 6435725"/>
              <a:gd name="connsiteY3531" fmla="*/ 6351322 h 6857998"/>
              <a:gd name="connsiteX3532" fmla="*/ 2899039 w 6435725"/>
              <a:gd name="connsiteY3532" fmla="*/ 6350528 h 6857998"/>
              <a:gd name="connsiteX3533" fmla="*/ 2895071 w 6435725"/>
              <a:gd name="connsiteY3533" fmla="*/ 6349999 h 6857998"/>
              <a:gd name="connsiteX3534" fmla="*/ 2891367 w 6435725"/>
              <a:gd name="connsiteY3534" fmla="*/ 6348676 h 6857998"/>
              <a:gd name="connsiteX3535" fmla="*/ 2887662 w 6435725"/>
              <a:gd name="connsiteY3535" fmla="*/ 6347618 h 6857998"/>
              <a:gd name="connsiteX3536" fmla="*/ 2884223 w 6435725"/>
              <a:gd name="connsiteY3536" fmla="*/ 6345766 h 6857998"/>
              <a:gd name="connsiteX3537" fmla="*/ 2881048 w 6435725"/>
              <a:gd name="connsiteY3537" fmla="*/ 6344178 h 6857998"/>
              <a:gd name="connsiteX3538" fmla="*/ 2877873 w 6435725"/>
              <a:gd name="connsiteY3538" fmla="*/ 6342062 h 6857998"/>
              <a:gd name="connsiteX3539" fmla="*/ 2875227 w 6435725"/>
              <a:gd name="connsiteY3539" fmla="*/ 6339945 h 6857998"/>
              <a:gd name="connsiteX3540" fmla="*/ 2872052 w 6435725"/>
              <a:gd name="connsiteY3540" fmla="*/ 6337828 h 6857998"/>
              <a:gd name="connsiteX3541" fmla="*/ 2869671 w 6435725"/>
              <a:gd name="connsiteY3541" fmla="*/ 6335183 h 6857998"/>
              <a:gd name="connsiteX3542" fmla="*/ 2864644 w 6435725"/>
              <a:gd name="connsiteY3542" fmla="*/ 6330155 h 6857998"/>
              <a:gd name="connsiteX3543" fmla="*/ 2860147 w 6435725"/>
              <a:gd name="connsiteY3543" fmla="*/ 6324599 h 6857998"/>
              <a:gd name="connsiteX3544" fmla="*/ 2856442 w 6435725"/>
              <a:gd name="connsiteY3544" fmla="*/ 6318778 h 6857998"/>
              <a:gd name="connsiteX3545" fmla="*/ 2853003 w 6435725"/>
              <a:gd name="connsiteY3545" fmla="*/ 6312958 h 6857998"/>
              <a:gd name="connsiteX3546" fmla="*/ 2850092 w 6435725"/>
              <a:gd name="connsiteY3546" fmla="*/ 6306608 h 6857998"/>
              <a:gd name="connsiteX3547" fmla="*/ 2847711 w 6435725"/>
              <a:gd name="connsiteY3547" fmla="*/ 6301051 h 6857998"/>
              <a:gd name="connsiteX3548" fmla="*/ 2845859 w 6435725"/>
              <a:gd name="connsiteY3548" fmla="*/ 6295760 h 6857998"/>
              <a:gd name="connsiteX3549" fmla="*/ 2844271 w 6435725"/>
              <a:gd name="connsiteY3549" fmla="*/ 6290468 h 6857998"/>
              <a:gd name="connsiteX3550" fmla="*/ 2843477 w 6435725"/>
              <a:gd name="connsiteY3550" fmla="*/ 6285705 h 6857998"/>
              <a:gd name="connsiteX3551" fmla="*/ 2842948 w 6435725"/>
              <a:gd name="connsiteY3551" fmla="*/ 6282001 h 6857998"/>
              <a:gd name="connsiteX3552" fmla="*/ 2841625 w 6435725"/>
              <a:gd name="connsiteY3552" fmla="*/ 6274858 h 6857998"/>
              <a:gd name="connsiteX3553" fmla="*/ 2840302 w 6435725"/>
              <a:gd name="connsiteY3553" fmla="*/ 6269037 h 6857998"/>
              <a:gd name="connsiteX3554" fmla="*/ 2838979 w 6435725"/>
              <a:gd name="connsiteY3554" fmla="*/ 6264274 h 6857998"/>
              <a:gd name="connsiteX3555" fmla="*/ 2837127 w 6435725"/>
              <a:gd name="connsiteY3555" fmla="*/ 6260570 h 6857998"/>
              <a:gd name="connsiteX3556" fmla="*/ 2836069 w 6435725"/>
              <a:gd name="connsiteY3556" fmla="*/ 6258983 h 6857998"/>
              <a:gd name="connsiteX3557" fmla="*/ 2834746 w 6435725"/>
              <a:gd name="connsiteY3557" fmla="*/ 6258189 h 6857998"/>
              <a:gd name="connsiteX3558" fmla="*/ 2833687 w 6435725"/>
              <a:gd name="connsiteY3558" fmla="*/ 6256866 h 6857998"/>
              <a:gd name="connsiteX3559" fmla="*/ 2832629 w 6435725"/>
              <a:gd name="connsiteY3559" fmla="*/ 6256337 h 6857998"/>
              <a:gd name="connsiteX3560" fmla="*/ 2831571 w 6435725"/>
              <a:gd name="connsiteY3560" fmla="*/ 6255808 h 6857998"/>
              <a:gd name="connsiteX3561" fmla="*/ 2830248 w 6435725"/>
              <a:gd name="connsiteY3561" fmla="*/ 6255278 h 6857998"/>
              <a:gd name="connsiteX3562" fmla="*/ 2827867 w 6435725"/>
              <a:gd name="connsiteY3562" fmla="*/ 6255014 h 6857998"/>
              <a:gd name="connsiteX3563" fmla="*/ 2824956 w 6435725"/>
              <a:gd name="connsiteY3563" fmla="*/ 6255278 h 6857998"/>
              <a:gd name="connsiteX3564" fmla="*/ 2822310 w 6435725"/>
              <a:gd name="connsiteY3564" fmla="*/ 6256337 h 6857998"/>
              <a:gd name="connsiteX3565" fmla="*/ 2819400 w 6435725"/>
              <a:gd name="connsiteY3565" fmla="*/ 6257130 h 6857998"/>
              <a:gd name="connsiteX3566" fmla="*/ 2816754 w 6435725"/>
              <a:gd name="connsiteY3566" fmla="*/ 6258718 h 6857998"/>
              <a:gd name="connsiteX3567" fmla="*/ 2811198 w 6435725"/>
              <a:gd name="connsiteY3567" fmla="*/ 6261893 h 6857998"/>
              <a:gd name="connsiteX3568" fmla="*/ 2805906 w 6435725"/>
              <a:gd name="connsiteY3568" fmla="*/ 6264539 h 6857998"/>
              <a:gd name="connsiteX3569" fmla="*/ 2801408 w 6435725"/>
              <a:gd name="connsiteY3569" fmla="*/ 6267185 h 6857998"/>
              <a:gd name="connsiteX3570" fmla="*/ 2797175 w 6435725"/>
              <a:gd name="connsiteY3570" fmla="*/ 6269566 h 6857998"/>
              <a:gd name="connsiteX3571" fmla="*/ 2793206 w 6435725"/>
              <a:gd name="connsiteY3571" fmla="*/ 6272476 h 6857998"/>
              <a:gd name="connsiteX3572" fmla="*/ 2789502 w 6435725"/>
              <a:gd name="connsiteY3572" fmla="*/ 6275651 h 6857998"/>
              <a:gd name="connsiteX3573" fmla="*/ 2786062 w 6435725"/>
              <a:gd name="connsiteY3573" fmla="*/ 6279091 h 6857998"/>
              <a:gd name="connsiteX3574" fmla="*/ 2782623 w 6435725"/>
              <a:gd name="connsiteY3574" fmla="*/ 6282795 h 6857998"/>
              <a:gd name="connsiteX3575" fmla="*/ 2779449 w 6435725"/>
              <a:gd name="connsiteY3575" fmla="*/ 6286764 h 6857998"/>
              <a:gd name="connsiteX3576" fmla="*/ 2776802 w 6435725"/>
              <a:gd name="connsiteY3576" fmla="*/ 6290733 h 6857998"/>
              <a:gd name="connsiteX3577" fmla="*/ 2774156 w 6435725"/>
              <a:gd name="connsiteY3577" fmla="*/ 6294966 h 6857998"/>
              <a:gd name="connsiteX3578" fmla="*/ 2771510 w 6435725"/>
              <a:gd name="connsiteY3578" fmla="*/ 6299728 h 6857998"/>
              <a:gd name="connsiteX3579" fmla="*/ 2767012 w 6435725"/>
              <a:gd name="connsiteY3579" fmla="*/ 6309253 h 6857998"/>
              <a:gd name="connsiteX3580" fmla="*/ 2762779 w 6435725"/>
              <a:gd name="connsiteY3580" fmla="*/ 6319308 h 6857998"/>
              <a:gd name="connsiteX3581" fmla="*/ 2758810 w 6435725"/>
              <a:gd name="connsiteY3581" fmla="*/ 6330155 h 6857998"/>
              <a:gd name="connsiteX3582" fmla="*/ 2762779 w 6435725"/>
              <a:gd name="connsiteY3582" fmla="*/ 6328833 h 6857998"/>
              <a:gd name="connsiteX3583" fmla="*/ 2766749 w 6435725"/>
              <a:gd name="connsiteY3583" fmla="*/ 6327245 h 6857998"/>
              <a:gd name="connsiteX3584" fmla="*/ 2770453 w 6435725"/>
              <a:gd name="connsiteY3584" fmla="*/ 6325393 h 6857998"/>
              <a:gd name="connsiteX3585" fmla="*/ 2773627 w 6435725"/>
              <a:gd name="connsiteY3585" fmla="*/ 6323541 h 6857998"/>
              <a:gd name="connsiteX3586" fmla="*/ 2780771 w 6435725"/>
              <a:gd name="connsiteY3586" fmla="*/ 6319572 h 6857998"/>
              <a:gd name="connsiteX3587" fmla="*/ 2787386 w 6435725"/>
              <a:gd name="connsiteY3587" fmla="*/ 6315603 h 6857998"/>
              <a:gd name="connsiteX3588" fmla="*/ 2790560 w 6435725"/>
              <a:gd name="connsiteY3588" fmla="*/ 6313751 h 6857998"/>
              <a:gd name="connsiteX3589" fmla="*/ 2794000 w 6435725"/>
              <a:gd name="connsiteY3589" fmla="*/ 6311899 h 6857998"/>
              <a:gd name="connsiteX3590" fmla="*/ 2797439 w 6435725"/>
              <a:gd name="connsiteY3590" fmla="*/ 6310576 h 6857998"/>
              <a:gd name="connsiteX3591" fmla="*/ 2800879 w 6435725"/>
              <a:gd name="connsiteY3591" fmla="*/ 6309518 h 6857998"/>
              <a:gd name="connsiteX3592" fmla="*/ 2804583 w 6435725"/>
              <a:gd name="connsiteY3592" fmla="*/ 6308460 h 6857998"/>
              <a:gd name="connsiteX3593" fmla="*/ 2808023 w 6435725"/>
              <a:gd name="connsiteY3593" fmla="*/ 6308195 h 6857998"/>
              <a:gd name="connsiteX3594" fmla="*/ 2812256 w 6435725"/>
              <a:gd name="connsiteY3594" fmla="*/ 6308195 h 6857998"/>
              <a:gd name="connsiteX3595" fmla="*/ 2816226 w 6435725"/>
              <a:gd name="connsiteY3595" fmla="*/ 6308724 h 6857998"/>
              <a:gd name="connsiteX3596" fmla="*/ 2811198 w 6435725"/>
              <a:gd name="connsiteY3596" fmla="*/ 6315603 h 6857998"/>
              <a:gd name="connsiteX3597" fmla="*/ 2805906 w 6435725"/>
              <a:gd name="connsiteY3597" fmla="*/ 6321953 h 6857998"/>
              <a:gd name="connsiteX3598" fmla="*/ 2800350 w 6435725"/>
              <a:gd name="connsiteY3598" fmla="*/ 6328303 h 6857998"/>
              <a:gd name="connsiteX3599" fmla="*/ 2794530 w 6435725"/>
              <a:gd name="connsiteY3599" fmla="*/ 6334389 h 6857998"/>
              <a:gd name="connsiteX3600" fmla="*/ 2782623 w 6435725"/>
              <a:gd name="connsiteY3600" fmla="*/ 6346030 h 6857998"/>
              <a:gd name="connsiteX3601" fmla="*/ 2770981 w 6435725"/>
              <a:gd name="connsiteY3601" fmla="*/ 6357937 h 6857998"/>
              <a:gd name="connsiteX3602" fmla="*/ 2765160 w 6435725"/>
              <a:gd name="connsiteY3602" fmla="*/ 6363758 h 6857998"/>
              <a:gd name="connsiteX3603" fmla="*/ 2759605 w 6435725"/>
              <a:gd name="connsiteY3603" fmla="*/ 6370372 h 6857998"/>
              <a:gd name="connsiteX3604" fmla="*/ 2754313 w 6435725"/>
              <a:gd name="connsiteY3604" fmla="*/ 6376722 h 6857998"/>
              <a:gd name="connsiteX3605" fmla="*/ 2749814 w 6435725"/>
              <a:gd name="connsiteY3605" fmla="*/ 6383072 h 6857998"/>
              <a:gd name="connsiteX3606" fmla="*/ 2745052 w 6435725"/>
              <a:gd name="connsiteY3606" fmla="*/ 6390216 h 6857998"/>
              <a:gd name="connsiteX3607" fmla="*/ 2741613 w 6435725"/>
              <a:gd name="connsiteY3607" fmla="*/ 6397624 h 6857998"/>
              <a:gd name="connsiteX3608" fmla="*/ 2739761 w 6435725"/>
              <a:gd name="connsiteY3608" fmla="*/ 6401593 h 6857998"/>
              <a:gd name="connsiteX3609" fmla="*/ 2738173 w 6435725"/>
              <a:gd name="connsiteY3609" fmla="*/ 6405562 h 6857998"/>
              <a:gd name="connsiteX3610" fmla="*/ 2736585 w 6435725"/>
              <a:gd name="connsiteY3610" fmla="*/ 6409530 h 6857998"/>
              <a:gd name="connsiteX3611" fmla="*/ 2735262 w 6435725"/>
              <a:gd name="connsiteY3611" fmla="*/ 6413764 h 6857998"/>
              <a:gd name="connsiteX3612" fmla="*/ 2734204 w 6435725"/>
              <a:gd name="connsiteY3612" fmla="*/ 6424083 h 6857998"/>
              <a:gd name="connsiteX3613" fmla="*/ 2732617 w 6435725"/>
              <a:gd name="connsiteY3613" fmla="*/ 6433872 h 6857998"/>
              <a:gd name="connsiteX3614" fmla="*/ 2730500 w 6435725"/>
              <a:gd name="connsiteY3614" fmla="*/ 6443397 h 6857998"/>
              <a:gd name="connsiteX3615" fmla="*/ 2727854 w 6435725"/>
              <a:gd name="connsiteY3615" fmla="*/ 6452922 h 6857998"/>
              <a:gd name="connsiteX3616" fmla="*/ 2724944 w 6435725"/>
              <a:gd name="connsiteY3616" fmla="*/ 6462447 h 6857998"/>
              <a:gd name="connsiteX3617" fmla="*/ 2721769 w 6435725"/>
              <a:gd name="connsiteY3617" fmla="*/ 6471708 h 6857998"/>
              <a:gd name="connsiteX3618" fmla="*/ 2718329 w 6435725"/>
              <a:gd name="connsiteY3618" fmla="*/ 6480968 h 6857998"/>
              <a:gd name="connsiteX3619" fmla="*/ 2714889 w 6435725"/>
              <a:gd name="connsiteY3619" fmla="*/ 6489964 h 6857998"/>
              <a:gd name="connsiteX3620" fmla="*/ 2707481 w 6435725"/>
              <a:gd name="connsiteY3620" fmla="*/ 6508485 h 6857998"/>
              <a:gd name="connsiteX3621" fmla="*/ 2700073 w 6435725"/>
              <a:gd name="connsiteY3621" fmla="*/ 6527005 h 6857998"/>
              <a:gd name="connsiteX3622" fmla="*/ 2696633 w 6435725"/>
              <a:gd name="connsiteY3622" fmla="*/ 6536001 h 6857998"/>
              <a:gd name="connsiteX3623" fmla="*/ 2693458 w 6435725"/>
              <a:gd name="connsiteY3623" fmla="*/ 6545262 h 6857998"/>
              <a:gd name="connsiteX3624" fmla="*/ 2690548 w 6435725"/>
              <a:gd name="connsiteY3624" fmla="*/ 6554787 h 6857998"/>
              <a:gd name="connsiteX3625" fmla="*/ 2688167 w 6435725"/>
              <a:gd name="connsiteY3625" fmla="*/ 6564312 h 6857998"/>
              <a:gd name="connsiteX3626" fmla="*/ 2706688 w 6435725"/>
              <a:gd name="connsiteY3626" fmla="*/ 6606645 h 6857998"/>
              <a:gd name="connsiteX3627" fmla="*/ 2710392 w 6435725"/>
              <a:gd name="connsiteY3627" fmla="*/ 6608497 h 6857998"/>
              <a:gd name="connsiteX3628" fmla="*/ 2713567 w 6435725"/>
              <a:gd name="connsiteY3628" fmla="*/ 6610349 h 6857998"/>
              <a:gd name="connsiteX3629" fmla="*/ 2716742 w 6435725"/>
              <a:gd name="connsiteY3629" fmla="*/ 6612201 h 6857998"/>
              <a:gd name="connsiteX3630" fmla="*/ 2719124 w 6435725"/>
              <a:gd name="connsiteY3630" fmla="*/ 6613789 h 6857998"/>
              <a:gd name="connsiteX3631" fmla="*/ 2720976 w 6435725"/>
              <a:gd name="connsiteY3631" fmla="*/ 6615641 h 6857998"/>
              <a:gd name="connsiteX3632" fmla="*/ 2722828 w 6435725"/>
              <a:gd name="connsiteY3632" fmla="*/ 6617493 h 6857998"/>
              <a:gd name="connsiteX3633" fmla="*/ 2724414 w 6435725"/>
              <a:gd name="connsiteY3633" fmla="*/ 6619345 h 6857998"/>
              <a:gd name="connsiteX3634" fmla="*/ 2725473 w 6435725"/>
              <a:gd name="connsiteY3634" fmla="*/ 6621197 h 6857998"/>
              <a:gd name="connsiteX3635" fmla="*/ 2726531 w 6435725"/>
              <a:gd name="connsiteY3635" fmla="*/ 6622785 h 6857998"/>
              <a:gd name="connsiteX3636" fmla="*/ 2727060 w 6435725"/>
              <a:gd name="connsiteY3636" fmla="*/ 6624637 h 6857998"/>
              <a:gd name="connsiteX3637" fmla="*/ 2727325 w 6435725"/>
              <a:gd name="connsiteY3637" fmla="*/ 6626489 h 6857998"/>
              <a:gd name="connsiteX3638" fmla="*/ 2727325 w 6435725"/>
              <a:gd name="connsiteY3638" fmla="*/ 6628341 h 6857998"/>
              <a:gd name="connsiteX3639" fmla="*/ 2727325 w 6435725"/>
              <a:gd name="connsiteY3639" fmla="*/ 6630193 h 6857998"/>
              <a:gd name="connsiteX3640" fmla="*/ 2727060 w 6435725"/>
              <a:gd name="connsiteY3640" fmla="*/ 6631516 h 6857998"/>
              <a:gd name="connsiteX3641" fmla="*/ 2725737 w 6435725"/>
              <a:gd name="connsiteY3641" fmla="*/ 6635220 h 6857998"/>
              <a:gd name="connsiteX3642" fmla="*/ 2724414 w 6435725"/>
              <a:gd name="connsiteY3642" fmla="*/ 6638660 h 6857998"/>
              <a:gd name="connsiteX3643" fmla="*/ 2721769 w 6435725"/>
              <a:gd name="connsiteY3643" fmla="*/ 6642364 h 6857998"/>
              <a:gd name="connsiteX3644" fmla="*/ 2719387 w 6435725"/>
              <a:gd name="connsiteY3644" fmla="*/ 6645803 h 6857998"/>
              <a:gd name="connsiteX3645" fmla="*/ 2716742 w 6435725"/>
              <a:gd name="connsiteY3645" fmla="*/ 6649243 h 6857998"/>
              <a:gd name="connsiteX3646" fmla="*/ 2711185 w 6435725"/>
              <a:gd name="connsiteY3646" fmla="*/ 6655858 h 6857998"/>
              <a:gd name="connsiteX3647" fmla="*/ 2708275 w 6435725"/>
              <a:gd name="connsiteY3647" fmla="*/ 6659033 h 6857998"/>
              <a:gd name="connsiteX3648" fmla="*/ 2706158 w 6435725"/>
              <a:gd name="connsiteY3648" fmla="*/ 6661943 h 6857998"/>
              <a:gd name="connsiteX3649" fmla="*/ 2691343 w 6435725"/>
              <a:gd name="connsiteY3649" fmla="*/ 6684697 h 6857998"/>
              <a:gd name="connsiteX3650" fmla="*/ 2685256 w 6435725"/>
              <a:gd name="connsiteY3650" fmla="*/ 6694222 h 6857998"/>
              <a:gd name="connsiteX3651" fmla="*/ 2679964 w 6435725"/>
              <a:gd name="connsiteY3651" fmla="*/ 6702689 h 6857998"/>
              <a:gd name="connsiteX3652" fmla="*/ 2675731 w 6435725"/>
              <a:gd name="connsiteY3652" fmla="*/ 6710362 h 6857998"/>
              <a:gd name="connsiteX3653" fmla="*/ 2672027 w 6435725"/>
              <a:gd name="connsiteY3653" fmla="*/ 6716976 h 6857998"/>
              <a:gd name="connsiteX3654" fmla="*/ 2669381 w 6435725"/>
              <a:gd name="connsiteY3654" fmla="*/ 6723591 h 6857998"/>
              <a:gd name="connsiteX3655" fmla="*/ 2666735 w 6435725"/>
              <a:gd name="connsiteY3655" fmla="*/ 6729676 h 6857998"/>
              <a:gd name="connsiteX3656" fmla="*/ 2665148 w 6435725"/>
              <a:gd name="connsiteY3656" fmla="*/ 6735762 h 6857998"/>
              <a:gd name="connsiteX3657" fmla="*/ 2663825 w 6435725"/>
              <a:gd name="connsiteY3657" fmla="*/ 6741847 h 6857998"/>
              <a:gd name="connsiteX3658" fmla="*/ 2662767 w 6435725"/>
              <a:gd name="connsiteY3658" fmla="*/ 6748462 h 6857998"/>
              <a:gd name="connsiteX3659" fmla="*/ 2662502 w 6435725"/>
              <a:gd name="connsiteY3659" fmla="*/ 6755341 h 6857998"/>
              <a:gd name="connsiteX3660" fmla="*/ 2662237 w 6435725"/>
              <a:gd name="connsiteY3660" fmla="*/ 6763278 h 6857998"/>
              <a:gd name="connsiteX3661" fmla="*/ 2662237 w 6435725"/>
              <a:gd name="connsiteY3661" fmla="*/ 6772010 h 6857998"/>
              <a:gd name="connsiteX3662" fmla="*/ 2662767 w 6435725"/>
              <a:gd name="connsiteY3662" fmla="*/ 6792647 h 6857998"/>
              <a:gd name="connsiteX3663" fmla="*/ 2660385 w 6435725"/>
              <a:gd name="connsiteY3663" fmla="*/ 6790795 h 6857998"/>
              <a:gd name="connsiteX3664" fmla="*/ 2658004 w 6435725"/>
              <a:gd name="connsiteY3664" fmla="*/ 6788943 h 6857998"/>
              <a:gd name="connsiteX3665" fmla="*/ 2655623 w 6435725"/>
              <a:gd name="connsiteY3665" fmla="*/ 6786826 h 6857998"/>
              <a:gd name="connsiteX3666" fmla="*/ 2653771 w 6435725"/>
              <a:gd name="connsiteY3666" fmla="*/ 6784710 h 6857998"/>
              <a:gd name="connsiteX3667" fmla="*/ 2651919 w 6435725"/>
              <a:gd name="connsiteY3667" fmla="*/ 6782328 h 6857998"/>
              <a:gd name="connsiteX3668" fmla="*/ 2650067 w 6435725"/>
              <a:gd name="connsiteY3668" fmla="*/ 6780212 h 6857998"/>
              <a:gd name="connsiteX3669" fmla="*/ 2647156 w 6435725"/>
              <a:gd name="connsiteY3669" fmla="*/ 6775449 h 6857998"/>
              <a:gd name="connsiteX3670" fmla="*/ 2644775 w 6435725"/>
              <a:gd name="connsiteY3670" fmla="*/ 6770158 h 6857998"/>
              <a:gd name="connsiteX3671" fmla="*/ 2642923 w 6435725"/>
              <a:gd name="connsiteY3671" fmla="*/ 6764866 h 6857998"/>
              <a:gd name="connsiteX3672" fmla="*/ 2641335 w 6435725"/>
              <a:gd name="connsiteY3672" fmla="*/ 6759310 h 6857998"/>
              <a:gd name="connsiteX3673" fmla="*/ 2639748 w 6435725"/>
              <a:gd name="connsiteY3673" fmla="*/ 6753753 h 6857998"/>
              <a:gd name="connsiteX3674" fmla="*/ 2636837 w 6435725"/>
              <a:gd name="connsiteY3674" fmla="*/ 6743170 h 6857998"/>
              <a:gd name="connsiteX3675" fmla="*/ 2634985 w 6435725"/>
              <a:gd name="connsiteY3675" fmla="*/ 6737878 h 6857998"/>
              <a:gd name="connsiteX3676" fmla="*/ 2633133 w 6435725"/>
              <a:gd name="connsiteY3676" fmla="*/ 6733116 h 6857998"/>
              <a:gd name="connsiteX3677" fmla="*/ 2630487 w 6435725"/>
              <a:gd name="connsiteY3677" fmla="*/ 6728353 h 6857998"/>
              <a:gd name="connsiteX3678" fmla="*/ 2629164 w 6435725"/>
              <a:gd name="connsiteY3678" fmla="*/ 6726237 h 6857998"/>
              <a:gd name="connsiteX3679" fmla="*/ 2627578 w 6435725"/>
              <a:gd name="connsiteY3679" fmla="*/ 6724120 h 6857998"/>
              <a:gd name="connsiteX3680" fmla="*/ 2625726 w 6435725"/>
              <a:gd name="connsiteY3680" fmla="*/ 6722003 h 6857998"/>
              <a:gd name="connsiteX3681" fmla="*/ 2623608 w 6435725"/>
              <a:gd name="connsiteY3681" fmla="*/ 6720151 h 6857998"/>
              <a:gd name="connsiteX3682" fmla="*/ 2621492 w 6435725"/>
              <a:gd name="connsiteY3682" fmla="*/ 6718299 h 6857998"/>
              <a:gd name="connsiteX3683" fmla="*/ 2618846 w 6435725"/>
              <a:gd name="connsiteY3683" fmla="*/ 6716712 h 6857998"/>
              <a:gd name="connsiteX3684" fmla="*/ 2519098 w 6435725"/>
              <a:gd name="connsiteY3684" fmla="*/ 6742905 h 6857998"/>
              <a:gd name="connsiteX3685" fmla="*/ 2516188 w 6435725"/>
              <a:gd name="connsiteY3685" fmla="*/ 6743699 h 6857998"/>
              <a:gd name="connsiteX3686" fmla="*/ 2513277 w 6435725"/>
              <a:gd name="connsiteY3686" fmla="*/ 6743964 h 6857998"/>
              <a:gd name="connsiteX3687" fmla="*/ 2510631 w 6435725"/>
              <a:gd name="connsiteY3687" fmla="*/ 6744228 h 6857998"/>
              <a:gd name="connsiteX3688" fmla="*/ 2507721 w 6435725"/>
              <a:gd name="connsiteY3688" fmla="*/ 6744228 h 6857998"/>
              <a:gd name="connsiteX3689" fmla="*/ 2505075 w 6435725"/>
              <a:gd name="connsiteY3689" fmla="*/ 6743964 h 6857998"/>
              <a:gd name="connsiteX3690" fmla="*/ 2502429 w 6435725"/>
              <a:gd name="connsiteY3690" fmla="*/ 6743435 h 6857998"/>
              <a:gd name="connsiteX3691" fmla="*/ 2497667 w 6435725"/>
              <a:gd name="connsiteY3691" fmla="*/ 6741847 h 6857998"/>
              <a:gd name="connsiteX3692" fmla="*/ 2492639 w 6435725"/>
              <a:gd name="connsiteY3692" fmla="*/ 6739466 h 6857998"/>
              <a:gd name="connsiteX3693" fmla="*/ 2488142 w 6435725"/>
              <a:gd name="connsiteY3693" fmla="*/ 6737085 h 6857998"/>
              <a:gd name="connsiteX3694" fmla="*/ 2478618 w 6435725"/>
              <a:gd name="connsiteY3694" fmla="*/ 6731793 h 6857998"/>
              <a:gd name="connsiteX3695" fmla="*/ 2467504 w 6435725"/>
              <a:gd name="connsiteY3695" fmla="*/ 6736026 h 6857998"/>
              <a:gd name="connsiteX3696" fmla="*/ 2456392 w 6435725"/>
              <a:gd name="connsiteY3696" fmla="*/ 6739466 h 6857998"/>
              <a:gd name="connsiteX3697" fmla="*/ 2445014 w 6435725"/>
              <a:gd name="connsiteY3697" fmla="*/ 6742905 h 6857998"/>
              <a:gd name="connsiteX3698" fmla="*/ 2433638 w 6435725"/>
              <a:gd name="connsiteY3698" fmla="*/ 6745551 h 6857998"/>
              <a:gd name="connsiteX3699" fmla="*/ 2410354 w 6435725"/>
              <a:gd name="connsiteY3699" fmla="*/ 6750578 h 6857998"/>
              <a:gd name="connsiteX3700" fmla="*/ 2387335 w 6435725"/>
              <a:gd name="connsiteY3700" fmla="*/ 6755341 h 6857998"/>
              <a:gd name="connsiteX3701" fmla="*/ 2375958 w 6435725"/>
              <a:gd name="connsiteY3701" fmla="*/ 6758251 h 6857998"/>
              <a:gd name="connsiteX3702" fmla="*/ 2364581 w 6435725"/>
              <a:gd name="connsiteY3702" fmla="*/ 6761162 h 6857998"/>
              <a:gd name="connsiteX3703" fmla="*/ 2353204 w 6435725"/>
              <a:gd name="connsiteY3703" fmla="*/ 6764601 h 6857998"/>
              <a:gd name="connsiteX3704" fmla="*/ 2342092 w 6435725"/>
              <a:gd name="connsiteY3704" fmla="*/ 6768835 h 6857998"/>
              <a:gd name="connsiteX3705" fmla="*/ 2336800 w 6435725"/>
              <a:gd name="connsiteY3705" fmla="*/ 6770951 h 6857998"/>
              <a:gd name="connsiteX3706" fmla="*/ 2331508 w 6435725"/>
              <a:gd name="connsiteY3706" fmla="*/ 6773597 h 6857998"/>
              <a:gd name="connsiteX3707" fmla="*/ 2326217 w 6435725"/>
              <a:gd name="connsiteY3707" fmla="*/ 6776243 h 6857998"/>
              <a:gd name="connsiteX3708" fmla="*/ 2320925 w 6435725"/>
              <a:gd name="connsiteY3708" fmla="*/ 6779153 h 6857998"/>
              <a:gd name="connsiteX3709" fmla="*/ 2315898 w 6435725"/>
              <a:gd name="connsiteY3709" fmla="*/ 6782064 h 6857998"/>
              <a:gd name="connsiteX3710" fmla="*/ 2310607 w 6435725"/>
              <a:gd name="connsiteY3710" fmla="*/ 6785503 h 6857998"/>
              <a:gd name="connsiteX3711" fmla="*/ 2305579 w 6435725"/>
              <a:gd name="connsiteY3711" fmla="*/ 6788943 h 6857998"/>
              <a:gd name="connsiteX3712" fmla="*/ 2300818 w 6435725"/>
              <a:gd name="connsiteY3712" fmla="*/ 6792912 h 6857998"/>
              <a:gd name="connsiteX3713" fmla="*/ 2289175 w 6435725"/>
              <a:gd name="connsiteY3713" fmla="*/ 6807199 h 6857998"/>
              <a:gd name="connsiteX3714" fmla="*/ 2281502 w 6435725"/>
              <a:gd name="connsiteY3714" fmla="*/ 6819370 h 6857998"/>
              <a:gd name="connsiteX3715" fmla="*/ 2274623 w 6435725"/>
              <a:gd name="connsiteY3715" fmla="*/ 6829689 h 6857998"/>
              <a:gd name="connsiteX3716" fmla="*/ 2268538 w 6435725"/>
              <a:gd name="connsiteY3716" fmla="*/ 6838420 h 6857998"/>
              <a:gd name="connsiteX3717" fmla="*/ 2265362 w 6435725"/>
              <a:gd name="connsiteY3717" fmla="*/ 6842124 h 6857998"/>
              <a:gd name="connsiteX3718" fmla="*/ 2262717 w 6435725"/>
              <a:gd name="connsiteY3718" fmla="*/ 6845299 h 6857998"/>
              <a:gd name="connsiteX3719" fmla="*/ 2259542 w 6435725"/>
              <a:gd name="connsiteY3719" fmla="*/ 6848474 h 6857998"/>
              <a:gd name="connsiteX3720" fmla="*/ 2257160 w 6435725"/>
              <a:gd name="connsiteY3720" fmla="*/ 6850855 h 6857998"/>
              <a:gd name="connsiteX3721" fmla="*/ 2254250 w 6435725"/>
              <a:gd name="connsiteY3721" fmla="*/ 6852972 h 6857998"/>
              <a:gd name="connsiteX3722" fmla="*/ 2251604 w 6435725"/>
              <a:gd name="connsiteY3722" fmla="*/ 6854824 h 6857998"/>
              <a:gd name="connsiteX3723" fmla="*/ 2248958 w 6435725"/>
              <a:gd name="connsiteY3723" fmla="*/ 6856412 h 6857998"/>
              <a:gd name="connsiteX3724" fmla="*/ 2246312 w 6435725"/>
              <a:gd name="connsiteY3724" fmla="*/ 6857470 h 6857998"/>
              <a:gd name="connsiteX3725" fmla="*/ 2243673 w 6435725"/>
              <a:gd name="connsiteY3725" fmla="*/ 6857998 h 6857998"/>
              <a:gd name="connsiteX3726" fmla="*/ 2238105 w 6435725"/>
              <a:gd name="connsiteY3726" fmla="*/ 6857998 h 6857998"/>
              <a:gd name="connsiteX3727" fmla="*/ 2235464 w 6435725"/>
              <a:gd name="connsiteY3727" fmla="*/ 6857470 h 6857998"/>
              <a:gd name="connsiteX3728" fmla="*/ 2232289 w 6435725"/>
              <a:gd name="connsiteY3728" fmla="*/ 6856412 h 6857998"/>
              <a:gd name="connsiteX3729" fmla="*/ 2229114 w 6435725"/>
              <a:gd name="connsiteY3729" fmla="*/ 6854824 h 6857998"/>
              <a:gd name="connsiteX3730" fmla="*/ 2226205 w 6435725"/>
              <a:gd name="connsiteY3730" fmla="*/ 6852972 h 6857998"/>
              <a:gd name="connsiteX3731" fmla="*/ 2223029 w 6435725"/>
              <a:gd name="connsiteY3731" fmla="*/ 6850855 h 6857998"/>
              <a:gd name="connsiteX3732" fmla="*/ 2219589 w 6435725"/>
              <a:gd name="connsiteY3732" fmla="*/ 6848474 h 6857998"/>
              <a:gd name="connsiteX3733" fmla="*/ 2215885 w 6435725"/>
              <a:gd name="connsiteY3733" fmla="*/ 6845299 h 6857998"/>
              <a:gd name="connsiteX3734" fmla="*/ 2208742 w 6435725"/>
              <a:gd name="connsiteY3734" fmla="*/ 6838420 h 6857998"/>
              <a:gd name="connsiteX3735" fmla="*/ 2200010 w 6435725"/>
              <a:gd name="connsiteY3735" fmla="*/ 6829689 h 6857998"/>
              <a:gd name="connsiteX3736" fmla="*/ 2190750 w 6435725"/>
              <a:gd name="connsiteY3736" fmla="*/ 6819635 h 6857998"/>
              <a:gd name="connsiteX3737" fmla="*/ 2180432 w 6435725"/>
              <a:gd name="connsiteY3737" fmla="*/ 6807728 h 6857998"/>
              <a:gd name="connsiteX3738" fmla="*/ 2173817 w 6435725"/>
              <a:gd name="connsiteY3738" fmla="*/ 6807199 h 6857998"/>
              <a:gd name="connsiteX3739" fmla="*/ 2167731 w 6435725"/>
              <a:gd name="connsiteY3739" fmla="*/ 6806670 h 6857998"/>
              <a:gd name="connsiteX3740" fmla="*/ 2161647 w 6435725"/>
              <a:gd name="connsiteY3740" fmla="*/ 6806141 h 6857998"/>
              <a:gd name="connsiteX3741" fmla="*/ 2155825 w 6435725"/>
              <a:gd name="connsiteY3741" fmla="*/ 6804818 h 6857998"/>
              <a:gd name="connsiteX3742" fmla="*/ 2149739 w 6435725"/>
              <a:gd name="connsiteY3742" fmla="*/ 6803230 h 6857998"/>
              <a:gd name="connsiteX3743" fmla="*/ 2144183 w 6435725"/>
              <a:gd name="connsiteY3743" fmla="*/ 6801908 h 6857998"/>
              <a:gd name="connsiteX3744" fmla="*/ 2138363 w 6435725"/>
              <a:gd name="connsiteY3744" fmla="*/ 6800055 h 6857998"/>
              <a:gd name="connsiteX3745" fmla="*/ 2132807 w 6435725"/>
              <a:gd name="connsiteY3745" fmla="*/ 6797674 h 6857998"/>
              <a:gd name="connsiteX3746" fmla="*/ 2127250 w 6435725"/>
              <a:gd name="connsiteY3746" fmla="*/ 6795293 h 6857998"/>
              <a:gd name="connsiteX3747" fmla="*/ 2121694 w 6435725"/>
              <a:gd name="connsiteY3747" fmla="*/ 6792912 h 6857998"/>
              <a:gd name="connsiteX3748" fmla="*/ 2111375 w 6435725"/>
              <a:gd name="connsiteY3748" fmla="*/ 6787620 h 6857998"/>
              <a:gd name="connsiteX3749" fmla="*/ 2100792 w 6435725"/>
              <a:gd name="connsiteY3749" fmla="*/ 6781799 h 6857998"/>
              <a:gd name="connsiteX3750" fmla="*/ 2090473 w 6435725"/>
              <a:gd name="connsiteY3750" fmla="*/ 6775714 h 6857998"/>
              <a:gd name="connsiteX3751" fmla="*/ 2070101 w 6435725"/>
              <a:gd name="connsiteY3751" fmla="*/ 6762749 h 6857998"/>
              <a:gd name="connsiteX3752" fmla="*/ 2059781 w 6435725"/>
              <a:gd name="connsiteY3752" fmla="*/ 6756399 h 6857998"/>
              <a:gd name="connsiteX3753" fmla="*/ 2049462 w 6435725"/>
              <a:gd name="connsiteY3753" fmla="*/ 6750314 h 6857998"/>
              <a:gd name="connsiteX3754" fmla="*/ 2038879 w 6435725"/>
              <a:gd name="connsiteY3754" fmla="*/ 6744758 h 6857998"/>
              <a:gd name="connsiteX3755" fmla="*/ 2028031 w 6435725"/>
              <a:gd name="connsiteY3755" fmla="*/ 6739466 h 6857998"/>
              <a:gd name="connsiteX3756" fmla="*/ 2022739 w 6435725"/>
              <a:gd name="connsiteY3756" fmla="*/ 6737085 h 6857998"/>
              <a:gd name="connsiteX3757" fmla="*/ 2016919 w 6435725"/>
              <a:gd name="connsiteY3757" fmla="*/ 6735233 h 6857998"/>
              <a:gd name="connsiteX3758" fmla="*/ 2011362 w 6435725"/>
              <a:gd name="connsiteY3758" fmla="*/ 6733116 h 6857998"/>
              <a:gd name="connsiteX3759" fmla="*/ 2005541 w 6435725"/>
              <a:gd name="connsiteY3759" fmla="*/ 6731528 h 6857998"/>
              <a:gd name="connsiteX3760" fmla="*/ 2002102 w 6435725"/>
              <a:gd name="connsiteY3760" fmla="*/ 6730735 h 6857998"/>
              <a:gd name="connsiteX3761" fmla="*/ 1998927 w 6435725"/>
              <a:gd name="connsiteY3761" fmla="*/ 6730205 h 6857998"/>
              <a:gd name="connsiteX3762" fmla="*/ 1996016 w 6435725"/>
              <a:gd name="connsiteY3762" fmla="*/ 6729412 h 6857998"/>
              <a:gd name="connsiteX3763" fmla="*/ 1993371 w 6435725"/>
              <a:gd name="connsiteY3763" fmla="*/ 6728089 h 6857998"/>
              <a:gd name="connsiteX3764" fmla="*/ 1990725 w 6435725"/>
              <a:gd name="connsiteY3764" fmla="*/ 6727030 h 6857998"/>
              <a:gd name="connsiteX3765" fmla="*/ 1988344 w 6435725"/>
              <a:gd name="connsiteY3765" fmla="*/ 6725708 h 6857998"/>
              <a:gd name="connsiteX3766" fmla="*/ 1986227 w 6435725"/>
              <a:gd name="connsiteY3766" fmla="*/ 6724120 h 6857998"/>
              <a:gd name="connsiteX3767" fmla="*/ 1984375 w 6435725"/>
              <a:gd name="connsiteY3767" fmla="*/ 6722533 h 6857998"/>
              <a:gd name="connsiteX3768" fmla="*/ 1982523 w 6435725"/>
              <a:gd name="connsiteY3768" fmla="*/ 6720945 h 6857998"/>
              <a:gd name="connsiteX3769" fmla="*/ 1980935 w 6435725"/>
              <a:gd name="connsiteY3769" fmla="*/ 6719093 h 6857998"/>
              <a:gd name="connsiteX3770" fmla="*/ 1978555 w 6435725"/>
              <a:gd name="connsiteY3770" fmla="*/ 6715124 h 6857998"/>
              <a:gd name="connsiteX3771" fmla="*/ 1976437 w 6435725"/>
              <a:gd name="connsiteY3771" fmla="*/ 6710891 h 6857998"/>
              <a:gd name="connsiteX3772" fmla="*/ 1974585 w 6435725"/>
              <a:gd name="connsiteY3772" fmla="*/ 6706658 h 6857998"/>
              <a:gd name="connsiteX3773" fmla="*/ 1973262 w 6435725"/>
              <a:gd name="connsiteY3773" fmla="*/ 6701630 h 6857998"/>
              <a:gd name="connsiteX3774" fmla="*/ 1972204 w 6435725"/>
              <a:gd name="connsiteY3774" fmla="*/ 6696868 h 6857998"/>
              <a:gd name="connsiteX3775" fmla="*/ 1970087 w 6435725"/>
              <a:gd name="connsiteY3775" fmla="*/ 6686814 h 6857998"/>
              <a:gd name="connsiteX3776" fmla="*/ 1969029 w 6435725"/>
              <a:gd name="connsiteY3776" fmla="*/ 6682051 h 6857998"/>
              <a:gd name="connsiteX3777" fmla="*/ 1967707 w 6435725"/>
              <a:gd name="connsiteY3777" fmla="*/ 6677024 h 6857998"/>
              <a:gd name="connsiteX3778" fmla="*/ 1966383 w 6435725"/>
              <a:gd name="connsiteY3778" fmla="*/ 6672526 h 6857998"/>
              <a:gd name="connsiteX3779" fmla="*/ 1964796 w 6435725"/>
              <a:gd name="connsiteY3779" fmla="*/ 6668293 h 6857998"/>
              <a:gd name="connsiteX3780" fmla="*/ 1962679 w 6435725"/>
              <a:gd name="connsiteY3780" fmla="*/ 6663266 h 6857998"/>
              <a:gd name="connsiteX3781" fmla="*/ 1961091 w 6435725"/>
              <a:gd name="connsiteY3781" fmla="*/ 6658768 h 6857998"/>
              <a:gd name="connsiteX3782" fmla="*/ 1959769 w 6435725"/>
              <a:gd name="connsiteY3782" fmla="*/ 6653741 h 6857998"/>
              <a:gd name="connsiteX3783" fmla="*/ 1958711 w 6435725"/>
              <a:gd name="connsiteY3783" fmla="*/ 6648449 h 6857998"/>
              <a:gd name="connsiteX3784" fmla="*/ 1956859 w 6435725"/>
              <a:gd name="connsiteY3784" fmla="*/ 6638660 h 6857998"/>
              <a:gd name="connsiteX3785" fmla="*/ 1955006 w 6435725"/>
              <a:gd name="connsiteY3785" fmla="*/ 6628605 h 6857998"/>
              <a:gd name="connsiteX3786" fmla="*/ 1952889 w 6435725"/>
              <a:gd name="connsiteY3786" fmla="*/ 6618551 h 6857998"/>
              <a:gd name="connsiteX3787" fmla="*/ 1951567 w 6435725"/>
              <a:gd name="connsiteY3787" fmla="*/ 6613524 h 6857998"/>
              <a:gd name="connsiteX3788" fmla="*/ 1949979 w 6435725"/>
              <a:gd name="connsiteY3788" fmla="*/ 6608497 h 6857998"/>
              <a:gd name="connsiteX3789" fmla="*/ 1948127 w 6435725"/>
              <a:gd name="connsiteY3789" fmla="*/ 6603735 h 6857998"/>
              <a:gd name="connsiteX3790" fmla="*/ 1946010 w 6435725"/>
              <a:gd name="connsiteY3790" fmla="*/ 6598972 h 6857998"/>
              <a:gd name="connsiteX3791" fmla="*/ 1943364 w 6435725"/>
              <a:gd name="connsiteY3791" fmla="*/ 6594739 h 6857998"/>
              <a:gd name="connsiteX3792" fmla="*/ 1940189 w 6435725"/>
              <a:gd name="connsiteY3792" fmla="*/ 6590241 h 6857998"/>
              <a:gd name="connsiteX3793" fmla="*/ 1931458 w 6435725"/>
              <a:gd name="connsiteY3793" fmla="*/ 6588918 h 6857998"/>
              <a:gd name="connsiteX3794" fmla="*/ 1923521 w 6435725"/>
              <a:gd name="connsiteY3794" fmla="*/ 6586801 h 6857998"/>
              <a:gd name="connsiteX3795" fmla="*/ 1915848 w 6435725"/>
              <a:gd name="connsiteY3795" fmla="*/ 6584155 h 6857998"/>
              <a:gd name="connsiteX3796" fmla="*/ 1908439 w 6435725"/>
              <a:gd name="connsiteY3796" fmla="*/ 6580716 h 6857998"/>
              <a:gd name="connsiteX3797" fmla="*/ 1901825 w 6435725"/>
              <a:gd name="connsiteY3797" fmla="*/ 6577012 h 6857998"/>
              <a:gd name="connsiteX3798" fmla="*/ 1895739 w 6435725"/>
              <a:gd name="connsiteY3798" fmla="*/ 6572778 h 6857998"/>
              <a:gd name="connsiteX3799" fmla="*/ 1890183 w 6435725"/>
              <a:gd name="connsiteY3799" fmla="*/ 6567751 h 6857998"/>
              <a:gd name="connsiteX3800" fmla="*/ 1885157 w 6435725"/>
              <a:gd name="connsiteY3800" fmla="*/ 6562460 h 6857998"/>
              <a:gd name="connsiteX3801" fmla="*/ 1882775 w 6435725"/>
              <a:gd name="connsiteY3801" fmla="*/ 6559814 h 6857998"/>
              <a:gd name="connsiteX3802" fmla="*/ 1880658 w 6435725"/>
              <a:gd name="connsiteY3802" fmla="*/ 6556903 h 6857998"/>
              <a:gd name="connsiteX3803" fmla="*/ 1878806 w 6435725"/>
              <a:gd name="connsiteY3803" fmla="*/ 6553993 h 6857998"/>
              <a:gd name="connsiteX3804" fmla="*/ 1876954 w 6435725"/>
              <a:gd name="connsiteY3804" fmla="*/ 6551083 h 6857998"/>
              <a:gd name="connsiteX3805" fmla="*/ 1875366 w 6435725"/>
              <a:gd name="connsiteY3805" fmla="*/ 6548172 h 6857998"/>
              <a:gd name="connsiteX3806" fmla="*/ 1873779 w 6435725"/>
              <a:gd name="connsiteY3806" fmla="*/ 6544733 h 6857998"/>
              <a:gd name="connsiteX3807" fmla="*/ 1872721 w 6435725"/>
              <a:gd name="connsiteY3807" fmla="*/ 6541558 h 6857998"/>
              <a:gd name="connsiteX3808" fmla="*/ 1871662 w 6435725"/>
              <a:gd name="connsiteY3808" fmla="*/ 6538383 h 6857998"/>
              <a:gd name="connsiteX3809" fmla="*/ 1870869 w 6435725"/>
              <a:gd name="connsiteY3809" fmla="*/ 6534943 h 6857998"/>
              <a:gd name="connsiteX3810" fmla="*/ 1870075 w 6435725"/>
              <a:gd name="connsiteY3810" fmla="*/ 6531503 h 6857998"/>
              <a:gd name="connsiteX3811" fmla="*/ 1869810 w 6435725"/>
              <a:gd name="connsiteY3811" fmla="*/ 6528064 h 6857998"/>
              <a:gd name="connsiteX3812" fmla="*/ 1869546 w 6435725"/>
              <a:gd name="connsiteY3812" fmla="*/ 6524889 h 6857998"/>
              <a:gd name="connsiteX3813" fmla="*/ 1869546 w 6435725"/>
              <a:gd name="connsiteY3813" fmla="*/ 6521185 h 6857998"/>
              <a:gd name="connsiteX3814" fmla="*/ 1869546 w 6435725"/>
              <a:gd name="connsiteY3814" fmla="*/ 6517745 h 6857998"/>
              <a:gd name="connsiteX3815" fmla="*/ 1870075 w 6435725"/>
              <a:gd name="connsiteY3815" fmla="*/ 6514041 h 6857998"/>
              <a:gd name="connsiteX3816" fmla="*/ 1870869 w 6435725"/>
              <a:gd name="connsiteY3816" fmla="*/ 6510337 h 6857998"/>
              <a:gd name="connsiteX3817" fmla="*/ 1871662 w 6435725"/>
              <a:gd name="connsiteY3817" fmla="*/ 6503193 h 6857998"/>
              <a:gd name="connsiteX3818" fmla="*/ 1872191 w 6435725"/>
              <a:gd name="connsiteY3818" fmla="*/ 6496578 h 6857998"/>
              <a:gd name="connsiteX3819" fmla="*/ 1871927 w 6435725"/>
              <a:gd name="connsiteY3819" fmla="*/ 6489699 h 6857998"/>
              <a:gd name="connsiteX3820" fmla="*/ 1871398 w 6435725"/>
              <a:gd name="connsiteY3820" fmla="*/ 6483349 h 6857998"/>
              <a:gd name="connsiteX3821" fmla="*/ 1870075 w 6435725"/>
              <a:gd name="connsiteY3821" fmla="*/ 6476735 h 6857998"/>
              <a:gd name="connsiteX3822" fmla="*/ 1868223 w 6435725"/>
              <a:gd name="connsiteY3822" fmla="*/ 6470649 h 6857998"/>
              <a:gd name="connsiteX3823" fmla="*/ 1866106 w 6435725"/>
              <a:gd name="connsiteY3823" fmla="*/ 6464828 h 6857998"/>
              <a:gd name="connsiteX3824" fmla="*/ 1863725 w 6435725"/>
              <a:gd name="connsiteY3824" fmla="*/ 6459008 h 6857998"/>
              <a:gd name="connsiteX3825" fmla="*/ 1860550 w 6435725"/>
              <a:gd name="connsiteY3825" fmla="*/ 6453451 h 6857998"/>
              <a:gd name="connsiteX3826" fmla="*/ 1857376 w 6435725"/>
              <a:gd name="connsiteY3826" fmla="*/ 6448160 h 6857998"/>
              <a:gd name="connsiteX3827" fmla="*/ 1853935 w 6435725"/>
              <a:gd name="connsiteY3827" fmla="*/ 6443133 h 6857998"/>
              <a:gd name="connsiteX3828" fmla="*/ 1850231 w 6435725"/>
              <a:gd name="connsiteY3828" fmla="*/ 6437841 h 6857998"/>
              <a:gd name="connsiteX3829" fmla="*/ 1846262 w 6435725"/>
              <a:gd name="connsiteY3829" fmla="*/ 6432814 h 6857998"/>
              <a:gd name="connsiteX3830" fmla="*/ 1842294 w 6435725"/>
              <a:gd name="connsiteY3830" fmla="*/ 6428316 h 6857998"/>
              <a:gd name="connsiteX3831" fmla="*/ 1833828 w 6435725"/>
              <a:gd name="connsiteY3831" fmla="*/ 6419055 h 6857998"/>
              <a:gd name="connsiteX3832" fmla="*/ 1822450 w 6435725"/>
              <a:gd name="connsiteY3832" fmla="*/ 6407149 h 6857998"/>
              <a:gd name="connsiteX3833" fmla="*/ 1811602 w 6435725"/>
              <a:gd name="connsiteY3833" fmla="*/ 6395772 h 6857998"/>
              <a:gd name="connsiteX3834" fmla="*/ 1806575 w 6435725"/>
              <a:gd name="connsiteY3834" fmla="*/ 6389951 h 6857998"/>
              <a:gd name="connsiteX3835" fmla="*/ 1802077 w 6435725"/>
              <a:gd name="connsiteY3835" fmla="*/ 6384130 h 6857998"/>
              <a:gd name="connsiteX3836" fmla="*/ 1797579 w 6435725"/>
              <a:gd name="connsiteY3836" fmla="*/ 6378310 h 6857998"/>
              <a:gd name="connsiteX3837" fmla="*/ 1794404 w 6435725"/>
              <a:gd name="connsiteY3837" fmla="*/ 6372224 h 6857998"/>
              <a:gd name="connsiteX3838" fmla="*/ 1792816 w 6435725"/>
              <a:gd name="connsiteY3838" fmla="*/ 6368785 h 6857998"/>
              <a:gd name="connsiteX3839" fmla="*/ 1791229 w 6435725"/>
              <a:gd name="connsiteY3839" fmla="*/ 6365610 h 6857998"/>
              <a:gd name="connsiteX3840" fmla="*/ 1790171 w 6435725"/>
              <a:gd name="connsiteY3840" fmla="*/ 6362170 h 6857998"/>
              <a:gd name="connsiteX3841" fmla="*/ 1789377 w 6435725"/>
              <a:gd name="connsiteY3841" fmla="*/ 6358995 h 6857998"/>
              <a:gd name="connsiteX3842" fmla="*/ 1788583 w 6435725"/>
              <a:gd name="connsiteY3842" fmla="*/ 6355555 h 6857998"/>
              <a:gd name="connsiteX3843" fmla="*/ 1788055 w 6435725"/>
              <a:gd name="connsiteY3843" fmla="*/ 6352116 h 6857998"/>
              <a:gd name="connsiteX3844" fmla="*/ 1787789 w 6435725"/>
              <a:gd name="connsiteY3844" fmla="*/ 6348412 h 6857998"/>
              <a:gd name="connsiteX3845" fmla="*/ 1787789 w 6435725"/>
              <a:gd name="connsiteY3845" fmla="*/ 6344708 h 6857998"/>
              <a:gd name="connsiteX3846" fmla="*/ 1788583 w 6435725"/>
              <a:gd name="connsiteY3846" fmla="*/ 6340739 h 6857998"/>
              <a:gd name="connsiteX3847" fmla="*/ 1789112 w 6435725"/>
              <a:gd name="connsiteY3847" fmla="*/ 6337035 h 6857998"/>
              <a:gd name="connsiteX3848" fmla="*/ 1789907 w 6435725"/>
              <a:gd name="connsiteY3848" fmla="*/ 6333066 h 6857998"/>
              <a:gd name="connsiteX3849" fmla="*/ 1791229 w 6435725"/>
              <a:gd name="connsiteY3849" fmla="*/ 6328833 h 6857998"/>
              <a:gd name="connsiteX3850" fmla="*/ 1792816 w 6435725"/>
              <a:gd name="connsiteY3850" fmla="*/ 6324599 h 6857998"/>
              <a:gd name="connsiteX3851" fmla="*/ 1794669 w 6435725"/>
              <a:gd name="connsiteY3851" fmla="*/ 6320101 h 6857998"/>
              <a:gd name="connsiteX3852" fmla="*/ 1796785 w 6435725"/>
              <a:gd name="connsiteY3852" fmla="*/ 6315603 h 6857998"/>
              <a:gd name="connsiteX3853" fmla="*/ 1799431 w 6435725"/>
              <a:gd name="connsiteY3853" fmla="*/ 6311105 h 6857998"/>
              <a:gd name="connsiteX3854" fmla="*/ 1800755 w 6435725"/>
              <a:gd name="connsiteY3854" fmla="*/ 6308195 h 6857998"/>
              <a:gd name="connsiteX3855" fmla="*/ 1801283 w 6435725"/>
              <a:gd name="connsiteY3855" fmla="*/ 6305285 h 6857998"/>
              <a:gd name="connsiteX3856" fmla="*/ 1802077 w 6435725"/>
              <a:gd name="connsiteY3856" fmla="*/ 6302110 h 6857998"/>
              <a:gd name="connsiteX3857" fmla="*/ 1802077 w 6435725"/>
              <a:gd name="connsiteY3857" fmla="*/ 6298935 h 6857998"/>
              <a:gd name="connsiteX3858" fmla="*/ 1801548 w 6435725"/>
              <a:gd name="connsiteY3858" fmla="*/ 6295760 h 6857998"/>
              <a:gd name="connsiteX3859" fmla="*/ 1801019 w 6435725"/>
              <a:gd name="connsiteY3859" fmla="*/ 6292320 h 6857998"/>
              <a:gd name="connsiteX3860" fmla="*/ 1800225 w 6435725"/>
              <a:gd name="connsiteY3860" fmla="*/ 6288880 h 6857998"/>
              <a:gd name="connsiteX3861" fmla="*/ 1798903 w 6435725"/>
              <a:gd name="connsiteY3861" fmla="*/ 6285705 h 6857998"/>
              <a:gd name="connsiteX3862" fmla="*/ 1797579 w 6435725"/>
              <a:gd name="connsiteY3862" fmla="*/ 6282795 h 6857998"/>
              <a:gd name="connsiteX3863" fmla="*/ 1796256 w 6435725"/>
              <a:gd name="connsiteY3863" fmla="*/ 6279885 h 6857998"/>
              <a:gd name="connsiteX3864" fmla="*/ 1794669 w 6435725"/>
              <a:gd name="connsiteY3864" fmla="*/ 6277503 h 6857998"/>
              <a:gd name="connsiteX3865" fmla="*/ 1792816 w 6435725"/>
              <a:gd name="connsiteY3865" fmla="*/ 6275651 h 6857998"/>
              <a:gd name="connsiteX3866" fmla="*/ 1790964 w 6435725"/>
              <a:gd name="connsiteY3866" fmla="*/ 6274064 h 6857998"/>
              <a:gd name="connsiteX3867" fmla="*/ 1788848 w 6435725"/>
              <a:gd name="connsiteY3867" fmla="*/ 6273005 h 6857998"/>
              <a:gd name="connsiteX3868" fmla="*/ 1786996 w 6435725"/>
              <a:gd name="connsiteY3868" fmla="*/ 6272212 h 6857998"/>
              <a:gd name="connsiteX3869" fmla="*/ 1784879 w 6435725"/>
              <a:gd name="connsiteY3869" fmla="*/ 6272212 h 6857998"/>
              <a:gd name="connsiteX3870" fmla="*/ 1779852 w 6435725"/>
              <a:gd name="connsiteY3870" fmla="*/ 6273270 h 6857998"/>
              <a:gd name="connsiteX3871" fmla="*/ 1775354 w 6435725"/>
              <a:gd name="connsiteY3871" fmla="*/ 6273799 h 6857998"/>
              <a:gd name="connsiteX3872" fmla="*/ 1770591 w 6435725"/>
              <a:gd name="connsiteY3872" fmla="*/ 6273799 h 6857998"/>
              <a:gd name="connsiteX3873" fmla="*/ 1766623 w 6435725"/>
              <a:gd name="connsiteY3873" fmla="*/ 6273535 h 6857998"/>
              <a:gd name="connsiteX3874" fmla="*/ 1762654 w 6435725"/>
              <a:gd name="connsiteY3874" fmla="*/ 6272476 h 6857998"/>
              <a:gd name="connsiteX3875" fmla="*/ 1758685 w 6435725"/>
              <a:gd name="connsiteY3875" fmla="*/ 6271683 h 6857998"/>
              <a:gd name="connsiteX3876" fmla="*/ 1754982 w 6435725"/>
              <a:gd name="connsiteY3876" fmla="*/ 6270095 h 6857998"/>
              <a:gd name="connsiteX3877" fmla="*/ 1751541 w 6435725"/>
              <a:gd name="connsiteY3877" fmla="*/ 6268508 h 6857998"/>
              <a:gd name="connsiteX3878" fmla="*/ 1748102 w 6435725"/>
              <a:gd name="connsiteY3878" fmla="*/ 6266391 h 6857998"/>
              <a:gd name="connsiteX3879" fmla="*/ 1745191 w 6435725"/>
              <a:gd name="connsiteY3879" fmla="*/ 6264274 h 6857998"/>
              <a:gd name="connsiteX3880" fmla="*/ 1742016 w 6435725"/>
              <a:gd name="connsiteY3880" fmla="*/ 6262158 h 6857998"/>
              <a:gd name="connsiteX3881" fmla="*/ 1739106 w 6435725"/>
              <a:gd name="connsiteY3881" fmla="*/ 6259512 h 6857998"/>
              <a:gd name="connsiteX3882" fmla="*/ 1733550 w 6435725"/>
              <a:gd name="connsiteY3882" fmla="*/ 6254220 h 6857998"/>
              <a:gd name="connsiteX3883" fmla="*/ 1727994 w 6435725"/>
              <a:gd name="connsiteY3883" fmla="*/ 6248399 h 6857998"/>
              <a:gd name="connsiteX3884" fmla="*/ 1717146 w 6435725"/>
              <a:gd name="connsiteY3884" fmla="*/ 6236228 h 6857998"/>
              <a:gd name="connsiteX3885" fmla="*/ 1711589 w 6435725"/>
              <a:gd name="connsiteY3885" fmla="*/ 6230937 h 6857998"/>
              <a:gd name="connsiteX3886" fmla="*/ 1708944 w 6435725"/>
              <a:gd name="connsiteY3886" fmla="*/ 6228026 h 6857998"/>
              <a:gd name="connsiteX3887" fmla="*/ 1705769 w 6435725"/>
              <a:gd name="connsiteY3887" fmla="*/ 6225645 h 6857998"/>
              <a:gd name="connsiteX3888" fmla="*/ 1702858 w 6435725"/>
              <a:gd name="connsiteY3888" fmla="*/ 6223528 h 6857998"/>
              <a:gd name="connsiteX3889" fmla="*/ 1699683 w 6435725"/>
              <a:gd name="connsiteY3889" fmla="*/ 6221412 h 6857998"/>
              <a:gd name="connsiteX3890" fmla="*/ 1696244 w 6435725"/>
              <a:gd name="connsiteY3890" fmla="*/ 6219560 h 6857998"/>
              <a:gd name="connsiteX3891" fmla="*/ 1692804 w 6435725"/>
              <a:gd name="connsiteY3891" fmla="*/ 6217972 h 6857998"/>
              <a:gd name="connsiteX3892" fmla="*/ 1689365 w 6435725"/>
              <a:gd name="connsiteY3892" fmla="*/ 6216649 h 6857998"/>
              <a:gd name="connsiteX3893" fmla="*/ 1685660 w 6435725"/>
              <a:gd name="connsiteY3893" fmla="*/ 6215855 h 6857998"/>
              <a:gd name="connsiteX3894" fmla="*/ 1681691 w 6435725"/>
              <a:gd name="connsiteY3894" fmla="*/ 6215062 h 6857998"/>
              <a:gd name="connsiteX3895" fmla="*/ 1677194 w 6435725"/>
              <a:gd name="connsiteY3895" fmla="*/ 6215062 h 6857998"/>
              <a:gd name="connsiteX3896" fmla="*/ 1674812 w 6435725"/>
              <a:gd name="connsiteY3896" fmla="*/ 6215062 h 6857998"/>
              <a:gd name="connsiteX3897" fmla="*/ 1672696 w 6435725"/>
              <a:gd name="connsiteY3897" fmla="*/ 6214533 h 6857998"/>
              <a:gd name="connsiteX3898" fmla="*/ 1670844 w 6435725"/>
              <a:gd name="connsiteY3898" fmla="*/ 6214268 h 6857998"/>
              <a:gd name="connsiteX3899" fmla="*/ 1668728 w 6435725"/>
              <a:gd name="connsiteY3899" fmla="*/ 6213210 h 6857998"/>
              <a:gd name="connsiteX3900" fmla="*/ 1667139 w 6435725"/>
              <a:gd name="connsiteY3900" fmla="*/ 6212416 h 6857998"/>
              <a:gd name="connsiteX3901" fmla="*/ 1665287 w 6435725"/>
              <a:gd name="connsiteY3901" fmla="*/ 6211358 h 6857998"/>
              <a:gd name="connsiteX3902" fmla="*/ 1662112 w 6435725"/>
              <a:gd name="connsiteY3902" fmla="*/ 6208712 h 6857998"/>
              <a:gd name="connsiteX3903" fmla="*/ 1659732 w 6435725"/>
              <a:gd name="connsiteY3903" fmla="*/ 6205537 h 6857998"/>
              <a:gd name="connsiteX3904" fmla="*/ 1657350 w 6435725"/>
              <a:gd name="connsiteY3904" fmla="*/ 6202362 h 6857998"/>
              <a:gd name="connsiteX3905" fmla="*/ 1652588 w 6435725"/>
              <a:gd name="connsiteY3905" fmla="*/ 6194689 h 6857998"/>
              <a:gd name="connsiteX3906" fmla="*/ 1650471 w 6435725"/>
              <a:gd name="connsiteY3906" fmla="*/ 6190985 h 6857998"/>
              <a:gd name="connsiteX3907" fmla="*/ 1648089 w 6435725"/>
              <a:gd name="connsiteY3907" fmla="*/ 6187280 h 6857998"/>
              <a:gd name="connsiteX3908" fmla="*/ 1645444 w 6435725"/>
              <a:gd name="connsiteY3908" fmla="*/ 6183841 h 6857998"/>
              <a:gd name="connsiteX3909" fmla="*/ 1642533 w 6435725"/>
              <a:gd name="connsiteY3909" fmla="*/ 6181195 h 6857998"/>
              <a:gd name="connsiteX3910" fmla="*/ 1640947 w 6435725"/>
              <a:gd name="connsiteY3910" fmla="*/ 6179608 h 6857998"/>
              <a:gd name="connsiteX3911" fmla="*/ 1639095 w 6435725"/>
              <a:gd name="connsiteY3911" fmla="*/ 6178549 h 6857998"/>
              <a:gd name="connsiteX3912" fmla="*/ 1637241 w 6435725"/>
              <a:gd name="connsiteY3912" fmla="*/ 6177491 h 6857998"/>
              <a:gd name="connsiteX3913" fmla="*/ 1635389 w 6435725"/>
              <a:gd name="connsiteY3913" fmla="*/ 6176697 h 6857998"/>
              <a:gd name="connsiteX3914" fmla="*/ 1633273 w 6435725"/>
              <a:gd name="connsiteY3914" fmla="*/ 6176168 h 6857998"/>
              <a:gd name="connsiteX3915" fmla="*/ 1631156 w 6435725"/>
              <a:gd name="connsiteY3915" fmla="*/ 6175639 h 6857998"/>
              <a:gd name="connsiteX3916" fmla="*/ 1628775 w 6435725"/>
              <a:gd name="connsiteY3916" fmla="*/ 6175110 h 6857998"/>
              <a:gd name="connsiteX3917" fmla="*/ 1625864 w 6435725"/>
              <a:gd name="connsiteY3917" fmla="*/ 6175639 h 6857998"/>
              <a:gd name="connsiteX3918" fmla="*/ 1621103 w 6435725"/>
              <a:gd name="connsiteY3918" fmla="*/ 6173522 h 6857998"/>
              <a:gd name="connsiteX3919" fmla="*/ 1616869 w 6435725"/>
              <a:gd name="connsiteY3919" fmla="*/ 6171141 h 6857998"/>
              <a:gd name="connsiteX3920" fmla="*/ 1612900 w 6435725"/>
              <a:gd name="connsiteY3920" fmla="*/ 6169289 h 6857998"/>
              <a:gd name="connsiteX3921" fmla="*/ 1609196 w 6435725"/>
              <a:gd name="connsiteY3921" fmla="*/ 6166908 h 6857998"/>
              <a:gd name="connsiteX3922" fmla="*/ 1606285 w 6435725"/>
              <a:gd name="connsiteY3922" fmla="*/ 6164791 h 6857998"/>
              <a:gd name="connsiteX3923" fmla="*/ 1603904 w 6435725"/>
              <a:gd name="connsiteY3923" fmla="*/ 6162674 h 6857998"/>
              <a:gd name="connsiteX3924" fmla="*/ 1602316 w 6435725"/>
              <a:gd name="connsiteY3924" fmla="*/ 6160293 h 6857998"/>
              <a:gd name="connsiteX3925" fmla="*/ 1600994 w 6435725"/>
              <a:gd name="connsiteY3925" fmla="*/ 6157647 h 6857998"/>
              <a:gd name="connsiteX3926" fmla="*/ 1600729 w 6435725"/>
              <a:gd name="connsiteY3926" fmla="*/ 6155001 h 6857998"/>
              <a:gd name="connsiteX3927" fmla="*/ 1600729 w 6435725"/>
              <a:gd name="connsiteY3927" fmla="*/ 6153678 h 6857998"/>
              <a:gd name="connsiteX3928" fmla="*/ 1600994 w 6435725"/>
              <a:gd name="connsiteY3928" fmla="*/ 6152620 h 6857998"/>
              <a:gd name="connsiteX3929" fmla="*/ 1602316 w 6435725"/>
              <a:gd name="connsiteY3929" fmla="*/ 6149710 h 6857998"/>
              <a:gd name="connsiteX3930" fmla="*/ 1604170 w 6435725"/>
              <a:gd name="connsiteY3930" fmla="*/ 6146799 h 6857998"/>
              <a:gd name="connsiteX3931" fmla="*/ 1606815 w 6435725"/>
              <a:gd name="connsiteY3931" fmla="*/ 6143889 h 6857998"/>
              <a:gd name="connsiteX3932" fmla="*/ 1610519 w 6435725"/>
              <a:gd name="connsiteY3932" fmla="*/ 6140449 h 6857998"/>
              <a:gd name="connsiteX3933" fmla="*/ 1615281 w 6435725"/>
              <a:gd name="connsiteY3933" fmla="*/ 6137539 h 6857998"/>
              <a:gd name="connsiteX3934" fmla="*/ 1620837 w 6435725"/>
              <a:gd name="connsiteY3934" fmla="*/ 6134099 h 6857998"/>
              <a:gd name="connsiteX3935" fmla="*/ 1621631 w 6435725"/>
              <a:gd name="connsiteY3935" fmla="*/ 6130395 h 6857998"/>
              <a:gd name="connsiteX3936" fmla="*/ 1621896 w 6435725"/>
              <a:gd name="connsiteY3936" fmla="*/ 6126691 h 6857998"/>
              <a:gd name="connsiteX3937" fmla="*/ 1621631 w 6435725"/>
              <a:gd name="connsiteY3937" fmla="*/ 6123251 h 6857998"/>
              <a:gd name="connsiteX3938" fmla="*/ 1620837 w 6435725"/>
              <a:gd name="connsiteY3938" fmla="*/ 6120076 h 6857998"/>
              <a:gd name="connsiteX3939" fmla="*/ 1619514 w 6435725"/>
              <a:gd name="connsiteY3939" fmla="*/ 6116901 h 6857998"/>
              <a:gd name="connsiteX3940" fmla="*/ 1617662 w 6435725"/>
              <a:gd name="connsiteY3940" fmla="*/ 6113726 h 6857998"/>
              <a:gd name="connsiteX3941" fmla="*/ 1613694 w 6435725"/>
              <a:gd name="connsiteY3941" fmla="*/ 6107641 h 6857998"/>
              <a:gd name="connsiteX3942" fmla="*/ 1596496 w 6435725"/>
              <a:gd name="connsiteY3942" fmla="*/ 6103937 h 6857998"/>
              <a:gd name="connsiteX3943" fmla="*/ 1587764 w 6435725"/>
              <a:gd name="connsiteY3943" fmla="*/ 6102349 h 6857998"/>
              <a:gd name="connsiteX3944" fmla="*/ 1579298 w 6435725"/>
              <a:gd name="connsiteY3944" fmla="*/ 6101291 h 6857998"/>
              <a:gd name="connsiteX3945" fmla="*/ 1570566 w 6435725"/>
              <a:gd name="connsiteY3945" fmla="*/ 6099968 h 6857998"/>
              <a:gd name="connsiteX3946" fmla="*/ 1562100 w 6435725"/>
              <a:gd name="connsiteY3946" fmla="*/ 6099174 h 6857998"/>
              <a:gd name="connsiteX3947" fmla="*/ 1553369 w 6435725"/>
              <a:gd name="connsiteY3947" fmla="*/ 6098380 h 6857998"/>
              <a:gd name="connsiteX3948" fmla="*/ 1544902 w 6435725"/>
              <a:gd name="connsiteY3948" fmla="*/ 6098380 h 6857998"/>
              <a:gd name="connsiteX3949" fmla="*/ 1536171 w 6435725"/>
              <a:gd name="connsiteY3949" fmla="*/ 6098380 h 6857998"/>
              <a:gd name="connsiteX3950" fmla="*/ 1527705 w 6435725"/>
              <a:gd name="connsiteY3950" fmla="*/ 6098645 h 6857998"/>
              <a:gd name="connsiteX3951" fmla="*/ 1518973 w 6435725"/>
              <a:gd name="connsiteY3951" fmla="*/ 6099703 h 6857998"/>
              <a:gd name="connsiteX3952" fmla="*/ 1510506 w 6435725"/>
              <a:gd name="connsiteY3952" fmla="*/ 6101026 h 6857998"/>
              <a:gd name="connsiteX3953" fmla="*/ 1501776 w 6435725"/>
              <a:gd name="connsiteY3953" fmla="*/ 6102349 h 6857998"/>
              <a:gd name="connsiteX3954" fmla="*/ 1493308 w 6435725"/>
              <a:gd name="connsiteY3954" fmla="*/ 6104730 h 6857998"/>
              <a:gd name="connsiteX3955" fmla="*/ 1485106 w 6435725"/>
              <a:gd name="connsiteY3955" fmla="*/ 6107112 h 6857998"/>
              <a:gd name="connsiteX3956" fmla="*/ 1476375 w 6435725"/>
              <a:gd name="connsiteY3956" fmla="*/ 6110022 h 6857998"/>
              <a:gd name="connsiteX3957" fmla="*/ 1466585 w 6435725"/>
              <a:gd name="connsiteY3957" fmla="*/ 6114520 h 6857998"/>
              <a:gd name="connsiteX3958" fmla="*/ 1456796 w 6435725"/>
              <a:gd name="connsiteY3958" fmla="*/ 6118489 h 6857998"/>
              <a:gd name="connsiteX3959" fmla="*/ 1447007 w 6435725"/>
              <a:gd name="connsiteY3959" fmla="*/ 6121928 h 6857998"/>
              <a:gd name="connsiteX3960" fmla="*/ 1437216 w 6435725"/>
              <a:gd name="connsiteY3960" fmla="*/ 6124574 h 6857998"/>
              <a:gd name="connsiteX3961" fmla="*/ 1427163 w 6435725"/>
              <a:gd name="connsiteY3961" fmla="*/ 6126955 h 6857998"/>
              <a:gd name="connsiteX3962" fmla="*/ 1417374 w 6435725"/>
              <a:gd name="connsiteY3962" fmla="*/ 6128808 h 6857998"/>
              <a:gd name="connsiteX3963" fmla="*/ 1407583 w 6435725"/>
              <a:gd name="connsiteY3963" fmla="*/ 6130130 h 6857998"/>
              <a:gd name="connsiteX3964" fmla="*/ 1397794 w 6435725"/>
              <a:gd name="connsiteY3964" fmla="*/ 6130660 h 6857998"/>
              <a:gd name="connsiteX3965" fmla="*/ 1392766 w 6435725"/>
              <a:gd name="connsiteY3965" fmla="*/ 6130660 h 6857998"/>
              <a:gd name="connsiteX3966" fmla="*/ 1388004 w 6435725"/>
              <a:gd name="connsiteY3966" fmla="*/ 6130660 h 6857998"/>
              <a:gd name="connsiteX3967" fmla="*/ 1382977 w 6435725"/>
              <a:gd name="connsiteY3967" fmla="*/ 6130395 h 6857998"/>
              <a:gd name="connsiteX3968" fmla="*/ 1378214 w 6435725"/>
              <a:gd name="connsiteY3968" fmla="*/ 6129866 h 6857998"/>
              <a:gd name="connsiteX3969" fmla="*/ 1373452 w 6435725"/>
              <a:gd name="connsiteY3969" fmla="*/ 6129072 h 6857998"/>
              <a:gd name="connsiteX3970" fmla="*/ 1368689 w 6435725"/>
              <a:gd name="connsiteY3970" fmla="*/ 6128278 h 6857998"/>
              <a:gd name="connsiteX3971" fmla="*/ 1363662 w 6435725"/>
              <a:gd name="connsiteY3971" fmla="*/ 6126955 h 6857998"/>
              <a:gd name="connsiteX3972" fmla="*/ 1358901 w 6435725"/>
              <a:gd name="connsiteY3972" fmla="*/ 6125368 h 6857998"/>
              <a:gd name="connsiteX3973" fmla="*/ 1353873 w 6435725"/>
              <a:gd name="connsiteY3973" fmla="*/ 6124045 h 6857998"/>
              <a:gd name="connsiteX3974" fmla="*/ 1349375 w 6435725"/>
              <a:gd name="connsiteY3974" fmla="*/ 6122193 h 6857998"/>
              <a:gd name="connsiteX3975" fmla="*/ 1344348 w 6435725"/>
              <a:gd name="connsiteY3975" fmla="*/ 6120341 h 6857998"/>
              <a:gd name="connsiteX3976" fmla="*/ 1339321 w 6435725"/>
              <a:gd name="connsiteY3976" fmla="*/ 6117695 h 6857998"/>
              <a:gd name="connsiteX3977" fmla="*/ 1334823 w 6435725"/>
              <a:gd name="connsiteY3977" fmla="*/ 6115314 h 6857998"/>
              <a:gd name="connsiteX3978" fmla="*/ 1329796 w 6435725"/>
              <a:gd name="connsiteY3978" fmla="*/ 6112668 h 6857998"/>
              <a:gd name="connsiteX3979" fmla="*/ 1325033 w 6435725"/>
              <a:gd name="connsiteY3979" fmla="*/ 6109493 h 6857998"/>
              <a:gd name="connsiteX3980" fmla="*/ 1320272 w 6435725"/>
              <a:gd name="connsiteY3980" fmla="*/ 6106053 h 6857998"/>
              <a:gd name="connsiteX3981" fmla="*/ 1281112 w 6435725"/>
              <a:gd name="connsiteY3981" fmla="*/ 6107376 h 6857998"/>
              <a:gd name="connsiteX3982" fmla="*/ 1272381 w 6435725"/>
              <a:gd name="connsiteY3982" fmla="*/ 6108699 h 6857998"/>
              <a:gd name="connsiteX3983" fmla="*/ 1263650 w 6435725"/>
              <a:gd name="connsiteY3983" fmla="*/ 6110022 h 6857998"/>
              <a:gd name="connsiteX3984" fmla="*/ 1245923 w 6435725"/>
              <a:gd name="connsiteY3984" fmla="*/ 6113726 h 6857998"/>
              <a:gd name="connsiteX3985" fmla="*/ 1228196 w 6435725"/>
              <a:gd name="connsiteY3985" fmla="*/ 6117166 h 6857998"/>
              <a:gd name="connsiteX3986" fmla="*/ 1219729 w 6435725"/>
              <a:gd name="connsiteY3986" fmla="*/ 6118753 h 6857998"/>
              <a:gd name="connsiteX3987" fmla="*/ 1210734 w 6435725"/>
              <a:gd name="connsiteY3987" fmla="*/ 6120341 h 6857998"/>
              <a:gd name="connsiteX3988" fmla="*/ 1201737 w 6435725"/>
              <a:gd name="connsiteY3988" fmla="*/ 6121135 h 6857998"/>
              <a:gd name="connsiteX3989" fmla="*/ 1193006 w 6435725"/>
              <a:gd name="connsiteY3989" fmla="*/ 6121399 h 6857998"/>
              <a:gd name="connsiteX3990" fmla="*/ 1184275 w 6435725"/>
              <a:gd name="connsiteY3990" fmla="*/ 6121399 h 6857998"/>
              <a:gd name="connsiteX3991" fmla="*/ 1175279 w 6435725"/>
              <a:gd name="connsiteY3991" fmla="*/ 6120605 h 6857998"/>
              <a:gd name="connsiteX3992" fmla="*/ 1171046 w 6435725"/>
              <a:gd name="connsiteY3992" fmla="*/ 6120076 h 6857998"/>
              <a:gd name="connsiteX3993" fmla="*/ 1166548 w 6435725"/>
              <a:gd name="connsiteY3993" fmla="*/ 6119018 h 6857998"/>
              <a:gd name="connsiteX3994" fmla="*/ 1162314 w 6435725"/>
              <a:gd name="connsiteY3994" fmla="*/ 6117695 h 6857998"/>
              <a:gd name="connsiteX3995" fmla="*/ 1157552 w 6435725"/>
              <a:gd name="connsiteY3995" fmla="*/ 6116637 h 6857998"/>
              <a:gd name="connsiteX3996" fmla="*/ 1153319 w 6435725"/>
              <a:gd name="connsiteY3996" fmla="*/ 6115049 h 6857998"/>
              <a:gd name="connsiteX3997" fmla="*/ 1148556 w 6435725"/>
              <a:gd name="connsiteY3997" fmla="*/ 6113197 h 6857998"/>
              <a:gd name="connsiteX3998" fmla="*/ 1144323 w 6435725"/>
              <a:gd name="connsiteY3998" fmla="*/ 6111080 h 6857998"/>
              <a:gd name="connsiteX3999" fmla="*/ 1140090 w 6435725"/>
              <a:gd name="connsiteY3999" fmla="*/ 6108964 h 6857998"/>
              <a:gd name="connsiteX4000" fmla="*/ 1108869 w 6435725"/>
              <a:gd name="connsiteY4000" fmla="*/ 6104995 h 6857998"/>
              <a:gd name="connsiteX4001" fmla="*/ 1104900 w 6435725"/>
              <a:gd name="connsiteY4001" fmla="*/ 6105524 h 6857998"/>
              <a:gd name="connsiteX4002" fmla="*/ 1101196 w 6435725"/>
              <a:gd name="connsiteY4002" fmla="*/ 6105789 h 6857998"/>
              <a:gd name="connsiteX4003" fmla="*/ 1097756 w 6435725"/>
              <a:gd name="connsiteY4003" fmla="*/ 6105789 h 6857998"/>
              <a:gd name="connsiteX4004" fmla="*/ 1094581 w 6435725"/>
              <a:gd name="connsiteY4004" fmla="*/ 6105260 h 6857998"/>
              <a:gd name="connsiteX4005" fmla="*/ 1092200 w 6435725"/>
              <a:gd name="connsiteY4005" fmla="*/ 6104730 h 6857998"/>
              <a:gd name="connsiteX4006" fmla="*/ 1089819 w 6435725"/>
              <a:gd name="connsiteY4006" fmla="*/ 6103672 h 6857998"/>
              <a:gd name="connsiteX4007" fmla="*/ 1087966 w 6435725"/>
              <a:gd name="connsiteY4007" fmla="*/ 6102085 h 6857998"/>
              <a:gd name="connsiteX4008" fmla="*/ 1086379 w 6435725"/>
              <a:gd name="connsiteY4008" fmla="*/ 6100497 h 6857998"/>
              <a:gd name="connsiteX4009" fmla="*/ 1085056 w 6435725"/>
              <a:gd name="connsiteY4009" fmla="*/ 6098645 h 6857998"/>
              <a:gd name="connsiteX4010" fmla="*/ 1084527 w 6435725"/>
              <a:gd name="connsiteY4010" fmla="*/ 6096528 h 6857998"/>
              <a:gd name="connsiteX4011" fmla="*/ 1084263 w 6435725"/>
              <a:gd name="connsiteY4011" fmla="*/ 6094412 h 6857998"/>
              <a:gd name="connsiteX4012" fmla="*/ 1084263 w 6435725"/>
              <a:gd name="connsiteY4012" fmla="*/ 6091766 h 6857998"/>
              <a:gd name="connsiteX4013" fmla="*/ 1084527 w 6435725"/>
              <a:gd name="connsiteY4013" fmla="*/ 6088855 h 6857998"/>
              <a:gd name="connsiteX4014" fmla="*/ 1085321 w 6435725"/>
              <a:gd name="connsiteY4014" fmla="*/ 6086210 h 6857998"/>
              <a:gd name="connsiteX4015" fmla="*/ 1086644 w 6435725"/>
              <a:gd name="connsiteY4015" fmla="*/ 6083035 h 6857998"/>
              <a:gd name="connsiteX4016" fmla="*/ 1088231 w 6435725"/>
              <a:gd name="connsiteY4016" fmla="*/ 6079595 h 6857998"/>
              <a:gd name="connsiteX4017" fmla="*/ 1090348 w 6435725"/>
              <a:gd name="connsiteY4017" fmla="*/ 6075626 h 6857998"/>
              <a:gd name="connsiteX4018" fmla="*/ 1091935 w 6435725"/>
              <a:gd name="connsiteY4018" fmla="*/ 6071922 h 6857998"/>
              <a:gd name="connsiteX4019" fmla="*/ 1092464 w 6435725"/>
              <a:gd name="connsiteY4019" fmla="*/ 6068747 h 6857998"/>
              <a:gd name="connsiteX4020" fmla="*/ 1092729 w 6435725"/>
              <a:gd name="connsiteY4020" fmla="*/ 6065837 h 6857998"/>
              <a:gd name="connsiteX4021" fmla="*/ 1092200 w 6435725"/>
              <a:gd name="connsiteY4021" fmla="*/ 6063455 h 6857998"/>
              <a:gd name="connsiteX4022" fmla="*/ 1091142 w 6435725"/>
              <a:gd name="connsiteY4022" fmla="*/ 6061339 h 6857998"/>
              <a:gd name="connsiteX4023" fmla="*/ 1090083 w 6435725"/>
              <a:gd name="connsiteY4023" fmla="*/ 6059487 h 6857998"/>
              <a:gd name="connsiteX4024" fmla="*/ 1088496 w 6435725"/>
              <a:gd name="connsiteY4024" fmla="*/ 6057899 h 6857998"/>
              <a:gd name="connsiteX4025" fmla="*/ 1086644 w 6435725"/>
              <a:gd name="connsiteY4025" fmla="*/ 6056312 h 6857998"/>
              <a:gd name="connsiteX4026" fmla="*/ 1084527 w 6435725"/>
              <a:gd name="connsiteY4026" fmla="*/ 6054724 h 6857998"/>
              <a:gd name="connsiteX4027" fmla="*/ 1079764 w 6435725"/>
              <a:gd name="connsiteY4027" fmla="*/ 6052343 h 6857998"/>
              <a:gd name="connsiteX4028" fmla="*/ 1075266 w 6435725"/>
              <a:gd name="connsiteY4028" fmla="*/ 6049962 h 6857998"/>
              <a:gd name="connsiteX4029" fmla="*/ 1073150 w 6435725"/>
              <a:gd name="connsiteY4029" fmla="*/ 6048639 h 6857998"/>
              <a:gd name="connsiteX4030" fmla="*/ 1071033 w 6435725"/>
              <a:gd name="connsiteY4030" fmla="*/ 6047051 h 6857998"/>
              <a:gd name="connsiteX4031" fmla="*/ 1068123 w 6435725"/>
              <a:gd name="connsiteY4031" fmla="*/ 6049697 h 6857998"/>
              <a:gd name="connsiteX4032" fmla="*/ 1065213 w 6435725"/>
              <a:gd name="connsiteY4032" fmla="*/ 6051814 h 6857998"/>
              <a:gd name="connsiteX4033" fmla="*/ 1062302 w 6435725"/>
              <a:gd name="connsiteY4033" fmla="*/ 6053666 h 6857998"/>
              <a:gd name="connsiteX4034" fmla="*/ 1059391 w 6435725"/>
              <a:gd name="connsiteY4034" fmla="*/ 6055253 h 6857998"/>
              <a:gd name="connsiteX4035" fmla="*/ 1056481 w 6435725"/>
              <a:gd name="connsiteY4035" fmla="*/ 6056312 h 6857998"/>
              <a:gd name="connsiteX4036" fmla="*/ 1053571 w 6435725"/>
              <a:gd name="connsiteY4036" fmla="*/ 6057370 h 6857998"/>
              <a:gd name="connsiteX4037" fmla="*/ 1050660 w 6435725"/>
              <a:gd name="connsiteY4037" fmla="*/ 6057635 h 6857998"/>
              <a:gd name="connsiteX4038" fmla="*/ 1048015 w 6435725"/>
              <a:gd name="connsiteY4038" fmla="*/ 6057899 h 6857998"/>
              <a:gd name="connsiteX4039" fmla="*/ 1044839 w 6435725"/>
              <a:gd name="connsiteY4039" fmla="*/ 6057899 h 6857998"/>
              <a:gd name="connsiteX4040" fmla="*/ 1042194 w 6435725"/>
              <a:gd name="connsiteY4040" fmla="*/ 6057370 h 6857998"/>
              <a:gd name="connsiteX4041" fmla="*/ 1039548 w 6435725"/>
              <a:gd name="connsiteY4041" fmla="*/ 6056312 h 6857998"/>
              <a:gd name="connsiteX4042" fmla="*/ 1036902 w 6435725"/>
              <a:gd name="connsiteY4042" fmla="*/ 6055253 h 6857998"/>
              <a:gd name="connsiteX4043" fmla="*/ 1034521 w 6435725"/>
              <a:gd name="connsiteY4043" fmla="*/ 6053401 h 6857998"/>
              <a:gd name="connsiteX4044" fmla="*/ 1031875 w 6435725"/>
              <a:gd name="connsiteY4044" fmla="*/ 6051285 h 6857998"/>
              <a:gd name="connsiteX4045" fmla="*/ 1029494 w 6435725"/>
              <a:gd name="connsiteY4045" fmla="*/ 6048639 h 6857998"/>
              <a:gd name="connsiteX4046" fmla="*/ 1027377 w 6435725"/>
              <a:gd name="connsiteY4046" fmla="*/ 6045728 h 6857998"/>
              <a:gd name="connsiteX4047" fmla="*/ 1025525 w 6435725"/>
              <a:gd name="connsiteY4047" fmla="*/ 6042289 h 6857998"/>
              <a:gd name="connsiteX4048" fmla="*/ 1024202 w 6435725"/>
              <a:gd name="connsiteY4048" fmla="*/ 6039114 h 6857998"/>
              <a:gd name="connsiteX4049" fmla="*/ 1023673 w 6435725"/>
              <a:gd name="connsiteY4049" fmla="*/ 6036468 h 6857998"/>
              <a:gd name="connsiteX4050" fmla="*/ 1023673 w 6435725"/>
              <a:gd name="connsiteY4050" fmla="*/ 6033558 h 6857998"/>
              <a:gd name="connsiteX4051" fmla="*/ 1023937 w 6435725"/>
              <a:gd name="connsiteY4051" fmla="*/ 6031176 h 6857998"/>
              <a:gd name="connsiteX4052" fmla="*/ 1024996 w 6435725"/>
              <a:gd name="connsiteY4052" fmla="*/ 6028795 h 6857998"/>
              <a:gd name="connsiteX4053" fmla="*/ 1026054 w 6435725"/>
              <a:gd name="connsiteY4053" fmla="*/ 6026149 h 6857998"/>
              <a:gd name="connsiteX4054" fmla="*/ 1027642 w 6435725"/>
              <a:gd name="connsiteY4054" fmla="*/ 6024033 h 6857998"/>
              <a:gd name="connsiteX4055" fmla="*/ 1029229 w 6435725"/>
              <a:gd name="connsiteY4055" fmla="*/ 6021916 h 6857998"/>
              <a:gd name="connsiteX4056" fmla="*/ 1031346 w 6435725"/>
              <a:gd name="connsiteY4056" fmla="*/ 6019799 h 6857998"/>
              <a:gd name="connsiteX4057" fmla="*/ 1035579 w 6435725"/>
              <a:gd name="connsiteY4057" fmla="*/ 6016095 h 6857998"/>
              <a:gd name="connsiteX4058" fmla="*/ 1040606 w 6435725"/>
              <a:gd name="connsiteY4058" fmla="*/ 6012655 h 6857998"/>
              <a:gd name="connsiteX4059" fmla="*/ 1045104 w 6435725"/>
              <a:gd name="connsiteY4059" fmla="*/ 6009745 h 6857998"/>
              <a:gd name="connsiteX4060" fmla="*/ 1048808 w 6435725"/>
              <a:gd name="connsiteY4060" fmla="*/ 6006570 h 6857998"/>
              <a:gd name="connsiteX4061" fmla="*/ 1052248 w 6435725"/>
              <a:gd name="connsiteY4061" fmla="*/ 6003660 h 6857998"/>
              <a:gd name="connsiteX4062" fmla="*/ 1055952 w 6435725"/>
              <a:gd name="connsiteY4062" fmla="*/ 6000220 h 6857998"/>
              <a:gd name="connsiteX4063" fmla="*/ 1059127 w 6435725"/>
              <a:gd name="connsiteY4063" fmla="*/ 5996516 h 6857998"/>
              <a:gd name="connsiteX4064" fmla="*/ 1065741 w 6435725"/>
              <a:gd name="connsiteY4064" fmla="*/ 5989108 h 6857998"/>
              <a:gd name="connsiteX4065" fmla="*/ 1069181 w 6435725"/>
              <a:gd name="connsiteY4065" fmla="*/ 5985668 h 6857998"/>
              <a:gd name="connsiteX4066" fmla="*/ 1072621 w 6435725"/>
              <a:gd name="connsiteY4066" fmla="*/ 5982228 h 6857998"/>
              <a:gd name="connsiteX4067" fmla="*/ 1076325 w 6435725"/>
              <a:gd name="connsiteY4067" fmla="*/ 5979053 h 6857998"/>
              <a:gd name="connsiteX4068" fmla="*/ 1079764 w 6435725"/>
              <a:gd name="connsiteY4068" fmla="*/ 5976143 h 6857998"/>
              <a:gd name="connsiteX4069" fmla="*/ 1084263 w 6435725"/>
              <a:gd name="connsiteY4069" fmla="*/ 5973762 h 6857998"/>
              <a:gd name="connsiteX4070" fmla="*/ 1088496 w 6435725"/>
              <a:gd name="connsiteY4070" fmla="*/ 5971910 h 6857998"/>
              <a:gd name="connsiteX4071" fmla="*/ 1092994 w 6435725"/>
              <a:gd name="connsiteY4071" fmla="*/ 5970322 h 6857998"/>
              <a:gd name="connsiteX4072" fmla="*/ 1098021 w 6435725"/>
              <a:gd name="connsiteY4072" fmla="*/ 5969528 h 6857998"/>
              <a:gd name="connsiteX4073" fmla="*/ 1100666 w 6435725"/>
              <a:gd name="connsiteY4073" fmla="*/ 5969528 h 6857998"/>
              <a:gd name="connsiteX4074" fmla="*/ 1103577 w 6435725"/>
              <a:gd name="connsiteY4074" fmla="*/ 5969528 h 6857998"/>
              <a:gd name="connsiteX4075" fmla="*/ 1106223 w 6435725"/>
              <a:gd name="connsiteY4075" fmla="*/ 5969793 h 6857998"/>
              <a:gd name="connsiteX4076" fmla="*/ 1109398 w 6435725"/>
              <a:gd name="connsiteY4076" fmla="*/ 5970058 h 6857998"/>
              <a:gd name="connsiteX4077" fmla="*/ 1119716 w 6435725"/>
              <a:gd name="connsiteY4077" fmla="*/ 5961855 h 6857998"/>
              <a:gd name="connsiteX4078" fmla="*/ 1128977 w 6435725"/>
              <a:gd name="connsiteY4078" fmla="*/ 5953918 h 6857998"/>
              <a:gd name="connsiteX4079" fmla="*/ 1136914 w 6435725"/>
              <a:gd name="connsiteY4079" fmla="*/ 5946245 h 6857998"/>
              <a:gd name="connsiteX4080" fmla="*/ 1140619 w 6435725"/>
              <a:gd name="connsiteY4080" fmla="*/ 5942012 h 6857998"/>
              <a:gd name="connsiteX4081" fmla="*/ 1143794 w 6435725"/>
              <a:gd name="connsiteY4081" fmla="*/ 5938308 h 6857998"/>
              <a:gd name="connsiteX4082" fmla="*/ 1146439 w 6435725"/>
              <a:gd name="connsiteY4082" fmla="*/ 5934868 h 6857998"/>
              <a:gd name="connsiteX4083" fmla="*/ 1149085 w 6435725"/>
              <a:gd name="connsiteY4083" fmla="*/ 5931164 h 6857998"/>
              <a:gd name="connsiteX4084" fmla="*/ 1151202 w 6435725"/>
              <a:gd name="connsiteY4084" fmla="*/ 5927724 h 6857998"/>
              <a:gd name="connsiteX4085" fmla="*/ 1153319 w 6435725"/>
              <a:gd name="connsiteY4085" fmla="*/ 5924020 h 6857998"/>
              <a:gd name="connsiteX4086" fmla="*/ 1154906 w 6435725"/>
              <a:gd name="connsiteY4086" fmla="*/ 5920316 h 6857998"/>
              <a:gd name="connsiteX4087" fmla="*/ 1155964 w 6435725"/>
              <a:gd name="connsiteY4087" fmla="*/ 5916876 h 6857998"/>
              <a:gd name="connsiteX4088" fmla="*/ 1157023 w 6435725"/>
              <a:gd name="connsiteY4088" fmla="*/ 5913172 h 6857998"/>
              <a:gd name="connsiteX4089" fmla="*/ 1157552 w 6435725"/>
              <a:gd name="connsiteY4089" fmla="*/ 5909468 h 6857998"/>
              <a:gd name="connsiteX4090" fmla="*/ 1157816 w 6435725"/>
              <a:gd name="connsiteY4090" fmla="*/ 5906293 h 6857998"/>
              <a:gd name="connsiteX4091" fmla="*/ 1157816 w 6435725"/>
              <a:gd name="connsiteY4091" fmla="*/ 5902589 h 6857998"/>
              <a:gd name="connsiteX4092" fmla="*/ 1157288 w 6435725"/>
              <a:gd name="connsiteY4092" fmla="*/ 5898885 h 6857998"/>
              <a:gd name="connsiteX4093" fmla="*/ 1156758 w 6435725"/>
              <a:gd name="connsiteY4093" fmla="*/ 5895445 h 6857998"/>
              <a:gd name="connsiteX4094" fmla="*/ 1155700 w 6435725"/>
              <a:gd name="connsiteY4094" fmla="*/ 5891741 h 6857998"/>
              <a:gd name="connsiteX4095" fmla="*/ 1154641 w 6435725"/>
              <a:gd name="connsiteY4095" fmla="*/ 5888037 h 6857998"/>
              <a:gd name="connsiteX4096" fmla="*/ 1153054 w 6435725"/>
              <a:gd name="connsiteY4096" fmla="*/ 5884333 h 6857998"/>
              <a:gd name="connsiteX4097" fmla="*/ 1151202 w 6435725"/>
              <a:gd name="connsiteY4097" fmla="*/ 5880628 h 6857998"/>
              <a:gd name="connsiteX4098" fmla="*/ 1149085 w 6435725"/>
              <a:gd name="connsiteY4098" fmla="*/ 5876660 h 6857998"/>
              <a:gd name="connsiteX4099" fmla="*/ 1146175 w 6435725"/>
              <a:gd name="connsiteY4099" fmla="*/ 5872955 h 6857998"/>
              <a:gd name="connsiteX4100" fmla="*/ 1143529 w 6435725"/>
              <a:gd name="connsiteY4100" fmla="*/ 5868987 h 6857998"/>
              <a:gd name="connsiteX4101" fmla="*/ 1140354 w 6435725"/>
              <a:gd name="connsiteY4101" fmla="*/ 5865018 h 6857998"/>
              <a:gd name="connsiteX4102" fmla="*/ 1133210 w 6435725"/>
              <a:gd name="connsiteY4102" fmla="*/ 5857080 h 6857998"/>
              <a:gd name="connsiteX4103" fmla="*/ 1124744 w 6435725"/>
              <a:gd name="connsiteY4103" fmla="*/ 5848349 h 6857998"/>
              <a:gd name="connsiteX4104" fmla="*/ 1119187 w 6435725"/>
              <a:gd name="connsiteY4104" fmla="*/ 5849408 h 6857998"/>
              <a:gd name="connsiteX4105" fmla="*/ 1113631 w 6435725"/>
              <a:gd name="connsiteY4105" fmla="*/ 5849937 h 6857998"/>
              <a:gd name="connsiteX4106" fmla="*/ 1108339 w 6435725"/>
              <a:gd name="connsiteY4106" fmla="*/ 5850730 h 6857998"/>
              <a:gd name="connsiteX4107" fmla="*/ 1103312 w 6435725"/>
              <a:gd name="connsiteY4107" fmla="*/ 5850730 h 6857998"/>
              <a:gd name="connsiteX4108" fmla="*/ 1098021 w 6435725"/>
              <a:gd name="connsiteY4108" fmla="*/ 5850730 h 6857998"/>
              <a:gd name="connsiteX4109" fmla="*/ 1092729 w 6435725"/>
              <a:gd name="connsiteY4109" fmla="*/ 5850201 h 6857998"/>
              <a:gd name="connsiteX4110" fmla="*/ 1087966 w 6435725"/>
              <a:gd name="connsiteY4110" fmla="*/ 5849672 h 6857998"/>
              <a:gd name="connsiteX4111" fmla="*/ 1082939 w 6435725"/>
              <a:gd name="connsiteY4111" fmla="*/ 5848878 h 6857998"/>
              <a:gd name="connsiteX4112" fmla="*/ 1078177 w 6435725"/>
              <a:gd name="connsiteY4112" fmla="*/ 5847820 h 6857998"/>
              <a:gd name="connsiteX4113" fmla="*/ 1073150 w 6435725"/>
              <a:gd name="connsiteY4113" fmla="*/ 5846233 h 6857998"/>
              <a:gd name="connsiteX4114" fmla="*/ 1063889 w 6435725"/>
              <a:gd name="connsiteY4114" fmla="*/ 5843587 h 6857998"/>
              <a:gd name="connsiteX4115" fmla="*/ 1054629 w 6435725"/>
              <a:gd name="connsiteY4115" fmla="*/ 5839883 h 6857998"/>
              <a:gd name="connsiteX4116" fmla="*/ 1045369 w 6435725"/>
              <a:gd name="connsiteY4116" fmla="*/ 5835649 h 6857998"/>
              <a:gd name="connsiteX4117" fmla="*/ 1036637 w 6435725"/>
              <a:gd name="connsiteY4117" fmla="*/ 5830887 h 6857998"/>
              <a:gd name="connsiteX4118" fmla="*/ 1027906 w 6435725"/>
              <a:gd name="connsiteY4118" fmla="*/ 5826389 h 6857998"/>
              <a:gd name="connsiteX4119" fmla="*/ 1010444 w 6435725"/>
              <a:gd name="connsiteY4119" fmla="*/ 5816070 h 6857998"/>
              <a:gd name="connsiteX4120" fmla="*/ 1001448 w 6435725"/>
              <a:gd name="connsiteY4120" fmla="*/ 5811043 h 6857998"/>
              <a:gd name="connsiteX4121" fmla="*/ 992981 w 6435725"/>
              <a:gd name="connsiteY4121" fmla="*/ 5806016 h 6857998"/>
              <a:gd name="connsiteX4122" fmla="*/ 983985 w 6435725"/>
              <a:gd name="connsiteY4122" fmla="*/ 5801518 h 6857998"/>
              <a:gd name="connsiteX4123" fmla="*/ 975254 w 6435725"/>
              <a:gd name="connsiteY4123" fmla="*/ 5797285 h 6857998"/>
              <a:gd name="connsiteX4124" fmla="*/ 966787 w 6435725"/>
              <a:gd name="connsiteY4124" fmla="*/ 5788818 h 6857998"/>
              <a:gd name="connsiteX4125" fmla="*/ 964935 w 6435725"/>
              <a:gd name="connsiteY4125" fmla="*/ 5787230 h 6857998"/>
              <a:gd name="connsiteX4126" fmla="*/ 962819 w 6435725"/>
              <a:gd name="connsiteY4126" fmla="*/ 5785908 h 6857998"/>
              <a:gd name="connsiteX4127" fmla="*/ 958321 w 6435725"/>
              <a:gd name="connsiteY4127" fmla="*/ 5782997 h 6857998"/>
              <a:gd name="connsiteX4128" fmla="*/ 953294 w 6435725"/>
              <a:gd name="connsiteY4128" fmla="*/ 5780616 h 6857998"/>
              <a:gd name="connsiteX4129" fmla="*/ 947737 w 6435725"/>
              <a:gd name="connsiteY4129" fmla="*/ 5778499 h 6857998"/>
              <a:gd name="connsiteX4130" fmla="*/ 942181 w 6435725"/>
              <a:gd name="connsiteY4130" fmla="*/ 5776647 h 6857998"/>
              <a:gd name="connsiteX4131" fmla="*/ 936889 w 6435725"/>
              <a:gd name="connsiteY4131" fmla="*/ 5775060 h 6857998"/>
              <a:gd name="connsiteX4132" fmla="*/ 925777 w 6435725"/>
              <a:gd name="connsiteY4132" fmla="*/ 5771620 h 6857998"/>
              <a:gd name="connsiteX4133" fmla="*/ 920485 w 6435725"/>
              <a:gd name="connsiteY4133" fmla="*/ 5769768 h 6857998"/>
              <a:gd name="connsiteX4134" fmla="*/ 915987 w 6435725"/>
              <a:gd name="connsiteY4134" fmla="*/ 5767651 h 6857998"/>
              <a:gd name="connsiteX4135" fmla="*/ 911489 w 6435725"/>
              <a:gd name="connsiteY4135" fmla="*/ 5765535 h 6857998"/>
              <a:gd name="connsiteX4136" fmla="*/ 909637 w 6435725"/>
              <a:gd name="connsiteY4136" fmla="*/ 5764212 h 6857998"/>
              <a:gd name="connsiteX4137" fmla="*/ 908314 w 6435725"/>
              <a:gd name="connsiteY4137" fmla="*/ 5762889 h 6857998"/>
              <a:gd name="connsiteX4138" fmla="*/ 906727 w 6435725"/>
              <a:gd name="connsiteY4138" fmla="*/ 5761566 h 6857998"/>
              <a:gd name="connsiteX4139" fmla="*/ 905404 w 6435725"/>
              <a:gd name="connsiteY4139" fmla="*/ 5759714 h 6857998"/>
              <a:gd name="connsiteX4140" fmla="*/ 904081 w 6435725"/>
              <a:gd name="connsiteY4140" fmla="*/ 5758126 h 6857998"/>
              <a:gd name="connsiteX4141" fmla="*/ 903287 w 6435725"/>
              <a:gd name="connsiteY4141" fmla="*/ 5756274 h 6857998"/>
              <a:gd name="connsiteX4142" fmla="*/ 903023 w 6435725"/>
              <a:gd name="connsiteY4142" fmla="*/ 5754158 h 6857998"/>
              <a:gd name="connsiteX4143" fmla="*/ 902758 w 6435725"/>
              <a:gd name="connsiteY4143" fmla="*/ 5752041 h 6857998"/>
              <a:gd name="connsiteX4144" fmla="*/ 902758 w 6435725"/>
              <a:gd name="connsiteY4144" fmla="*/ 5749660 h 6857998"/>
              <a:gd name="connsiteX4145" fmla="*/ 903023 w 6435725"/>
              <a:gd name="connsiteY4145" fmla="*/ 5747014 h 6857998"/>
              <a:gd name="connsiteX4146" fmla="*/ 903817 w 6435725"/>
              <a:gd name="connsiteY4146" fmla="*/ 5738547 h 6857998"/>
              <a:gd name="connsiteX4147" fmla="*/ 904875 w 6435725"/>
              <a:gd name="connsiteY4147" fmla="*/ 5729551 h 6857998"/>
              <a:gd name="connsiteX4148" fmla="*/ 905139 w 6435725"/>
              <a:gd name="connsiteY4148" fmla="*/ 5720555 h 6857998"/>
              <a:gd name="connsiteX4149" fmla="*/ 905139 w 6435725"/>
              <a:gd name="connsiteY4149" fmla="*/ 5711824 h 6857998"/>
              <a:gd name="connsiteX4150" fmla="*/ 905404 w 6435725"/>
              <a:gd name="connsiteY4150" fmla="*/ 5693303 h 6857998"/>
              <a:gd name="connsiteX4151" fmla="*/ 905669 w 6435725"/>
              <a:gd name="connsiteY4151" fmla="*/ 5684308 h 6857998"/>
              <a:gd name="connsiteX4152" fmla="*/ 906727 w 6435725"/>
              <a:gd name="connsiteY4152" fmla="*/ 5675312 h 6857998"/>
              <a:gd name="connsiteX4153" fmla="*/ 907785 w 6435725"/>
              <a:gd name="connsiteY4153" fmla="*/ 5666316 h 6857998"/>
              <a:gd name="connsiteX4154" fmla="*/ 909373 w 6435725"/>
              <a:gd name="connsiteY4154" fmla="*/ 5657849 h 6857998"/>
              <a:gd name="connsiteX4155" fmla="*/ 910696 w 6435725"/>
              <a:gd name="connsiteY4155" fmla="*/ 5653351 h 6857998"/>
              <a:gd name="connsiteX4156" fmla="*/ 912283 w 6435725"/>
              <a:gd name="connsiteY4156" fmla="*/ 5649118 h 6857998"/>
              <a:gd name="connsiteX4157" fmla="*/ 913606 w 6435725"/>
              <a:gd name="connsiteY4157" fmla="*/ 5645149 h 6857998"/>
              <a:gd name="connsiteX4158" fmla="*/ 915458 w 6435725"/>
              <a:gd name="connsiteY4158" fmla="*/ 5641180 h 6857998"/>
              <a:gd name="connsiteX4159" fmla="*/ 917311 w 6435725"/>
              <a:gd name="connsiteY4159" fmla="*/ 5637212 h 6857998"/>
              <a:gd name="connsiteX4160" fmla="*/ 919956 w 6435725"/>
              <a:gd name="connsiteY4160" fmla="*/ 5633243 h 6857998"/>
              <a:gd name="connsiteX4161" fmla="*/ 922337 w 6435725"/>
              <a:gd name="connsiteY4161" fmla="*/ 5629539 h 6857998"/>
              <a:gd name="connsiteX4162" fmla="*/ 925512 w 6435725"/>
              <a:gd name="connsiteY4162" fmla="*/ 5625835 h 6857998"/>
              <a:gd name="connsiteX4163" fmla="*/ 928423 w 6435725"/>
              <a:gd name="connsiteY4163" fmla="*/ 5622395 h 6857998"/>
              <a:gd name="connsiteX4164" fmla="*/ 932127 w 6435725"/>
              <a:gd name="connsiteY4164" fmla="*/ 5618691 h 6857998"/>
              <a:gd name="connsiteX4165" fmla="*/ 936096 w 6435725"/>
              <a:gd name="connsiteY4165" fmla="*/ 5615516 h 6857998"/>
              <a:gd name="connsiteX4166" fmla="*/ 940064 w 6435725"/>
              <a:gd name="connsiteY4166" fmla="*/ 5612341 h 6857998"/>
              <a:gd name="connsiteX4167" fmla="*/ 944827 w 6435725"/>
              <a:gd name="connsiteY4167" fmla="*/ 5608901 h 6857998"/>
              <a:gd name="connsiteX4168" fmla="*/ 948796 w 6435725"/>
              <a:gd name="connsiteY4168" fmla="*/ 5605197 h 6857998"/>
              <a:gd name="connsiteX4169" fmla="*/ 952500 w 6435725"/>
              <a:gd name="connsiteY4169" fmla="*/ 5601493 h 6857998"/>
              <a:gd name="connsiteX4170" fmla="*/ 955675 w 6435725"/>
              <a:gd name="connsiteY4170" fmla="*/ 5597260 h 6857998"/>
              <a:gd name="connsiteX4171" fmla="*/ 958850 w 6435725"/>
              <a:gd name="connsiteY4171" fmla="*/ 5593026 h 6857998"/>
              <a:gd name="connsiteX4172" fmla="*/ 961760 w 6435725"/>
              <a:gd name="connsiteY4172" fmla="*/ 5588264 h 6857998"/>
              <a:gd name="connsiteX4173" fmla="*/ 964142 w 6435725"/>
              <a:gd name="connsiteY4173" fmla="*/ 5583766 h 6857998"/>
              <a:gd name="connsiteX4174" fmla="*/ 965994 w 6435725"/>
              <a:gd name="connsiteY4174" fmla="*/ 5579003 h 6857998"/>
              <a:gd name="connsiteX4175" fmla="*/ 967846 w 6435725"/>
              <a:gd name="connsiteY4175" fmla="*/ 5574770 h 6857998"/>
              <a:gd name="connsiteX4176" fmla="*/ 968904 w 6435725"/>
              <a:gd name="connsiteY4176" fmla="*/ 5570272 h 6857998"/>
              <a:gd name="connsiteX4177" fmla="*/ 970227 w 6435725"/>
              <a:gd name="connsiteY4177" fmla="*/ 5566303 h 6857998"/>
              <a:gd name="connsiteX4178" fmla="*/ 970756 w 6435725"/>
              <a:gd name="connsiteY4178" fmla="*/ 5561805 h 6857998"/>
              <a:gd name="connsiteX4179" fmla="*/ 971285 w 6435725"/>
              <a:gd name="connsiteY4179" fmla="*/ 5558101 h 6857998"/>
              <a:gd name="connsiteX4180" fmla="*/ 970756 w 6435725"/>
              <a:gd name="connsiteY4180" fmla="*/ 5554926 h 6857998"/>
              <a:gd name="connsiteX4181" fmla="*/ 970492 w 6435725"/>
              <a:gd name="connsiteY4181" fmla="*/ 5552016 h 6857998"/>
              <a:gd name="connsiteX4182" fmla="*/ 969698 w 6435725"/>
              <a:gd name="connsiteY4182" fmla="*/ 5549635 h 6857998"/>
              <a:gd name="connsiteX4183" fmla="*/ 968375 w 6435725"/>
              <a:gd name="connsiteY4183" fmla="*/ 5547518 h 6857998"/>
              <a:gd name="connsiteX4184" fmla="*/ 967052 w 6435725"/>
              <a:gd name="connsiteY4184" fmla="*/ 5545666 h 6857998"/>
              <a:gd name="connsiteX4185" fmla="*/ 965994 w 6435725"/>
              <a:gd name="connsiteY4185" fmla="*/ 5544078 h 6857998"/>
              <a:gd name="connsiteX4186" fmla="*/ 964406 w 6435725"/>
              <a:gd name="connsiteY4186" fmla="*/ 5542491 h 6857998"/>
              <a:gd name="connsiteX4187" fmla="*/ 962819 w 6435725"/>
              <a:gd name="connsiteY4187" fmla="*/ 5541433 h 6857998"/>
              <a:gd name="connsiteX4188" fmla="*/ 960967 w 6435725"/>
              <a:gd name="connsiteY4188" fmla="*/ 5540110 h 6857998"/>
              <a:gd name="connsiteX4189" fmla="*/ 957527 w 6435725"/>
              <a:gd name="connsiteY4189" fmla="*/ 5538258 h 6857998"/>
              <a:gd name="connsiteX4190" fmla="*/ 953558 w 6435725"/>
              <a:gd name="connsiteY4190" fmla="*/ 5536935 h 6857998"/>
              <a:gd name="connsiteX4191" fmla="*/ 949325 w 6435725"/>
              <a:gd name="connsiteY4191" fmla="*/ 5536141 h 6857998"/>
              <a:gd name="connsiteX4192" fmla="*/ 944827 w 6435725"/>
              <a:gd name="connsiteY4192" fmla="*/ 5535876 h 6857998"/>
              <a:gd name="connsiteX4193" fmla="*/ 940064 w 6435725"/>
              <a:gd name="connsiteY4193" fmla="*/ 5535347 h 6857998"/>
              <a:gd name="connsiteX4194" fmla="*/ 935302 w 6435725"/>
              <a:gd name="connsiteY4194" fmla="*/ 5535876 h 6857998"/>
              <a:gd name="connsiteX4195" fmla="*/ 930275 w 6435725"/>
              <a:gd name="connsiteY4195" fmla="*/ 5536141 h 6857998"/>
              <a:gd name="connsiteX4196" fmla="*/ 920221 w 6435725"/>
              <a:gd name="connsiteY4196" fmla="*/ 5536935 h 6857998"/>
              <a:gd name="connsiteX4197" fmla="*/ 910431 w 6435725"/>
              <a:gd name="connsiteY4197" fmla="*/ 5537728 h 6857998"/>
              <a:gd name="connsiteX4198" fmla="*/ 905404 w 6435725"/>
              <a:gd name="connsiteY4198" fmla="*/ 5537993 h 6857998"/>
              <a:gd name="connsiteX4199" fmla="*/ 900906 w 6435725"/>
              <a:gd name="connsiteY4199" fmla="*/ 5537993 h 6857998"/>
              <a:gd name="connsiteX4200" fmla="*/ 895879 w 6435725"/>
              <a:gd name="connsiteY4200" fmla="*/ 5535876 h 6857998"/>
              <a:gd name="connsiteX4201" fmla="*/ 891646 w 6435725"/>
              <a:gd name="connsiteY4201" fmla="*/ 5534818 h 6857998"/>
              <a:gd name="connsiteX4202" fmla="*/ 886883 w 6435725"/>
              <a:gd name="connsiteY4202" fmla="*/ 5534289 h 6857998"/>
              <a:gd name="connsiteX4203" fmla="*/ 882915 w 6435725"/>
              <a:gd name="connsiteY4203" fmla="*/ 5534289 h 6857998"/>
              <a:gd name="connsiteX4204" fmla="*/ 878946 w 6435725"/>
              <a:gd name="connsiteY4204" fmla="*/ 5535083 h 6857998"/>
              <a:gd name="connsiteX4205" fmla="*/ 875242 w 6435725"/>
              <a:gd name="connsiteY4205" fmla="*/ 5536141 h 6857998"/>
              <a:gd name="connsiteX4206" fmla="*/ 871537 w 6435725"/>
              <a:gd name="connsiteY4206" fmla="*/ 5537728 h 6857998"/>
              <a:gd name="connsiteX4207" fmla="*/ 868098 w 6435725"/>
              <a:gd name="connsiteY4207" fmla="*/ 5539580 h 6857998"/>
              <a:gd name="connsiteX4208" fmla="*/ 864394 w 6435725"/>
              <a:gd name="connsiteY4208" fmla="*/ 5541697 h 6857998"/>
              <a:gd name="connsiteX4209" fmla="*/ 860954 w 6435725"/>
              <a:gd name="connsiteY4209" fmla="*/ 5544078 h 6857998"/>
              <a:gd name="connsiteX4210" fmla="*/ 854075 w 6435725"/>
              <a:gd name="connsiteY4210" fmla="*/ 5548576 h 6857998"/>
              <a:gd name="connsiteX4211" fmla="*/ 850371 w 6435725"/>
              <a:gd name="connsiteY4211" fmla="*/ 5550958 h 6857998"/>
              <a:gd name="connsiteX4212" fmla="*/ 847196 w 6435725"/>
              <a:gd name="connsiteY4212" fmla="*/ 5553074 h 6857998"/>
              <a:gd name="connsiteX4213" fmla="*/ 843492 w 6435725"/>
              <a:gd name="connsiteY4213" fmla="*/ 5554926 h 6857998"/>
              <a:gd name="connsiteX4214" fmla="*/ 839787 w 6435725"/>
              <a:gd name="connsiteY4214" fmla="*/ 5556249 h 6857998"/>
              <a:gd name="connsiteX4215" fmla="*/ 837142 w 6435725"/>
              <a:gd name="connsiteY4215" fmla="*/ 5557308 h 6857998"/>
              <a:gd name="connsiteX4216" fmla="*/ 834760 w 6435725"/>
              <a:gd name="connsiteY4216" fmla="*/ 5557837 h 6857998"/>
              <a:gd name="connsiteX4217" fmla="*/ 832379 w 6435725"/>
              <a:gd name="connsiteY4217" fmla="*/ 5558101 h 6857998"/>
              <a:gd name="connsiteX4218" fmla="*/ 830262 w 6435725"/>
              <a:gd name="connsiteY4218" fmla="*/ 5558101 h 6857998"/>
              <a:gd name="connsiteX4219" fmla="*/ 827617 w 6435725"/>
              <a:gd name="connsiteY4219" fmla="*/ 5557837 h 6857998"/>
              <a:gd name="connsiteX4220" fmla="*/ 825235 w 6435725"/>
              <a:gd name="connsiteY4220" fmla="*/ 5557572 h 6857998"/>
              <a:gd name="connsiteX4221" fmla="*/ 820738 w 6435725"/>
              <a:gd name="connsiteY4221" fmla="*/ 5556778 h 6857998"/>
              <a:gd name="connsiteX4222" fmla="*/ 815710 w 6435725"/>
              <a:gd name="connsiteY4222" fmla="*/ 5554926 h 6857998"/>
              <a:gd name="connsiteX4223" fmla="*/ 811477 w 6435725"/>
              <a:gd name="connsiteY4223" fmla="*/ 5552280 h 6857998"/>
              <a:gd name="connsiteX4224" fmla="*/ 807244 w 6435725"/>
              <a:gd name="connsiteY4224" fmla="*/ 5549635 h 6857998"/>
              <a:gd name="connsiteX4225" fmla="*/ 803275 w 6435725"/>
              <a:gd name="connsiteY4225" fmla="*/ 5546460 h 6857998"/>
              <a:gd name="connsiteX4226" fmla="*/ 800894 w 6435725"/>
              <a:gd name="connsiteY4226" fmla="*/ 5544343 h 6857998"/>
              <a:gd name="connsiteX4227" fmla="*/ 799042 w 6435725"/>
              <a:gd name="connsiteY4227" fmla="*/ 5542226 h 6857998"/>
              <a:gd name="connsiteX4228" fmla="*/ 797983 w 6435725"/>
              <a:gd name="connsiteY4228" fmla="*/ 5540110 h 6857998"/>
              <a:gd name="connsiteX4229" fmla="*/ 796660 w 6435725"/>
              <a:gd name="connsiteY4229" fmla="*/ 5537728 h 6857998"/>
              <a:gd name="connsiteX4230" fmla="*/ 796396 w 6435725"/>
              <a:gd name="connsiteY4230" fmla="*/ 5534818 h 6857998"/>
              <a:gd name="connsiteX4231" fmla="*/ 796396 w 6435725"/>
              <a:gd name="connsiteY4231" fmla="*/ 5533760 h 6857998"/>
              <a:gd name="connsiteX4232" fmla="*/ 796660 w 6435725"/>
              <a:gd name="connsiteY4232" fmla="*/ 5532437 h 6857998"/>
              <a:gd name="connsiteX4233" fmla="*/ 797454 w 6435725"/>
              <a:gd name="connsiteY4233" fmla="*/ 5531114 h 6857998"/>
              <a:gd name="connsiteX4234" fmla="*/ 797983 w 6435725"/>
              <a:gd name="connsiteY4234" fmla="*/ 5529526 h 6857998"/>
              <a:gd name="connsiteX4235" fmla="*/ 798777 w 6435725"/>
              <a:gd name="connsiteY4235" fmla="*/ 5528468 h 6857998"/>
              <a:gd name="connsiteX4236" fmla="*/ 800100 w 6435725"/>
              <a:gd name="connsiteY4236" fmla="*/ 5527145 h 6857998"/>
              <a:gd name="connsiteX4237" fmla="*/ 801952 w 6435725"/>
              <a:gd name="connsiteY4237" fmla="*/ 5525293 h 6857998"/>
              <a:gd name="connsiteX4238" fmla="*/ 803804 w 6435725"/>
              <a:gd name="connsiteY4238" fmla="*/ 5524235 h 6857998"/>
              <a:gd name="connsiteX4239" fmla="*/ 805921 w 6435725"/>
              <a:gd name="connsiteY4239" fmla="*/ 5523176 h 6857998"/>
              <a:gd name="connsiteX4240" fmla="*/ 807773 w 6435725"/>
              <a:gd name="connsiteY4240" fmla="*/ 5522383 h 6857998"/>
              <a:gd name="connsiteX4241" fmla="*/ 809889 w 6435725"/>
              <a:gd name="connsiteY4241" fmla="*/ 5521589 h 6857998"/>
              <a:gd name="connsiteX4242" fmla="*/ 811742 w 6435725"/>
              <a:gd name="connsiteY4242" fmla="*/ 5521324 h 6857998"/>
              <a:gd name="connsiteX4243" fmla="*/ 813858 w 6435725"/>
              <a:gd name="connsiteY4243" fmla="*/ 5521324 h 6857998"/>
              <a:gd name="connsiteX4244" fmla="*/ 815710 w 6435725"/>
              <a:gd name="connsiteY4244" fmla="*/ 5521589 h 6857998"/>
              <a:gd name="connsiteX4245" fmla="*/ 819679 w 6435725"/>
              <a:gd name="connsiteY4245" fmla="*/ 5522383 h 6857998"/>
              <a:gd name="connsiteX4246" fmla="*/ 823648 w 6435725"/>
              <a:gd name="connsiteY4246" fmla="*/ 5523441 h 6857998"/>
              <a:gd name="connsiteX4247" fmla="*/ 827617 w 6435725"/>
              <a:gd name="connsiteY4247" fmla="*/ 5525028 h 6857998"/>
              <a:gd name="connsiteX4248" fmla="*/ 831321 w 6435725"/>
              <a:gd name="connsiteY4248" fmla="*/ 5526880 h 6857998"/>
              <a:gd name="connsiteX4249" fmla="*/ 834496 w 6435725"/>
              <a:gd name="connsiteY4249" fmla="*/ 5527674 h 6857998"/>
              <a:gd name="connsiteX4250" fmla="*/ 836877 w 6435725"/>
              <a:gd name="connsiteY4250" fmla="*/ 5528733 h 6857998"/>
              <a:gd name="connsiteX4251" fmla="*/ 839787 w 6435725"/>
              <a:gd name="connsiteY4251" fmla="*/ 5529262 h 6857998"/>
              <a:gd name="connsiteX4252" fmla="*/ 842169 w 6435725"/>
              <a:gd name="connsiteY4252" fmla="*/ 5530055 h 6857998"/>
              <a:gd name="connsiteX4253" fmla="*/ 844550 w 6435725"/>
              <a:gd name="connsiteY4253" fmla="*/ 5530055 h 6857998"/>
              <a:gd name="connsiteX4254" fmla="*/ 847196 w 6435725"/>
              <a:gd name="connsiteY4254" fmla="*/ 5529526 h 6857998"/>
              <a:gd name="connsiteX4255" fmla="*/ 849577 w 6435725"/>
              <a:gd name="connsiteY4255" fmla="*/ 5529262 h 6857998"/>
              <a:gd name="connsiteX4256" fmla="*/ 851694 w 6435725"/>
              <a:gd name="connsiteY4256" fmla="*/ 5528997 h 6857998"/>
              <a:gd name="connsiteX4257" fmla="*/ 856192 w 6435725"/>
              <a:gd name="connsiteY4257" fmla="*/ 5527145 h 6857998"/>
              <a:gd name="connsiteX4258" fmla="*/ 860689 w 6435725"/>
              <a:gd name="connsiteY4258" fmla="*/ 5525028 h 6857998"/>
              <a:gd name="connsiteX4259" fmla="*/ 864658 w 6435725"/>
              <a:gd name="connsiteY4259" fmla="*/ 5522647 h 6857998"/>
              <a:gd name="connsiteX4260" fmla="*/ 868892 w 6435725"/>
              <a:gd name="connsiteY4260" fmla="*/ 5519737 h 6857998"/>
              <a:gd name="connsiteX4261" fmla="*/ 876829 w 6435725"/>
              <a:gd name="connsiteY4261" fmla="*/ 5513916 h 6857998"/>
              <a:gd name="connsiteX4262" fmla="*/ 880798 w 6435725"/>
              <a:gd name="connsiteY4262" fmla="*/ 5511535 h 6857998"/>
              <a:gd name="connsiteX4263" fmla="*/ 885296 w 6435725"/>
              <a:gd name="connsiteY4263" fmla="*/ 5509153 h 6857998"/>
              <a:gd name="connsiteX4264" fmla="*/ 889529 w 6435725"/>
              <a:gd name="connsiteY4264" fmla="*/ 5507301 h 6857998"/>
              <a:gd name="connsiteX4265" fmla="*/ 891646 w 6435725"/>
              <a:gd name="connsiteY4265" fmla="*/ 5506508 h 6857998"/>
              <a:gd name="connsiteX4266" fmla="*/ 894027 w 6435725"/>
              <a:gd name="connsiteY4266" fmla="*/ 5505978 h 6857998"/>
              <a:gd name="connsiteX4267" fmla="*/ 896144 w 6435725"/>
              <a:gd name="connsiteY4267" fmla="*/ 5505714 h 6857998"/>
              <a:gd name="connsiteX4268" fmla="*/ 898789 w 6435725"/>
              <a:gd name="connsiteY4268" fmla="*/ 5505714 h 6857998"/>
              <a:gd name="connsiteX4269" fmla="*/ 901171 w 6435725"/>
              <a:gd name="connsiteY4269" fmla="*/ 5505978 h 6857998"/>
              <a:gd name="connsiteX4270" fmla="*/ 903552 w 6435725"/>
              <a:gd name="connsiteY4270" fmla="*/ 5506243 h 6857998"/>
              <a:gd name="connsiteX4271" fmla="*/ 945356 w 6435725"/>
              <a:gd name="connsiteY4271" fmla="*/ 5486399 h 6857998"/>
              <a:gd name="connsiteX4272" fmla="*/ 953558 w 6435725"/>
              <a:gd name="connsiteY4272" fmla="*/ 5471583 h 6857998"/>
              <a:gd name="connsiteX4273" fmla="*/ 948796 w 6435725"/>
              <a:gd name="connsiteY4273" fmla="*/ 5469201 h 6857998"/>
              <a:gd name="connsiteX4274" fmla="*/ 944033 w 6435725"/>
              <a:gd name="connsiteY4274" fmla="*/ 5467085 h 6857998"/>
              <a:gd name="connsiteX4275" fmla="*/ 940064 w 6435725"/>
              <a:gd name="connsiteY4275" fmla="*/ 5464439 h 6857998"/>
              <a:gd name="connsiteX4276" fmla="*/ 937154 w 6435725"/>
              <a:gd name="connsiteY4276" fmla="*/ 5462058 h 6857998"/>
              <a:gd name="connsiteX4277" fmla="*/ 933979 w 6435725"/>
              <a:gd name="connsiteY4277" fmla="*/ 5459676 h 6857998"/>
              <a:gd name="connsiteX4278" fmla="*/ 931862 w 6435725"/>
              <a:gd name="connsiteY4278" fmla="*/ 5457030 h 6857998"/>
              <a:gd name="connsiteX4279" fmla="*/ 929746 w 6435725"/>
              <a:gd name="connsiteY4279" fmla="*/ 5454649 h 6857998"/>
              <a:gd name="connsiteX4280" fmla="*/ 928423 w 6435725"/>
              <a:gd name="connsiteY4280" fmla="*/ 5452003 h 6857998"/>
              <a:gd name="connsiteX4281" fmla="*/ 927364 w 6435725"/>
              <a:gd name="connsiteY4281" fmla="*/ 5449358 h 6857998"/>
              <a:gd name="connsiteX4282" fmla="*/ 926571 w 6435725"/>
              <a:gd name="connsiteY4282" fmla="*/ 5446712 h 6857998"/>
              <a:gd name="connsiteX4283" fmla="*/ 926306 w 6435725"/>
              <a:gd name="connsiteY4283" fmla="*/ 5444330 h 6857998"/>
              <a:gd name="connsiteX4284" fmla="*/ 926306 w 6435725"/>
              <a:gd name="connsiteY4284" fmla="*/ 5441420 h 6857998"/>
              <a:gd name="connsiteX4285" fmla="*/ 926306 w 6435725"/>
              <a:gd name="connsiteY4285" fmla="*/ 5438774 h 6857998"/>
              <a:gd name="connsiteX4286" fmla="*/ 926835 w 6435725"/>
              <a:gd name="connsiteY4286" fmla="*/ 5436393 h 6857998"/>
              <a:gd name="connsiteX4287" fmla="*/ 927629 w 6435725"/>
              <a:gd name="connsiteY4287" fmla="*/ 5433483 h 6857998"/>
              <a:gd name="connsiteX4288" fmla="*/ 928423 w 6435725"/>
              <a:gd name="connsiteY4288" fmla="*/ 5430837 h 6857998"/>
              <a:gd name="connsiteX4289" fmla="*/ 930804 w 6435725"/>
              <a:gd name="connsiteY4289" fmla="*/ 5425280 h 6857998"/>
              <a:gd name="connsiteX4290" fmla="*/ 933714 w 6435725"/>
              <a:gd name="connsiteY4290" fmla="*/ 5419724 h 6857998"/>
              <a:gd name="connsiteX4291" fmla="*/ 939800 w 6435725"/>
              <a:gd name="connsiteY4291" fmla="*/ 5408612 h 6857998"/>
              <a:gd name="connsiteX4292" fmla="*/ 942711 w 6435725"/>
              <a:gd name="connsiteY4292" fmla="*/ 5403055 h 6857998"/>
              <a:gd name="connsiteX4293" fmla="*/ 944827 w 6435725"/>
              <a:gd name="connsiteY4293" fmla="*/ 5397499 h 6857998"/>
              <a:gd name="connsiteX4294" fmla="*/ 945885 w 6435725"/>
              <a:gd name="connsiteY4294" fmla="*/ 5394853 h 6857998"/>
              <a:gd name="connsiteX4295" fmla="*/ 946679 w 6435725"/>
              <a:gd name="connsiteY4295" fmla="*/ 5391943 h 6857998"/>
              <a:gd name="connsiteX4296" fmla="*/ 947208 w 6435725"/>
              <a:gd name="connsiteY4296" fmla="*/ 5389297 h 6857998"/>
              <a:gd name="connsiteX4297" fmla="*/ 947208 w 6435725"/>
              <a:gd name="connsiteY4297" fmla="*/ 5386651 h 6857998"/>
              <a:gd name="connsiteX4298" fmla="*/ 947473 w 6435725"/>
              <a:gd name="connsiteY4298" fmla="*/ 5385593 h 6857998"/>
              <a:gd name="connsiteX4299" fmla="*/ 947473 w 6435725"/>
              <a:gd name="connsiteY4299" fmla="*/ 5384270 h 6857998"/>
              <a:gd name="connsiteX4300" fmla="*/ 947208 w 6435725"/>
              <a:gd name="connsiteY4300" fmla="*/ 5383212 h 6857998"/>
              <a:gd name="connsiteX4301" fmla="*/ 946944 w 6435725"/>
              <a:gd name="connsiteY4301" fmla="*/ 5381889 h 6857998"/>
              <a:gd name="connsiteX4302" fmla="*/ 945356 w 6435725"/>
              <a:gd name="connsiteY4302" fmla="*/ 5379508 h 6857998"/>
              <a:gd name="connsiteX4303" fmla="*/ 943240 w 6435725"/>
              <a:gd name="connsiteY4303" fmla="*/ 5377126 h 6857998"/>
              <a:gd name="connsiteX4304" fmla="*/ 938212 w 6435725"/>
              <a:gd name="connsiteY4304" fmla="*/ 5372099 h 6857998"/>
              <a:gd name="connsiteX4305" fmla="*/ 935831 w 6435725"/>
              <a:gd name="connsiteY4305" fmla="*/ 5369718 h 6857998"/>
              <a:gd name="connsiteX4306" fmla="*/ 933714 w 6435725"/>
              <a:gd name="connsiteY4306" fmla="*/ 5367072 h 6857998"/>
              <a:gd name="connsiteX4307" fmla="*/ 931862 w 6435725"/>
              <a:gd name="connsiteY4307" fmla="*/ 5364691 h 6857998"/>
              <a:gd name="connsiteX4308" fmla="*/ 930539 w 6435725"/>
              <a:gd name="connsiteY4308" fmla="*/ 5362310 h 6857998"/>
              <a:gd name="connsiteX4309" fmla="*/ 930275 w 6435725"/>
              <a:gd name="connsiteY4309" fmla="*/ 5360987 h 6857998"/>
              <a:gd name="connsiteX4310" fmla="*/ 930275 w 6435725"/>
              <a:gd name="connsiteY4310" fmla="*/ 5359928 h 6857998"/>
              <a:gd name="connsiteX4311" fmla="*/ 930539 w 6435725"/>
              <a:gd name="connsiteY4311" fmla="*/ 5358605 h 6857998"/>
              <a:gd name="connsiteX4312" fmla="*/ 931333 w 6435725"/>
              <a:gd name="connsiteY4312" fmla="*/ 5357547 h 6857998"/>
              <a:gd name="connsiteX4313" fmla="*/ 932127 w 6435725"/>
              <a:gd name="connsiteY4313" fmla="*/ 5356489 h 6857998"/>
              <a:gd name="connsiteX4314" fmla="*/ 933450 w 6435725"/>
              <a:gd name="connsiteY4314" fmla="*/ 5355166 h 6857998"/>
              <a:gd name="connsiteX4315" fmla="*/ 935037 w 6435725"/>
              <a:gd name="connsiteY4315" fmla="*/ 5354372 h 6857998"/>
              <a:gd name="connsiteX4316" fmla="*/ 937154 w 6435725"/>
              <a:gd name="connsiteY4316" fmla="*/ 5353314 h 6857998"/>
              <a:gd name="connsiteX4317" fmla="*/ 939535 w 6435725"/>
              <a:gd name="connsiteY4317" fmla="*/ 5351991 h 6857998"/>
              <a:gd name="connsiteX4318" fmla="*/ 942181 w 6435725"/>
              <a:gd name="connsiteY4318" fmla="*/ 5351197 h 6857998"/>
              <a:gd name="connsiteX4319" fmla="*/ 949590 w 6435725"/>
              <a:gd name="connsiteY4319" fmla="*/ 5349345 h 6857998"/>
              <a:gd name="connsiteX4320" fmla="*/ 955146 w 6435725"/>
              <a:gd name="connsiteY4320" fmla="*/ 5347758 h 6857998"/>
              <a:gd name="connsiteX4321" fmla="*/ 957527 w 6435725"/>
              <a:gd name="connsiteY4321" fmla="*/ 5346964 h 6857998"/>
              <a:gd name="connsiteX4322" fmla="*/ 959379 w 6435725"/>
              <a:gd name="connsiteY4322" fmla="*/ 5345641 h 6857998"/>
              <a:gd name="connsiteX4323" fmla="*/ 960437 w 6435725"/>
              <a:gd name="connsiteY4323" fmla="*/ 5345112 h 6857998"/>
              <a:gd name="connsiteX4324" fmla="*/ 960702 w 6435725"/>
              <a:gd name="connsiteY4324" fmla="*/ 5344053 h 6857998"/>
              <a:gd name="connsiteX4325" fmla="*/ 961231 w 6435725"/>
              <a:gd name="connsiteY4325" fmla="*/ 5343260 h 6857998"/>
              <a:gd name="connsiteX4326" fmla="*/ 961231 w 6435725"/>
              <a:gd name="connsiteY4326" fmla="*/ 5342201 h 6857998"/>
              <a:gd name="connsiteX4327" fmla="*/ 960967 w 6435725"/>
              <a:gd name="connsiteY4327" fmla="*/ 5341143 h 6857998"/>
              <a:gd name="connsiteX4328" fmla="*/ 960437 w 6435725"/>
              <a:gd name="connsiteY4328" fmla="*/ 5339555 h 6857998"/>
              <a:gd name="connsiteX4329" fmla="*/ 959908 w 6435725"/>
              <a:gd name="connsiteY4329" fmla="*/ 5337968 h 6857998"/>
              <a:gd name="connsiteX4330" fmla="*/ 958585 w 6435725"/>
              <a:gd name="connsiteY4330" fmla="*/ 5336116 h 6857998"/>
              <a:gd name="connsiteX4331" fmla="*/ 956733 w 6435725"/>
              <a:gd name="connsiteY4331" fmla="*/ 5334264 h 6857998"/>
              <a:gd name="connsiteX4332" fmla="*/ 954617 w 6435725"/>
              <a:gd name="connsiteY4332" fmla="*/ 5332676 h 6857998"/>
              <a:gd name="connsiteX4333" fmla="*/ 952500 w 6435725"/>
              <a:gd name="connsiteY4333" fmla="*/ 5331353 h 6857998"/>
              <a:gd name="connsiteX4334" fmla="*/ 949854 w 6435725"/>
              <a:gd name="connsiteY4334" fmla="*/ 5329766 h 6857998"/>
              <a:gd name="connsiteX4335" fmla="*/ 944827 w 6435725"/>
              <a:gd name="connsiteY4335" fmla="*/ 5327120 h 6857998"/>
              <a:gd name="connsiteX4336" fmla="*/ 939535 w 6435725"/>
              <a:gd name="connsiteY4336" fmla="*/ 5324474 h 6857998"/>
              <a:gd name="connsiteX4337" fmla="*/ 924983 w 6435725"/>
              <a:gd name="connsiteY4337" fmla="*/ 5323945 h 6857998"/>
              <a:gd name="connsiteX4338" fmla="*/ 917839 w 6435725"/>
              <a:gd name="connsiteY4338" fmla="*/ 5323680 h 6857998"/>
              <a:gd name="connsiteX4339" fmla="*/ 910696 w 6435725"/>
              <a:gd name="connsiteY4339" fmla="*/ 5322622 h 6857998"/>
              <a:gd name="connsiteX4340" fmla="*/ 906992 w 6435725"/>
              <a:gd name="connsiteY4340" fmla="*/ 5322093 h 6857998"/>
              <a:gd name="connsiteX4341" fmla="*/ 903552 w 6435725"/>
              <a:gd name="connsiteY4341" fmla="*/ 5321035 h 6857998"/>
              <a:gd name="connsiteX4342" fmla="*/ 900113 w 6435725"/>
              <a:gd name="connsiteY4342" fmla="*/ 5320241 h 6857998"/>
              <a:gd name="connsiteX4343" fmla="*/ 896937 w 6435725"/>
              <a:gd name="connsiteY4343" fmla="*/ 5318918 h 6857998"/>
              <a:gd name="connsiteX4344" fmla="*/ 893498 w 6435725"/>
              <a:gd name="connsiteY4344" fmla="*/ 5317330 h 6857998"/>
              <a:gd name="connsiteX4345" fmla="*/ 890058 w 6435725"/>
              <a:gd name="connsiteY4345" fmla="*/ 5315478 h 6857998"/>
              <a:gd name="connsiteX4346" fmla="*/ 886883 w 6435725"/>
              <a:gd name="connsiteY4346" fmla="*/ 5313362 h 6857998"/>
              <a:gd name="connsiteX4347" fmla="*/ 883973 w 6435725"/>
              <a:gd name="connsiteY4347" fmla="*/ 5310980 h 6857998"/>
              <a:gd name="connsiteX4348" fmla="*/ 858837 w 6435725"/>
              <a:gd name="connsiteY4348" fmla="*/ 5327914 h 6857998"/>
              <a:gd name="connsiteX4349" fmla="*/ 852487 w 6435725"/>
              <a:gd name="connsiteY4349" fmla="*/ 5325003 h 6857998"/>
              <a:gd name="connsiteX4350" fmla="*/ 846667 w 6435725"/>
              <a:gd name="connsiteY4350" fmla="*/ 5322093 h 6857998"/>
              <a:gd name="connsiteX4351" fmla="*/ 841375 w 6435725"/>
              <a:gd name="connsiteY4351" fmla="*/ 5318653 h 6857998"/>
              <a:gd name="connsiteX4352" fmla="*/ 836083 w 6435725"/>
              <a:gd name="connsiteY4352" fmla="*/ 5314949 h 6857998"/>
              <a:gd name="connsiteX4353" fmla="*/ 831056 w 6435725"/>
              <a:gd name="connsiteY4353" fmla="*/ 5310980 h 6857998"/>
              <a:gd name="connsiteX4354" fmla="*/ 826294 w 6435725"/>
              <a:gd name="connsiteY4354" fmla="*/ 5306747 h 6857998"/>
              <a:gd name="connsiteX4355" fmla="*/ 821531 w 6435725"/>
              <a:gd name="connsiteY4355" fmla="*/ 5301985 h 6857998"/>
              <a:gd name="connsiteX4356" fmla="*/ 817033 w 6435725"/>
              <a:gd name="connsiteY4356" fmla="*/ 5297487 h 6857998"/>
              <a:gd name="connsiteX4357" fmla="*/ 808302 w 6435725"/>
              <a:gd name="connsiteY4357" fmla="*/ 5287962 h 6857998"/>
              <a:gd name="connsiteX4358" fmla="*/ 799571 w 6435725"/>
              <a:gd name="connsiteY4358" fmla="*/ 5278437 h 6857998"/>
              <a:gd name="connsiteX4359" fmla="*/ 795073 w 6435725"/>
              <a:gd name="connsiteY4359" fmla="*/ 5273674 h 6857998"/>
              <a:gd name="connsiteX4360" fmla="*/ 790575 w 6435725"/>
              <a:gd name="connsiteY4360" fmla="*/ 5269176 h 6857998"/>
              <a:gd name="connsiteX4361" fmla="*/ 785548 w 6435725"/>
              <a:gd name="connsiteY4361" fmla="*/ 5264943 h 6857998"/>
              <a:gd name="connsiteX4362" fmla="*/ 780785 w 6435725"/>
              <a:gd name="connsiteY4362" fmla="*/ 5260710 h 6857998"/>
              <a:gd name="connsiteX4363" fmla="*/ 783167 w 6435725"/>
              <a:gd name="connsiteY4363" fmla="*/ 5259387 h 6857998"/>
              <a:gd name="connsiteX4364" fmla="*/ 785283 w 6435725"/>
              <a:gd name="connsiteY4364" fmla="*/ 5257799 h 6857998"/>
              <a:gd name="connsiteX4365" fmla="*/ 787400 w 6435725"/>
              <a:gd name="connsiteY4365" fmla="*/ 5255947 h 6857998"/>
              <a:gd name="connsiteX4366" fmla="*/ 789252 w 6435725"/>
              <a:gd name="connsiteY4366" fmla="*/ 5254095 h 6857998"/>
              <a:gd name="connsiteX4367" fmla="*/ 791369 w 6435725"/>
              <a:gd name="connsiteY4367" fmla="*/ 5220758 h 6857998"/>
              <a:gd name="connsiteX4368" fmla="*/ 792162 w 6435725"/>
              <a:gd name="connsiteY4368" fmla="*/ 5217318 h 6857998"/>
              <a:gd name="connsiteX4369" fmla="*/ 792692 w 6435725"/>
              <a:gd name="connsiteY4369" fmla="*/ 5214143 h 6857998"/>
              <a:gd name="connsiteX4370" fmla="*/ 793221 w 6435725"/>
              <a:gd name="connsiteY4370" fmla="*/ 5211497 h 6857998"/>
              <a:gd name="connsiteX4371" fmla="*/ 794544 w 6435725"/>
              <a:gd name="connsiteY4371" fmla="*/ 5209116 h 6857998"/>
              <a:gd name="connsiteX4372" fmla="*/ 795867 w 6435725"/>
              <a:gd name="connsiteY4372" fmla="*/ 5206735 h 6857998"/>
              <a:gd name="connsiteX4373" fmla="*/ 797454 w 6435725"/>
              <a:gd name="connsiteY4373" fmla="*/ 5204618 h 6857998"/>
              <a:gd name="connsiteX4374" fmla="*/ 798777 w 6435725"/>
              <a:gd name="connsiteY4374" fmla="*/ 5202766 h 6857998"/>
              <a:gd name="connsiteX4375" fmla="*/ 800364 w 6435725"/>
              <a:gd name="connsiteY4375" fmla="*/ 5201443 h 6857998"/>
              <a:gd name="connsiteX4376" fmla="*/ 802217 w 6435725"/>
              <a:gd name="connsiteY4376" fmla="*/ 5199855 h 6857998"/>
              <a:gd name="connsiteX4377" fmla="*/ 804333 w 6435725"/>
              <a:gd name="connsiteY4377" fmla="*/ 5198268 h 6857998"/>
              <a:gd name="connsiteX4378" fmla="*/ 808567 w 6435725"/>
              <a:gd name="connsiteY4378" fmla="*/ 5195887 h 6857998"/>
              <a:gd name="connsiteX4379" fmla="*/ 813329 w 6435725"/>
              <a:gd name="connsiteY4379" fmla="*/ 5194035 h 6857998"/>
              <a:gd name="connsiteX4380" fmla="*/ 817827 w 6435725"/>
              <a:gd name="connsiteY4380" fmla="*/ 5192183 h 6857998"/>
              <a:gd name="connsiteX4381" fmla="*/ 827617 w 6435725"/>
              <a:gd name="connsiteY4381" fmla="*/ 5188743 h 6857998"/>
              <a:gd name="connsiteX4382" fmla="*/ 832644 w 6435725"/>
              <a:gd name="connsiteY4382" fmla="*/ 5186891 h 6857998"/>
              <a:gd name="connsiteX4383" fmla="*/ 837142 w 6435725"/>
              <a:gd name="connsiteY4383" fmla="*/ 5185039 h 6857998"/>
              <a:gd name="connsiteX4384" fmla="*/ 841639 w 6435725"/>
              <a:gd name="connsiteY4384" fmla="*/ 5182658 h 6857998"/>
              <a:gd name="connsiteX4385" fmla="*/ 843492 w 6435725"/>
              <a:gd name="connsiteY4385" fmla="*/ 5181070 h 6857998"/>
              <a:gd name="connsiteX4386" fmla="*/ 845344 w 6435725"/>
              <a:gd name="connsiteY4386" fmla="*/ 5179483 h 6857998"/>
              <a:gd name="connsiteX4387" fmla="*/ 847196 w 6435725"/>
              <a:gd name="connsiteY4387" fmla="*/ 5177895 h 6857998"/>
              <a:gd name="connsiteX4388" fmla="*/ 848519 w 6435725"/>
              <a:gd name="connsiteY4388" fmla="*/ 5176043 h 6857998"/>
              <a:gd name="connsiteX4389" fmla="*/ 850106 w 6435725"/>
              <a:gd name="connsiteY4389" fmla="*/ 5173926 h 6857998"/>
              <a:gd name="connsiteX4390" fmla="*/ 851429 w 6435725"/>
              <a:gd name="connsiteY4390" fmla="*/ 5171810 h 6857998"/>
              <a:gd name="connsiteX4391" fmla="*/ 834496 w 6435725"/>
              <a:gd name="connsiteY4391" fmla="*/ 5173662 h 6857998"/>
              <a:gd name="connsiteX4392" fmla="*/ 817827 w 6435725"/>
              <a:gd name="connsiteY4392" fmla="*/ 5176043 h 6857998"/>
              <a:gd name="connsiteX4393" fmla="*/ 809625 w 6435725"/>
              <a:gd name="connsiteY4393" fmla="*/ 5177366 h 6857998"/>
              <a:gd name="connsiteX4394" fmla="*/ 801687 w 6435725"/>
              <a:gd name="connsiteY4394" fmla="*/ 5178953 h 6857998"/>
              <a:gd name="connsiteX4395" fmla="*/ 793221 w 6435725"/>
              <a:gd name="connsiteY4395" fmla="*/ 5180805 h 6857998"/>
              <a:gd name="connsiteX4396" fmla="*/ 785283 w 6435725"/>
              <a:gd name="connsiteY4396" fmla="*/ 5182922 h 6857998"/>
              <a:gd name="connsiteX4397" fmla="*/ 777346 w 6435725"/>
              <a:gd name="connsiteY4397" fmla="*/ 5185039 h 6857998"/>
              <a:gd name="connsiteX4398" fmla="*/ 769673 w 6435725"/>
              <a:gd name="connsiteY4398" fmla="*/ 5187420 h 6857998"/>
              <a:gd name="connsiteX4399" fmla="*/ 761735 w 6435725"/>
              <a:gd name="connsiteY4399" fmla="*/ 5190595 h 6857998"/>
              <a:gd name="connsiteX4400" fmla="*/ 754062 w 6435725"/>
              <a:gd name="connsiteY4400" fmla="*/ 5194035 h 6857998"/>
              <a:gd name="connsiteX4401" fmla="*/ 746654 w 6435725"/>
              <a:gd name="connsiteY4401" fmla="*/ 5197210 h 6857998"/>
              <a:gd name="connsiteX4402" fmla="*/ 739246 w 6435725"/>
              <a:gd name="connsiteY4402" fmla="*/ 5201708 h 6857998"/>
              <a:gd name="connsiteX4403" fmla="*/ 731837 w 6435725"/>
              <a:gd name="connsiteY4403" fmla="*/ 5205941 h 6857998"/>
              <a:gd name="connsiteX4404" fmla="*/ 724958 w 6435725"/>
              <a:gd name="connsiteY4404" fmla="*/ 5211233 h 6857998"/>
              <a:gd name="connsiteX4405" fmla="*/ 723900 w 6435725"/>
              <a:gd name="connsiteY4405" fmla="*/ 5211233 h 6857998"/>
              <a:gd name="connsiteX4406" fmla="*/ 722577 w 6435725"/>
              <a:gd name="connsiteY4406" fmla="*/ 5211233 h 6857998"/>
              <a:gd name="connsiteX4407" fmla="*/ 720725 w 6435725"/>
              <a:gd name="connsiteY4407" fmla="*/ 5210968 h 6857998"/>
              <a:gd name="connsiteX4408" fmla="*/ 716227 w 6435725"/>
              <a:gd name="connsiteY4408" fmla="*/ 5194828 h 6857998"/>
              <a:gd name="connsiteX4409" fmla="*/ 710935 w 6435725"/>
              <a:gd name="connsiteY4409" fmla="*/ 5179218 h 6857998"/>
              <a:gd name="connsiteX4410" fmla="*/ 705115 w 6435725"/>
              <a:gd name="connsiteY4410" fmla="*/ 5163872 h 6857998"/>
              <a:gd name="connsiteX4411" fmla="*/ 702204 w 6435725"/>
              <a:gd name="connsiteY4411" fmla="*/ 5156199 h 6857998"/>
              <a:gd name="connsiteX4412" fmla="*/ 698765 w 6435725"/>
              <a:gd name="connsiteY4412" fmla="*/ 5148526 h 6857998"/>
              <a:gd name="connsiteX4413" fmla="*/ 731573 w 6435725"/>
              <a:gd name="connsiteY4413" fmla="*/ 5143499 h 6857998"/>
              <a:gd name="connsiteX4414" fmla="*/ 764381 w 6435725"/>
              <a:gd name="connsiteY4414" fmla="*/ 5139001 h 6857998"/>
              <a:gd name="connsiteX4415" fmla="*/ 781050 w 6435725"/>
              <a:gd name="connsiteY4415" fmla="*/ 5136885 h 6857998"/>
              <a:gd name="connsiteX4416" fmla="*/ 797454 w 6435725"/>
              <a:gd name="connsiteY4416" fmla="*/ 5134768 h 6857998"/>
              <a:gd name="connsiteX4417" fmla="*/ 813858 w 6435725"/>
              <a:gd name="connsiteY4417" fmla="*/ 5132916 h 6857998"/>
              <a:gd name="connsiteX4418" fmla="*/ 830527 w 6435725"/>
              <a:gd name="connsiteY4418" fmla="*/ 5131593 h 6857998"/>
              <a:gd name="connsiteX4419" fmla="*/ 833438 w 6435725"/>
              <a:gd name="connsiteY4419" fmla="*/ 5131064 h 6857998"/>
              <a:gd name="connsiteX4420" fmla="*/ 836348 w 6435725"/>
              <a:gd name="connsiteY4420" fmla="*/ 5130270 h 6857998"/>
              <a:gd name="connsiteX4421" fmla="*/ 838729 w 6435725"/>
              <a:gd name="connsiteY4421" fmla="*/ 5129741 h 6857998"/>
              <a:gd name="connsiteX4422" fmla="*/ 840581 w 6435725"/>
              <a:gd name="connsiteY4422" fmla="*/ 5128947 h 6857998"/>
              <a:gd name="connsiteX4423" fmla="*/ 842169 w 6435725"/>
              <a:gd name="connsiteY4423" fmla="*/ 5127624 h 6857998"/>
              <a:gd name="connsiteX4424" fmla="*/ 843492 w 6435725"/>
              <a:gd name="connsiteY4424" fmla="*/ 5126301 h 6857998"/>
              <a:gd name="connsiteX4425" fmla="*/ 844286 w 6435725"/>
              <a:gd name="connsiteY4425" fmla="*/ 5125243 h 6857998"/>
              <a:gd name="connsiteX4426" fmla="*/ 844814 w 6435725"/>
              <a:gd name="connsiteY4426" fmla="*/ 5123655 h 6857998"/>
              <a:gd name="connsiteX4427" fmla="*/ 845873 w 6435725"/>
              <a:gd name="connsiteY4427" fmla="*/ 5120216 h 6857998"/>
              <a:gd name="connsiteX4428" fmla="*/ 846402 w 6435725"/>
              <a:gd name="connsiteY4428" fmla="*/ 5116776 h 6857998"/>
              <a:gd name="connsiteX4429" fmla="*/ 846667 w 6435725"/>
              <a:gd name="connsiteY4429" fmla="*/ 5113072 h 6857998"/>
              <a:gd name="connsiteX4430" fmla="*/ 847725 w 6435725"/>
              <a:gd name="connsiteY4430" fmla="*/ 5109897 h 6857998"/>
              <a:gd name="connsiteX4431" fmla="*/ 843492 w 6435725"/>
              <a:gd name="connsiteY4431" fmla="*/ 5104605 h 6857998"/>
              <a:gd name="connsiteX4432" fmla="*/ 839523 w 6435725"/>
              <a:gd name="connsiteY4432" fmla="*/ 5099314 h 6857998"/>
              <a:gd name="connsiteX4433" fmla="*/ 837671 w 6435725"/>
              <a:gd name="connsiteY4433" fmla="*/ 5096933 h 6857998"/>
              <a:gd name="connsiteX4434" fmla="*/ 836083 w 6435725"/>
              <a:gd name="connsiteY4434" fmla="*/ 5094022 h 6857998"/>
              <a:gd name="connsiteX4435" fmla="*/ 834760 w 6435725"/>
              <a:gd name="connsiteY4435" fmla="*/ 5091641 h 6857998"/>
              <a:gd name="connsiteX4436" fmla="*/ 833967 w 6435725"/>
              <a:gd name="connsiteY4436" fmla="*/ 5088995 h 6857998"/>
              <a:gd name="connsiteX4437" fmla="*/ 833438 w 6435725"/>
              <a:gd name="connsiteY4437" fmla="*/ 5086349 h 6857998"/>
              <a:gd name="connsiteX4438" fmla="*/ 833438 w 6435725"/>
              <a:gd name="connsiteY4438" fmla="*/ 5083703 h 6857998"/>
              <a:gd name="connsiteX4439" fmla="*/ 834231 w 6435725"/>
              <a:gd name="connsiteY4439" fmla="*/ 5081322 h 6857998"/>
              <a:gd name="connsiteX4440" fmla="*/ 835289 w 6435725"/>
              <a:gd name="connsiteY4440" fmla="*/ 5078676 h 6857998"/>
              <a:gd name="connsiteX4441" fmla="*/ 836877 w 6435725"/>
              <a:gd name="connsiteY4441" fmla="*/ 5076030 h 6857998"/>
              <a:gd name="connsiteX4442" fmla="*/ 839787 w 6435725"/>
              <a:gd name="connsiteY4442" fmla="*/ 5073649 h 6857998"/>
              <a:gd name="connsiteX4443" fmla="*/ 842698 w 6435725"/>
              <a:gd name="connsiteY4443" fmla="*/ 5071003 h 6857998"/>
              <a:gd name="connsiteX4444" fmla="*/ 847196 w 6435725"/>
              <a:gd name="connsiteY4444" fmla="*/ 5068622 h 6857998"/>
              <a:gd name="connsiteX4445" fmla="*/ 850106 w 6435725"/>
              <a:gd name="connsiteY4445" fmla="*/ 5066770 h 6857998"/>
              <a:gd name="connsiteX4446" fmla="*/ 853281 w 6435725"/>
              <a:gd name="connsiteY4446" fmla="*/ 5064653 h 6857998"/>
              <a:gd name="connsiteX4447" fmla="*/ 856192 w 6435725"/>
              <a:gd name="connsiteY4447" fmla="*/ 5062537 h 6857998"/>
              <a:gd name="connsiteX4448" fmla="*/ 859102 w 6435725"/>
              <a:gd name="connsiteY4448" fmla="*/ 5060420 h 6857998"/>
              <a:gd name="connsiteX4449" fmla="*/ 861483 w 6435725"/>
              <a:gd name="connsiteY4449" fmla="*/ 5057774 h 6857998"/>
              <a:gd name="connsiteX4450" fmla="*/ 863865 w 6435725"/>
              <a:gd name="connsiteY4450" fmla="*/ 5055393 h 6857998"/>
              <a:gd name="connsiteX4451" fmla="*/ 866246 w 6435725"/>
              <a:gd name="connsiteY4451" fmla="*/ 5053012 h 6857998"/>
              <a:gd name="connsiteX4452" fmla="*/ 868098 w 6435725"/>
              <a:gd name="connsiteY4452" fmla="*/ 5050101 h 6857998"/>
              <a:gd name="connsiteX4453" fmla="*/ 869421 w 6435725"/>
              <a:gd name="connsiteY4453" fmla="*/ 5047455 h 6857998"/>
              <a:gd name="connsiteX4454" fmla="*/ 870744 w 6435725"/>
              <a:gd name="connsiteY4454" fmla="*/ 5044810 h 6857998"/>
              <a:gd name="connsiteX4455" fmla="*/ 871537 w 6435725"/>
              <a:gd name="connsiteY4455" fmla="*/ 5041899 h 6857998"/>
              <a:gd name="connsiteX4456" fmla="*/ 872331 w 6435725"/>
              <a:gd name="connsiteY4456" fmla="*/ 5039518 h 6857998"/>
              <a:gd name="connsiteX4457" fmla="*/ 872331 w 6435725"/>
              <a:gd name="connsiteY4457" fmla="*/ 5036607 h 6857998"/>
              <a:gd name="connsiteX4458" fmla="*/ 872067 w 6435725"/>
              <a:gd name="connsiteY4458" fmla="*/ 5033961 h 6857998"/>
              <a:gd name="connsiteX4459" fmla="*/ 871008 w 6435725"/>
              <a:gd name="connsiteY4459" fmla="*/ 5031051 h 6857998"/>
              <a:gd name="connsiteX4460" fmla="*/ 869421 w 6435725"/>
              <a:gd name="connsiteY4460" fmla="*/ 5028670 h 6857998"/>
              <a:gd name="connsiteX4461" fmla="*/ 867569 w 6435725"/>
              <a:gd name="connsiteY4461" fmla="*/ 5026024 h 6857998"/>
              <a:gd name="connsiteX4462" fmla="*/ 865187 w 6435725"/>
              <a:gd name="connsiteY4462" fmla="*/ 5023907 h 6857998"/>
              <a:gd name="connsiteX4463" fmla="*/ 862806 w 6435725"/>
              <a:gd name="connsiteY4463" fmla="*/ 5022055 h 6857998"/>
              <a:gd name="connsiteX4464" fmla="*/ 859896 w 6435725"/>
              <a:gd name="connsiteY4464" fmla="*/ 5020468 h 6857998"/>
              <a:gd name="connsiteX4465" fmla="*/ 857250 w 6435725"/>
              <a:gd name="connsiteY4465" fmla="*/ 5019409 h 6857998"/>
              <a:gd name="connsiteX4466" fmla="*/ 853810 w 6435725"/>
              <a:gd name="connsiteY4466" fmla="*/ 5018615 h 6857998"/>
              <a:gd name="connsiteX4467" fmla="*/ 850636 w 6435725"/>
              <a:gd name="connsiteY4467" fmla="*/ 5018351 h 6857998"/>
              <a:gd name="connsiteX4468" fmla="*/ 847196 w 6435725"/>
              <a:gd name="connsiteY4468" fmla="*/ 5018086 h 6857998"/>
              <a:gd name="connsiteX4469" fmla="*/ 843756 w 6435725"/>
              <a:gd name="connsiteY4469" fmla="*/ 5018351 h 6857998"/>
              <a:gd name="connsiteX4470" fmla="*/ 840052 w 6435725"/>
              <a:gd name="connsiteY4470" fmla="*/ 5018615 h 6857998"/>
              <a:gd name="connsiteX4471" fmla="*/ 836612 w 6435725"/>
              <a:gd name="connsiteY4471" fmla="*/ 5019145 h 6857998"/>
              <a:gd name="connsiteX4472" fmla="*/ 832908 w 6435725"/>
              <a:gd name="connsiteY4472" fmla="*/ 5020468 h 6857998"/>
              <a:gd name="connsiteX4473" fmla="*/ 829204 w 6435725"/>
              <a:gd name="connsiteY4473" fmla="*/ 5021526 h 6857998"/>
              <a:gd name="connsiteX4474" fmla="*/ 825764 w 6435725"/>
              <a:gd name="connsiteY4474" fmla="*/ 5023113 h 6857998"/>
              <a:gd name="connsiteX4475" fmla="*/ 822589 w 6435725"/>
              <a:gd name="connsiteY4475" fmla="*/ 5024965 h 6857998"/>
              <a:gd name="connsiteX4476" fmla="*/ 819150 w 6435725"/>
              <a:gd name="connsiteY4476" fmla="*/ 5026818 h 6857998"/>
              <a:gd name="connsiteX4477" fmla="*/ 804598 w 6435725"/>
              <a:gd name="connsiteY4477" fmla="*/ 5039253 h 6857998"/>
              <a:gd name="connsiteX4478" fmla="*/ 801423 w 6435725"/>
              <a:gd name="connsiteY4478" fmla="*/ 5042164 h 6857998"/>
              <a:gd name="connsiteX4479" fmla="*/ 797983 w 6435725"/>
              <a:gd name="connsiteY4479" fmla="*/ 5044810 h 6857998"/>
              <a:gd name="connsiteX4480" fmla="*/ 794279 w 6435725"/>
              <a:gd name="connsiteY4480" fmla="*/ 5046926 h 6857998"/>
              <a:gd name="connsiteX4481" fmla="*/ 792427 w 6435725"/>
              <a:gd name="connsiteY4481" fmla="*/ 5047720 h 6857998"/>
              <a:gd name="connsiteX4482" fmla="*/ 790575 w 6435725"/>
              <a:gd name="connsiteY4482" fmla="*/ 5047985 h 6857998"/>
              <a:gd name="connsiteX4483" fmla="*/ 788723 w 6435725"/>
              <a:gd name="connsiteY4483" fmla="*/ 5048249 h 6857998"/>
              <a:gd name="connsiteX4484" fmla="*/ 786871 w 6435725"/>
              <a:gd name="connsiteY4484" fmla="*/ 5048778 h 6857998"/>
              <a:gd name="connsiteX4485" fmla="*/ 785283 w 6435725"/>
              <a:gd name="connsiteY4485" fmla="*/ 5048249 h 6857998"/>
              <a:gd name="connsiteX4486" fmla="*/ 783431 w 6435725"/>
              <a:gd name="connsiteY4486" fmla="*/ 5047720 h 6857998"/>
              <a:gd name="connsiteX4487" fmla="*/ 781579 w 6435725"/>
              <a:gd name="connsiteY4487" fmla="*/ 5047191 h 6857998"/>
              <a:gd name="connsiteX4488" fmla="*/ 780256 w 6435725"/>
              <a:gd name="connsiteY4488" fmla="*/ 5045868 h 6857998"/>
              <a:gd name="connsiteX4489" fmla="*/ 778404 w 6435725"/>
              <a:gd name="connsiteY4489" fmla="*/ 5044280 h 6857998"/>
              <a:gd name="connsiteX4490" fmla="*/ 776817 w 6435725"/>
              <a:gd name="connsiteY4490" fmla="*/ 5042164 h 6857998"/>
              <a:gd name="connsiteX4491" fmla="*/ 774964 w 6435725"/>
              <a:gd name="connsiteY4491" fmla="*/ 5039253 h 6857998"/>
              <a:gd name="connsiteX4492" fmla="*/ 773377 w 6435725"/>
              <a:gd name="connsiteY4492" fmla="*/ 5036343 h 6857998"/>
              <a:gd name="connsiteX4493" fmla="*/ 772319 w 6435725"/>
              <a:gd name="connsiteY4493" fmla="*/ 5033697 h 6857998"/>
              <a:gd name="connsiteX4494" fmla="*/ 772054 w 6435725"/>
              <a:gd name="connsiteY4494" fmla="*/ 5030786 h 6857998"/>
              <a:gd name="connsiteX4495" fmla="*/ 772319 w 6435725"/>
              <a:gd name="connsiteY4495" fmla="*/ 5028405 h 6857998"/>
              <a:gd name="connsiteX4496" fmla="*/ 773112 w 6435725"/>
              <a:gd name="connsiteY4496" fmla="*/ 5026288 h 6857998"/>
              <a:gd name="connsiteX4497" fmla="*/ 773906 w 6435725"/>
              <a:gd name="connsiteY4497" fmla="*/ 5024172 h 6857998"/>
              <a:gd name="connsiteX4498" fmla="*/ 775229 w 6435725"/>
              <a:gd name="connsiteY4498" fmla="*/ 5022055 h 6857998"/>
              <a:gd name="connsiteX4499" fmla="*/ 776817 w 6435725"/>
              <a:gd name="connsiteY4499" fmla="*/ 5020203 h 6857998"/>
              <a:gd name="connsiteX4500" fmla="*/ 778669 w 6435725"/>
              <a:gd name="connsiteY4500" fmla="*/ 5018351 h 6857998"/>
              <a:gd name="connsiteX4501" fmla="*/ 782637 w 6435725"/>
              <a:gd name="connsiteY4501" fmla="*/ 5014647 h 6857998"/>
              <a:gd name="connsiteX4502" fmla="*/ 791104 w 6435725"/>
              <a:gd name="connsiteY4502" fmla="*/ 5007768 h 6857998"/>
              <a:gd name="connsiteX4503" fmla="*/ 820473 w 6435725"/>
              <a:gd name="connsiteY4503" fmla="*/ 4977340 h 6857998"/>
              <a:gd name="connsiteX4504" fmla="*/ 817033 w 6435725"/>
              <a:gd name="connsiteY4504" fmla="*/ 4974165 h 6857998"/>
              <a:gd name="connsiteX4505" fmla="*/ 814652 w 6435725"/>
              <a:gd name="connsiteY4505" fmla="*/ 4970726 h 6857998"/>
              <a:gd name="connsiteX4506" fmla="*/ 812800 w 6435725"/>
              <a:gd name="connsiteY4506" fmla="*/ 4967286 h 6857998"/>
              <a:gd name="connsiteX4507" fmla="*/ 811742 w 6435725"/>
              <a:gd name="connsiteY4507" fmla="*/ 4963847 h 6857998"/>
              <a:gd name="connsiteX4508" fmla="*/ 811212 w 6435725"/>
              <a:gd name="connsiteY4508" fmla="*/ 4960936 h 6857998"/>
              <a:gd name="connsiteX4509" fmla="*/ 811212 w 6435725"/>
              <a:gd name="connsiteY4509" fmla="*/ 4957761 h 6857998"/>
              <a:gd name="connsiteX4510" fmla="*/ 811742 w 6435725"/>
              <a:gd name="connsiteY4510" fmla="*/ 4954586 h 6857998"/>
              <a:gd name="connsiteX4511" fmla="*/ 813064 w 6435725"/>
              <a:gd name="connsiteY4511" fmla="*/ 4951676 h 6857998"/>
              <a:gd name="connsiteX4512" fmla="*/ 814123 w 6435725"/>
              <a:gd name="connsiteY4512" fmla="*/ 4948765 h 6857998"/>
              <a:gd name="connsiteX4513" fmla="*/ 815710 w 6435725"/>
              <a:gd name="connsiteY4513" fmla="*/ 4945855 h 6857998"/>
              <a:gd name="connsiteX4514" fmla="*/ 819414 w 6435725"/>
              <a:gd name="connsiteY4514" fmla="*/ 4940299 h 6857998"/>
              <a:gd name="connsiteX4515" fmla="*/ 823119 w 6435725"/>
              <a:gd name="connsiteY4515" fmla="*/ 4934478 h 6857998"/>
              <a:gd name="connsiteX4516" fmla="*/ 824971 w 6435725"/>
              <a:gd name="connsiteY4516" fmla="*/ 4931303 h 6857998"/>
              <a:gd name="connsiteX4517" fmla="*/ 826558 w 6435725"/>
              <a:gd name="connsiteY4517" fmla="*/ 4928657 h 6857998"/>
              <a:gd name="connsiteX4518" fmla="*/ 820473 w 6435725"/>
              <a:gd name="connsiteY4518" fmla="*/ 4924159 h 6857998"/>
              <a:gd name="connsiteX4519" fmla="*/ 814123 w 6435725"/>
              <a:gd name="connsiteY4519" fmla="*/ 4920984 h 6857998"/>
              <a:gd name="connsiteX4520" fmla="*/ 807773 w 6435725"/>
              <a:gd name="connsiteY4520" fmla="*/ 4917545 h 6857998"/>
              <a:gd name="connsiteX4521" fmla="*/ 801423 w 6435725"/>
              <a:gd name="connsiteY4521" fmla="*/ 4914634 h 6857998"/>
              <a:gd name="connsiteX4522" fmla="*/ 794544 w 6435725"/>
              <a:gd name="connsiteY4522" fmla="*/ 4912253 h 6857998"/>
              <a:gd name="connsiteX4523" fmla="*/ 787929 w 6435725"/>
              <a:gd name="connsiteY4523" fmla="*/ 4910401 h 6857998"/>
              <a:gd name="connsiteX4524" fmla="*/ 781050 w 6435725"/>
              <a:gd name="connsiteY4524" fmla="*/ 4908549 h 6857998"/>
              <a:gd name="connsiteX4525" fmla="*/ 774171 w 6435725"/>
              <a:gd name="connsiteY4525" fmla="*/ 4906697 h 6857998"/>
              <a:gd name="connsiteX4526" fmla="*/ 760412 w 6435725"/>
              <a:gd name="connsiteY4526" fmla="*/ 4904051 h 6857998"/>
              <a:gd name="connsiteX4527" fmla="*/ 746654 w 6435725"/>
              <a:gd name="connsiteY4527" fmla="*/ 4901140 h 6857998"/>
              <a:gd name="connsiteX4528" fmla="*/ 732896 w 6435725"/>
              <a:gd name="connsiteY4528" fmla="*/ 4898230 h 6857998"/>
              <a:gd name="connsiteX4529" fmla="*/ 725752 w 6435725"/>
              <a:gd name="connsiteY4529" fmla="*/ 4896378 h 6857998"/>
              <a:gd name="connsiteX4530" fmla="*/ 718873 w 6435725"/>
              <a:gd name="connsiteY4530" fmla="*/ 4894261 h 6857998"/>
              <a:gd name="connsiteX4531" fmla="*/ 713581 w 6435725"/>
              <a:gd name="connsiteY4531" fmla="*/ 4892674 h 6857998"/>
              <a:gd name="connsiteX4532" fmla="*/ 708025 w 6435725"/>
              <a:gd name="connsiteY4532" fmla="*/ 4892145 h 6857998"/>
              <a:gd name="connsiteX4533" fmla="*/ 705379 w 6435725"/>
              <a:gd name="connsiteY4533" fmla="*/ 4892145 h 6857998"/>
              <a:gd name="connsiteX4534" fmla="*/ 703262 w 6435725"/>
              <a:gd name="connsiteY4534" fmla="*/ 4892145 h 6857998"/>
              <a:gd name="connsiteX4535" fmla="*/ 700881 w 6435725"/>
              <a:gd name="connsiteY4535" fmla="*/ 4892409 h 6857998"/>
              <a:gd name="connsiteX4536" fmla="*/ 698765 w 6435725"/>
              <a:gd name="connsiteY4536" fmla="*/ 4892938 h 6857998"/>
              <a:gd name="connsiteX4537" fmla="*/ 695060 w 6435725"/>
              <a:gd name="connsiteY4537" fmla="*/ 4894261 h 6857998"/>
              <a:gd name="connsiteX4538" fmla="*/ 691356 w 6435725"/>
              <a:gd name="connsiteY4538" fmla="*/ 4896378 h 6857998"/>
              <a:gd name="connsiteX4539" fmla="*/ 688181 w 6435725"/>
              <a:gd name="connsiteY4539" fmla="*/ 4898759 h 6857998"/>
              <a:gd name="connsiteX4540" fmla="*/ 685271 w 6435725"/>
              <a:gd name="connsiteY4540" fmla="*/ 4901934 h 6857998"/>
              <a:gd name="connsiteX4541" fmla="*/ 682889 w 6435725"/>
              <a:gd name="connsiteY4541" fmla="*/ 4905109 h 6857998"/>
              <a:gd name="connsiteX4542" fmla="*/ 680244 w 6435725"/>
              <a:gd name="connsiteY4542" fmla="*/ 4909343 h 6857998"/>
              <a:gd name="connsiteX4543" fmla="*/ 678127 w 6435725"/>
              <a:gd name="connsiteY4543" fmla="*/ 4913311 h 6857998"/>
              <a:gd name="connsiteX4544" fmla="*/ 676010 w 6435725"/>
              <a:gd name="connsiteY4544" fmla="*/ 4917809 h 6857998"/>
              <a:gd name="connsiteX4545" fmla="*/ 672306 w 6435725"/>
              <a:gd name="connsiteY4545" fmla="*/ 4927070 h 6857998"/>
              <a:gd name="connsiteX4546" fmla="*/ 668867 w 6435725"/>
              <a:gd name="connsiteY4546" fmla="*/ 4936859 h 6857998"/>
              <a:gd name="connsiteX4547" fmla="*/ 626533 w 6435725"/>
              <a:gd name="connsiteY4547" fmla="*/ 4893203 h 6857998"/>
              <a:gd name="connsiteX4548" fmla="*/ 623887 w 6435725"/>
              <a:gd name="connsiteY4548" fmla="*/ 4891086 h 6857998"/>
              <a:gd name="connsiteX4549" fmla="*/ 621242 w 6435725"/>
              <a:gd name="connsiteY4549" fmla="*/ 4889499 h 6857998"/>
              <a:gd name="connsiteX4550" fmla="*/ 618596 w 6435725"/>
              <a:gd name="connsiteY4550" fmla="*/ 4887911 h 6857998"/>
              <a:gd name="connsiteX4551" fmla="*/ 615685 w 6435725"/>
              <a:gd name="connsiteY4551" fmla="*/ 4886853 h 6857998"/>
              <a:gd name="connsiteX4552" fmla="*/ 613304 w 6435725"/>
              <a:gd name="connsiteY4552" fmla="*/ 4885795 h 6857998"/>
              <a:gd name="connsiteX4553" fmla="*/ 610658 w 6435725"/>
              <a:gd name="connsiteY4553" fmla="*/ 4885001 h 6857998"/>
              <a:gd name="connsiteX4554" fmla="*/ 607748 w 6435725"/>
              <a:gd name="connsiteY4554" fmla="*/ 4884472 h 6857998"/>
              <a:gd name="connsiteX4555" fmla="*/ 605102 w 6435725"/>
              <a:gd name="connsiteY4555" fmla="*/ 4883943 h 6857998"/>
              <a:gd name="connsiteX4556" fmla="*/ 599281 w 6435725"/>
              <a:gd name="connsiteY4556" fmla="*/ 4883678 h 6857998"/>
              <a:gd name="connsiteX4557" fmla="*/ 593461 w 6435725"/>
              <a:gd name="connsiteY4557" fmla="*/ 4883678 h 6857998"/>
              <a:gd name="connsiteX4558" fmla="*/ 587904 w 6435725"/>
              <a:gd name="connsiteY4558" fmla="*/ 4884472 h 6857998"/>
              <a:gd name="connsiteX4559" fmla="*/ 582083 w 6435725"/>
              <a:gd name="connsiteY4559" fmla="*/ 4885001 h 6857998"/>
              <a:gd name="connsiteX4560" fmla="*/ 570442 w 6435725"/>
              <a:gd name="connsiteY4560" fmla="*/ 4886588 h 6857998"/>
              <a:gd name="connsiteX4561" fmla="*/ 564621 w 6435725"/>
              <a:gd name="connsiteY4561" fmla="*/ 4887118 h 6857998"/>
              <a:gd name="connsiteX4562" fmla="*/ 559064 w 6435725"/>
              <a:gd name="connsiteY4562" fmla="*/ 4887118 h 6857998"/>
              <a:gd name="connsiteX4563" fmla="*/ 553244 w 6435725"/>
              <a:gd name="connsiteY4563" fmla="*/ 4886853 h 6857998"/>
              <a:gd name="connsiteX4564" fmla="*/ 550333 w 6435725"/>
              <a:gd name="connsiteY4564" fmla="*/ 4886588 h 6857998"/>
              <a:gd name="connsiteX4565" fmla="*/ 547687 w 6435725"/>
              <a:gd name="connsiteY4565" fmla="*/ 4885795 h 6857998"/>
              <a:gd name="connsiteX4566" fmla="*/ 544777 w 6435725"/>
              <a:gd name="connsiteY4566" fmla="*/ 4885001 h 6857998"/>
              <a:gd name="connsiteX4567" fmla="*/ 542131 w 6435725"/>
              <a:gd name="connsiteY4567" fmla="*/ 4883943 h 6857998"/>
              <a:gd name="connsiteX4568" fmla="*/ 539750 w 6435725"/>
              <a:gd name="connsiteY4568" fmla="*/ 4882884 h 6857998"/>
              <a:gd name="connsiteX4569" fmla="*/ 536839 w 6435725"/>
              <a:gd name="connsiteY4569" fmla="*/ 4881297 h 6857998"/>
              <a:gd name="connsiteX4570" fmla="*/ 533400 w 6435725"/>
              <a:gd name="connsiteY4570" fmla="*/ 4883413 h 6857998"/>
              <a:gd name="connsiteX4571" fmla="*/ 529696 w 6435725"/>
              <a:gd name="connsiteY4571" fmla="*/ 4886324 h 6857998"/>
              <a:gd name="connsiteX4572" fmla="*/ 525992 w 6435725"/>
              <a:gd name="connsiteY4572" fmla="*/ 4888705 h 6857998"/>
              <a:gd name="connsiteX4573" fmla="*/ 522552 w 6435725"/>
              <a:gd name="connsiteY4573" fmla="*/ 4890822 h 6857998"/>
              <a:gd name="connsiteX4574" fmla="*/ 520700 w 6435725"/>
              <a:gd name="connsiteY4574" fmla="*/ 4891615 h 6857998"/>
              <a:gd name="connsiteX4575" fmla="*/ 518848 w 6435725"/>
              <a:gd name="connsiteY4575" fmla="*/ 4892409 h 6857998"/>
              <a:gd name="connsiteX4576" fmla="*/ 516996 w 6435725"/>
              <a:gd name="connsiteY4576" fmla="*/ 4892674 h 6857998"/>
              <a:gd name="connsiteX4577" fmla="*/ 515144 w 6435725"/>
              <a:gd name="connsiteY4577" fmla="*/ 4892674 h 6857998"/>
              <a:gd name="connsiteX4578" fmla="*/ 513292 w 6435725"/>
              <a:gd name="connsiteY4578" fmla="*/ 4892409 h 6857998"/>
              <a:gd name="connsiteX4579" fmla="*/ 511704 w 6435725"/>
              <a:gd name="connsiteY4579" fmla="*/ 4891615 h 6857998"/>
              <a:gd name="connsiteX4580" fmla="*/ 509852 w 6435725"/>
              <a:gd name="connsiteY4580" fmla="*/ 4890557 h 6857998"/>
              <a:gd name="connsiteX4581" fmla="*/ 508000 w 6435725"/>
              <a:gd name="connsiteY4581" fmla="*/ 4888970 h 6857998"/>
              <a:gd name="connsiteX4582" fmla="*/ 506148 w 6435725"/>
              <a:gd name="connsiteY4582" fmla="*/ 4886588 h 6857998"/>
              <a:gd name="connsiteX4583" fmla="*/ 504560 w 6435725"/>
              <a:gd name="connsiteY4583" fmla="*/ 4883678 h 6857998"/>
              <a:gd name="connsiteX4584" fmla="*/ 502973 w 6435725"/>
              <a:gd name="connsiteY4584" fmla="*/ 4881032 h 6857998"/>
              <a:gd name="connsiteX4585" fmla="*/ 502179 w 6435725"/>
              <a:gd name="connsiteY4585" fmla="*/ 4878122 h 6857998"/>
              <a:gd name="connsiteX4586" fmla="*/ 501121 w 6435725"/>
              <a:gd name="connsiteY4586" fmla="*/ 4875476 h 6857998"/>
              <a:gd name="connsiteX4587" fmla="*/ 500856 w 6435725"/>
              <a:gd name="connsiteY4587" fmla="*/ 4872301 h 6857998"/>
              <a:gd name="connsiteX4588" fmla="*/ 500592 w 6435725"/>
              <a:gd name="connsiteY4588" fmla="*/ 4869390 h 6857998"/>
              <a:gd name="connsiteX4589" fmla="*/ 500592 w 6435725"/>
              <a:gd name="connsiteY4589" fmla="*/ 4866215 h 6857998"/>
              <a:gd name="connsiteX4590" fmla="*/ 500592 w 6435725"/>
              <a:gd name="connsiteY4590" fmla="*/ 4863040 h 6857998"/>
              <a:gd name="connsiteX4591" fmla="*/ 501121 w 6435725"/>
              <a:gd name="connsiteY4591" fmla="*/ 4860130 h 6857998"/>
              <a:gd name="connsiteX4592" fmla="*/ 502179 w 6435725"/>
              <a:gd name="connsiteY4592" fmla="*/ 4854045 h 6857998"/>
              <a:gd name="connsiteX4593" fmla="*/ 504031 w 6435725"/>
              <a:gd name="connsiteY4593" fmla="*/ 4847430 h 6857998"/>
              <a:gd name="connsiteX4594" fmla="*/ 505883 w 6435725"/>
              <a:gd name="connsiteY4594" fmla="*/ 4841345 h 6857998"/>
              <a:gd name="connsiteX4595" fmla="*/ 486304 w 6435725"/>
              <a:gd name="connsiteY4595" fmla="*/ 4802451 h 6857998"/>
              <a:gd name="connsiteX4596" fmla="*/ 478896 w 6435725"/>
              <a:gd name="connsiteY4596" fmla="*/ 4801922 h 6857998"/>
              <a:gd name="connsiteX4597" fmla="*/ 471488 w 6435725"/>
              <a:gd name="connsiteY4597" fmla="*/ 4801393 h 6857998"/>
              <a:gd name="connsiteX4598" fmla="*/ 467783 w 6435725"/>
              <a:gd name="connsiteY4598" fmla="*/ 4800863 h 6857998"/>
              <a:gd name="connsiteX4599" fmla="*/ 464344 w 6435725"/>
              <a:gd name="connsiteY4599" fmla="*/ 4799805 h 6857998"/>
              <a:gd name="connsiteX4600" fmla="*/ 460904 w 6435725"/>
              <a:gd name="connsiteY4600" fmla="*/ 4799011 h 6857998"/>
              <a:gd name="connsiteX4601" fmla="*/ 457729 w 6435725"/>
              <a:gd name="connsiteY4601" fmla="*/ 4797688 h 6857998"/>
              <a:gd name="connsiteX4602" fmla="*/ 454554 w 6435725"/>
              <a:gd name="connsiteY4602" fmla="*/ 4796630 h 6857998"/>
              <a:gd name="connsiteX4603" fmla="*/ 451379 w 6435725"/>
              <a:gd name="connsiteY4603" fmla="*/ 4794778 h 6857998"/>
              <a:gd name="connsiteX4604" fmla="*/ 448469 w 6435725"/>
              <a:gd name="connsiteY4604" fmla="*/ 4792926 h 6857998"/>
              <a:gd name="connsiteX4605" fmla="*/ 445558 w 6435725"/>
              <a:gd name="connsiteY4605" fmla="*/ 4790809 h 6857998"/>
              <a:gd name="connsiteX4606" fmla="*/ 442912 w 6435725"/>
              <a:gd name="connsiteY4606" fmla="*/ 4788163 h 6857998"/>
              <a:gd name="connsiteX4607" fmla="*/ 440002 w 6435725"/>
              <a:gd name="connsiteY4607" fmla="*/ 4785518 h 6857998"/>
              <a:gd name="connsiteX4608" fmla="*/ 437621 w 6435725"/>
              <a:gd name="connsiteY4608" fmla="*/ 4782607 h 6857998"/>
              <a:gd name="connsiteX4609" fmla="*/ 435504 w 6435725"/>
              <a:gd name="connsiteY4609" fmla="*/ 4779432 h 6857998"/>
              <a:gd name="connsiteX4610" fmla="*/ 431271 w 6435725"/>
              <a:gd name="connsiteY4610" fmla="*/ 4775728 h 6857998"/>
              <a:gd name="connsiteX4611" fmla="*/ 427831 w 6435725"/>
              <a:gd name="connsiteY4611" fmla="*/ 4772024 h 6857998"/>
              <a:gd name="connsiteX4612" fmla="*/ 424656 w 6435725"/>
              <a:gd name="connsiteY4612" fmla="*/ 4768320 h 6857998"/>
              <a:gd name="connsiteX4613" fmla="*/ 422275 w 6435725"/>
              <a:gd name="connsiteY4613" fmla="*/ 4764880 h 6857998"/>
              <a:gd name="connsiteX4614" fmla="*/ 420423 w 6435725"/>
              <a:gd name="connsiteY4614" fmla="*/ 4761705 h 6857998"/>
              <a:gd name="connsiteX4615" fmla="*/ 418835 w 6435725"/>
              <a:gd name="connsiteY4615" fmla="*/ 4758530 h 6857998"/>
              <a:gd name="connsiteX4616" fmla="*/ 418042 w 6435725"/>
              <a:gd name="connsiteY4616" fmla="*/ 4755355 h 6857998"/>
              <a:gd name="connsiteX4617" fmla="*/ 417512 w 6435725"/>
              <a:gd name="connsiteY4617" fmla="*/ 4752180 h 6857998"/>
              <a:gd name="connsiteX4618" fmla="*/ 416983 w 6435725"/>
              <a:gd name="connsiteY4618" fmla="*/ 4749534 h 6857998"/>
              <a:gd name="connsiteX4619" fmla="*/ 417512 w 6435725"/>
              <a:gd name="connsiteY4619" fmla="*/ 4746359 h 6857998"/>
              <a:gd name="connsiteX4620" fmla="*/ 417777 w 6435725"/>
              <a:gd name="connsiteY4620" fmla="*/ 4743713 h 6857998"/>
              <a:gd name="connsiteX4621" fmla="*/ 418571 w 6435725"/>
              <a:gd name="connsiteY4621" fmla="*/ 4740803 h 6857998"/>
              <a:gd name="connsiteX4622" fmla="*/ 419629 w 6435725"/>
              <a:gd name="connsiteY4622" fmla="*/ 4738422 h 6857998"/>
              <a:gd name="connsiteX4623" fmla="*/ 420687 w 6435725"/>
              <a:gd name="connsiteY4623" fmla="*/ 4735776 h 6857998"/>
              <a:gd name="connsiteX4624" fmla="*/ 422275 w 6435725"/>
              <a:gd name="connsiteY4624" fmla="*/ 4733130 h 6857998"/>
              <a:gd name="connsiteX4625" fmla="*/ 424127 w 6435725"/>
              <a:gd name="connsiteY4625" fmla="*/ 4730749 h 6857998"/>
              <a:gd name="connsiteX4626" fmla="*/ 428096 w 6435725"/>
              <a:gd name="connsiteY4626" fmla="*/ 4725457 h 6857998"/>
              <a:gd name="connsiteX4627" fmla="*/ 432329 w 6435725"/>
              <a:gd name="connsiteY4627" fmla="*/ 4720695 h 6857998"/>
              <a:gd name="connsiteX4628" fmla="*/ 441325 w 6435725"/>
              <a:gd name="connsiteY4628" fmla="*/ 4711170 h 6857998"/>
              <a:gd name="connsiteX4629" fmla="*/ 445294 w 6435725"/>
              <a:gd name="connsiteY4629" fmla="*/ 4706143 h 6857998"/>
              <a:gd name="connsiteX4630" fmla="*/ 448998 w 6435725"/>
              <a:gd name="connsiteY4630" fmla="*/ 4701115 h 6857998"/>
              <a:gd name="connsiteX4631" fmla="*/ 450850 w 6435725"/>
              <a:gd name="connsiteY4631" fmla="*/ 4698470 h 6857998"/>
              <a:gd name="connsiteX4632" fmla="*/ 452173 w 6435725"/>
              <a:gd name="connsiteY4632" fmla="*/ 4696088 h 6857998"/>
              <a:gd name="connsiteX4633" fmla="*/ 453231 w 6435725"/>
              <a:gd name="connsiteY4633" fmla="*/ 4693443 h 6857998"/>
              <a:gd name="connsiteX4634" fmla="*/ 454290 w 6435725"/>
              <a:gd name="connsiteY4634" fmla="*/ 4690532 h 6857998"/>
              <a:gd name="connsiteX4635" fmla="*/ 454290 w 6435725"/>
              <a:gd name="connsiteY4635" fmla="*/ 4686563 h 6857998"/>
              <a:gd name="connsiteX4636" fmla="*/ 454290 w 6435725"/>
              <a:gd name="connsiteY4636" fmla="*/ 4682330 h 6857998"/>
              <a:gd name="connsiteX4637" fmla="*/ 454025 w 6435725"/>
              <a:gd name="connsiteY4637" fmla="*/ 4678361 h 6857998"/>
              <a:gd name="connsiteX4638" fmla="*/ 453760 w 6435725"/>
              <a:gd name="connsiteY4638" fmla="*/ 4674657 h 6857998"/>
              <a:gd name="connsiteX4639" fmla="*/ 452173 w 6435725"/>
              <a:gd name="connsiteY4639" fmla="*/ 4666984 h 6857998"/>
              <a:gd name="connsiteX4640" fmla="*/ 450321 w 6435725"/>
              <a:gd name="connsiteY4640" fmla="*/ 4659311 h 6857998"/>
              <a:gd name="connsiteX4641" fmla="*/ 447675 w 6435725"/>
              <a:gd name="connsiteY4641" fmla="*/ 4652168 h 6857998"/>
              <a:gd name="connsiteX4642" fmla="*/ 444764 w 6435725"/>
              <a:gd name="connsiteY4642" fmla="*/ 4645024 h 6857998"/>
              <a:gd name="connsiteX4643" fmla="*/ 441325 w 6435725"/>
              <a:gd name="connsiteY4643" fmla="*/ 4638145 h 6857998"/>
              <a:gd name="connsiteX4644" fmla="*/ 437885 w 6435725"/>
              <a:gd name="connsiteY4644" fmla="*/ 4631265 h 6857998"/>
              <a:gd name="connsiteX4645" fmla="*/ 430212 w 6435725"/>
              <a:gd name="connsiteY4645" fmla="*/ 4617507 h 6857998"/>
              <a:gd name="connsiteX4646" fmla="*/ 427037 w 6435725"/>
              <a:gd name="connsiteY4646" fmla="*/ 4610628 h 6857998"/>
              <a:gd name="connsiteX4647" fmla="*/ 423333 w 6435725"/>
              <a:gd name="connsiteY4647" fmla="*/ 4604013 h 6857998"/>
              <a:gd name="connsiteX4648" fmla="*/ 419894 w 6435725"/>
              <a:gd name="connsiteY4648" fmla="*/ 4596870 h 6857998"/>
              <a:gd name="connsiteX4649" fmla="*/ 416983 w 6435725"/>
              <a:gd name="connsiteY4649" fmla="*/ 4589726 h 6857998"/>
              <a:gd name="connsiteX4650" fmla="*/ 414337 w 6435725"/>
              <a:gd name="connsiteY4650" fmla="*/ 4582318 h 6857998"/>
              <a:gd name="connsiteX4651" fmla="*/ 412485 w 6435725"/>
              <a:gd name="connsiteY4651" fmla="*/ 4575174 h 6857998"/>
              <a:gd name="connsiteX4652" fmla="*/ 381529 w 6435725"/>
              <a:gd name="connsiteY4652" fmla="*/ 4538132 h 6857998"/>
              <a:gd name="connsiteX4653" fmla="*/ 350573 w 6435725"/>
              <a:gd name="connsiteY4653" fmla="*/ 4501355 h 6857998"/>
              <a:gd name="connsiteX4654" fmla="*/ 334962 w 6435725"/>
              <a:gd name="connsiteY4654" fmla="*/ 4482834 h 6857998"/>
              <a:gd name="connsiteX4655" fmla="*/ 319617 w 6435725"/>
              <a:gd name="connsiteY4655" fmla="*/ 4464578 h 6857998"/>
              <a:gd name="connsiteX4656" fmla="*/ 304800 w 6435725"/>
              <a:gd name="connsiteY4656" fmla="*/ 4445793 h 6857998"/>
              <a:gd name="connsiteX4657" fmla="*/ 289983 w 6435725"/>
              <a:gd name="connsiteY4657" fmla="*/ 4426743 h 6857998"/>
              <a:gd name="connsiteX4658" fmla="*/ 286544 w 6435725"/>
              <a:gd name="connsiteY4658" fmla="*/ 4422509 h 6857998"/>
              <a:gd name="connsiteX4659" fmla="*/ 283369 w 6435725"/>
              <a:gd name="connsiteY4659" fmla="*/ 4417747 h 6857998"/>
              <a:gd name="connsiteX4660" fmla="*/ 280987 w 6435725"/>
              <a:gd name="connsiteY4660" fmla="*/ 4413249 h 6857998"/>
              <a:gd name="connsiteX4661" fmla="*/ 278871 w 6435725"/>
              <a:gd name="connsiteY4661" fmla="*/ 4408486 h 6857998"/>
              <a:gd name="connsiteX4662" fmla="*/ 277019 w 6435725"/>
              <a:gd name="connsiteY4662" fmla="*/ 4403988 h 6857998"/>
              <a:gd name="connsiteX4663" fmla="*/ 275431 w 6435725"/>
              <a:gd name="connsiteY4663" fmla="*/ 4399490 h 6857998"/>
              <a:gd name="connsiteX4664" fmla="*/ 274637 w 6435725"/>
              <a:gd name="connsiteY4664" fmla="*/ 4394463 h 6857998"/>
              <a:gd name="connsiteX4665" fmla="*/ 274373 w 6435725"/>
              <a:gd name="connsiteY4665" fmla="*/ 4389965 h 6857998"/>
              <a:gd name="connsiteX4666" fmla="*/ 274637 w 6435725"/>
              <a:gd name="connsiteY4666" fmla="*/ 4385203 h 6857998"/>
              <a:gd name="connsiteX4667" fmla="*/ 275431 w 6435725"/>
              <a:gd name="connsiteY4667" fmla="*/ 4380440 h 6857998"/>
              <a:gd name="connsiteX4668" fmla="*/ 277019 w 6435725"/>
              <a:gd name="connsiteY4668" fmla="*/ 4375678 h 6857998"/>
              <a:gd name="connsiteX4669" fmla="*/ 279135 w 6435725"/>
              <a:gd name="connsiteY4669" fmla="*/ 4371445 h 6857998"/>
              <a:gd name="connsiteX4670" fmla="*/ 282310 w 6435725"/>
              <a:gd name="connsiteY4670" fmla="*/ 4366947 h 6857998"/>
              <a:gd name="connsiteX4671" fmla="*/ 286014 w 6435725"/>
              <a:gd name="connsiteY4671" fmla="*/ 4362449 h 6857998"/>
              <a:gd name="connsiteX4672" fmla="*/ 290512 w 6435725"/>
              <a:gd name="connsiteY4672" fmla="*/ 4358215 h 6857998"/>
              <a:gd name="connsiteX4673" fmla="*/ 295804 w 6435725"/>
              <a:gd name="connsiteY4673" fmla="*/ 4354247 h 6857998"/>
              <a:gd name="connsiteX4674" fmla="*/ 289983 w 6435725"/>
              <a:gd name="connsiteY4674" fmla="*/ 4352659 h 6857998"/>
              <a:gd name="connsiteX4675" fmla="*/ 284692 w 6435725"/>
              <a:gd name="connsiteY4675" fmla="*/ 4351072 h 6857998"/>
              <a:gd name="connsiteX4676" fmla="*/ 279929 w 6435725"/>
              <a:gd name="connsiteY4676" fmla="*/ 4348955 h 6857998"/>
              <a:gd name="connsiteX4677" fmla="*/ 275167 w 6435725"/>
              <a:gd name="connsiteY4677" fmla="*/ 4347103 h 6857998"/>
              <a:gd name="connsiteX4678" fmla="*/ 271198 w 6435725"/>
              <a:gd name="connsiteY4678" fmla="*/ 4344722 h 6857998"/>
              <a:gd name="connsiteX4679" fmla="*/ 267494 w 6435725"/>
              <a:gd name="connsiteY4679" fmla="*/ 4342340 h 6857998"/>
              <a:gd name="connsiteX4680" fmla="*/ 264054 w 6435725"/>
              <a:gd name="connsiteY4680" fmla="*/ 4339695 h 6857998"/>
              <a:gd name="connsiteX4681" fmla="*/ 261408 w 6435725"/>
              <a:gd name="connsiteY4681" fmla="*/ 4336784 h 6857998"/>
              <a:gd name="connsiteX4682" fmla="*/ 258498 w 6435725"/>
              <a:gd name="connsiteY4682" fmla="*/ 4333874 h 6857998"/>
              <a:gd name="connsiteX4683" fmla="*/ 256381 w 6435725"/>
              <a:gd name="connsiteY4683" fmla="*/ 4330963 h 6857998"/>
              <a:gd name="connsiteX4684" fmla="*/ 254529 w 6435725"/>
              <a:gd name="connsiteY4684" fmla="*/ 4327524 h 6857998"/>
              <a:gd name="connsiteX4685" fmla="*/ 252677 w 6435725"/>
              <a:gd name="connsiteY4685" fmla="*/ 4324084 h 6857998"/>
              <a:gd name="connsiteX4686" fmla="*/ 251354 w 6435725"/>
              <a:gd name="connsiteY4686" fmla="*/ 4320645 h 6857998"/>
              <a:gd name="connsiteX4687" fmla="*/ 250296 w 6435725"/>
              <a:gd name="connsiteY4687" fmla="*/ 4317205 h 6857998"/>
              <a:gd name="connsiteX4688" fmla="*/ 248973 w 6435725"/>
              <a:gd name="connsiteY4688" fmla="*/ 4313501 h 6857998"/>
              <a:gd name="connsiteX4689" fmla="*/ 248444 w 6435725"/>
              <a:gd name="connsiteY4689" fmla="*/ 4309268 h 6857998"/>
              <a:gd name="connsiteX4690" fmla="*/ 247121 w 6435725"/>
              <a:gd name="connsiteY4690" fmla="*/ 4301595 h 6857998"/>
              <a:gd name="connsiteX4691" fmla="*/ 246592 w 6435725"/>
              <a:gd name="connsiteY4691" fmla="*/ 4293657 h 6857998"/>
              <a:gd name="connsiteX4692" fmla="*/ 246592 w 6435725"/>
              <a:gd name="connsiteY4692" fmla="*/ 4285455 h 6857998"/>
              <a:gd name="connsiteX4693" fmla="*/ 246592 w 6435725"/>
              <a:gd name="connsiteY4693" fmla="*/ 4277253 h 6857998"/>
              <a:gd name="connsiteX4694" fmla="*/ 246592 w 6435725"/>
              <a:gd name="connsiteY4694" fmla="*/ 4268786 h 6857998"/>
              <a:gd name="connsiteX4695" fmla="*/ 246327 w 6435725"/>
              <a:gd name="connsiteY4695" fmla="*/ 4260584 h 6857998"/>
              <a:gd name="connsiteX4696" fmla="*/ 246063 w 6435725"/>
              <a:gd name="connsiteY4696" fmla="*/ 4252382 h 6857998"/>
              <a:gd name="connsiteX4697" fmla="*/ 245004 w 6435725"/>
              <a:gd name="connsiteY4697" fmla="*/ 4244180 h 6857998"/>
              <a:gd name="connsiteX4698" fmla="*/ 247121 w 6435725"/>
              <a:gd name="connsiteY4698" fmla="*/ 4238359 h 6857998"/>
              <a:gd name="connsiteX4699" fmla="*/ 249767 w 6435725"/>
              <a:gd name="connsiteY4699" fmla="*/ 4232274 h 6857998"/>
              <a:gd name="connsiteX4700" fmla="*/ 251883 w 6435725"/>
              <a:gd name="connsiteY4700" fmla="*/ 4226188 h 6857998"/>
              <a:gd name="connsiteX4701" fmla="*/ 252677 w 6435725"/>
              <a:gd name="connsiteY4701" fmla="*/ 4223278 h 6857998"/>
              <a:gd name="connsiteX4702" fmla="*/ 253735 w 6435725"/>
              <a:gd name="connsiteY4702" fmla="*/ 4220368 h 6857998"/>
              <a:gd name="connsiteX4703" fmla="*/ 254264 w 6435725"/>
              <a:gd name="connsiteY4703" fmla="*/ 4217193 h 6857998"/>
              <a:gd name="connsiteX4704" fmla="*/ 254264 w 6435725"/>
              <a:gd name="connsiteY4704" fmla="*/ 4214282 h 6857998"/>
              <a:gd name="connsiteX4705" fmla="*/ 254264 w 6435725"/>
              <a:gd name="connsiteY4705" fmla="*/ 4211107 h 6857998"/>
              <a:gd name="connsiteX4706" fmla="*/ 254000 w 6435725"/>
              <a:gd name="connsiteY4706" fmla="*/ 4207932 h 6857998"/>
              <a:gd name="connsiteX4707" fmla="*/ 253471 w 6435725"/>
              <a:gd name="connsiteY4707" fmla="*/ 4205022 h 6857998"/>
              <a:gd name="connsiteX4708" fmla="*/ 252148 w 6435725"/>
              <a:gd name="connsiteY4708" fmla="*/ 4201582 h 6857998"/>
              <a:gd name="connsiteX4709" fmla="*/ 250296 w 6435725"/>
              <a:gd name="connsiteY4709" fmla="*/ 4198407 h 6857998"/>
              <a:gd name="connsiteX4710" fmla="*/ 248179 w 6435725"/>
              <a:gd name="connsiteY4710" fmla="*/ 4195232 h 6857998"/>
              <a:gd name="connsiteX4711" fmla="*/ 242623 w 6435725"/>
              <a:gd name="connsiteY4711" fmla="*/ 4199465 h 6857998"/>
              <a:gd name="connsiteX4712" fmla="*/ 237331 w 6435725"/>
              <a:gd name="connsiteY4712" fmla="*/ 4203699 h 6857998"/>
              <a:gd name="connsiteX4713" fmla="*/ 232304 w 6435725"/>
              <a:gd name="connsiteY4713" fmla="*/ 4208461 h 6857998"/>
              <a:gd name="connsiteX4714" fmla="*/ 227542 w 6435725"/>
              <a:gd name="connsiteY4714" fmla="*/ 4213224 h 6857998"/>
              <a:gd name="connsiteX4715" fmla="*/ 223308 w 6435725"/>
              <a:gd name="connsiteY4715" fmla="*/ 4217986 h 6857998"/>
              <a:gd name="connsiteX4716" fmla="*/ 219075 w 6435725"/>
              <a:gd name="connsiteY4716" fmla="*/ 4223013 h 6857998"/>
              <a:gd name="connsiteX4717" fmla="*/ 215371 w 6435725"/>
              <a:gd name="connsiteY4717" fmla="*/ 4228305 h 6857998"/>
              <a:gd name="connsiteX4718" fmla="*/ 211931 w 6435725"/>
              <a:gd name="connsiteY4718" fmla="*/ 4233597 h 6857998"/>
              <a:gd name="connsiteX4719" fmla="*/ 208492 w 6435725"/>
              <a:gd name="connsiteY4719" fmla="*/ 4239418 h 6857998"/>
              <a:gd name="connsiteX4720" fmla="*/ 205846 w 6435725"/>
              <a:gd name="connsiteY4720" fmla="*/ 4245238 h 6857998"/>
              <a:gd name="connsiteX4721" fmla="*/ 203200 w 6435725"/>
              <a:gd name="connsiteY4721" fmla="*/ 4251059 h 6857998"/>
              <a:gd name="connsiteX4722" fmla="*/ 201083 w 6435725"/>
              <a:gd name="connsiteY4722" fmla="*/ 4257409 h 6857998"/>
              <a:gd name="connsiteX4723" fmla="*/ 199231 w 6435725"/>
              <a:gd name="connsiteY4723" fmla="*/ 4264024 h 6857998"/>
              <a:gd name="connsiteX4724" fmla="*/ 197908 w 6435725"/>
              <a:gd name="connsiteY4724" fmla="*/ 4270638 h 6857998"/>
              <a:gd name="connsiteX4725" fmla="*/ 196585 w 6435725"/>
              <a:gd name="connsiteY4725" fmla="*/ 4277518 h 6857998"/>
              <a:gd name="connsiteX4726" fmla="*/ 196056 w 6435725"/>
              <a:gd name="connsiteY4726" fmla="*/ 4284926 h 6857998"/>
              <a:gd name="connsiteX4727" fmla="*/ 195262 w 6435725"/>
              <a:gd name="connsiteY4727" fmla="*/ 4289424 h 6857998"/>
              <a:gd name="connsiteX4728" fmla="*/ 194469 w 6435725"/>
              <a:gd name="connsiteY4728" fmla="*/ 4293657 h 6857998"/>
              <a:gd name="connsiteX4729" fmla="*/ 193146 w 6435725"/>
              <a:gd name="connsiteY4729" fmla="*/ 4298420 h 6857998"/>
              <a:gd name="connsiteX4730" fmla="*/ 192087 w 6435725"/>
              <a:gd name="connsiteY4730" fmla="*/ 4302653 h 6857998"/>
              <a:gd name="connsiteX4731" fmla="*/ 190500 w 6435725"/>
              <a:gd name="connsiteY4731" fmla="*/ 4306622 h 6857998"/>
              <a:gd name="connsiteX4732" fmla="*/ 188383 w 6435725"/>
              <a:gd name="connsiteY4732" fmla="*/ 4310855 h 6857998"/>
              <a:gd name="connsiteX4733" fmla="*/ 186531 w 6435725"/>
              <a:gd name="connsiteY4733" fmla="*/ 4314824 h 6857998"/>
              <a:gd name="connsiteX4734" fmla="*/ 183886 w 6435725"/>
              <a:gd name="connsiteY4734" fmla="*/ 4318528 h 6857998"/>
              <a:gd name="connsiteX4735" fmla="*/ 181504 w 6435725"/>
              <a:gd name="connsiteY4735" fmla="*/ 4322497 h 6857998"/>
              <a:gd name="connsiteX4736" fmla="*/ 178858 w 6435725"/>
              <a:gd name="connsiteY4736" fmla="*/ 4326201 h 6857998"/>
              <a:gd name="connsiteX4737" fmla="*/ 173037 w 6435725"/>
              <a:gd name="connsiteY4737" fmla="*/ 4333345 h 6857998"/>
              <a:gd name="connsiteX4738" fmla="*/ 166687 w 6435725"/>
              <a:gd name="connsiteY4738" fmla="*/ 4340488 h 6857998"/>
              <a:gd name="connsiteX4739" fmla="*/ 160073 w 6435725"/>
              <a:gd name="connsiteY4739" fmla="*/ 4346838 h 6857998"/>
              <a:gd name="connsiteX4740" fmla="*/ 157956 w 6435725"/>
              <a:gd name="connsiteY4740" fmla="*/ 4375943 h 6857998"/>
              <a:gd name="connsiteX4741" fmla="*/ 183356 w 6435725"/>
              <a:gd name="connsiteY4741" fmla="*/ 4378853 h 6857998"/>
              <a:gd name="connsiteX4742" fmla="*/ 193675 w 6435725"/>
              <a:gd name="connsiteY4742" fmla="*/ 4379911 h 6857998"/>
              <a:gd name="connsiteX4743" fmla="*/ 202935 w 6435725"/>
              <a:gd name="connsiteY4743" fmla="*/ 4381499 h 6857998"/>
              <a:gd name="connsiteX4744" fmla="*/ 210608 w 6435725"/>
              <a:gd name="connsiteY4744" fmla="*/ 4383086 h 6857998"/>
              <a:gd name="connsiteX4745" fmla="*/ 217752 w 6435725"/>
              <a:gd name="connsiteY4745" fmla="*/ 4385203 h 6857998"/>
              <a:gd name="connsiteX4746" fmla="*/ 220398 w 6435725"/>
              <a:gd name="connsiteY4746" fmla="*/ 4386261 h 6857998"/>
              <a:gd name="connsiteX4747" fmla="*/ 223308 w 6435725"/>
              <a:gd name="connsiteY4747" fmla="*/ 4387320 h 6857998"/>
              <a:gd name="connsiteX4748" fmla="*/ 225954 w 6435725"/>
              <a:gd name="connsiteY4748" fmla="*/ 4388907 h 6857998"/>
              <a:gd name="connsiteX4749" fmla="*/ 228600 w 6435725"/>
              <a:gd name="connsiteY4749" fmla="*/ 4390230 h 6857998"/>
              <a:gd name="connsiteX4750" fmla="*/ 230717 w 6435725"/>
              <a:gd name="connsiteY4750" fmla="*/ 4392082 h 6857998"/>
              <a:gd name="connsiteX4751" fmla="*/ 232833 w 6435725"/>
              <a:gd name="connsiteY4751" fmla="*/ 4393934 h 6857998"/>
              <a:gd name="connsiteX4752" fmla="*/ 234685 w 6435725"/>
              <a:gd name="connsiteY4752" fmla="*/ 4395786 h 6857998"/>
              <a:gd name="connsiteX4753" fmla="*/ 236802 w 6435725"/>
              <a:gd name="connsiteY4753" fmla="*/ 4397903 h 6857998"/>
              <a:gd name="connsiteX4754" fmla="*/ 240242 w 6435725"/>
              <a:gd name="connsiteY4754" fmla="*/ 4402665 h 6857998"/>
              <a:gd name="connsiteX4755" fmla="*/ 243681 w 6435725"/>
              <a:gd name="connsiteY4755" fmla="*/ 4408486 h 6857998"/>
              <a:gd name="connsiteX4756" fmla="*/ 246592 w 6435725"/>
              <a:gd name="connsiteY4756" fmla="*/ 4415365 h 6857998"/>
              <a:gd name="connsiteX4757" fmla="*/ 250031 w 6435725"/>
              <a:gd name="connsiteY4757" fmla="*/ 4423038 h 6857998"/>
              <a:gd name="connsiteX4758" fmla="*/ 257439 w 6435725"/>
              <a:gd name="connsiteY4758" fmla="*/ 4442353 h 6857998"/>
              <a:gd name="connsiteX4759" fmla="*/ 254264 w 6435725"/>
              <a:gd name="connsiteY4759" fmla="*/ 4438649 h 6857998"/>
              <a:gd name="connsiteX4760" fmla="*/ 251354 w 6435725"/>
              <a:gd name="connsiteY4760" fmla="*/ 4435209 h 6857998"/>
              <a:gd name="connsiteX4761" fmla="*/ 248179 w 6435725"/>
              <a:gd name="connsiteY4761" fmla="*/ 4432299 h 6857998"/>
              <a:gd name="connsiteX4762" fmla="*/ 245004 w 6435725"/>
              <a:gd name="connsiteY4762" fmla="*/ 4429388 h 6857998"/>
              <a:gd name="connsiteX4763" fmla="*/ 242094 w 6435725"/>
              <a:gd name="connsiteY4763" fmla="*/ 4427007 h 6857998"/>
              <a:gd name="connsiteX4764" fmla="*/ 238919 w 6435725"/>
              <a:gd name="connsiteY4764" fmla="*/ 4424626 h 6857998"/>
              <a:gd name="connsiteX4765" fmla="*/ 236273 w 6435725"/>
              <a:gd name="connsiteY4765" fmla="*/ 4422774 h 6857998"/>
              <a:gd name="connsiteX4766" fmla="*/ 233098 w 6435725"/>
              <a:gd name="connsiteY4766" fmla="*/ 4420922 h 6857998"/>
              <a:gd name="connsiteX4767" fmla="*/ 229923 w 6435725"/>
              <a:gd name="connsiteY4767" fmla="*/ 4419334 h 6857998"/>
              <a:gd name="connsiteX4768" fmla="*/ 227013 w 6435725"/>
              <a:gd name="connsiteY4768" fmla="*/ 4418011 h 6857998"/>
              <a:gd name="connsiteX4769" fmla="*/ 221192 w 6435725"/>
              <a:gd name="connsiteY4769" fmla="*/ 4415895 h 6857998"/>
              <a:gd name="connsiteX4770" fmla="*/ 215371 w 6435725"/>
              <a:gd name="connsiteY4770" fmla="*/ 4414307 h 6857998"/>
              <a:gd name="connsiteX4771" fmla="*/ 209550 w 6435725"/>
              <a:gd name="connsiteY4771" fmla="*/ 4413778 h 6857998"/>
              <a:gd name="connsiteX4772" fmla="*/ 203729 w 6435725"/>
              <a:gd name="connsiteY4772" fmla="*/ 4413513 h 6857998"/>
              <a:gd name="connsiteX4773" fmla="*/ 197908 w 6435725"/>
              <a:gd name="connsiteY4773" fmla="*/ 4413778 h 6857998"/>
              <a:gd name="connsiteX4774" fmla="*/ 192087 w 6435725"/>
              <a:gd name="connsiteY4774" fmla="*/ 4414307 h 6857998"/>
              <a:gd name="connsiteX4775" fmla="*/ 186531 w 6435725"/>
              <a:gd name="connsiteY4775" fmla="*/ 4415365 h 6857998"/>
              <a:gd name="connsiteX4776" fmla="*/ 174889 w 6435725"/>
              <a:gd name="connsiteY4776" fmla="*/ 4417747 h 6857998"/>
              <a:gd name="connsiteX4777" fmla="*/ 163512 w 6435725"/>
              <a:gd name="connsiteY4777" fmla="*/ 4420393 h 6857998"/>
              <a:gd name="connsiteX4778" fmla="*/ 159279 w 6435725"/>
              <a:gd name="connsiteY4778" fmla="*/ 4416953 h 6857998"/>
              <a:gd name="connsiteX4779" fmla="*/ 155046 w 6435725"/>
              <a:gd name="connsiteY4779" fmla="*/ 4413778 h 6857998"/>
              <a:gd name="connsiteX4780" fmla="*/ 152929 w 6435725"/>
              <a:gd name="connsiteY4780" fmla="*/ 4419599 h 6857998"/>
              <a:gd name="connsiteX4781" fmla="*/ 151606 w 6435725"/>
              <a:gd name="connsiteY4781" fmla="*/ 4422509 h 6857998"/>
              <a:gd name="connsiteX4782" fmla="*/ 150283 w 6435725"/>
              <a:gd name="connsiteY4782" fmla="*/ 4424890 h 6857998"/>
              <a:gd name="connsiteX4783" fmla="*/ 148431 w 6435725"/>
              <a:gd name="connsiteY4783" fmla="*/ 4427007 h 6857998"/>
              <a:gd name="connsiteX4784" fmla="*/ 146314 w 6435725"/>
              <a:gd name="connsiteY4784" fmla="*/ 4428595 h 6857998"/>
              <a:gd name="connsiteX4785" fmla="*/ 143669 w 6435725"/>
              <a:gd name="connsiteY4785" fmla="*/ 4430182 h 6857998"/>
              <a:gd name="connsiteX4786" fmla="*/ 141023 w 6435725"/>
              <a:gd name="connsiteY4786" fmla="*/ 4430711 h 6857998"/>
              <a:gd name="connsiteX4787" fmla="*/ 132027 w 6435725"/>
              <a:gd name="connsiteY4787" fmla="*/ 4410338 h 6857998"/>
              <a:gd name="connsiteX4788" fmla="*/ 123825 w 6435725"/>
              <a:gd name="connsiteY4788" fmla="*/ 4389965 h 6857998"/>
              <a:gd name="connsiteX4789" fmla="*/ 115358 w 6435725"/>
              <a:gd name="connsiteY4789" fmla="*/ 4369328 h 6857998"/>
              <a:gd name="connsiteX4790" fmla="*/ 107685 w 6435725"/>
              <a:gd name="connsiteY4790" fmla="*/ 4348426 h 6857998"/>
              <a:gd name="connsiteX4791" fmla="*/ 110331 w 6435725"/>
              <a:gd name="connsiteY4791" fmla="*/ 4335990 h 6857998"/>
              <a:gd name="connsiteX4792" fmla="*/ 112712 w 6435725"/>
              <a:gd name="connsiteY4792" fmla="*/ 4323820 h 6857998"/>
              <a:gd name="connsiteX4793" fmla="*/ 115887 w 6435725"/>
              <a:gd name="connsiteY4793" fmla="*/ 4311913 h 6857998"/>
              <a:gd name="connsiteX4794" fmla="*/ 119062 w 6435725"/>
              <a:gd name="connsiteY4794" fmla="*/ 4300007 h 6857998"/>
              <a:gd name="connsiteX4795" fmla="*/ 122502 w 6435725"/>
              <a:gd name="connsiteY4795" fmla="*/ 4287572 h 6857998"/>
              <a:gd name="connsiteX4796" fmla="*/ 125942 w 6435725"/>
              <a:gd name="connsiteY4796" fmla="*/ 4275665 h 6857998"/>
              <a:gd name="connsiteX4797" fmla="*/ 133614 w 6435725"/>
              <a:gd name="connsiteY4797" fmla="*/ 4251853 h 6857998"/>
              <a:gd name="connsiteX4798" fmla="*/ 141817 w 6435725"/>
              <a:gd name="connsiteY4798" fmla="*/ 4228305 h 6857998"/>
              <a:gd name="connsiteX4799" fmla="*/ 150283 w 6435725"/>
              <a:gd name="connsiteY4799" fmla="*/ 4204757 h 6857998"/>
              <a:gd name="connsiteX4800" fmla="*/ 167746 w 6435725"/>
              <a:gd name="connsiteY4800" fmla="*/ 4157661 h 6857998"/>
              <a:gd name="connsiteX4801" fmla="*/ 167481 w 6435725"/>
              <a:gd name="connsiteY4801" fmla="*/ 4153428 h 6857998"/>
              <a:gd name="connsiteX4802" fmla="*/ 166687 w 6435725"/>
              <a:gd name="connsiteY4802" fmla="*/ 4149459 h 6857998"/>
              <a:gd name="connsiteX4803" fmla="*/ 165629 w 6435725"/>
              <a:gd name="connsiteY4803" fmla="*/ 4144961 h 6857998"/>
              <a:gd name="connsiteX4804" fmla="*/ 164042 w 6435725"/>
              <a:gd name="connsiteY4804" fmla="*/ 4140728 h 6857998"/>
              <a:gd name="connsiteX4805" fmla="*/ 160338 w 6435725"/>
              <a:gd name="connsiteY4805" fmla="*/ 4132526 h 6857998"/>
              <a:gd name="connsiteX4806" fmla="*/ 158750 w 6435725"/>
              <a:gd name="connsiteY4806" fmla="*/ 4128293 h 6857998"/>
              <a:gd name="connsiteX4807" fmla="*/ 157162 w 6435725"/>
              <a:gd name="connsiteY4807" fmla="*/ 4123795 h 6857998"/>
              <a:gd name="connsiteX4808" fmla="*/ 156369 w 6435725"/>
              <a:gd name="connsiteY4808" fmla="*/ 4119826 h 6857998"/>
              <a:gd name="connsiteX4809" fmla="*/ 156104 w 6435725"/>
              <a:gd name="connsiteY4809" fmla="*/ 4115593 h 6857998"/>
              <a:gd name="connsiteX4810" fmla="*/ 156104 w 6435725"/>
              <a:gd name="connsiteY4810" fmla="*/ 4113476 h 6857998"/>
              <a:gd name="connsiteX4811" fmla="*/ 156369 w 6435725"/>
              <a:gd name="connsiteY4811" fmla="*/ 4111624 h 6857998"/>
              <a:gd name="connsiteX4812" fmla="*/ 156633 w 6435725"/>
              <a:gd name="connsiteY4812" fmla="*/ 4109507 h 6857998"/>
              <a:gd name="connsiteX4813" fmla="*/ 157162 w 6435725"/>
              <a:gd name="connsiteY4813" fmla="*/ 4107655 h 6857998"/>
              <a:gd name="connsiteX4814" fmla="*/ 158221 w 6435725"/>
              <a:gd name="connsiteY4814" fmla="*/ 4105538 h 6857998"/>
              <a:gd name="connsiteX4815" fmla="*/ 159279 w 6435725"/>
              <a:gd name="connsiteY4815" fmla="*/ 4103686 h 6857998"/>
              <a:gd name="connsiteX4816" fmla="*/ 160867 w 6435725"/>
              <a:gd name="connsiteY4816" fmla="*/ 4101834 h 6857998"/>
              <a:gd name="connsiteX4817" fmla="*/ 162454 w 6435725"/>
              <a:gd name="connsiteY4817" fmla="*/ 4099718 h 6857998"/>
              <a:gd name="connsiteX4818" fmla="*/ 164571 w 6435725"/>
              <a:gd name="connsiteY4818" fmla="*/ 4097866 h 6857998"/>
              <a:gd name="connsiteX4819" fmla="*/ 166952 w 6435725"/>
              <a:gd name="connsiteY4819" fmla="*/ 4096013 h 6857998"/>
              <a:gd name="connsiteX4820" fmla="*/ 169862 w 6435725"/>
              <a:gd name="connsiteY4820" fmla="*/ 4094161 h 6857998"/>
              <a:gd name="connsiteX4821" fmla="*/ 173037 w 6435725"/>
              <a:gd name="connsiteY4821" fmla="*/ 4092309 h 6857998"/>
              <a:gd name="connsiteX4822" fmla="*/ 179652 w 6435725"/>
              <a:gd name="connsiteY4822" fmla="*/ 4088605 h 6857998"/>
              <a:gd name="connsiteX4823" fmla="*/ 187060 w 6435725"/>
              <a:gd name="connsiteY4823" fmla="*/ 4084372 h 6857998"/>
              <a:gd name="connsiteX4824" fmla="*/ 192881 w 6435725"/>
              <a:gd name="connsiteY4824" fmla="*/ 4081197 h 6857998"/>
              <a:gd name="connsiteX4825" fmla="*/ 194998 w 6435725"/>
              <a:gd name="connsiteY4825" fmla="*/ 4080668 h 6857998"/>
              <a:gd name="connsiteX4826" fmla="*/ 195527 w 6435725"/>
              <a:gd name="connsiteY4826" fmla="*/ 4080668 h 6857998"/>
              <a:gd name="connsiteX4827" fmla="*/ 196056 w 6435725"/>
              <a:gd name="connsiteY4827" fmla="*/ 4080668 h 6857998"/>
              <a:gd name="connsiteX4828" fmla="*/ 197379 w 6435725"/>
              <a:gd name="connsiteY4828" fmla="*/ 4082784 h 6857998"/>
              <a:gd name="connsiteX4829" fmla="*/ 198702 w 6435725"/>
              <a:gd name="connsiteY4829" fmla="*/ 4084636 h 6857998"/>
              <a:gd name="connsiteX4830" fmla="*/ 199760 w 6435725"/>
              <a:gd name="connsiteY4830" fmla="*/ 4086753 h 6857998"/>
              <a:gd name="connsiteX4831" fmla="*/ 200289 w 6435725"/>
              <a:gd name="connsiteY4831" fmla="*/ 4088605 h 6857998"/>
              <a:gd name="connsiteX4832" fmla="*/ 200289 w 6435725"/>
              <a:gd name="connsiteY4832" fmla="*/ 4090457 h 6857998"/>
              <a:gd name="connsiteX4833" fmla="*/ 200289 w 6435725"/>
              <a:gd name="connsiteY4833" fmla="*/ 4092574 h 6857998"/>
              <a:gd name="connsiteX4834" fmla="*/ 200025 w 6435725"/>
              <a:gd name="connsiteY4834" fmla="*/ 4094426 h 6857998"/>
              <a:gd name="connsiteX4835" fmla="*/ 199760 w 6435725"/>
              <a:gd name="connsiteY4835" fmla="*/ 4096278 h 6857998"/>
              <a:gd name="connsiteX4836" fmla="*/ 198702 w 6435725"/>
              <a:gd name="connsiteY4836" fmla="*/ 4097866 h 6857998"/>
              <a:gd name="connsiteX4837" fmla="*/ 197908 w 6435725"/>
              <a:gd name="connsiteY4837" fmla="*/ 4099718 h 6857998"/>
              <a:gd name="connsiteX4838" fmla="*/ 195527 w 6435725"/>
              <a:gd name="connsiteY4838" fmla="*/ 4103422 h 6857998"/>
              <a:gd name="connsiteX4839" fmla="*/ 192881 w 6435725"/>
              <a:gd name="connsiteY4839" fmla="*/ 4106597 h 6857998"/>
              <a:gd name="connsiteX4840" fmla="*/ 189706 w 6435725"/>
              <a:gd name="connsiteY4840" fmla="*/ 4109772 h 6857998"/>
              <a:gd name="connsiteX4841" fmla="*/ 188383 w 6435725"/>
              <a:gd name="connsiteY4841" fmla="*/ 4112418 h 6857998"/>
              <a:gd name="connsiteX4842" fmla="*/ 187060 w 6435725"/>
              <a:gd name="connsiteY4842" fmla="*/ 4115328 h 6857998"/>
              <a:gd name="connsiteX4843" fmla="*/ 186531 w 6435725"/>
              <a:gd name="connsiteY4843" fmla="*/ 4117709 h 6857998"/>
              <a:gd name="connsiteX4844" fmla="*/ 186002 w 6435725"/>
              <a:gd name="connsiteY4844" fmla="*/ 4120620 h 6857998"/>
              <a:gd name="connsiteX4845" fmla="*/ 185737 w 6435725"/>
              <a:gd name="connsiteY4845" fmla="*/ 4123001 h 6857998"/>
              <a:gd name="connsiteX4846" fmla="*/ 186002 w 6435725"/>
              <a:gd name="connsiteY4846" fmla="*/ 4125382 h 6857998"/>
              <a:gd name="connsiteX4847" fmla="*/ 186796 w 6435725"/>
              <a:gd name="connsiteY4847" fmla="*/ 4127763 h 6857998"/>
              <a:gd name="connsiteX4848" fmla="*/ 187325 w 6435725"/>
              <a:gd name="connsiteY4848" fmla="*/ 4130409 h 6857998"/>
              <a:gd name="connsiteX4849" fmla="*/ 189177 w 6435725"/>
              <a:gd name="connsiteY4849" fmla="*/ 4134907 h 6857998"/>
              <a:gd name="connsiteX4850" fmla="*/ 191294 w 6435725"/>
              <a:gd name="connsiteY4850" fmla="*/ 4139670 h 6857998"/>
              <a:gd name="connsiteX4851" fmla="*/ 193410 w 6435725"/>
              <a:gd name="connsiteY4851" fmla="*/ 4144432 h 6857998"/>
              <a:gd name="connsiteX4852" fmla="*/ 195527 w 6435725"/>
              <a:gd name="connsiteY4852" fmla="*/ 4149195 h 6857998"/>
              <a:gd name="connsiteX4853" fmla="*/ 223308 w 6435725"/>
              <a:gd name="connsiteY4853" fmla="*/ 4153693 h 6857998"/>
              <a:gd name="connsiteX4854" fmla="*/ 206110 w 6435725"/>
              <a:gd name="connsiteY4854" fmla="*/ 4042303 h 6857998"/>
              <a:gd name="connsiteX4855" fmla="*/ 205581 w 6435725"/>
              <a:gd name="connsiteY4855" fmla="*/ 4041509 h 6857998"/>
              <a:gd name="connsiteX4856" fmla="*/ 204787 w 6435725"/>
              <a:gd name="connsiteY4856" fmla="*/ 4040716 h 6857998"/>
              <a:gd name="connsiteX4857" fmla="*/ 204258 w 6435725"/>
              <a:gd name="connsiteY4857" fmla="*/ 4039657 h 6857998"/>
              <a:gd name="connsiteX4858" fmla="*/ 203994 w 6435725"/>
              <a:gd name="connsiteY4858" fmla="*/ 4038863 h 6857998"/>
              <a:gd name="connsiteX4859" fmla="*/ 203994 w 6435725"/>
              <a:gd name="connsiteY4859" fmla="*/ 4035953 h 6857998"/>
              <a:gd name="connsiteX4860" fmla="*/ 204523 w 6435725"/>
              <a:gd name="connsiteY4860" fmla="*/ 4032778 h 6857998"/>
              <a:gd name="connsiteX4861" fmla="*/ 203729 w 6435725"/>
              <a:gd name="connsiteY4861" fmla="*/ 4025370 h 6857998"/>
              <a:gd name="connsiteX4862" fmla="*/ 201083 w 6435725"/>
              <a:gd name="connsiteY4862" fmla="*/ 4022195 h 6857998"/>
              <a:gd name="connsiteX4863" fmla="*/ 199760 w 6435725"/>
              <a:gd name="connsiteY4863" fmla="*/ 4018755 h 6857998"/>
              <a:gd name="connsiteX4864" fmla="*/ 198702 w 6435725"/>
              <a:gd name="connsiteY4864" fmla="*/ 4015051 h 6857998"/>
              <a:gd name="connsiteX4865" fmla="*/ 198173 w 6435725"/>
              <a:gd name="connsiteY4865" fmla="*/ 4011347 h 6857998"/>
              <a:gd name="connsiteX4866" fmla="*/ 197908 w 6435725"/>
              <a:gd name="connsiteY4866" fmla="*/ 4007378 h 6857998"/>
              <a:gd name="connsiteX4867" fmla="*/ 198173 w 6435725"/>
              <a:gd name="connsiteY4867" fmla="*/ 4003409 h 6857998"/>
              <a:gd name="connsiteX4868" fmla="*/ 198967 w 6435725"/>
              <a:gd name="connsiteY4868" fmla="*/ 3995207 h 6857998"/>
              <a:gd name="connsiteX4869" fmla="*/ 199760 w 6435725"/>
              <a:gd name="connsiteY4869" fmla="*/ 3991503 h 6857998"/>
              <a:gd name="connsiteX4870" fmla="*/ 199760 w 6435725"/>
              <a:gd name="connsiteY4870" fmla="*/ 3987799 h 6857998"/>
              <a:gd name="connsiteX4871" fmla="*/ 199231 w 6435725"/>
              <a:gd name="connsiteY4871" fmla="*/ 3985153 h 6857998"/>
              <a:gd name="connsiteX4872" fmla="*/ 198437 w 6435725"/>
              <a:gd name="connsiteY4872" fmla="*/ 3982507 h 6857998"/>
              <a:gd name="connsiteX4873" fmla="*/ 197379 w 6435725"/>
              <a:gd name="connsiteY4873" fmla="*/ 3980391 h 6857998"/>
              <a:gd name="connsiteX4874" fmla="*/ 196056 w 6435725"/>
              <a:gd name="connsiteY4874" fmla="*/ 3978803 h 6857998"/>
              <a:gd name="connsiteX4875" fmla="*/ 194469 w 6435725"/>
              <a:gd name="connsiteY4875" fmla="*/ 3977480 h 6857998"/>
              <a:gd name="connsiteX4876" fmla="*/ 192352 w 6435725"/>
              <a:gd name="connsiteY4876" fmla="*/ 3976157 h 6857998"/>
              <a:gd name="connsiteX4877" fmla="*/ 190236 w 6435725"/>
              <a:gd name="connsiteY4877" fmla="*/ 3975363 h 6857998"/>
              <a:gd name="connsiteX4878" fmla="*/ 187854 w 6435725"/>
              <a:gd name="connsiteY4878" fmla="*/ 3974570 h 6857998"/>
              <a:gd name="connsiteX4879" fmla="*/ 182827 w 6435725"/>
              <a:gd name="connsiteY4879" fmla="*/ 3973776 h 6857998"/>
              <a:gd name="connsiteX4880" fmla="*/ 177800 w 6435725"/>
              <a:gd name="connsiteY4880" fmla="*/ 3972718 h 6857998"/>
              <a:gd name="connsiteX4881" fmla="*/ 172508 w 6435725"/>
              <a:gd name="connsiteY4881" fmla="*/ 3971659 h 6857998"/>
              <a:gd name="connsiteX4882" fmla="*/ 161925 w 6435725"/>
              <a:gd name="connsiteY4882" fmla="*/ 3972982 h 6857998"/>
              <a:gd name="connsiteX4883" fmla="*/ 157162 w 6435725"/>
              <a:gd name="connsiteY4883" fmla="*/ 3973511 h 6857998"/>
              <a:gd name="connsiteX4884" fmla="*/ 153458 w 6435725"/>
              <a:gd name="connsiteY4884" fmla="*/ 3973511 h 6857998"/>
              <a:gd name="connsiteX4885" fmla="*/ 150812 w 6435725"/>
              <a:gd name="connsiteY4885" fmla="*/ 3973511 h 6857998"/>
              <a:gd name="connsiteX4886" fmla="*/ 148431 w 6435725"/>
              <a:gd name="connsiteY4886" fmla="*/ 3972453 h 6857998"/>
              <a:gd name="connsiteX4887" fmla="*/ 147108 w 6435725"/>
              <a:gd name="connsiteY4887" fmla="*/ 3972188 h 6857998"/>
              <a:gd name="connsiteX4888" fmla="*/ 146579 w 6435725"/>
              <a:gd name="connsiteY4888" fmla="*/ 3971130 h 6857998"/>
              <a:gd name="connsiteX4889" fmla="*/ 145521 w 6435725"/>
              <a:gd name="connsiteY4889" fmla="*/ 3970601 h 6857998"/>
              <a:gd name="connsiteX4890" fmla="*/ 145256 w 6435725"/>
              <a:gd name="connsiteY4890" fmla="*/ 3969807 h 6857998"/>
              <a:gd name="connsiteX4891" fmla="*/ 144462 w 6435725"/>
              <a:gd name="connsiteY4891" fmla="*/ 3967161 h 6857998"/>
              <a:gd name="connsiteX4892" fmla="*/ 143933 w 6435725"/>
              <a:gd name="connsiteY4892" fmla="*/ 3964251 h 6857998"/>
              <a:gd name="connsiteX4893" fmla="*/ 144462 w 6435725"/>
              <a:gd name="connsiteY4893" fmla="*/ 3960282 h 6857998"/>
              <a:gd name="connsiteX4894" fmla="*/ 144992 w 6435725"/>
              <a:gd name="connsiteY4894" fmla="*/ 3955520 h 6857998"/>
              <a:gd name="connsiteX4895" fmla="*/ 146314 w 6435725"/>
              <a:gd name="connsiteY4895" fmla="*/ 3949963 h 6857998"/>
              <a:gd name="connsiteX4896" fmla="*/ 147373 w 6435725"/>
              <a:gd name="connsiteY4896" fmla="*/ 3943613 h 6857998"/>
              <a:gd name="connsiteX4897" fmla="*/ 151342 w 6435725"/>
              <a:gd name="connsiteY4897" fmla="*/ 3927738 h 6857998"/>
              <a:gd name="connsiteX4898" fmla="*/ 147373 w 6435725"/>
              <a:gd name="connsiteY4898" fmla="*/ 3921388 h 6857998"/>
              <a:gd name="connsiteX4899" fmla="*/ 143669 w 6435725"/>
              <a:gd name="connsiteY4899" fmla="*/ 3915303 h 6857998"/>
              <a:gd name="connsiteX4900" fmla="*/ 140229 w 6435725"/>
              <a:gd name="connsiteY4900" fmla="*/ 3909218 h 6857998"/>
              <a:gd name="connsiteX4901" fmla="*/ 137319 w 6435725"/>
              <a:gd name="connsiteY4901" fmla="*/ 3902868 h 6857998"/>
              <a:gd name="connsiteX4902" fmla="*/ 134408 w 6435725"/>
              <a:gd name="connsiteY4902" fmla="*/ 3896518 h 6857998"/>
              <a:gd name="connsiteX4903" fmla="*/ 131762 w 6435725"/>
              <a:gd name="connsiteY4903" fmla="*/ 3890168 h 6857998"/>
              <a:gd name="connsiteX4904" fmla="*/ 129646 w 6435725"/>
              <a:gd name="connsiteY4904" fmla="*/ 3884082 h 6857998"/>
              <a:gd name="connsiteX4905" fmla="*/ 127529 w 6435725"/>
              <a:gd name="connsiteY4905" fmla="*/ 3877468 h 6857998"/>
              <a:gd name="connsiteX4906" fmla="*/ 125942 w 6435725"/>
              <a:gd name="connsiteY4906" fmla="*/ 3871382 h 6857998"/>
              <a:gd name="connsiteX4907" fmla="*/ 124354 w 6435725"/>
              <a:gd name="connsiteY4907" fmla="*/ 3865032 h 6857998"/>
              <a:gd name="connsiteX4908" fmla="*/ 123031 w 6435725"/>
              <a:gd name="connsiteY4908" fmla="*/ 3858418 h 6857998"/>
              <a:gd name="connsiteX4909" fmla="*/ 121973 w 6435725"/>
              <a:gd name="connsiteY4909" fmla="*/ 3852332 h 6857998"/>
              <a:gd name="connsiteX4910" fmla="*/ 121444 w 6435725"/>
              <a:gd name="connsiteY4910" fmla="*/ 3845982 h 6857998"/>
              <a:gd name="connsiteX4911" fmla="*/ 120650 w 6435725"/>
              <a:gd name="connsiteY4911" fmla="*/ 3839368 h 6857998"/>
              <a:gd name="connsiteX4912" fmla="*/ 120385 w 6435725"/>
              <a:gd name="connsiteY4912" fmla="*/ 3833282 h 6857998"/>
              <a:gd name="connsiteX4913" fmla="*/ 120121 w 6435725"/>
              <a:gd name="connsiteY4913" fmla="*/ 3826932 h 6857998"/>
              <a:gd name="connsiteX4914" fmla="*/ 120121 w 6435725"/>
              <a:gd name="connsiteY4914" fmla="*/ 3820318 h 6857998"/>
              <a:gd name="connsiteX4915" fmla="*/ 120385 w 6435725"/>
              <a:gd name="connsiteY4915" fmla="*/ 3813968 h 6857998"/>
              <a:gd name="connsiteX4916" fmla="*/ 120914 w 6435725"/>
              <a:gd name="connsiteY4916" fmla="*/ 3807618 h 6857998"/>
              <a:gd name="connsiteX4917" fmla="*/ 121708 w 6435725"/>
              <a:gd name="connsiteY4917" fmla="*/ 3801003 h 6857998"/>
              <a:gd name="connsiteX4918" fmla="*/ 123031 w 6435725"/>
              <a:gd name="connsiteY4918" fmla="*/ 3788303 h 6857998"/>
              <a:gd name="connsiteX4919" fmla="*/ 125677 w 6435725"/>
              <a:gd name="connsiteY4919" fmla="*/ 3775338 h 6857998"/>
              <a:gd name="connsiteX4920" fmla="*/ 128587 w 6435725"/>
              <a:gd name="connsiteY4920" fmla="*/ 3762374 h 6857998"/>
              <a:gd name="connsiteX4921" fmla="*/ 132292 w 6435725"/>
              <a:gd name="connsiteY4921" fmla="*/ 3749145 h 6857998"/>
              <a:gd name="connsiteX4922" fmla="*/ 136790 w 6435725"/>
              <a:gd name="connsiteY4922" fmla="*/ 3736180 h 6857998"/>
              <a:gd name="connsiteX4923" fmla="*/ 141288 w 6435725"/>
              <a:gd name="connsiteY4923" fmla="*/ 3723480 h 6857998"/>
              <a:gd name="connsiteX4924" fmla="*/ 139171 w 6435725"/>
              <a:gd name="connsiteY4924" fmla="*/ 3711045 h 6857998"/>
              <a:gd name="connsiteX4925" fmla="*/ 137583 w 6435725"/>
              <a:gd name="connsiteY4925" fmla="*/ 3698874 h 6857998"/>
              <a:gd name="connsiteX4926" fmla="*/ 137054 w 6435725"/>
              <a:gd name="connsiteY4926" fmla="*/ 3687232 h 6857998"/>
              <a:gd name="connsiteX4927" fmla="*/ 136790 w 6435725"/>
              <a:gd name="connsiteY4927" fmla="*/ 3675061 h 6857998"/>
              <a:gd name="connsiteX4928" fmla="*/ 137054 w 6435725"/>
              <a:gd name="connsiteY4928" fmla="*/ 3663420 h 6857998"/>
              <a:gd name="connsiteX4929" fmla="*/ 137848 w 6435725"/>
              <a:gd name="connsiteY4929" fmla="*/ 3652043 h 6857998"/>
              <a:gd name="connsiteX4930" fmla="*/ 139700 w 6435725"/>
              <a:gd name="connsiteY4930" fmla="*/ 3640666 h 6857998"/>
              <a:gd name="connsiteX4931" fmla="*/ 142081 w 6435725"/>
              <a:gd name="connsiteY4931" fmla="*/ 3629818 h 6857998"/>
              <a:gd name="connsiteX4932" fmla="*/ 144992 w 6435725"/>
              <a:gd name="connsiteY4932" fmla="*/ 3618705 h 6857998"/>
              <a:gd name="connsiteX4933" fmla="*/ 148696 w 6435725"/>
              <a:gd name="connsiteY4933" fmla="*/ 3607857 h 6857998"/>
              <a:gd name="connsiteX4934" fmla="*/ 152929 w 6435725"/>
              <a:gd name="connsiteY4934" fmla="*/ 3597274 h 6857998"/>
              <a:gd name="connsiteX4935" fmla="*/ 157956 w 6435725"/>
              <a:gd name="connsiteY4935" fmla="*/ 3586691 h 6857998"/>
              <a:gd name="connsiteX4936" fmla="*/ 163777 w 6435725"/>
              <a:gd name="connsiteY4936" fmla="*/ 3576636 h 6857998"/>
              <a:gd name="connsiteX4937" fmla="*/ 169862 w 6435725"/>
              <a:gd name="connsiteY4937" fmla="*/ 3566318 h 6857998"/>
              <a:gd name="connsiteX4938" fmla="*/ 177006 w 6435725"/>
              <a:gd name="connsiteY4938" fmla="*/ 3556263 h 6857998"/>
              <a:gd name="connsiteX4939" fmla="*/ 184679 w 6435725"/>
              <a:gd name="connsiteY4939" fmla="*/ 3546474 h 6857998"/>
              <a:gd name="connsiteX4940" fmla="*/ 184679 w 6435725"/>
              <a:gd name="connsiteY4940" fmla="*/ 3543828 h 6857998"/>
              <a:gd name="connsiteX4941" fmla="*/ 183886 w 6435725"/>
              <a:gd name="connsiteY4941" fmla="*/ 3541182 h 6857998"/>
              <a:gd name="connsiteX4942" fmla="*/ 183092 w 6435725"/>
              <a:gd name="connsiteY4942" fmla="*/ 3539066 h 6857998"/>
              <a:gd name="connsiteX4943" fmla="*/ 181504 w 6435725"/>
              <a:gd name="connsiteY4943" fmla="*/ 3537213 h 6857998"/>
              <a:gd name="connsiteX4944" fmla="*/ 179917 w 6435725"/>
              <a:gd name="connsiteY4944" fmla="*/ 3535626 h 6857998"/>
              <a:gd name="connsiteX4945" fmla="*/ 178329 w 6435725"/>
              <a:gd name="connsiteY4945" fmla="*/ 3534303 h 6857998"/>
              <a:gd name="connsiteX4946" fmla="*/ 174360 w 6435725"/>
              <a:gd name="connsiteY4946" fmla="*/ 3531657 h 6857998"/>
              <a:gd name="connsiteX4947" fmla="*/ 170392 w 6435725"/>
              <a:gd name="connsiteY4947" fmla="*/ 3529276 h 6857998"/>
              <a:gd name="connsiteX4948" fmla="*/ 166423 w 6435725"/>
              <a:gd name="connsiteY4948" fmla="*/ 3526895 h 6857998"/>
              <a:gd name="connsiteX4949" fmla="*/ 164836 w 6435725"/>
              <a:gd name="connsiteY4949" fmla="*/ 3525307 h 6857998"/>
              <a:gd name="connsiteX4950" fmla="*/ 163512 w 6435725"/>
              <a:gd name="connsiteY4950" fmla="*/ 3523455 h 6857998"/>
              <a:gd name="connsiteX4951" fmla="*/ 162189 w 6435725"/>
              <a:gd name="connsiteY4951" fmla="*/ 3521603 h 6857998"/>
              <a:gd name="connsiteX4952" fmla="*/ 161131 w 6435725"/>
              <a:gd name="connsiteY4952" fmla="*/ 3519486 h 6857998"/>
              <a:gd name="connsiteX4953" fmla="*/ 159808 w 6435725"/>
              <a:gd name="connsiteY4953" fmla="*/ 3517105 h 6857998"/>
              <a:gd name="connsiteX4954" fmla="*/ 157956 w 6435725"/>
              <a:gd name="connsiteY4954" fmla="*/ 3514459 h 6857998"/>
              <a:gd name="connsiteX4955" fmla="*/ 156104 w 6435725"/>
              <a:gd name="connsiteY4955" fmla="*/ 3512607 h 6857998"/>
              <a:gd name="connsiteX4956" fmla="*/ 153458 w 6435725"/>
              <a:gd name="connsiteY4956" fmla="*/ 3510755 h 6857998"/>
              <a:gd name="connsiteX4957" fmla="*/ 151077 w 6435725"/>
              <a:gd name="connsiteY4957" fmla="*/ 3509432 h 6857998"/>
              <a:gd name="connsiteX4958" fmla="*/ 148696 w 6435725"/>
              <a:gd name="connsiteY4958" fmla="*/ 3508109 h 6857998"/>
              <a:gd name="connsiteX4959" fmla="*/ 145785 w 6435725"/>
              <a:gd name="connsiteY4959" fmla="*/ 3506786 h 6857998"/>
              <a:gd name="connsiteX4960" fmla="*/ 142875 w 6435725"/>
              <a:gd name="connsiteY4960" fmla="*/ 3505993 h 6857998"/>
              <a:gd name="connsiteX4961" fmla="*/ 137054 w 6435725"/>
              <a:gd name="connsiteY4961" fmla="*/ 3504141 h 6857998"/>
              <a:gd name="connsiteX4962" fmla="*/ 130440 w 6435725"/>
              <a:gd name="connsiteY4962" fmla="*/ 3502553 h 6857998"/>
              <a:gd name="connsiteX4963" fmla="*/ 124090 w 6435725"/>
              <a:gd name="connsiteY4963" fmla="*/ 3500966 h 6857998"/>
              <a:gd name="connsiteX4964" fmla="*/ 118004 w 6435725"/>
              <a:gd name="connsiteY4964" fmla="*/ 3499378 h 6857998"/>
              <a:gd name="connsiteX4965" fmla="*/ 111919 w 6435725"/>
              <a:gd name="connsiteY4965" fmla="*/ 3497526 h 6857998"/>
              <a:gd name="connsiteX4966" fmla="*/ 109008 w 6435725"/>
              <a:gd name="connsiteY4966" fmla="*/ 3496468 h 6857998"/>
              <a:gd name="connsiteX4967" fmla="*/ 106362 w 6435725"/>
              <a:gd name="connsiteY4967" fmla="*/ 3495145 h 6857998"/>
              <a:gd name="connsiteX4968" fmla="*/ 103717 w 6435725"/>
              <a:gd name="connsiteY4968" fmla="*/ 3493557 h 6857998"/>
              <a:gd name="connsiteX4969" fmla="*/ 101600 w 6435725"/>
              <a:gd name="connsiteY4969" fmla="*/ 3491705 h 6857998"/>
              <a:gd name="connsiteX4970" fmla="*/ 99483 w 6435725"/>
              <a:gd name="connsiteY4970" fmla="*/ 3489853 h 6857998"/>
              <a:gd name="connsiteX4971" fmla="*/ 97631 w 6435725"/>
              <a:gd name="connsiteY4971" fmla="*/ 3487736 h 6857998"/>
              <a:gd name="connsiteX4972" fmla="*/ 96044 w 6435725"/>
              <a:gd name="connsiteY4972" fmla="*/ 3485355 h 6857998"/>
              <a:gd name="connsiteX4973" fmla="*/ 94721 w 6435725"/>
              <a:gd name="connsiteY4973" fmla="*/ 3482709 h 6857998"/>
              <a:gd name="connsiteX4974" fmla="*/ 93662 w 6435725"/>
              <a:gd name="connsiteY4974" fmla="*/ 3479534 h 6857998"/>
              <a:gd name="connsiteX4975" fmla="*/ 93133 w 6435725"/>
              <a:gd name="connsiteY4975" fmla="*/ 3475830 h 6857998"/>
              <a:gd name="connsiteX4976" fmla="*/ 92869 w 6435725"/>
              <a:gd name="connsiteY4976" fmla="*/ 3472126 h 6857998"/>
              <a:gd name="connsiteX4977" fmla="*/ 92869 w 6435725"/>
              <a:gd name="connsiteY4977" fmla="*/ 3467893 h 6857998"/>
              <a:gd name="connsiteX4978" fmla="*/ 93133 w 6435725"/>
              <a:gd name="connsiteY4978" fmla="*/ 3463130 h 6857998"/>
              <a:gd name="connsiteX4979" fmla="*/ 93927 w 6435725"/>
              <a:gd name="connsiteY4979" fmla="*/ 3458103 h 6857998"/>
              <a:gd name="connsiteX4980" fmla="*/ 91546 w 6435725"/>
              <a:gd name="connsiteY4980" fmla="*/ 3443022 h 6857998"/>
              <a:gd name="connsiteX4981" fmla="*/ 89164 w 6435725"/>
              <a:gd name="connsiteY4981" fmla="*/ 3427941 h 6857998"/>
              <a:gd name="connsiteX4982" fmla="*/ 87577 w 6435725"/>
              <a:gd name="connsiteY4982" fmla="*/ 3420797 h 6857998"/>
              <a:gd name="connsiteX4983" fmla="*/ 85725 w 6435725"/>
              <a:gd name="connsiteY4983" fmla="*/ 3413918 h 6857998"/>
              <a:gd name="connsiteX4984" fmla="*/ 83608 w 6435725"/>
              <a:gd name="connsiteY4984" fmla="*/ 3406774 h 6857998"/>
              <a:gd name="connsiteX4985" fmla="*/ 80963 w 6435725"/>
              <a:gd name="connsiteY4985" fmla="*/ 3399896 h 6857998"/>
              <a:gd name="connsiteX4986" fmla="*/ 78317 w 6435725"/>
              <a:gd name="connsiteY4986" fmla="*/ 3393545 h 6857998"/>
              <a:gd name="connsiteX4987" fmla="*/ 74613 w 6435725"/>
              <a:gd name="connsiteY4987" fmla="*/ 3387195 h 6857998"/>
              <a:gd name="connsiteX4988" fmla="*/ 70644 w 6435725"/>
              <a:gd name="connsiteY4988" fmla="*/ 3380846 h 6857998"/>
              <a:gd name="connsiteX4989" fmla="*/ 68263 w 6435725"/>
              <a:gd name="connsiteY4989" fmla="*/ 3378200 h 6857998"/>
              <a:gd name="connsiteX4990" fmla="*/ 65617 w 6435725"/>
              <a:gd name="connsiteY4990" fmla="*/ 3375024 h 6857998"/>
              <a:gd name="connsiteX4991" fmla="*/ 62971 w 6435725"/>
              <a:gd name="connsiteY4991" fmla="*/ 3372378 h 6857998"/>
              <a:gd name="connsiteX4992" fmla="*/ 60325 w 6435725"/>
              <a:gd name="connsiteY4992" fmla="*/ 3369469 h 6857998"/>
              <a:gd name="connsiteX4993" fmla="*/ 57150 w 6435725"/>
              <a:gd name="connsiteY4993" fmla="*/ 3367087 h 6857998"/>
              <a:gd name="connsiteX4994" fmla="*/ 53710 w 6435725"/>
              <a:gd name="connsiteY4994" fmla="*/ 3364705 h 6857998"/>
              <a:gd name="connsiteX4995" fmla="*/ 50271 w 6435725"/>
              <a:gd name="connsiteY4995" fmla="*/ 3362325 h 6857998"/>
              <a:gd name="connsiteX4996" fmla="*/ 46567 w 6435725"/>
              <a:gd name="connsiteY4996" fmla="*/ 3359679 h 6857998"/>
              <a:gd name="connsiteX4997" fmla="*/ 42598 w 6435725"/>
              <a:gd name="connsiteY4997" fmla="*/ 3357297 h 6857998"/>
              <a:gd name="connsiteX4998" fmla="*/ 38365 w 6435725"/>
              <a:gd name="connsiteY4998" fmla="*/ 3355181 h 6857998"/>
              <a:gd name="connsiteX4999" fmla="*/ 33867 w 6435725"/>
              <a:gd name="connsiteY4999" fmla="*/ 3352799 h 6857998"/>
              <a:gd name="connsiteX5000" fmla="*/ 30427 w 6435725"/>
              <a:gd name="connsiteY5000" fmla="*/ 3350419 h 6857998"/>
              <a:gd name="connsiteX5001" fmla="*/ 30956 w 6435725"/>
              <a:gd name="connsiteY5001" fmla="*/ 3343275 h 6857998"/>
              <a:gd name="connsiteX5002" fmla="*/ 31750 w 6435725"/>
              <a:gd name="connsiteY5002" fmla="*/ 3335866 h 6857998"/>
              <a:gd name="connsiteX5003" fmla="*/ 36512 w 6435725"/>
              <a:gd name="connsiteY5003" fmla="*/ 3332956 h 6857998"/>
              <a:gd name="connsiteX5004" fmla="*/ 42069 w 6435725"/>
              <a:gd name="connsiteY5004" fmla="*/ 3330045 h 6857998"/>
              <a:gd name="connsiteX5005" fmla="*/ 47360 w 6435725"/>
              <a:gd name="connsiteY5005" fmla="*/ 3326870 h 6857998"/>
              <a:gd name="connsiteX5006" fmla="*/ 49212 w 6435725"/>
              <a:gd name="connsiteY5006" fmla="*/ 3325283 h 6857998"/>
              <a:gd name="connsiteX5007" fmla="*/ 50800 w 6435725"/>
              <a:gd name="connsiteY5007" fmla="*/ 3323696 h 6857998"/>
              <a:gd name="connsiteX5008" fmla="*/ 53710 w 6435725"/>
              <a:gd name="connsiteY5008" fmla="*/ 3309408 h 6857998"/>
              <a:gd name="connsiteX5009" fmla="*/ 58473 w 6435725"/>
              <a:gd name="connsiteY5009" fmla="*/ 3304645 h 6857998"/>
              <a:gd name="connsiteX5010" fmla="*/ 62706 w 6435725"/>
              <a:gd name="connsiteY5010" fmla="*/ 3300412 h 6857998"/>
              <a:gd name="connsiteX5011" fmla="*/ 64294 w 6435725"/>
              <a:gd name="connsiteY5011" fmla="*/ 3298295 h 6857998"/>
              <a:gd name="connsiteX5012" fmla="*/ 65617 w 6435725"/>
              <a:gd name="connsiteY5012" fmla="*/ 3296178 h 6857998"/>
              <a:gd name="connsiteX5013" fmla="*/ 66675 w 6435725"/>
              <a:gd name="connsiteY5013" fmla="*/ 3293798 h 6857998"/>
              <a:gd name="connsiteX5014" fmla="*/ 67469 w 6435725"/>
              <a:gd name="connsiteY5014" fmla="*/ 3291681 h 6857998"/>
              <a:gd name="connsiteX5015" fmla="*/ 67469 w 6435725"/>
              <a:gd name="connsiteY5015" fmla="*/ 3289299 h 6857998"/>
              <a:gd name="connsiteX5016" fmla="*/ 67469 w 6435725"/>
              <a:gd name="connsiteY5016" fmla="*/ 3286918 h 6857998"/>
              <a:gd name="connsiteX5017" fmla="*/ 66939 w 6435725"/>
              <a:gd name="connsiteY5017" fmla="*/ 3284801 h 6857998"/>
              <a:gd name="connsiteX5018" fmla="*/ 65352 w 6435725"/>
              <a:gd name="connsiteY5018" fmla="*/ 3282421 h 6857998"/>
              <a:gd name="connsiteX5019" fmla="*/ 63764 w 6435725"/>
              <a:gd name="connsiteY5019" fmla="*/ 3279775 h 6857998"/>
              <a:gd name="connsiteX5020" fmla="*/ 61383 w 6435725"/>
              <a:gd name="connsiteY5020" fmla="*/ 3277129 h 6857998"/>
              <a:gd name="connsiteX5021" fmla="*/ 57944 w 6435725"/>
              <a:gd name="connsiteY5021" fmla="*/ 3274748 h 6857998"/>
              <a:gd name="connsiteX5022" fmla="*/ 54239 w 6435725"/>
              <a:gd name="connsiteY5022" fmla="*/ 3271837 h 6857998"/>
              <a:gd name="connsiteX5023" fmla="*/ 48948 w 6435725"/>
              <a:gd name="connsiteY5023" fmla="*/ 3267868 h 6857998"/>
              <a:gd name="connsiteX5024" fmla="*/ 46037 w 6435725"/>
              <a:gd name="connsiteY5024" fmla="*/ 3265751 h 6857998"/>
              <a:gd name="connsiteX5025" fmla="*/ 43656 w 6435725"/>
              <a:gd name="connsiteY5025" fmla="*/ 3263371 h 6857998"/>
              <a:gd name="connsiteX5026" fmla="*/ 41539 w 6435725"/>
              <a:gd name="connsiteY5026" fmla="*/ 3260725 h 6857998"/>
              <a:gd name="connsiteX5027" fmla="*/ 39423 w 6435725"/>
              <a:gd name="connsiteY5027" fmla="*/ 3258343 h 6857998"/>
              <a:gd name="connsiteX5028" fmla="*/ 37571 w 6435725"/>
              <a:gd name="connsiteY5028" fmla="*/ 3255961 h 6857998"/>
              <a:gd name="connsiteX5029" fmla="*/ 36248 w 6435725"/>
              <a:gd name="connsiteY5029" fmla="*/ 3253052 h 6857998"/>
              <a:gd name="connsiteX5030" fmla="*/ 34925 w 6435725"/>
              <a:gd name="connsiteY5030" fmla="*/ 3250141 h 6857998"/>
              <a:gd name="connsiteX5031" fmla="*/ 34396 w 6435725"/>
              <a:gd name="connsiteY5031" fmla="*/ 3246966 h 6857998"/>
              <a:gd name="connsiteX5032" fmla="*/ 34396 w 6435725"/>
              <a:gd name="connsiteY5032" fmla="*/ 3244055 h 6857998"/>
              <a:gd name="connsiteX5033" fmla="*/ 34925 w 6435725"/>
              <a:gd name="connsiteY5033" fmla="*/ 3240616 h 6857998"/>
              <a:gd name="connsiteX5034" fmla="*/ 35983 w 6435725"/>
              <a:gd name="connsiteY5034" fmla="*/ 3237177 h 6857998"/>
              <a:gd name="connsiteX5035" fmla="*/ 37835 w 6435725"/>
              <a:gd name="connsiteY5035" fmla="*/ 3233737 h 6857998"/>
              <a:gd name="connsiteX5036" fmla="*/ 40217 w 6435725"/>
              <a:gd name="connsiteY5036" fmla="*/ 3230033 h 6857998"/>
              <a:gd name="connsiteX5037" fmla="*/ 43392 w 6435725"/>
              <a:gd name="connsiteY5037" fmla="*/ 3226064 h 6857998"/>
              <a:gd name="connsiteX5038" fmla="*/ 42598 w 6435725"/>
              <a:gd name="connsiteY5038" fmla="*/ 3218392 h 6857998"/>
              <a:gd name="connsiteX5039" fmla="*/ 42069 w 6435725"/>
              <a:gd name="connsiteY5039" fmla="*/ 3210718 h 6857998"/>
              <a:gd name="connsiteX5040" fmla="*/ 41804 w 6435725"/>
              <a:gd name="connsiteY5040" fmla="*/ 3207014 h 6857998"/>
              <a:gd name="connsiteX5041" fmla="*/ 42069 w 6435725"/>
              <a:gd name="connsiteY5041" fmla="*/ 3203839 h 6857998"/>
              <a:gd name="connsiteX5042" fmla="*/ 42333 w 6435725"/>
              <a:gd name="connsiteY5042" fmla="*/ 3200400 h 6857998"/>
              <a:gd name="connsiteX5043" fmla="*/ 43127 w 6435725"/>
              <a:gd name="connsiteY5043" fmla="*/ 3197489 h 6857998"/>
              <a:gd name="connsiteX5044" fmla="*/ 44185 w 6435725"/>
              <a:gd name="connsiteY5044" fmla="*/ 3194843 h 6857998"/>
              <a:gd name="connsiteX5045" fmla="*/ 46037 w 6435725"/>
              <a:gd name="connsiteY5045" fmla="*/ 3192462 h 6857998"/>
              <a:gd name="connsiteX5046" fmla="*/ 47096 w 6435725"/>
              <a:gd name="connsiteY5046" fmla="*/ 3191403 h 6857998"/>
              <a:gd name="connsiteX5047" fmla="*/ 48154 w 6435725"/>
              <a:gd name="connsiteY5047" fmla="*/ 3190610 h 6857998"/>
              <a:gd name="connsiteX5048" fmla="*/ 49742 w 6435725"/>
              <a:gd name="connsiteY5048" fmla="*/ 3189816 h 6857998"/>
              <a:gd name="connsiteX5049" fmla="*/ 51329 w 6435725"/>
              <a:gd name="connsiteY5049" fmla="*/ 3189287 h 6857998"/>
              <a:gd name="connsiteX5050" fmla="*/ 55033 w 6435725"/>
              <a:gd name="connsiteY5050" fmla="*/ 3188229 h 6857998"/>
              <a:gd name="connsiteX5051" fmla="*/ 59267 w 6435725"/>
              <a:gd name="connsiteY5051" fmla="*/ 3187964 h 6857998"/>
              <a:gd name="connsiteX5052" fmla="*/ 64823 w 6435725"/>
              <a:gd name="connsiteY5052" fmla="*/ 3188758 h 6857998"/>
              <a:gd name="connsiteX5053" fmla="*/ 70908 w 6435725"/>
              <a:gd name="connsiteY5053" fmla="*/ 3189552 h 6857998"/>
              <a:gd name="connsiteX5054" fmla="*/ 85461 w 6435725"/>
              <a:gd name="connsiteY5054" fmla="*/ 3204897 h 6857998"/>
              <a:gd name="connsiteX5055" fmla="*/ 89164 w 6435725"/>
              <a:gd name="connsiteY5055" fmla="*/ 3207279 h 6857998"/>
              <a:gd name="connsiteX5056" fmla="*/ 92869 w 6435725"/>
              <a:gd name="connsiteY5056" fmla="*/ 3209660 h 6857998"/>
              <a:gd name="connsiteX5057" fmla="*/ 96573 w 6435725"/>
              <a:gd name="connsiteY5057" fmla="*/ 3211512 h 6857998"/>
              <a:gd name="connsiteX5058" fmla="*/ 99748 w 6435725"/>
              <a:gd name="connsiteY5058" fmla="*/ 3212835 h 6857998"/>
              <a:gd name="connsiteX5059" fmla="*/ 103452 w 6435725"/>
              <a:gd name="connsiteY5059" fmla="*/ 3213894 h 6857998"/>
              <a:gd name="connsiteX5060" fmla="*/ 107156 w 6435725"/>
              <a:gd name="connsiteY5060" fmla="*/ 3214423 h 6857998"/>
              <a:gd name="connsiteX5061" fmla="*/ 110596 w 6435725"/>
              <a:gd name="connsiteY5061" fmla="*/ 3214686 h 6857998"/>
              <a:gd name="connsiteX5062" fmla="*/ 114035 w 6435725"/>
              <a:gd name="connsiteY5062" fmla="*/ 3214686 h 6857998"/>
              <a:gd name="connsiteX5063" fmla="*/ 117210 w 6435725"/>
              <a:gd name="connsiteY5063" fmla="*/ 3214158 h 6857998"/>
              <a:gd name="connsiteX5064" fmla="*/ 120650 w 6435725"/>
              <a:gd name="connsiteY5064" fmla="*/ 3213629 h 6857998"/>
              <a:gd name="connsiteX5065" fmla="*/ 124090 w 6435725"/>
              <a:gd name="connsiteY5065" fmla="*/ 3212041 h 6857998"/>
              <a:gd name="connsiteX5066" fmla="*/ 127264 w 6435725"/>
              <a:gd name="connsiteY5066" fmla="*/ 3210454 h 6857998"/>
              <a:gd name="connsiteX5067" fmla="*/ 130440 w 6435725"/>
              <a:gd name="connsiteY5067" fmla="*/ 3208073 h 6857998"/>
              <a:gd name="connsiteX5068" fmla="*/ 133614 w 6435725"/>
              <a:gd name="connsiteY5068" fmla="*/ 3205691 h 6857998"/>
              <a:gd name="connsiteX5069" fmla="*/ 136790 w 6435725"/>
              <a:gd name="connsiteY5069" fmla="*/ 3202517 h 6857998"/>
              <a:gd name="connsiteX5070" fmla="*/ 139700 w 6435725"/>
              <a:gd name="connsiteY5070" fmla="*/ 3198812 h 6857998"/>
              <a:gd name="connsiteX5071" fmla="*/ 119592 w 6435725"/>
              <a:gd name="connsiteY5071" fmla="*/ 3174735 h 6857998"/>
              <a:gd name="connsiteX5072" fmla="*/ 116681 w 6435725"/>
              <a:gd name="connsiteY5072" fmla="*/ 3175528 h 6857998"/>
              <a:gd name="connsiteX5073" fmla="*/ 114035 w 6435725"/>
              <a:gd name="connsiteY5073" fmla="*/ 3175528 h 6857998"/>
              <a:gd name="connsiteX5074" fmla="*/ 111390 w 6435725"/>
              <a:gd name="connsiteY5074" fmla="*/ 3175264 h 6857998"/>
              <a:gd name="connsiteX5075" fmla="*/ 109008 w 6435725"/>
              <a:gd name="connsiteY5075" fmla="*/ 3174735 h 6857998"/>
              <a:gd name="connsiteX5076" fmla="*/ 106892 w 6435725"/>
              <a:gd name="connsiteY5076" fmla="*/ 3174206 h 6857998"/>
              <a:gd name="connsiteX5077" fmla="*/ 104775 w 6435725"/>
              <a:gd name="connsiteY5077" fmla="*/ 3173412 h 6857998"/>
              <a:gd name="connsiteX5078" fmla="*/ 102923 w 6435725"/>
              <a:gd name="connsiteY5078" fmla="*/ 3172089 h 6857998"/>
              <a:gd name="connsiteX5079" fmla="*/ 101071 w 6435725"/>
              <a:gd name="connsiteY5079" fmla="*/ 3170766 h 6857998"/>
              <a:gd name="connsiteX5080" fmla="*/ 97896 w 6435725"/>
              <a:gd name="connsiteY5080" fmla="*/ 3167856 h 6857998"/>
              <a:gd name="connsiteX5081" fmla="*/ 94985 w 6435725"/>
              <a:gd name="connsiteY5081" fmla="*/ 3164151 h 6857998"/>
              <a:gd name="connsiteX5082" fmla="*/ 92075 w 6435725"/>
              <a:gd name="connsiteY5082" fmla="*/ 3160183 h 6857998"/>
              <a:gd name="connsiteX5083" fmla="*/ 89694 w 6435725"/>
              <a:gd name="connsiteY5083" fmla="*/ 3155685 h 6857998"/>
              <a:gd name="connsiteX5084" fmla="*/ 96837 w 6435725"/>
              <a:gd name="connsiteY5084" fmla="*/ 3152510 h 6857998"/>
              <a:gd name="connsiteX5085" fmla="*/ 103452 w 6435725"/>
              <a:gd name="connsiteY5085" fmla="*/ 3148806 h 6857998"/>
              <a:gd name="connsiteX5086" fmla="*/ 110331 w 6435725"/>
              <a:gd name="connsiteY5086" fmla="*/ 3144837 h 6857998"/>
              <a:gd name="connsiteX5087" fmla="*/ 116946 w 6435725"/>
              <a:gd name="connsiteY5087" fmla="*/ 3141133 h 6857998"/>
              <a:gd name="connsiteX5088" fmla="*/ 120385 w 6435725"/>
              <a:gd name="connsiteY5088" fmla="*/ 3139281 h 6857998"/>
              <a:gd name="connsiteX5089" fmla="*/ 124090 w 6435725"/>
              <a:gd name="connsiteY5089" fmla="*/ 3137693 h 6857998"/>
              <a:gd name="connsiteX5090" fmla="*/ 127529 w 6435725"/>
              <a:gd name="connsiteY5090" fmla="*/ 3136370 h 6857998"/>
              <a:gd name="connsiteX5091" fmla="*/ 131233 w 6435725"/>
              <a:gd name="connsiteY5091" fmla="*/ 3135311 h 6857998"/>
              <a:gd name="connsiteX5092" fmla="*/ 135202 w 6435725"/>
              <a:gd name="connsiteY5092" fmla="*/ 3134254 h 6857998"/>
              <a:gd name="connsiteX5093" fmla="*/ 139171 w 6435725"/>
              <a:gd name="connsiteY5093" fmla="*/ 3133989 h 6857998"/>
              <a:gd name="connsiteX5094" fmla="*/ 143139 w 6435725"/>
              <a:gd name="connsiteY5094" fmla="*/ 3133725 h 6857998"/>
              <a:gd name="connsiteX5095" fmla="*/ 147373 w 6435725"/>
              <a:gd name="connsiteY5095" fmla="*/ 3133989 h 6857998"/>
              <a:gd name="connsiteX5096" fmla="*/ 149225 w 6435725"/>
              <a:gd name="connsiteY5096" fmla="*/ 3133989 h 6857998"/>
              <a:gd name="connsiteX5097" fmla="*/ 151342 w 6435725"/>
              <a:gd name="connsiteY5097" fmla="*/ 3133725 h 6857998"/>
              <a:gd name="connsiteX5098" fmla="*/ 153194 w 6435725"/>
              <a:gd name="connsiteY5098" fmla="*/ 3132666 h 6857998"/>
              <a:gd name="connsiteX5099" fmla="*/ 154781 w 6435725"/>
              <a:gd name="connsiteY5099" fmla="*/ 3131608 h 6857998"/>
              <a:gd name="connsiteX5100" fmla="*/ 157162 w 6435725"/>
              <a:gd name="connsiteY5100" fmla="*/ 3128962 h 6857998"/>
              <a:gd name="connsiteX5101" fmla="*/ 159279 w 6435725"/>
              <a:gd name="connsiteY5101" fmla="*/ 3126581 h 6857998"/>
              <a:gd name="connsiteX5102" fmla="*/ 161131 w 6435725"/>
              <a:gd name="connsiteY5102" fmla="*/ 3124200 h 6857998"/>
              <a:gd name="connsiteX5103" fmla="*/ 162983 w 6435725"/>
              <a:gd name="connsiteY5103" fmla="*/ 3121289 h 6857998"/>
              <a:gd name="connsiteX5104" fmla="*/ 164571 w 6435725"/>
              <a:gd name="connsiteY5104" fmla="*/ 3118643 h 6857998"/>
              <a:gd name="connsiteX5105" fmla="*/ 165894 w 6435725"/>
              <a:gd name="connsiteY5105" fmla="*/ 3115468 h 6857998"/>
              <a:gd name="connsiteX5106" fmla="*/ 168010 w 6435725"/>
              <a:gd name="connsiteY5106" fmla="*/ 3109647 h 6857998"/>
              <a:gd name="connsiteX5107" fmla="*/ 169862 w 6435725"/>
              <a:gd name="connsiteY5107" fmla="*/ 3103298 h 6857998"/>
              <a:gd name="connsiteX5108" fmla="*/ 171186 w 6435725"/>
              <a:gd name="connsiteY5108" fmla="*/ 3097212 h 6857998"/>
              <a:gd name="connsiteX5109" fmla="*/ 173567 w 6435725"/>
              <a:gd name="connsiteY5109" fmla="*/ 3083983 h 6857998"/>
              <a:gd name="connsiteX5110" fmla="*/ 174889 w 6435725"/>
              <a:gd name="connsiteY5110" fmla="*/ 3077369 h 6857998"/>
              <a:gd name="connsiteX5111" fmla="*/ 176477 w 6435725"/>
              <a:gd name="connsiteY5111" fmla="*/ 3071283 h 6857998"/>
              <a:gd name="connsiteX5112" fmla="*/ 178329 w 6435725"/>
              <a:gd name="connsiteY5112" fmla="*/ 3065198 h 6857998"/>
              <a:gd name="connsiteX5113" fmla="*/ 179652 w 6435725"/>
              <a:gd name="connsiteY5113" fmla="*/ 3062023 h 6857998"/>
              <a:gd name="connsiteX5114" fmla="*/ 181239 w 6435725"/>
              <a:gd name="connsiteY5114" fmla="*/ 3059376 h 6857998"/>
              <a:gd name="connsiteX5115" fmla="*/ 182827 w 6435725"/>
              <a:gd name="connsiteY5115" fmla="*/ 3056731 h 6857998"/>
              <a:gd name="connsiteX5116" fmla="*/ 184679 w 6435725"/>
              <a:gd name="connsiteY5116" fmla="*/ 3054085 h 6857998"/>
              <a:gd name="connsiteX5117" fmla="*/ 186796 w 6435725"/>
              <a:gd name="connsiteY5117" fmla="*/ 3051439 h 6857998"/>
              <a:gd name="connsiteX5118" fmla="*/ 188912 w 6435725"/>
              <a:gd name="connsiteY5118" fmla="*/ 3049323 h 6857998"/>
              <a:gd name="connsiteX5119" fmla="*/ 191558 w 6435725"/>
              <a:gd name="connsiteY5119" fmla="*/ 3046677 h 6857998"/>
              <a:gd name="connsiteX5120" fmla="*/ 194469 w 6435725"/>
              <a:gd name="connsiteY5120" fmla="*/ 3044825 h 6857998"/>
              <a:gd name="connsiteX5121" fmla="*/ 197908 w 6435725"/>
              <a:gd name="connsiteY5121" fmla="*/ 3042708 h 6857998"/>
              <a:gd name="connsiteX5122" fmla="*/ 201083 w 6435725"/>
              <a:gd name="connsiteY5122" fmla="*/ 3041120 h 6857998"/>
              <a:gd name="connsiteX5123" fmla="*/ 201612 w 6435725"/>
              <a:gd name="connsiteY5123" fmla="*/ 3040327 h 6857998"/>
              <a:gd name="connsiteX5124" fmla="*/ 194998 w 6435725"/>
              <a:gd name="connsiteY5124" fmla="*/ 3037151 h 6857998"/>
              <a:gd name="connsiteX5125" fmla="*/ 188912 w 6435725"/>
              <a:gd name="connsiteY5125" fmla="*/ 3034242 h 6857998"/>
              <a:gd name="connsiteX5126" fmla="*/ 183356 w 6435725"/>
              <a:gd name="connsiteY5126" fmla="*/ 3030538 h 6857998"/>
              <a:gd name="connsiteX5127" fmla="*/ 177536 w 6435725"/>
              <a:gd name="connsiteY5127" fmla="*/ 3026833 h 6857998"/>
              <a:gd name="connsiteX5128" fmla="*/ 172244 w 6435725"/>
              <a:gd name="connsiteY5128" fmla="*/ 3023129 h 6857998"/>
              <a:gd name="connsiteX5129" fmla="*/ 166952 w 6435725"/>
              <a:gd name="connsiteY5129" fmla="*/ 3019160 h 6857998"/>
              <a:gd name="connsiteX5130" fmla="*/ 161925 w 6435725"/>
              <a:gd name="connsiteY5130" fmla="*/ 3014926 h 6857998"/>
              <a:gd name="connsiteX5131" fmla="*/ 156898 w 6435725"/>
              <a:gd name="connsiteY5131" fmla="*/ 3010429 h 6857998"/>
              <a:gd name="connsiteX5132" fmla="*/ 152400 w 6435725"/>
              <a:gd name="connsiteY5132" fmla="*/ 3006195 h 6857998"/>
              <a:gd name="connsiteX5133" fmla="*/ 147638 w 6435725"/>
              <a:gd name="connsiteY5133" fmla="*/ 3001698 h 6857998"/>
              <a:gd name="connsiteX5134" fmla="*/ 139171 w 6435725"/>
              <a:gd name="connsiteY5134" fmla="*/ 2992173 h 6857998"/>
              <a:gd name="connsiteX5135" fmla="*/ 130969 w 6435725"/>
              <a:gd name="connsiteY5135" fmla="*/ 2982383 h 6857998"/>
              <a:gd name="connsiteX5136" fmla="*/ 123031 w 6435725"/>
              <a:gd name="connsiteY5136" fmla="*/ 2971800 h 6857998"/>
              <a:gd name="connsiteX5137" fmla="*/ 115887 w 6435725"/>
              <a:gd name="connsiteY5137" fmla="*/ 2961481 h 6857998"/>
              <a:gd name="connsiteX5138" fmla="*/ 108479 w 6435725"/>
              <a:gd name="connsiteY5138" fmla="*/ 2950633 h 6857998"/>
              <a:gd name="connsiteX5139" fmla="*/ 94192 w 6435725"/>
              <a:gd name="connsiteY5139" fmla="*/ 2928408 h 6857998"/>
              <a:gd name="connsiteX5140" fmla="*/ 80169 w 6435725"/>
              <a:gd name="connsiteY5140" fmla="*/ 2906712 h 6857998"/>
              <a:gd name="connsiteX5141" fmla="*/ 72760 w 6435725"/>
              <a:gd name="connsiteY5141" fmla="*/ 2895864 h 6857998"/>
              <a:gd name="connsiteX5142" fmla="*/ 65352 w 6435725"/>
              <a:gd name="connsiteY5142" fmla="*/ 2885545 h 6857998"/>
              <a:gd name="connsiteX5143" fmla="*/ 62442 w 6435725"/>
              <a:gd name="connsiteY5143" fmla="*/ 2883958 h 6857998"/>
              <a:gd name="connsiteX5144" fmla="*/ 59002 w 6435725"/>
              <a:gd name="connsiteY5144" fmla="*/ 2882635 h 6857998"/>
              <a:gd name="connsiteX5145" fmla="*/ 52123 w 6435725"/>
              <a:gd name="connsiteY5145" fmla="*/ 2880254 h 6857998"/>
              <a:gd name="connsiteX5146" fmla="*/ 48948 w 6435725"/>
              <a:gd name="connsiteY5146" fmla="*/ 2878666 h 6857998"/>
              <a:gd name="connsiteX5147" fmla="*/ 46037 w 6435725"/>
              <a:gd name="connsiteY5147" fmla="*/ 2877343 h 6857998"/>
              <a:gd name="connsiteX5148" fmla="*/ 43656 w 6435725"/>
              <a:gd name="connsiteY5148" fmla="*/ 2875492 h 6857998"/>
              <a:gd name="connsiteX5149" fmla="*/ 42598 w 6435725"/>
              <a:gd name="connsiteY5149" fmla="*/ 2874168 h 6857998"/>
              <a:gd name="connsiteX5150" fmla="*/ 41804 w 6435725"/>
              <a:gd name="connsiteY5150" fmla="*/ 2872846 h 6857998"/>
              <a:gd name="connsiteX5151" fmla="*/ 38629 w 6435725"/>
              <a:gd name="connsiteY5151" fmla="*/ 2868877 h 6857998"/>
              <a:gd name="connsiteX5152" fmla="*/ 35189 w 6435725"/>
              <a:gd name="connsiteY5152" fmla="*/ 2864908 h 6857998"/>
              <a:gd name="connsiteX5153" fmla="*/ 31221 w 6435725"/>
              <a:gd name="connsiteY5153" fmla="*/ 2861204 h 6857998"/>
              <a:gd name="connsiteX5154" fmla="*/ 26987 w 6435725"/>
              <a:gd name="connsiteY5154" fmla="*/ 2857235 h 6857998"/>
              <a:gd name="connsiteX5155" fmla="*/ 18521 w 6435725"/>
              <a:gd name="connsiteY5155" fmla="*/ 2849562 h 6857998"/>
              <a:gd name="connsiteX5156" fmla="*/ 14023 w 6435725"/>
              <a:gd name="connsiteY5156" fmla="*/ 2845858 h 6857998"/>
              <a:gd name="connsiteX5157" fmla="*/ 10319 w 6435725"/>
              <a:gd name="connsiteY5157" fmla="*/ 2841889 h 6857998"/>
              <a:gd name="connsiteX5158" fmla="*/ 6879 w 6435725"/>
              <a:gd name="connsiteY5158" fmla="*/ 2837920 h 6857998"/>
              <a:gd name="connsiteX5159" fmla="*/ 3969 w 6435725"/>
              <a:gd name="connsiteY5159" fmla="*/ 2833951 h 6857998"/>
              <a:gd name="connsiteX5160" fmla="*/ 2646 w 6435725"/>
              <a:gd name="connsiteY5160" fmla="*/ 2832100 h 6857998"/>
              <a:gd name="connsiteX5161" fmla="*/ 1587 w 6435725"/>
              <a:gd name="connsiteY5161" fmla="*/ 2829983 h 6857998"/>
              <a:gd name="connsiteX5162" fmla="*/ 794 w 6435725"/>
              <a:gd name="connsiteY5162" fmla="*/ 2827866 h 6857998"/>
              <a:gd name="connsiteX5163" fmla="*/ 264 w 6435725"/>
              <a:gd name="connsiteY5163" fmla="*/ 2825749 h 6857998"/>
              <a:gd name="connsiteX5164" fmla="*/ 0 w 6435725"/>
              <a:gd name="connsiteY5164" fmla="*/ 2823898 h 6857998"/>
              <a:gd name="connsiteX5165" fmla="*/ 0 w 6435725"/>
              <a:gd name="connsiteY5165" fmla="*/ 2821252 h 6857998"/>
              <a:gd name="connsiteX5166" fmla="*/ 0 w 6435725"/>
              <a:gd name="connsiteY5166" fmla="*/ 2819135 h 6857998"/>
              <a:gd name="connsiteX5167" fmla="*/ 529 w 6435725"/>
              <a:gd name="connsiteY5167" fmla="*/ 2817018 h 6857998"/>
              <a:gd name="connsiteX5168" fmla="*/ 1587 w 6435725"/>
              <a:gd name="connsiteY5168" fmla="*/ 2814901 h 6857998"/>
              <a:gd name="connsiteX5169" fmla="*/ 2381 w 6435725"/>
              <a:gd name="connsiteY5169" fmla="*/ 2812520 h 6857998"/>
              <a:gd name="connsiteX5170" fmla="*/ 3969 w 6435725"/>
              <a:gd name="connsiteY5170" fmla="*/ 2809875 h 6857998"/>
              <a:gd name="connsiteX5171" fmla="*/ 5821 w 6435725"/>
              <a:gd name="connsiteY5171" fmla="*/ 2807493 h 6857998"/>
              <a:gd name="connsiteX5172" fmla="*/ 7408 w 6435725"/>
              <a:gd name="connsiteY5172" fmla="*/ 2805906 h 6857998"/>
              <a:gd name="connsiteX5173" fmla="*/ 9260 w 6435725"/>
              <a:gd name="connsiteY5173" fmla="*/ 2804318 h 6857998"/>
              <a:gd name="connsiteX5174" fmla="*/ 10848 w 6435725"/>
              <a:gd name="connsiteY5174" fmla="*/ 2803524 h 6857998"/>
              <a:gd name="connsiteX5175" fmla="*/ 12700 w 6435725"/>
              <a:gd name="connsiteY5175" fmla="*/ 2802731 h 6857998"/>
              <a:gd name="connsiteX5176" fmla="*/ 14552 w 6435725"/>
              <a:gd name="connsiteY5176" fmla="*/ 2802202 h 6857998"/>
              <a:gd name="connsiteX5177" fmla="*/ 16404 w 6435725"/>
              <a:gd name="connsiteY5177" fmla="*/ 2801937 h 6857998"/>
              <a:gd name="connsiteX5178" fmla="*/ 17992 w 6435725"/>
              <a:gd name="connsiteY5178" fmla="*/ 2801937 h 6857998"/>
              <a:gd name="connsiteX5179" fmla="*/ 19844 w 6435725"/>
              <a:gd name="connsiteY5179" fmla="*/ 2802202 h 6857998"/>
              <a:gd name="connsiteX5180" fmla="*/ 21696 w 6435725"/>
              <a:gd name="connsiteY5180" fmla="*/ 2802731 h 6857998"/>
              <a:gd name="connsiteX5181" fmla="*/ 23548 w 6435725"/>
              <a:gd name="connsiteY5181" fmla="*/ 2803260 h 6857998"/>
              <a:gd name="connsiteX5182" fmla="*/ 27517 w 6435725"/>
              <a:gd name="connsiteY5182" fmla="*/ 2805377 h 6857998"/>
              <a:gd name="connsiteX5183" fmla="*/ 31750 w 6435725"/>
              <a:gd name="connsiteY5183" fmla="*/ 2807758 h 6857998"/>
              <a:gd name="connsiteX5184" fmla="*/ 35719 w 6435725"/>
              <a:gd name="connsiteY5184" fmla="*/ 2810668 h 6857998"/>
              <a:gd name="connsiteX5185" fmla="*/ 43921 w 6435725"/>
              <a:gd name="connsiteY5185" fmla="*/ 2817283 h 6857998"/>
              <a:gd name="connsiteX5186" fmla="*/ 52652 w 6435725"/>
              <a:gd name="connsiteY5186" fmla="*/ 2824691 h 6857998"/>
              <a:gd name="connsiteX5187" fmla="*/ 56885 w 6435725"/>
              <a:gd name="connsiteY5187" fmla="*/ 2828131 h 6857998"/>
              <a:gd name="connsiteX5188" fmla="*/ 61119 w 6435725"/>
              <a:gd name="connsiteY5188" fmla="*/ 2831041 h 6857998"/>
              <a:gd name="connsiteX5189" fmla="*/ 65087 w 6435725"/>
              <a:gd name="connsiteY5189" fmla="*/ 2833951 h 6857998"/>
              <a:gd name="connsiteX5190" fmla="*/ 69321 w 6435725"/>
              <a:gd name="connsiteY5190" fmla="*/ 2836068 h 6857998"/>
              <a:gd name="connsiteX5191" fmla="*/ 77523 w 6435725"/>
              <a:gd name="connsiteY5191" fmla="*/ 2843741 h 6857998"/>
              <a:gd name="connsiteX5192" fmla="*/ 80963 w 6435725"/>
              <a:gd name="connsiteY5192" fmla="*/ 2841360 h 6857998"/>
              <a:gd name="connsiteX5193" fmla="*/ 84667 w 6435725"/>
              <a:gd name="connsiteY5193" fmla="*/ 2838450 h 6857998"/>
              <a:gd name="connsiteX5194" fmla="*/ 88106 w 6435725"/>
              <a:gd name="connsiteY5194" fmla="*/ 2835539 h 6857998"/>
              <a:gd name="connsiteX5195" fmla="*/ 91281 w 6435725"/>
              <a:gd name="connsiteY5195" fmla="*/ 2832364 h 6857998"/>
              <a:gd name="connsiteX5196" fmla="*/ 97102 w 6435725"/>
              <a:gd name="connsiteY5196" fmla="*/ 2825220 h 6857998"/>
              <a:gd name="connsiteX5197" fmla="*/ 102923 w 6435725"/>
              <a:gd name="connsiteY5197" fmla="*/ 2818341 h 6857998"/>
              <a:gd name="connsiteX5198" fmla="*/ 108744 w 6435725"/>
              <a:gd name="connsiteY5198" fmla="*/ 2811462 h 6857998"/>
              <a:gd name="connsiteX5199" fmla="*/ 111919 w 6435725"/>
              <a:gd name="connsiteY5199" fmla="*/ 2808023 h 6857998"/>
              <a:gd name="connsiteX5200" fmla="*/ 115094 w 6435725"/>
              <a:gd name="connsiteY5200" fmla="*/ 2805112 h 6857998"/>
              <a:gd name="connsiteX5201" fmla="*/ 118798 w 6435725"/>
              <a:gd name="connsiteY5201" fmla="*/ 2802731 h 6857998"/>
              <a:gd name="connsiteX5202" fmla="*/ 122502 w 6435725"/>
              <a:gd name="connsiteY5202" fmla="*/ 2800085 h 6857998"/>
              <a:gd name="connsiteX5203" fmla="*/ 126735 w 6435725"/>
              <a:gd name="connsiteY5203" fmla="*/ 2797968 h 6857998"/>
              <a:gd name="connsiteX5204" fmla="*/ 131233 w 6435725"/>
              <a:gd name="connsiteY5204" fmla="*/ 2796380 h 6857998"/>
              <a:gd name="connsiteX5205" fmla="*/ 135467 w 6435725"/>
              <a:gd name="connsiteY5205" fmla="*/ 2795587 h 6857998"/>
              <a:gd name="connsiteX5206" fmla="*/ 139171 w 6435725"/>
              <a:gd name="connsiteY5206" fmla="*/ 2794793 h 6857998"/>
              <a:gd name="connsiteX5207" fmla="*/ 142081 w 6435725"/>
              <a:gd name="connsiteY5207" fmla="*/ 2794793 h 6857998"/>
              <a:gd name="connsiteX5208" fmla="*/ 144462 w 6435725"/>
              <a:gd name="connsiteY5208" fmla="*/ 2795322 h 6857998"/>
              <a:gd name="connsiteX5209" fmla="*/ 146314 w 6435725"/>
              <a:gd name="connsiteY5209" fmla="*/ 2795852 h 6857998"/>
              <a:gd name="connsiteX5210" fmla="*/ 147373 w 6435725"/>
              <a:gd name="connsiteY5210" fmla="*/ 2796646 h 6857998"/>
              <a:gd name="connsiteX5211" fmla="*/ 148167 w 6435725"/>
              <a:gd name="connsiteY5211" fmla="*/ 2798233 h 6857998"/>
              <a:gd name="connsiteX5212" fmla="*/ 148431 w 6435725"/>
              <a:gd name="connsiteY5212" fmla="*/ 2799820 h 6857998"/>
              <a:gd name="connsiteX5213" fmla="*/ 148431 w 6435725"/>
              <a:gd name="connsiteY5213" fmla="*/ 2801408 h 6857998"/>
              <a:gd name="connsiteX5214" fmla="*/ 148431 w 6435725"/>
              <a:gd name="connsiteY5214" fmla="*/ 2803524 h 6857998"/>
              <a:gd name="connsiteX5215" fmla="*/ 147108 w 6435725"/>
              <a:gd name="connsiteY5215" fmla="*/ 2807493 h 6857998"/>
              <a:gd name="connsiteX5216" fmla="*/ 143933 w 6435725"/>
              <a:gd name="connsiteY5216" fmla="*/ 2816754 h 6857998"/>
              <a:gd name="connsiteX5217" fmla="*/ 185737 w 6435725"/>
              <a:gd name="connsiteY5217" fmla="*/ 2811197 h 6857998"/>
              <a:gd name="connsiteX5218" fmla="*/ 187060 w 6435725"/>
              <a:gd name="connsiteY5218" fmla="*/ 2811462 h 6857998"/>
              <a:gd name="connsiteX5219" fmla="*/ 188383 w 6435725"/>
              <a:gd name="connsiteY5219" fmla="*/ 2811462 h 6857998"/>
              <a:gd name="connsiteX5220" fmla="*/ 189442 w 6435725"/>
              <a:gd name="connsiteY5220" fmla="*/ 2811197 h 6857998"/>
              <a:gd name="connsiteX5221" fmla="*/ 190500 w 6435725"/>
              <a:gd name="connsiteY5221" fmla="*/ 2810933 h 6857998"/>
              <a:gd name="connsiteX5222" fmla="*/ 191029 w 6435725"/>
              <a:gd name="connsiteY5222" fmla="*/ 2810404 h 6857998"/>
              <a:gd name="connsiteX5223" fmla="*/ 191558 w 6435725"/>
              <a:gd name="connsiteY5223" fmla="*/ 2809345 h 6857998"/>
              <a:gd name="connsiteX5224" fmla="*/ 192352 w 6435725"/>
              <a:gd name="connsiteY5224" fmla="*/ 2808023 h 6857998"/>
              <a:gd name="connsiteX5225" fmla="*/ 192617 w 6435725"/>
              <a:gd name="connsiteY5225" fmla="*/ 2806964 h 6857998"/>
              <a:gd name="connsiteX5226" fmla="*/ 195262 w 6435725"/>
              <a:gd name="connsiteY5226" fmla="*/ 2799291 h 6857998"/>
              <a:gd name="connsiteX5227" fmla="*/ 198702 w 6435725"/>
              <a:gd name="connsiteY5227" fmla="*/ 2791883 h 6857998"/>
              <a:gd name="connsiteX5228" fmla="*/ 202671 w 6435725"/>
              <a:gd name="connsiteY5228" fmla="*/ 2784739 h 6857998"/>
              <a:gd name="connsiteX5229" fmla="*/ 207433 w 6435725"/>
              <a:gd name="connsiteY5229" fmla="*/ 2778389 h 6857998"/>
              <a:gd name="connsiteX5230" fmla="*/ 212460 w 6435725"/>
              <a:gd name="connsiteY5230" fmla="*/ 2772568 h 6857998"/>
              <a:gd name="connsiteX5231" fmla="*/ 218017 w 6435725"/>
              <a:gd name="connsiteY5231" fmla="*/ 2767012 h 6857998"/>
              <a:gd name="connsiteX5232" fmla="*/ 224102 w 6435725"/>
              <a:gd name="connsiteY5232" fmla="*/ 2761720 h 6857998"/>
              <a:gd name="connsiteX5233" fmla="*/ 230981 w 6435725"/>
              <a:gd name="connsiteY5233" fmla="*/ 2756958 h 6857998"/>
              <a:gd name="connsiteX5234" fmla="*/ 221192 w 6435725"/>
              <a:gd name="connsiteY5234" fmla="*/ 2746375 h 6857998"/>
              <a:gd name="connsiteX5235" fmla="*/ 216165 w 6435725"/>
              <a:gd name="connsiteY5235" fmla="*/ 2741083 h 6857998"/>
              <a:gd name="connsiteX5236" fmla="*/ 211667 w 6435725"/>
              <a:gd name="connsiteY5236" fmla="*/ 2736320 h 6857998"/>
              <a:gd name="connsiteX5237" fmla="*/ 207698 w 6435725"/>
              <a:gd name="connsiteY5237" fmla="*/ 2731293 h 6857998"/>
              <a:gd name="connsiteX5238" fmla="*/ 204258 w 6435725"/>
              <a:gd name="connsiteY5238" fmla="*/ 2726531 h 6857998"/>
              <a:gd name="connsiteX5239" fmla="*/ 202671 w 6435725"/>
              <a:gd name="connsiteY5239" fmla="*/ 2723885 h 6857998"/>
              <a:gd name="connsiteX5240" fmla="*/ 201612 w 6435725"/>
              <a:gd name="connsiteY5240" fmla="*/ 2721768 h 6857998"/>
              <a:gd name="connsiteX5241" fmla="*/ 200554 w 6435725"/>
              <a:gd name="connsiteY5241" fmla="*/ 2719387 h 6857998"/>
              <a:gd name="connsiteX5242" fmla="*/ 200025 w 6435725"/>
              <a:gd name="connsiteY5242" fmla="*/ 2717005 h 6857998"/>
              <a:gd name="connsiteX5243" fmla="*/ 199231 w 6435725"/>
              <a:gd name="connsiteY5243" fmla="*/ 2714360 h 6857998"/>
              <a:gd name="connsiteX5244" fmla="*/ 199231 w 6435725"/>
              <a:gd name="connsiteY5244" fmla="*/ 2712244 h 6857998"/>
              <a:gd name="connsiteX5245" fmla="*/ 199231 w 6435725"/>
              <a:gd name="connsiteY5245" fmla="*/ 2709862 h 6857998"/>
              <a:gd name="connsiteX5246" fmla="*/ 200025 w 6435725"/>
              <a:gd name="connsiteY5246" fmla="*/ 2707481 h 6857998"/>
              <a:gd name="connsiteX5247" fmla="*/ 200819 w 6435725"/>
              <a:gd name="connsiteY5247" fmla="*/ 2705364 h 6857998"/>
              <a:gd name="connsiteX5248" fmla="*/ 202142 w 6435725"/>
              <a:gd name="connsiteY5248" fmla="*/ 2702719 h 6857998"/>
              <a:gd name="connsiteX5249" fmla="*/ 203729 w 6435725"/>
              <a:gd name="connsiteY5249" fmla="*/ 2700337 h 6857998"/>
              <a:gd name="connsiteX5250" fmla="*/ 205846 w 6435725"/>
              <a:gd name="connsiteY5250" fmla="*/ 2697956 h 6857998"/>
              <a:gd name="connsiteX5251" fmla="*/ 208227 w 6435725"/>
              <a:gd name="connsiteY5251" fmla="*/ 2695310 h 6857998"/>
              <a:gd name="connsiteX5252" fmla="*/ 210873 w 6435725"/>
              <a:gd name="connsiteY5252" fmla="*/ 2693193 h 6857998"/>
              <a:gd name="connsiteX5253" fmla="*/ 214577 w 6435725"/>
              <a:gd name="connsiteY5253" fmla="*/ 2690812 h 6857998"/>
              <a:gd name="connsiteX5254" fmla="*/ 218281 w 6435725"/>
              <a:gd name="connsiteY5254" fmla="*/ 2688431 h 6857998"/>
              <a:gd name="connsiteX5255" fmla="*/ 222779 w 6435725"/>
              <a:gd name="connsiteY5255" fmla="*/ 2685520 h 6857998"/>
              <a:gd name="connsiteX5256" fmla="*/ 227542 w 6435725"/>
              <a:gd name="connsiteY5256" fmla="*/ 2683139 h 6857998"/>
              <a:gd name="connsiteX5257" fmla="*/ 233098 w 6435725"/>
              <a:gd name="connsiteY5257" fmla="*/ 2680758 h 6857998"/>
              <a:gd name="connsiteX5258" fmla="*/ 239183 w 6435725"/>
              <a:gd name="connsiteY5258" fmla="*/ 2678112 h 6857998"/>
              <a:gd name="connsiteX5259" fmla="*/ 244475 w 6435725"/>
              <a:gd name="connsiteY5259" fmla="*/ 2675730 h 6857998"/>
              <a:gd name="connsiteX5260" fmla="*/ 248973 w 6435725"/>
              <a:gd name="connsiteY5260" fmla="*/ 2673349 h 6857998"/>
              <a:gd name="connsiteX5261" fmla="*/ 253735 w 6435725"/>
              <a:gd name="connsiteY5261" fmla="*/ 2670439 h 6857998"/>
              <a:gd name="connsiteX5262" fmla="*/ 257704 w 6435725"/>
              <a:gd name="connsiteY5262" fmla="*/ 2667529 h 6857998"/>
              <a:gd name="connsiteX5263" fmla="*/ 261673 w 6435725"/>
              <a:gd name="connsiteY5263" fmla="*/ 2664354 h 6857998"/>
              <a:gd name="connsiteX5264" fmla="*/ 265112 w 6435725"/>
              <a:gd name="connsiteY5264" fmla="*/ 2660914 h 6857998"/>
              <a:gd name="connsiteX5265" fmla="*/ 268023 w 6435725"/>
              <a:gd name="connsiteY5265" fmla="*/ 2657739 h 6857998"/>
              <a:gd name="connsiteX5266" fmla="*/ 270933 w 6435725"/>
              <a:gd name="connsiteY5266" fmla="*/ 2654035 h 6857998"/>
              <a:gd name="connsiteX5267" fmla="*/ 273314 w 6435725"/>
              <a:gd name="connsiteY5267" fmla="*/ 2650331 h 6857998"/>
              <a:gd name="connsiteX5268" fmla="*/ 275431 w 6435725"/>
              <a:gd name="connsiteY5268" fmla="*/ 2646362 h 6857998"/>
              <a:gd name="connsiteX5269" fmla="*/ 277283 w 6435725"/>
              <a:gd name="connsiteY5269" fmla="*/ 2642393 h 6857998"/>
              <a:gd name="connsiteX5270" fmla="*/ 278606 w 6435725"/>
              <a:gd name="connsiteY5270" fmla="*/ 2638160 h 6857998"/>
              <a:gd name="connsiteX5271" fmla="*/ 279929 w 6435725"/>
              <a:gd name="connsiteY5271" fmla="*/ 2633927 h 6857998"/>
              <a:gd name="connsiteX5272" fmla="*/ 280723 w 6435725"/>
              <a:gd name="connsiteY5272" fmla="*/ 2629693 h 6857998"/>
              <a:gd name="connsiteX5273" fmla="*/ 280987 w 6435725"/>
              <a:gd name="connsiteY5273" fmla="*/ 2625724 h 6857998"/>
              <a:gd name="connsiteX5274" fmla="*/ 281252 w 6435725"/>
              <a:gd name="connsiteY5274" fmla="*/ 2621491 h 6857998"/>
              <a:gd name="connsiteX5275" fmla="*/ 281252 w 6435725"/>
              <a:gd name="connsiteY5275" fmla="*/ 2616993 h 6857998"/>
              <a:gd name="connsiteX5276" fmla="*/ 280723 w 6435725"/>
              <a:gd name="connsiteY5276" fmla="*/ 2612761 h 6857998"/>
              <a:gd name="connsiteX5277" fmla="*/ 280194 w 6435725"/>
              <a:gd name="connsiteY5277" fmla="*/ 2608526 h 6857998"/>
              <a:gd name="connsiteX5278" fmla="*/ 278871 w 6435725"/>
              <a:gd name="connsiteY5278" fmla="*/ 2604293 h 6857998"/>
              <a:gd name="connsiteX5279" fmla="*/ 277548 w 6435725"/>
              <a:gd name="connsiteY5279" fmla="*/ 2599796 h 6857998"/>
              <a:gd name="connsiteX5280" fmla="*/ 275696 w 6435725"/>
              <a:gd name="connsiteY5280" fmla="*/ 2595827 h 6857998"/>
              <a:gd name="connsiteX5281" fmla="*/ 273844 w 6435725"/>
              <a:gd name="connsiteY5281" fmla="*/ 2591594 h 6857998"/>
              <a:gd name="connsiteX5282" fmla="*/ 271462 w 6435725"/>
              <a:gd name="connsiteY5282" fmla="*/ 2587625 h 6857998"/>
              <a:gd name="connsiteX5283" fmla="*/ 269081 w 6435725"/>
              <a:gd name="connsiteY5283" fmla="*/ 2583921 h 6857998"/>
              <a:gd name="connsiteX5284" fmla="*/ 265906 w 6435725"/>
              <a:gd name="connsiteY5284" fmla="*/ 2580216 h 6857998"/>
              <a:gd name="connsiteX5285" fmla="*/ 262996 w 6435725"/>
              <a:gd name="connsiteY5285" fmla="*/ 2576512 h 6857998"/>
              <a:gd name="connsiteX5286" fmla="*/ 259556 w 6435725"/>
              <a:gd name="connsiteY5286" fmla="*/ 2573073 h 6857998"/>
              <a:gd name="connsiteX5287" fmla="*/ 255587 w 6435725"/>
              <a:gd name="connsiteY5287" fmla="*/ 2569897 h 6857998"/>
              <a:gd name="connsiteX5288" fmla="*/ 251619 w 6435725"/>
              <a:gd name="connsiteY5288" fmla="*/ 2566723 h 6857998"/>
              <a:gd name="connsiteX5289" fmla="*/ 247121 w 6435725"/>
              <a:gd name="connsiteY5289" fmla="*/ 2563548 h 6857998"/>
              <a:gd name="connsiteX5290" fmla="*/ 242623 w 6435725"/>
              <a:gd name="connsiteY5290" fmla="*/ 2560902 h 6857998"/>
              <a:gd name="connsiteX5291" fmla="*/ 223573 w 6435725"/>
              <a:gd name="connsiteY5291" fmla="*/ 2553494 h 6857998"/>
              <a:gd name="connsiteX5292" fmla="*/ 225160 w 6435725"/>
              <a:gd name="connsiteY5292" fmla="*/ 2551376 h 6857998"/>
              <a:gd name="connsiteX5293" fmla="*/ 226483 w 6435725"/>
              <a:gd name="connsiteY5293" fmla="*/ 2548996 h 6857998"/>
              <a:gd name="connsiteX5294" fmla="*/ 227277 w 6435725"/>
              <a:gd name="connsiteY5294" fmla="*/ 2546086 h 6857998"/>
              <a:gd name="connsiteX5295" fmla="*/ 228071 w 6435725"/>
              <a:gd name="connsiteY5295" fmla="*/ 2543439 h 6857998"/>
              <a:gd name="connsiteX5296" fmla="*/ 229658 w 6435725"/>
              <a:gd name="connsiteY5296" fmla="*/ 2537354 h 6857998"/>
              <a:gd name="connsiteX5297" fmla="*/ 231246 w 6435725"/>
              <a:gd name="connsiteY5297" fmla="*/ 2530740 h 6857998"/>
              <a:gd name="connsiteX5298" fmla="*/ 233627 w 6435725"/>
              <a:gd name="connsiteY5298" fmla="*/ 2517775 h 6857998"/>
              <a:gd name="connsiteX5299" fmla="*/ 235214 w 6435725"/>
              <a:gd name="connsiteY5299" fmla="*/ 2511689 h 6857998"/>
              <a:gd name="connsiteX5300" fmla="*/ 237067 w 6435725"/>
              <a:gd name="connsiteY5300" fmla="*/ 2506133 h 6857998"/>
              <a:gd name="connsiteX5301" fmla="*/ 238389 w 6435725"/>
              <a:gd name="connsiteY5301" fmla="*/ 2503487 h 6857998"/>
              <a:gd name="connsiteX5302" fmla="*/ 239448 w 6435725"/>
              <a:gd name="connsiteY5302" fmla="*/ 2501371 h 6857998"/>
              <a:gd name="connsiteX5303" fmla="*/ 241035 w 6435725"/>
              <a:gd name="connsiteY5303" fmla="*/ 2499254 h 6857998"/>
              <a:gd name="connsiteX5304" fmla="*/ 242887 w 6435725"/>
              <a:gd name="connsiteY5304" fmla="*/ 2497402 h 6857998"/>
              <a:gd name="connsiteX5305" fmla="*/ 244739 w 6435725"/>
              <a:gd name="connsiteY5305" fmla="*/ 2495549 h 6857998"/>
              <a:gd name="connsiteX5306" fmla="*/ 247121 w 6435725"/>
              <a:gd name="connsiteY5306" fmla="*/ 2494227 h 6857998"/>
              <a:gd name="connsiteX5307" fmla="*/ 249767 w 6435725"/>
              <a:gd name="connsiteY5307" fmla="*/ 2493433 h 6857998"/>
              <a:gd name="connsiteX5308" fmla="*/ 252412 w 6435725"/>
              <a:gd name="connsiteY5308" fmla="*/ 2492639 h 6857998"/>
              <a:gd name="connsiteX5309" fmla="*/ 255587 w 6435725"/>
              <a:gd name="connsiteY5309" fmla="*/ 2492375 h 6857998"/>
              <a:gd name="connsiteX5310" fmla="*/ 259027 w 6435725"/>
              <a:gd name="connsiteY5310" fmla="*/ 2492375 h 6857998"/>
              <a:gd name="connsiteX5311" fmla="*/ 262996 w 6435725"/>
              <a:gd name="connsiteY5311" fmla="*/ 2492904 h 6857998"/>
              <a:gd name="connsiteX5312" fmla="*/ 266964 w 6435725"/>
              <a:gd name="connsiteY5312" fmla="*/ 2493962 h 6857998"/>
              <a:gd name="connsiteX5313" fmla="*/ 271462 w 6435725"/>
              <a:gd name="connsiteY5313" fmla="*/ 2495549 h 6857998"/>
              <a:gd name="connsiteX5314" fmla="*/ 276754 w 6435725"/>
              <a:gd name="connsiteY5314" fmla="*/ 2497667 h 6857998"/>
              <a:gd name="connsiteX5315" fmla="*/ 282310 w 6435725"/>
              <a:gd name="connsiteY5315" fmla="*/ 2500048 h 6857998"/>
              <a:gd name="connsiteX5316" fmla="*/ 288131 w 6435725"/>
              <a:gd name="connsiteY5316" fmla="*/ 2503223 h 6857998"/>
              <a:gd name="connsiteX5317" fmla="*/ 289719 w 6435725"/>
              <a:gd name="connsiteY5317" fmla="*/ 2503752 h 6857998"/>
              <a:gd name="connsiteX5318" fmla="*/ 290777 w 6435725"/>
              <a:gd name="connsiteY5318" fmla="*/ 2504281 h 6857998"/>
              <a:gd name="connsiteX5319" fmla="*/ 292364 w 6435725"/>
              <a:gd name="connsiteY5319" fmla="*/ 2504281 h 6857998"/>
              <a:gd name="connsiteX5320" fmla="*/ 293687 w 6435725"/>
              <a:gd name="connsiteY5320" fmla="*/ 2504810 h 6857998"/>
              <a:gd name="connsiteX5321" fmla="*/ 294746 w 6435725"/>
              <a:gd name="connsiteY5321" fmla="*/ 2504281 h 6857998"/>
              <a:gd name="connsiteX5322" fmla="*/ 296069 w 6435725"/>
              <a:gd name="connsiteY5322" fmla="*/ 2504017 h 6857998"/>
              <a:gd name="connsiteX5323" fmla="*/ 298450 w 6435725"/>
              <a:gd name="connsiteY5323" fmla="*/ 2502958 h 6857998"/>
              <a:gd name="connsiteX5324" fmla="*/ 300302 w 6435725"/>
              <a:gd name="connsiteY5324" fmla="*/ 2501106 h 6857998"/>
              <a:gd name="connsiteX5325" fmla="*/ 302419 w 6435725"/>
              <a:gd name="connsiteY5325" fmla="*/ 2498460 h 6857998"/>
              <a:gd name="connsiteX5326" fmla="*/ 304006 w 6435725"/>
              <a:gd name="connsiteY5326" fmla="*/ 2496079 h 6857998"/>
              <a:gd name="connsiteX5327" fmla="*/ 305594 w 6435725"/>
              <a:gd name="connsiteY5327" fmla="*/ 2492904 h 6857998"/>
              <a:gd name="connsiteX5328" fmla="*/ 306917 w 6435725"/>
              <a:gd name="connsiteY5328" fmla="*/ 2489994 h 6857998"/>
              <a:gd name="connsiteX5329" fmla="*/ 307710 w 6435725"/>
              <a:gd name="connsiteY5329" fmla="*/ 2486818 h 6857998"/>
              <a:gd name="connsiteX5330" fmla="*/ 308239 w 6435725"/>
              <a:gd name="connsiteY5330" fmla="*/ 2483909 h 6857998"/>
              <a:gd name="connsiteX5331" fmla="*/ 309033 w 6435725"/>
              <a:gd name="connsiteY5331" fmla="*/ 2480998 h 6857998"/>
              <a:gd name="connsiteX5332" fmla="*/ 309033 w 6435725"/>
              <a:gd name="connsiteY5332" fmla="*/ 2478352 h 6857998"/>
              <a:gd name="connsiteX5333" fmla="*/ 309033 w 6435725"/>
              <a:gd name="connsiteY5333" fmla="*/ 2476235 h 6857998"/>
              <a:gd name="connsiteX5334" fmla="*/ 308239 w 6435725"/>
              <a:gd name="connsiteY5334" fmla="*/ 2474383 h 6857998"/>
              <a:gd name="connsiteX5335" fmla="*/ 307446 w 6435725"/>
              <a:gd name="connsiteY5335" fmla="*/ 2473325 h 6857998"/>
              <a:gd name="connsiteX5336" fmla="*/ 303212 w 6435725"/>
              <a:gd name="connsiteY5336" fmla="*/ 2469356 h 6857998"/>
              <a:gd name="connsiteX5337" fmla="*/ 299244 w 6435725"/>
              <a:gd name="connsiteY5337" fmla="*/ 2465388 h 6857998"/>
              <a:gd name="connsiteX5338" fmla="*/ 296069 w 6435725"/>
              <a:gd name="connsiteY5338" fmla="*/ 2461418 h 6857998"/>
              <a:gd name="connsiteX5339" fmla="*/ 292894 w 6435725"/>
              <a:gd name="connsiteY5339" fmla="*/ 2457714 h 6857998"/>
              <a:gd name="connsiteX5340" fmla="*/ 290777 w 6435725"/>
              <a:gd name="connsiteY5340" fmla="*/ 2453746 h 6857998"/>
              <a:gd name="connsiteX5341" fmla="*/ 288925 w 6435725"/>
              <a:gd name="connsiteY5341" fmla="*/ 2450042 h 6857998"/>
              <a:gd name="connsiteX5342" fmla="*/ 287602 w 6435725"/>
              <a:gd name="connsiteY5342" fmla="*/ 2446072 h 6857998"/>
              <a:gd name="connsiteX5343" fmla="*/ 286279 w 6435725"/>
              <a:gd name="connsiteY5343" fmla="*/ 2442369 h 6857998"/>
              <a:gd name="connsiteX5344" fmla="*/ 285750 w 6435725"/>
              <a:gd name="connsiteY5344" fmla="*/ 2438399 h 6857998"/>
              <a:gd name="connsiteX5345" fmla="*/ 285221 w 6435725"/>
              <a:gd name="connsiteY5345" fmla="*/ 2434695 h 6857998"/>
              <a:gd name="connsiteX5346" fmla="*/ 285221 w 6435725"/>
              <a:gd name="connsiteY5346" fmla="*/ 2430991 h 6857998"/>
              <a:gd name="connsiteX5347" fmla="*/ 285750 w 6435725"/>
              <a:gd name="connsiteY5347" fmla="*/ 2427287 h 6857998"/>
              <a:gd name="connsiteX5348" fmla="*/ 286279 w 6435725"/>
              <a:gd name="connsiteY5348" fmla="*/ 2423319 h 6857998"/>
              <a:gd name="connsiteX5349" fmla="*/ 286808 w 6435725"/>
              <a:gd name="connsiteY5349" fmla="*/ 2419614 h 6857998"/>
              <a:gd name="connsiteX5350" fmla="*/ 287867 w 6435725"/>
              <a:gd name="connsiteY5350" fmla="*/ 2415910 h 6857998"/>
              <a:gd name="connsiteX5351" fmla="*/ 288925 w 6435725"/>
              <a:gd name="connsiteY5351" fmla="*/ 2412206 h 6857998"/>
              <a:gd name="connsiteX5352" fmla="*/ 291835 w 6435725"/>
              <a:gd name="connsiteY5352" fmla="*/ 2404798 h 6857998"/>
              <a:gd name="connsiteX5353" fmla="*/ 294746 w 6435725"/>
              <a:gd name="connsiteY5353" fmla="*/ 2397389 h 6857998"/>
              <a:gd name="connsiteX5354" fmla="*/ 301625 w 6435725"/>
              <a:gd name="connsiteY5354" fmla="*/ 2382837 h 6857998"/>
              <a:gd name="connsiteX5355" fmla="*/ 304271 w 6435725"/>
              <a:gd name="connsiteY5355" fmla="*/ 2375429 h 6857998"/>
              <a:gd name="connsiteX5356" fmla="*/ 307181 w 6435725"/>
              <a:gd name="connsiteY5356" fmla="*/ 2368021 h 6857998"/>
              <a:gd name="connsiteX5357" fmla="*/ 307975 w 6435725"/>
              <a:gd name="connsiteY5357" fmla="*/ 2364316 h 6857998"/>
              <a:gd name="connsiteX5358" fmla="*/ 309033 w 6435725"/>
              <a:gd name="connsiteY5358" fmla="*/ 2360612 h 6857998"/>
              <a:gd name="connsiteX5359" fmla="*/ 309562 w 6435725"/>
              <a:gd name="connsiteY5359" fmla="*/ 2356644 h 6857998"/>
              <a:gd name="connsiteX5360" fmla="*/ 309827 w 6435725"/>
              <a:gd name="connsiteY5360" fmla="*/ 2352939 h 6857998"/>
              <a:gd name="connsiteX5361" fmla="*/ 310621 w 6435725"/>
              <a:gd name="connsiteY5361" fmla="*/ 2347383 h 6857998"/>
              <a:gd name="connsiteX5362" fmla="*/ 311414 w 6435725"/>
              <a:gd name="connsiteY5362" fmla="*/ 2341826 h 6857998"/>
              <a:gd name="connsiteX5363" fmla="*/ 313796 w 6435725"/>
              <a:gd name="connsiteY5363" fmla="*/ 2330713 h 6857998"/>
              <a:gd name="connsiteX5364" fmla="*/ 314325 w 6435725"/>
              <a:gd name="connsiteY5364" fmla="*/ 2321718 h 6857998"/>
              <a:gd name="connsiteX5365" fmla="*/ 314325 w 6435725"/>
              <a:gd name="connsiteY5365" fmla="*/ 2312722 h 6857998"/>
              <a:gd name="connsiteX5366" fmla="*/ 313796 w 6435725"/>
              <a:gd name="connsiteY5366" fmla="*/ 2308489 h 6857998"/>
              <a:gd name="connsiteX5367" fmla="*/ 313531 w 6435725"/>
              <a:gd name="connsiteY5367" fmla="*/ 2304520 h 6857998"/>
              <a:gd name="connsiteX5368" fmla="*/ 312738 w 6435725"/>
              <a:gd name="connsiteY5368" fmla="*/ 2300552 h 6857998"/>
              <a:gd name="connsiteX5369" fmla="*/ 311414 w 6435725"/>
              <a:gd name="connsiteY5369" fmla="*/ 2296848 h 6857998"/>
              <a:gd name="connsiteX5370" fmla="*/ 309827 w 6435725"/>
              <a:gd name="connsiteY5370" fmla="*/ 2293144 h 6857998"/>
              <a:gd name="connsiteX5371" fmla="*/ 307710 w 6435725"/>
              <a:gd name="connsiteY5371" fmla="*/ 2289968 h 6857998"/>
              <a:gd name="connsiteX5372" fmla="*/ 305329 w 6435725"/>
              <a:gd name="connsiteY5372" fmla="*/ 2286793 h 6857998"/>
              <a:gd name="connsiteX5373" fmla="*/ 302154 w 6435725"/>
              <a:gd name="connsiteY5373" fmla="*/ 2284412 h 6857998"/>
              <a:gd name="connsiteX5374" fmla="*/ 298450 w 6435725"/>
              <a:gd name="connsiteY5374" fmla="*/ 2282295 h 6857998"/>
              <a:gd name="connsiteX5375" fmla="*/ 294217 w 6435725"/>
              <a:gd name="connsiteY5375" fmla="*/ 2280178 h 6857998"/>
              <a:gd name="connsiteX5376" fmla="*/ 288925 w 6435725"/>
              <a:gd name="connsiteY5376" fmla="*/ 2278856 h 6857998"/>
              <a:gd name="connsiteX5377" fmla="*/ 283104 w 6435725"/>
              <a:gd name="connsiteY5377" fmla="*/ 2278062 h 6857998"/>
              <a:gd name="connsiteX5378" fmla="*/ 284956 w 6435725"/>
              <a:gd name="connsiteY5378" fmla="*/ 2284412 h 6857998"/>
              <a:gd name="connsiteX5379" fmla="*/ 286279 w 6435725"/>
              <a:gd name="connsiteY5379" fmla="*/ 2290497 h 6857998"/>
              <a:gd name="connsiteX5380" fmla="*/ 286808 w 6435725"/>
              <a:gd name="connsiteY5380" fmla="*/ 2296054 h 6857998"/>
              <a:gd name="connsiteX5381" fmla="*/ 286808 w 6435725"/>
              <a:gd name="connsiteY5381" fmla="*/ 2301080 h 6857998"/>
              <a:gd name="connsiteX5382" fmla="*/ 286279 w 6435725"/>
              <a:gd name="connsiteY5382" fmla="*/ 2305313 h 6857998"/>
              <a:gd name="connsiteX5383" fmla="*/ 284956 w 6435725"/>
              <a:gd name="connsiteY5383" fmla="*/ 2309018 h 6857998"/>
              <a:gd name="connsiteX5384" fmla="*/ 284162 w 6435725"/>
              <a:gd name="connsiteY5384" fmla="*/ 2310605 h 6857998"/>
              <a:gd name="connsiteX5385" fmla="*/ 283104 w 6435725"/>
              <a:gd name="connsiteY5385" fmla="*/ 2312193 h 6857998"/>
              <a:gd name="connsiteX5386" fmla="*/ 282310 w 6435725"/>
              <a:gd name="connsiteY5386" fmla="*/ 2313252 h 6857998"/>
              <a:gd name="connsiteX5387" fmla="*/ 280987 w 6435725"/>
              <a:gd name="connsiteY5387" fmla="*/ 2314575 h 6857998"/>
              <a:gd name="connsiteX5388" fmla="*/ 279400 w 6435725"/>
              <a:gd name="connsiteY5388" fmla="*/ 2315897 h 6857998"/>
              <a:gd name="connsiteX5389" fmla="*/ 278077 w 6435725"/>
              <a:gd name="connsiteY5389" fmla="*/ 2316691 h 6857998"/>
              <a:gd name="connsiteX5390" fmla="*/ 274637 w 6435725"/>
              <a:gd name="connsiteY5390" fmla="*/ 2318279 h 6857998"/>
              <a:gd name="connsiteX5391" fmla="*/ 270669 w 6435725"/>
              <a:gd name="connsiteY5391" fmla="*/ 2319073 h 6857998"/>
              <a:gd name="connsiteX5392" fmla="*/ 266171 w 6435725"/>
              <a:gd name="connsiteY5392" fmla="*/ 2319867 h 6857998"/>
              <a:gd name="connsiteX5393" fmla="*/ 261408 w 6435725"/>
              <a:gd name="connsiteY5393" fmla="*/ 2319867 h 6857998"/>
              <a:gd name="connsiteX5394" fmla="*/ 256117 w 6435725"/>
              <a:gd name="connsiteY5394" fmla="*/ 2319073 h 6857998"/>
              <a:gd name="connsiteX5395" fmla="*/ 250296 w 6435725"/>
              <a:gd name="connsiteY5395" fmla="*/ 2318279 h 6857998"/>
              <a:gd name="connsiteX5396" fmla="*/ 244211 w 6435725"/>
              <a:gd name="connsiteY5396" fmla="*/ 2316956 h 6857998"/>
              <a:gd name="connsiteX5397" fmla="*/ 240506 w 6435725"/>
              <a:gd name="connsiteY5397" fmla="*/ 2315897 h 6857998"/>
              <a:gd name="connsiteX5398" fmla="*/ 236802 w 6435725"/>
              <a:gd name="connsiteY5398" fmla="*/ 2314575 h 6857998"/>
              <a:gd name="connsiteX5399" fmla="*/ 233363 w 6435725"/>
              <a:gd name="connsiteY5399" fmla="*/ 2313252 h 6857998"/>
              <a:gd name="connsiteX5400" fmla="*/ 229923 w 6435725"/>
              <a:gd name="connsiteY5400" fmla="*/ 2311399 h 6857998"/>
              <a:gd name="connsiteX5401" fmla="*/ 226748 w 6435725"/>
              <a:gd name="connsiteY5401" fmla="*/ 2309548 h 6857998"/>
              <a:gd name="connsiteX5402" fmla="*/ 223573 w 6435725"/>
              <a:gd name="connsiteY5402" fmla="*/ 2307695 h 6857998"/>
              <a:gd name="connsiteX5403" fmla="*/ 217487 w 6435725"/>
              <a:gd name="connsiteY5403" fmla="*/ 2303197 h 6857998"/>
              <a:gd name="connsiteX5404" fmla="*/ 211667 w 6435725"/>
              <a:gd name="connsiteY5404" fmla="*/ 2298170 h 6857998"/>
              <a:gd name="connsiteX5405" fmla="*/ 206375 w 6435725"/>
              <a:gd name="connsiteY5405" fmla="*/ 2292878 h 6857998"/>
              <a:gd name="connsiteX5406" fmla="*/ 201612 w 6435725"/>
              <a:gd name="connsiteY5406" fmla="*/ 2286793 h 6857998"/>
              <a:gd name="connsiteX5407" fmla="*/ 196585 w 6435725"/>
              <a:gd name="connsiteY5407" fmla="*/ 2280972 h 6857998"/>
              <a:gd name="connsiteX5408" fmla="*/ 180975 w 6435725"/>
              <a:gd name="connsiteY5408" fmla="*/ 2263774 h 6857998"/>
              <a:gd name="connsiteX5409" fmla="*/ 171450 w 6435725"/>
              <a:gd name="connsiteY5409" fmla="*/ 2254249 h 6857998"/>
              <a:gd name="connsiteX5410" fmla="*/ 167746 w 6435725"/>
              <a:gd name="connsiteY5410" fmla="*/ 2249223 h 6857998"/>
              <a:gd name="connsiteX5411" fmla="*/ 164042 w 6435725"/>
              <a:gd name="connsiteY5411" fmla="*/ 2243930 h 6857998"/>
              <a:gd name="connsiteX5412" fmla="*/ 161131 w 6435725"/>
              <a:gd name="connsiteY5412" fmla="*/ 2238375 h 6857998"/>
              <a:gd name="connsiteX5413" fmla="*/ 160338 w 6435725"/>
              <a:gd name="connsiteY5413" fmla="*/ 2235729 h 6857998"/>
              <a:gd name="connsiteX5414" fmla="*/ 159279 w 6435725"/>
              <a:gd name="connsiteY5414" fmla="*/ 2232818 h 6857998"/>
              <a:gd name="connsiteX5415" fmla="*/ 158485 w 6435725"/>
              <a:gd name="connsiteY5415" fmla="*/ 2229908 h 6857998"/>
              <a:gd name="connsiteX5416" fmla="*/ 158221 w 6435725"/>
              <a:gd name="connsiteY5416" fmla="*/ 2226733 h 6857998"/>
              <a:gd name="connsiteX5417" fmla="*/ 157956 w 6435725"/>
              <a:gd name="connsiteY5417" fmla="*/ 2223558 h 6857998"/>
              <a:gd name="connsiteX5418" fmla="*/ 158221 w 6435725"/>
              <a:gd name="connsiteY5418" fmla="*/ 2220648 h 6857998"/>
              <a:gd name="connsiteX5419" fmla="*/ 158485 w 6435725"/>
              <a:gd name="connsiteY5419" fmla="*/ 2217208 h 6857998"/>
              <a:gd name="connsiteX5420" fmla="*/ 159014 w 6435725"/>
              <a:gd name="connsiteY5420" fmla="*/ 2213769 h 6857998"/>
              <a:gd name="connsiteX5421" fmla="*/ 160073 w 6435725"/>
              <a:gd name="connsiteY5421" fmla="*/ 2210329 h 6857998"/>
              <a:gd name="connsiteX5422" fmla="*/ 161131 w 6435725"/>
              <a:gd name="connsiteY5422" fmla="*/ 2206889 h 6857998"/>
              <a:gd name="connsiteX5423" fmla="*/ 168275 w 6435725"/>
              <a:gd name="connsiteY5423" fmla="*/ 2214033 h 6857998"/>
              <a:gd name="connsiteX5424" fmla="*/ 175419 w 6435725"/>
              <a:gd name="connsiteY5424" fmla="*/ 2220648 h 6857998"/>
              <a:gd name="connsiteX5425" fmla="*/ 178858 w 6435725"/>
              <a:gd name="connsiteY5425" fmla="*/ 2223293 h 6857998"/>
              <a:gd name="connsiteX5426" fmla="*/ 181769 w 6435725"/>
              <a:gd name="connsiteY5426" fmla="*/ 2225410 h 6857998"/>
              <a:gd name="connsiteX5427" fmla="*/ 184944 w 6435725"/>
              <a:gd name="connsiteY5427" fmla="*/ 2226998 h 6857998"/>
              <a:gd name="connsiteX5428" fmla="*/ 187589 w 6435725"/>
              <a:gd name="connsiteY5428" fmla="*/ 2228056 h 6857998"/>
              <a:gd name="connsiteX5429" fmla="*/ 188912 w 6435725"/>
              <a:gd name="connsiteY5429" fmla="*/ 2228320 h 6857998"/>
              <a:gd name="connsiteX5430" fmla="*/ 190500 w 6435725"/>
              <a:gd name="connsiteY5430" fmla="*/ 2228320 h 6857998"/>
              <a:gd name="connsiteX5431" fmla="*/ 191558 w 6435725"/>
              <a:gd name="connsiteY5431" fmla="*/ 2228056 h 6857998"/>
              <a:gd name="connsiteX5432" fmla="*/ 192617 w 6435725"/>
              <a:gd name="connsiteY5432" fmla="*/ 2227262 h 6857998"/>
              <a:gd name="connsiteX5433" fmla="*/ 193675 w 6435725"/>
              <a:gd name="connsiteY5433" fmla="*/ 2226733 h 6857998"/>
              <a:gd name="connsiteX5434" fmla="*/ 194998 w 6435725"/>
              <a:gd name="connsiteY5434" fmla="*/ 2225675 h 6857998"/>
              <a:gd name="connsiteX5435" fmla="*/ 196056 w 6435725"/>
              <a:gd name="connsiteY5435" fmla="*/ 2224616 h 6857998"/>
              <a:gd name="connsiteX5436" fmla="*/ 196850 w 6435725"/>
              <a:gd name="connsiteY5436" fmla="*/ 2223029 h 6857998"/>
              <a:gd name="connsiteX5437" fmla="*/ 197908 w 6435725"/>
              <a:gd name="connsiteY5437" fmla="*/ 2221177 h 6857998"/>
              <a:gd name="connsiteX5438" fmla="*/ 198702 w 6435725"/>
              <a:gd name="connsiteY5438" fmla="*/ 2219060 h 6857998"/>
              <a:gd name="connsiteX5439" fmla="*/ 200025 w 6435725"/>
              <a:gd name="connsiteY5439" fmla="*/ 2214033 h 6857998"/>
              <a:gd name="connsiteX5440" fmla="*/ 201083 w 6435725"/>
              <a:gd name="connsiteY5440" fmla="*/ 2207683 h 6857998"/>
              <a:gd name="connsiteX5441" fmla="*/ 201877 w 6435725"/>
              <a:gd name="connsiteY5441" fmla="*/ 2199746 h 6857998"/>
              <a:gd name="connsiteX5442" fmla="*/ 201612 w 6435725"/>
              <a:gd name="connsiteY5442" fmla="*/ 2195777 h 6857998"/>
              <a:gd name="connsiteX5443" fmla="*/ 201612 w 6435725"/>
              <a:gd name="connsiteY5443" fmla="*/ 2192337 h 6857998"/>
              <a:gd name="connsiteX5444" fmla="*/ 201612 w 6435725"/>
              <a:gd name="connsiteY5444" fmla="*/ 2189162 h 6857998"/>
              <a:gd name="connsiteX5445" fmla="*/ 201877 w 6435725"/>
              <a:gd name="connsiteY5445" fmla="*/ 2186517 h 6857998"/>
              <a:gd name="connsiteX5446" fmla="*/ 202406 w 6435725"/>
              <a:gd name="connsiteY5446" fmla="*/ 2184400 h 6857998"/>
              <a:gd name="connsiteX5447" fmla="*/ 202935 w 6435725"/>
              <a:gd name="connsiteY5447" fmla="*/ 2182548 h 6857998"/>
              <a:gd name="connsiteX5448" fmla="*/ 203994 w 6435725"/>
              <a:gd name="connsiteY5448" fmla="*/ 2180696 h 6857998"/>
              <a:gd name="connsiteX5449" fmla="*/ 204787 w 6435725"/>
              <a:gd name="connsiteY5449" fmla="*/ 2179372 h 6857998"/>
              <a:gd name="connsiteX5450" fmla="*/ 206110 w 6435725"/>
              <a:gd name="connsiteY5450" fmla="*/ 2178579 h 6857998"/>
              <a:gd name="connsiteX5451" fmla="*/ 207433 w 6435725"/>
              <a:gd name="connsiteY5451" fmla="*/ 2177785 h 6857998"/>
              <a:gd name="connsiteX5452" fmla="*/ 208492 w 6435725"/>
              <a:gd name="connsiteY5452" fmla="*/ 2177256 h 6857998"/>
              <a:gd name="connsiteX5453" fmla="*/ 210079 w 6435725"/>
              <a:gd name="connsiteY5453" fmla="*/ 2176992 h 6857998"/>
              <a:gd name="connsiteX5454" fmla="*/ 213519 w 6435725"/>
              <a:gd name="connsiteY5454" fmla="*/ 2176992 h 6857998"/>
              <a:gd name="connsiteX5455" fmla="*/ 217223 w 6435725"/>
              <a:gd name="connsiteY5455" fmla="*/ 2177256 h 6857998"/>
              <a:gd name="connsiteX5456" fmla="*/ 220927 w 6435725"/>
              <a:gd name="connsiteY5456" fmla="*/ 2178314 h 6857998"/>
              <a:gd name="connsiteX5457" fmla="*/ 224896 w 6435725"/>
              <a:gd name="connsiteY5457" fmla="*/ 2179372 h 6857998"/>
              <a:gd name="connsiteX5458" fmla="*/ 228600 w 6435725"/>
              <a:gd name="connsiteY5458" fmla="*/ 2180431 h 6857998"/>
              <a:gd name="connsiteX5459" fmla="*/ 232304 w 6435725"/>
              <a:gd name="connsiteY5459" fmla="*/ 2180961 h 6857998"/>
              <a:gd name="connsiteX5460" fmla="*/ 236008 w 6435725"/>
              <a:gd name="connsiteY5460" fmla="*/ 2181489 h 6857998"/>
              <a:gd name="connsiteX5461" fmla="*/ 237331 w 6435725"/>
              <a:gd name="connsiteY5461" fmla="*/ 2181225 h 6857998"/>
              <a:gd name="connsiteX5462" fmla="*/ 238919 w 6435725"/>
              <a:gd name="connsiteY5462" fmla="*/ 2181225 h 6857998"/>
              <a:gd name="connsiteX5463" fmla="*/ 240506 w 6435725"/>
              <a:gd name="connsiteY5463" fmla="*/ 2180696 h 6857998"/>
              <a:gd name="connsiteX5464" fmla="*/ 241829 w 6435725"/>
              <a:gd name="connsiteY5464" fmla="*/ 2180166 h 6857998"/>
              <a:gd name="connsiteX5465" fmla="*/ 242887 w 6435725"/>
              <a:gd name="connsiteY5465" fmla="*/ 2179372 h 6857998"/>
              <a:gd name="connsiteX5466" fmla="*/ 244211 w 6435725"/>
              <a:gd name="connsiteY5466" fmla="*/ 2178314 h 6857998"/>
              <a:gd name="connsiteX5467" fmla="*/ 247121 w 6435725"/>
              <a:gd name="connsiteY5467" fmla="*/ 2177256 h 6857998"/>
              <a:gd name="connsiteX5468" fmla="*/ 250561 w 6435725"/>
              <a:gd name="connsiteY5468" fmla="*/ 2176462 h 6857998"/>
              <a:gd name="connsiteX5469" fmla="*/ 253735 w 6435725"/>
              <a:gd name="connsiteY5469" fmla="*/ 2175404 h 6857998"/>
              <a:gd name="connsiteX5470" fmla="*/ 256381 w 6435725"/>
              <a:gd name="connsiteY5470" fmla="*/ 2174081 h 6857998"/>
              <a:gd name="connsiteX5471" fmla="*/ 259292 w 6435725"/>
              <a:gd name="connsiteY5471" fmla="*/ 2172758 h 6857998"/>
              <a:gd name="connsiteX5472" fmla="*/ 261673 w 6435725"/>
              <a:gd name="connsiteY5472" fmla="*/ 2171171 h 6857998"/>
              <a:gd name="connsiteX5473" fmla="*/ 264054 w 6435725"/>
              <a:gd name="connsiteY5473" fmla="*/ 2169582 h 6857998"/>
              <a:gd name="connsiteX5474" fmla="*/ 266700 w 6435725"/>
              <a:gd name="connsiteY5474" fmla="*/ 2167466 h 6857998"/>
              <a:gd name="connsiteX5475" fmla="*/ 268817 w 6435725"/>
              <a:gd name="connsiteY5475" fmla="*/ 2165615 h 6857998"/>
              <a:gd name="connsiteX5476" fmla="*/ 270933 w 6435725"/>
              <a:gd name="connsiteY5476" fmla="*/ 2163497 h 6857998"/>
              <a:gd name="connsiteX5477" fmla="*/ 274902 w 6435725"/>
              <a:gd name="connsiteY5477" fmla="*/ 2158471 h 6857998"/>
              <a:gd name="connsiteX5478" fmla="*/ 278342 w 6435725"/>
              <a:gd name="connsiteY5478" fmla="*/ 2153444 h 6857998"/>
              <a:gd name="connsiteX5479" fmla="*/ 281517 w 6435725"/>
              <a:gd name="connsiteY5479" fmla="*/ 2147094 h 6857998"/>
              <a:gd name="connsiteX5480" fmla="*/ 283104 w 6435725"/>
              <a:gd name="connsiteY5480" fmla="*/ 2144448 h 6857998"/>
              <a:gd name="connsiteX5481" fmla="*/ 285221 w 6435725"/>
              <a:gd name="connsiteY5481" fmla="*/ 2141273 h 6857998"/>
              <a:gd name="connsiteX5482" fmla="*/ 287602 w 6435725"/>
              <a:gd name="connsiteY5482" fmla="*/ 2138627 h 6857998"/>
              <a:gd name="connsiteX5483" fmla="*/ 290248 w 6435725"/>
              <a:gd name="connsiteY5483" fmla="*/ 2135716 h 6857998"/>
              <a:gd name="connsiteX5484" fmla="*/ 291835 w 6435725"/>
              <a:gd name="connsiteY5484" fmla="*/ 2134923 h 6857998"/>
              <a:gd name="connsiteX5485" fmla="*/ 293423 w 6435725"/>
              <a:gd name="connsiteY5485" fmla="*/ 2134393 h 6857998"/>
              <a:gd name="connsiteX5486" fmla="*/ 294746 w 6435725"/>
              <a:gd name="connsiteY5486" fmla="*/ 2133600 h 6857998"/>
              <a:gd name="connsiteX5487" fmla="*/ 296333 w 6435725"/>
              <a:gd name="connsiteY5487" fmla="*/ 2133335 h 6857998"/>
              <a:gd name="connsiteX5488" fmla="*/ 297921 w 6435725"/>
              <a:gd name="connsiteY5488" fmla="*/ 2133335 h 6857998"/>
              <a:gd name="connsiteX5489" fmla="*/ 299508 w 6435725"/>
              <a:gd name="connsiteY5489" fmla="*/ 2133864 h 6857998"/>
              <a:gd name="connsiteX5490" fmla="*/ 301096 w 6435725"/>
              <a:gd name="connsiteY5490" fmla="*/ 2134923 h 6857998"/>
              <a:gd name="connsiteX5491" fmla="*/ 302419 w 6435725"/>
              <a:gd name="connsiteY5491" fmla="*/ 2136246 h 6857998"/>
              <a:gd name="connsiteX5492" fmla="*/ 304271 w 6435725"/>
              <a:gd name="connsiteY5492" fmla="*/ 2137833 h 6857998"/>
              <a:gd name="connsiteX5493" fmla="*/ 305594 w 6435725"/>
              <a:gd name="connsiteY5493" fmla="*/ 2139685 h 6857998"/>
              <a:gd name="connsiteX5494" fmla="*/ 306652 w 6435725"/>
              <a:gd name="connsiteY5494" fmla="*/ 2141538 h 6857998"/>
              <a:gd name="connsiteX5495" fmla="*/ 306917 w 6435725"/>
              <a:gd name="connsiteY5495" fmla="*/ 2143389 h 6857998"/>
              <a:gd name="connsiteX5496" fmla="*/ 306917 w 6435725"/>
              <a:gd name="connsiteY5496" fmla="*/ 2145241 h 6857998"/>
              <a:gd name="connsiteX5497" fmla="*/ 306652 w 6435725"/>
              <a:gd name="connsiteY5497" fmla="*/ 2147094 h 6857998"/>
              <a:gd name="connsiteX5498" fmla="*/ 305858 w 6435725"/>
              <a:gd name="connsiteY5498" fmla="*/ 2148945 h 6857998"/>
              <a:gd name="connsiteX5499" fmla="*/ 305329 w 6435725"/>
              <a:gd name="connsiteY5499" fmla="*/ 2150797 h 6857998"/>
              <a:gd name="connsiteX5500" fmla="*/ 302948 w 6435725"/>
              <a:gd name="connsiteY5500" fmla="*/ 2154501 h 6857998"/>
              <a:gd name="connsiteX5501" fmla="*/ 300302 w 6435725"/>
              <a:gd name="connsiteY5501" fmla="*/ 2158206 h 6857998"/>
              <a:gd name="connsiteX5502" fmla="*/ 294481 w 6435725"/>
              <a:gd name="connsiteY5502" fmla="*/ 2164556 h 6857998"/>
              <a:gd name="connsiteX5503" fmla="*/ 300037 w 6435725"/>
              <a:gd name="connsiteY5503" fmla="*/ 2167201 h 6857998"/>
              <a:gd name="connsiteX5504" fmla="*/ 305329 w 6435725"/>
              <a:gd name="connsiteY5504" fmla="*/ 2168790 h 6857998"/>
              <a:gd name="connsiteX5505" fmla="*/ 310092 w 6435725"/>
              <a:gd name="connsiteY5505" fmla="*/ 2169318 h 6857998"/>
              <a:gd name="connsiteX5506" fmla="*/ 314589 w 6435725"/>
              <a:gd name="connsiteY5506" fmla="*/ 2169318 h 6857998"/>
              <a:gd name="connsiteX5507" fmla="*/ 318558 w 6435725"/>
              <a:gd name="connsiteY5507" fmla="*/ 2168790 h 6857998"/>
              <a:gd name="connsiteX5508" fmla="*/ 321998 w 6435725"/>
              <a:gd name="connsiteY5508" fmla="*/ 2167466 h 6857998"/>
              <a:gd name="connsiteX5509" fmla="*/ 325173 w 6435725"/>
              <a:gd name="connsiteY5509" fmla="*/ 2165615 h 6857998"/>
              <a:gd name="connsiteX5510" fmla="*/ 328348 w 6435725"/>
              <a:gd name="connsiteY5510" fmla="*/ 2163497 h 6857998"/>
              <a:gd name="connsiteX5511" fmla="*/ 330994 w 6435725"/>
              <a:gd name="connsiteY5511" fmla="*/ 2160587 h 6857998"/>
              <a:gd name="connsiteX5512" fmla="*/ 333904 w 6435725"/>
              <a:gd name="connsiteY5512" fmla="*/ 2157676 h 6857998"/>
              <a:gd name="connsiteX5513" fmla="*/ 336021 w 6435725"/>
              <a:gd name="connsiteY5513" fmla="*/ 2154237 h 6857998"/>
              <a:gd name="connsiteX5514" fmla="*/ 338402 w 6435725"/>
              <a:gd name="connsiteY5514" fmla="*/ 2150797 h 6857998"/>
              <a:gd name="connsiteX5515" fmla="*/ 342371 w 6435725"/>
              <a:gd name="connsiteY5515" fmla="*/ 2142860 h 6857998"/>
              <a:gd name="connsiteX5516" fmla="*/ 346869 w 6435725"/>
              <a:gd name="connsiteY5516" fmla="*/ 2134923 h 6857998"/>
              <a:gd name="connsiteX5517" fmla="*/ 347662 w 6435725"/>
              <a:gd name="connsiteY5517" fmla="*/ 2130160 h 6857998"/>
              <a:gd name="connsiteX5518" fmla="*/ 348721 w 6435725"/>
              <a:gd name="connsiteY5518" fmla="*/ 2125927 h 6857998"/>
              <a:gd name="connsiteX5519" fmla="*/ 350044 w 6435725"/>
              <a:gd name="connsiteY5519" fmla="*/ 2121693 h 6857998"/>
              <a:gd name="connsiteX5520" fmla="*/ 351631 w 6435725"/>
              <a:gd name="connsiteY5520" fmla="*/ 2117725 h 6857998"/>
              <a:gd name="connsiteX5521" fmla="*/ 353748 w 6435725"/>
              <a:gd name="connsiteY5521" fmla="*/ 2113756 h 6857998"/>
              <a:gd name="connsiteX5522" fmla="*/ 355600 w 6435725"/>
              <a:gd name="connsiteY5522" fmla="*/ 2109787 h 6857998"/>
              <a:gd name="connsiteX5523" fmla="*/ 360362 w 6435725"/>
              <a:gd name="connsiteY5523" fmla="*/ 2102114 h 6857998"/>
              <a:gd name="connsiteX5524" fmla="*/ 365125 w 6435725"/>
              <a:gd name="connsiteY5524" fmla="*/ 2094706 h 6857998"/>
              <a:gd name="connsiteX5525" fmla="*/ 370152 w 6435725"/>
              <a:gd name="connsiteY5525" fmla="*/ 2087562 h 6857998"/>
              <a:gd name="connsiteX5526" fmla="*/ 374915 w 6435725"/>
              <a:gd name="connsiteY5526" fmla="*/ 2080154 h 6857998"/>
              <a:gd name="connsiteX5527" fmla="*/ 379942 w 6435725"/>
              <a:gd name="connsiteY5527" fmla="*/ 2072481 h 6857998"/>
              <a:gd name="connsiteX5528" fmla="*/ 379942 w 6435725"/>
              <a:gd name="connsiteY5528" fmla="*/ 2069571 h 6857998"/>
              <a:gd name="connsiteX5529" fmla="*/ 379942 w 6435725"/>
              <a:gd name="connsiteY5529" fmla="*/ 2066396 h 6857998"/>
              <a:gd name="connsiteX5530" fmla="*/ 380206 w 6435725"/>
              <a:gd name="connsiteY5530" fmla="*/ 2063750 h 6857998"/>
              <a:gd name="connsiteX5531" fmla="*/ 380735 w 6435725"/>
              <a:gd name="connsiteY5531" fmla="*/ 2060840 h 6857998"/>
              <a:gd name="connsiteX5532" fmla="*/ 381529 w 6435725"/>
              <a:gd name="connsiteY5532" fmla="*/ 2058458 h 6857998"/>
              <a:gd name="connsiteX5533" fmla="*/ 382323 w 6435725"/>
              <a:gd name="connsiteY5533" fmla="*/ 2056077 h 6857998"/>
              <a:gd name="connsiteX5534" fmla="*/ 383381 w 6435725"/>
              <a:gd name="connsiteY5534" fmla="*/ 2053431 h 6857998"/>
              <a:gd name="connsiteX5535" fmla="*/ 384439 w 6435725"/>
              <a:gd name="connsiteY5535" fmla="*/ 2051314 h 6857998"/>
              <a:gd name="connsiteX5536" fmla="*/ 387085 w 6435725"/>
              <a:gd name="connsiteY5536" fmla="*/ 2047346 h 6857998"/>
              <a:gd name="connsiteX5537" fmla="*/ 390260 w 6435725"/>
              <a:gd name="connsiteY5537" fmla="*/ 2043906 h 6857998"/>
              <a:gd name="connsiteX5538" fmla="*/ 393700 w 6435725"/>
              <a:gd name="connsiteY5538" fmla="*/ 2040731 h 6857998"/>
              <a:gd name="connsiteX5539" fmla="*/ 397669 w 6435725"/>
              <a:gd name="connsiteY5539" fmla="*/ 2037821 h 6857998"/>
              <a:gd name="connsiteX5540" fmla="*/ 401637 w 6435725"/>
              <a:gd name="connsiteY5540" fmla="*/ 2035175 h 6857998"/>
              <a:gd name="connsiteX5541" fmla="*/ 406135 w 6435725"/>
              <a:gd name="connsiteY5541" fmla="*/ 2032529 h 6857998"/>
              <a:gd name="connsiteX5542" fmla="*/ 414602 w 6435725"/>
              <a:gd name="connsiteY5542" fmla="*/ 2028031 h 6857998"/>
              <a:gd name="connsiteX5543" fmla="*/ 423333 w 6435725"/>
              <a:gd name="connsiteY5543" fmla="*/ 2023269 h 6857998"/>
              <a:gd name="connsiteX5544" fmla="*/ 427302 w 6435725"/>
              <a:gd name="connsiteY5544" fmla="*/ 2021152 h 6857998"/>
              <a:gd name="connsiteX5545" fmla="*/ 431006 w 6435725"/>
              <a:gd name="connsiteY5545" fmla="*/ 2018506 h 6857998"/>
              <a:gd name="connsiteX5546" fmla="*/ 433652 w 6435725"/>
              <a:gd name="connsiteY5546" fmla="*/ 2016654 h 6857998"/>
              <a:gd name="connsiteX5547" fmla="*/ 436562 w 6435725"/>
              <a:gd name="connsiteY5547" fmla="*/ 2015331 h 6857998"/>
              <a:gd name="connsiteX5548" fmla="*/ 438944 w 6435725"/>
              <a:gd name="connsiteY5548" fmla="*/ 2015067 h 6857998"/>
              <a:gd name="connsiteX5549" fmla="*/ 441061 w 6435725"/>
              <a:gd name="connsiteY5549" fmla="*/ 2015331 h 6857998"/>
              <a:gd name="connsiteX5550" fmla="*/ 442912 w 6435725"/>
              <a:gd name="connsiteY5550" fmla="*/ 2016125 h 6857998"/>
              <a:gd name="connsiteX5551" fmla="*/ 444764 w 6435725"/>
              <a:gd name="connsiteY5551" fmla="*/ 2017183 h 6857998"/>
              <a:gd name="connsiteX5552" fmla="*/ 446087 w 6435725"/>
              <a:gd name="connsiteY5552" fmla="*/ 2019035 h 6857998"/>
              <a:gd name="connsiteX5553" fmla="*/ 447146 w 6435725"/>
              <a:gd name="connsiteY5553" fmla="*/ 2021152 h 6857998"/>
              <a:gd name="connsiteX5554" fmla="*/ 448469 w 6435725"/>
              <a:gd name="connsiteY5554" fmla="*/ 2023798 h 6857998"/>
              <a:gd name="connsiteX5555" fmla="*/ 448998 w 6435725"/>
              <a:gd name="connsiteY5555" fmla="*/ 2026444 h 6857998"/>
              <a:gd name="connsiteX5556" fmla="*/ 449527 w 6435725"/>
              <a:gd name="connsiteY5556" fmla="*/ 2029354 h 6857998"/>
              <a:gd name="connsiteX5557" fmla="*/ 450321 w 6435725"/>
              <a:gd name="connsiteY5557" fmla="*/ 2032264 h 6857998"/>
              <a:gd name="connsiteX5558" fmla="*/ 450585 w 6435725"/>
              <a:gd name="connsiteY5558" fmla="*/ 2038879 h 6857998"/>
              <a:gd name="connsiteX5559" fmla="*/ 450585 w 6435725"/>
              <a:gd name="connsiteY5559" fmla="*/ 2044965 h 6857998"/>
              <a:gd name="connsiteX5560" fmla="*/ 451379 w 6435725"/>
              <a:gd name="connsiteY5560" fmla="*/ 2047346 h 6857998"/>
              <a:gd name="connsiteX5561" fmla="*/ 452437 w 6435725"/>
              <a:gd name="connsiteY5561" fmla="*/ 2049992 h 6857998"/>
              <a:gd name="connsiteX5562" fmla="*/ 453760 w 6435725"/>
              <a:gd name="connsiteY5562" fmla="*/ 2052373 h 6857998"/>
              <a:gd name="connsiteX5563" fmla="*/ 455083 w 6435725"/>
              <a:gd name="connsiteY5563" fmla="*/ 2054225 h 6857998"/>
              <a:gd name="connsiteX5564" fmla="*/ 456406 w 6435725"/>
              <a:gd name="connsiteY5564" fmla="*/ 2056077 h 6857998"/>
              <a:gd name="connsiteX5565" fmla="*/ 458258 w 6435725"/>
              <a:gd name="connsiteY5565" fmla="*/ 2057400 h 6857998"/>
              <a:gd name="connsiteX5566" fmla="*/ 460110 w 6435725"/>
              <a:gd name="connsiteY5566" fmla="*/ 2058723 h 6857998"/>
              <a:gd name="connsiteX5567" fmla="*/ 461962 w 6435725"/>
              <a:gd name="connsiteY5567" fmla="*/ 2060046 h 6857998"/>
              <a:gd name="connsiteX5568" fmla="*/ 463814 w 6435725"/>
              <a:gd name="connsiteY5568" fmla="*/ 2060840 h 6857998"/>
              <a:gd name="connsiteX5569" fmla="*/ 465931 w 6435725"/>
              <a:gd name="connsiteY5569" fmla="*/ 2061898 h 6857998"/>
              <a:gd name="connsiteX5570" fmla="*/ 470429 w 6435725"/>
              <a:gd name="connsiteY5570" fmla="*/ 2062956 h 6857998"/>
              <a:gd name="connsiteX5571" fmla="*/ 475192 w 6435725"/>
              <a:gd name="connsiteY5571" fmla="*/ 2064015 h 6857998"/>
              <a:gd name="connsiteX5572" fmla="*/ 480483 w 6435725"/>
              <a:gd name="connsiteY5572" fmla="*/ 2064279 h 6857998"/>
              <a:gd name="connsiteX5573" fmla="*/ 482864 w 6435725"/>
              <a:gd name="connsiteY5573" fmla="*/ 2060840 h 6857998"/>
              <a:gd name="connsiteX5574" fmla="*/ 485246 w 6435725"/>
              <a:gd name="connsiteY5574" fmla="*/ 2058458 h 6857998"/>
              <a:gd name="connsiteX5575" fmla="*/ 488156 w 6435725"/>
              <a:gd name="connsiteY5575" fmla="*/ 2056341 h 6857998"/>
              <a:gd name="connsiteX5576" fmla="*/ 491067 w 6435725"/>
              <a:gd name="connsiteY5576" fmla="*/ 2054754 h 6857998"/>
              <a:gd name="connsiteX5577" fmla="*/ 494242 w 6435725"/>
              <a:gd name="connsiteY5577" fmla="*/ 2053696 h 6857998"/>
              <a:gd name="connsiteX5578" fmla="*/ 497152 w 6435725"/>
              <a:gd name="connsiteY5578" fmla="*/ 2053167 h 6857998"/>
              <a:gd name="connsiteX5579" fmla="*/ 500592 w 6435725"/>
              <a:gd name="connsiteY5579" fmla="*/ 2052637 h 6857998"/>
              <a:gd name="connsiteX5580" fmla="*/ 503767 w 6435725"/>
              <a:gd name="connsiteY5580" fmla="*/ 2052637 h 6857998"/>
              <a:gd name="connsiteX5581" fmla="*/ 510381 w 6435725"/>
              <a:gd name="connsiteY5581" fmla="*/ 2052637 h 6857998"/>
              <a:gd name="connsiteX5582" fmla="*/ 517260 w 6435725"/>
              <a:gd name="connsiteY5582" fmla="*/ 2052902 h 6857998"/>
              <a:gd name="connsiteX5583" fmla="*/ 520700 w 6435725"/>
              <a:gd name="connsiteY5583" fmla="*/ 2052902 h 6857998"/>
              <a:gd name="connsiteX5584" fmla="*/ 523610 w 6435725"/>
              <a:gd name="connsiteY5584" fmla="*/ 2052637 h 6857998"/>
              <a:gd name="connsiteX5585" fmla="*/ 527050 w 6435725"/>
              <a:gd name="connsiteY5585" fmla="*/ 2052373 h 6857998"/>
              <a:gd name="connsiteX5586" fmla="*/ 530225 w 6435725"/>
              <a:gd name="connsiteY5586" fmla="*/ 2051579 h 6857998"/>
              <a:gd name="connsiteX5587" fmla="*/ 531019 w 6435725"/>
              <a:gd name="connsiteY5587" fmla="*/ 2051579 h 6857998"/>
              <a:gd name="connsiteX5588" fmla="*/ 531548 w 6435725"/>
              <a:gd name="connsiteY5588" fmla="*/ 2051579 h 6857998"/>
              <a:gd name="connsiteX5589" fmla="*/ 532606 w 6435725"/>
              <a:gd name="connsiteY5589" fmla="*/ 2051314 h 6857998"/>
              <a:gd name="connsiteX5590" fmla="*/ 533135 w 6435725"/>
              <a:gd name="connsiteY5590" fmla="*/ 2050785 h 6857998"/>
              <a:gd name="connsiteX5591" fmla="*/ 534723 w 6435725"/>
              <a:gd name="connsiteY5591" fmla="*/ 2049198 h 6857998"/>
              <a:gd name="connsiteX5592" fmla="*/ 536046 w 6435725"/>
              <a:gd name="connsiteY5592" fmla="*/ 2046817 h 6857998"/>
              <a:gd name="connsiteX5593" fmla="*/ 538427 w 6435725"/>
              <a:gd name="connsiteY5593" fmla="*/ 2040731 h 6857998"/>
              <a:gd name="connsiteX5594" fmla="*/ 540808 w 6435725"/>
              <a:gd name="connsiteY5594" fmla="*/ 2034646 h 6857998"/>
              <a:gd name="connsiteX5595" fmla="*/ 542131 w 6435725"/>
              <a:gd name="connsiteY5595" fmla="*/ 2032529 h 6857998"/>
              <a:gd name="connsiteX5596" fmla="*/ 543454 w 6435725"/>
              <a:gd name="connsiteY5596" fmla="*/ 2030677 h 6857998"/>
              <a:gd name="connsiteX5597" fmla="*/ 544248 w 6435725"/>
              <a:gd name="connsiteY5597" fmla="*/ 2030412 h 6857998"/>
              <a:gd name="connsiteX5598" fmla="*/ 544777 w 6435725"/>
              <a:gd name="connsiteY5598" fmla="*/ 2030148 h 6857998"/>
              <a:gd name="connsiteX5599" fmla="*/ 545835 w 6435725"/>
              <a:gd name="connsiteY5599" fmla="*/ 2030148 h 6857998"/>
              <a:gd name="connsiteX5600" fmla="*/ 546365 w 6435725"/>
              <a:gd name="connsiteY5600" fmla="*/ 2030412 h 6857998"/>
              <a:gd name="connsiteX5601" fmla="*/ 547423 w 6435725"/>
              <a:gd name="connsiteY5601" fmla="*/ 2031471 h 6857998"/>
              <a:gd name="connsiteX5602" fmla="*/ 548217 w 6435725"/>
              <a:gd name="connsiteY5602" fmla="*/ 2032264 h 6857998"/>
              <a:gd name="connsiteX5603" fmla="*/ 550069 w 6435725"/>
              <a:gd name="connsiteY5603" fmla="*/ 2035704 h 6857998"/>
              <a:gd name="connsiteX5604" fmla="*/ 552185 w 6435725"/>
              <a:gd name="connsiteY5604" fmla="*/ 2040996 h 6857998"/>
              <a:gd name="connsiteX5605" fmla="*/ 554302 w 6435725"/>
              <a:gd name="connsiteY5605" fmla="*/ 2048404 h 6857998"/>
              <a:gd name="connsiteX5606" fmla="*/ 555360 w 6435725"/>
              <a:gd name="connsiteY5606" fmla="*/ 2050785 h 6857998"/>
              <a:gd name="connsiteX5607" fmla="*/ 556154 w 6435725"/>
              <a:gd name="connsiteY5607" fmla="*/ 2053167 h 6857998"/>
              <a:gd name="connsiteX5608" fmla="*/ 557477 w 6435725"/>
              <a:gd name="connsiteY5608" fmla="*/ 2055283 h 6857998"/>
              <a:gd name="connsiteX5609" fmla="*/ 558800 w 6435725"/>
              <a:gd name="connsiteY5609" fmla="*/ 2057400 h 6857998"/>
              <a:gd name="connsiteX5610" fmla="*/ 559858 w 6435725"/>
              <a:gd name="connsiteY5610" fmla="*/ 2059252 h 6857998"/>
              <a:gd name="connsiteX5611" fmla="*/ 561446 w 6435725"/>
              <a:gd name="connsiteY5611" fmla="*/ 2060840 h 6857998"/>
              <a:gd name="connsiteX5612" fmla="*/ 564621 w 6435725"/>
              <a:gd name="connsiteY5612" fmla="*/ 2063750 h 6857998"/>
              <a:gd name="connsiteX5613" fmla="*/ 567796 w 6435725"/>
              <a:gd name="connsiteY5613" fmla="*/ 2065867 h 6857998"/>
              <a:gd name="connsiteX5614" fmla="*/ 571235 w 6435725"/>
              <a:gd name="connsiteY5614" fmla="*/ 2066925 h 6857998"/>
              <a:gd name="connsiteX5615" fmla="*/ 574939 w 6435725"/>
              <a:gd name="connsiteY5615" fmla="*/ 2067983 h 6857998"/>
              <a:gd name="connsiteX5616" fmla="*/ 578644 w 6435725"/>
              <a:gd name="connsiteY5616" fmla="*/ 2068248 h 6857998"/>
              <a:gd name="connsiteX5617" fmla="*/ 582083 w 6435725"/>
              <a:gd name="connsiteY5617" fmla="*/ 2067983 h 6857998"/>
              <a:gd name="connsiteX5618" fmla="*/ 584729 w 6435725"/>
              <a:gd name="connsiteY5618" fmla="*/ 2067719 h 6857998"/>
              <a:gd name="connsiteX5619" fmla="*/ 587375 w 6435725"/>
              <a:gd name="connsiteY5619" fmla="*/ 2066925 h 6857998"/>
              <a:gd name="connsiteX5620" fmla="*/ 589756 w 6435725"/>
              <a:gd name="connsiteY5620" fmla="*/ 2066131 h 6857998"/>
              <a:gd name="connsiteX5621" fmla="*/ 591608 w 6435725"/>
              <a:gd name="connsiteY5621" fmla="*/ 2065073 h 6857998"/>
              <a:gd name="connsiteX5622" fmla="*/ 593725 w 6435725"/>
              <a:gd name="connsiteY5622" fmla="*/ 2064015 h 6857998"/>
              <a:gd name="connsiteX5623" fmla="*/ 595312 w 6435725"/>
              <a:gd name="connsiteY5623" fmla="*/ 2062427 h 6857998"/>
              <a:gd name="connsiteX5624" fmla="*/ 596635 w 6435725"/>
              <a:gd name="connsiteY5624" fmla="*/ 2060840 h 6857998"/>
              <a:gd name="connsiteX5625" fmla="*/ 597958 w 6435725"/>
              <a:gd name="connsiteY5625" fmla="*/ 2058987 h 6857998"/>
              <a:gd name="connsiteX5626" fmla="*/ 599281 w 6435725"/>
              <a:gd name="connsiteY5626" fmla="*/ 2057135 h 6857998"/>
              <a:gd name="connsiteX5627" fmla="*/ 601398 w 6435725"/>
              <a:gd name="connsiteY5627" fmla="*/ 2052902 h 6857998"/>
              <a:gd name="connsiteX5628" fmla="*/ 603250 w 6435725"/>
              <a:gd name="connsiteY5628" fmla="*/ 2048669 h 6857998"/>
              <a:gd name="connsiteX5629" fmla="*/ 604837 w 6435725"/>
              <a:gd name="connsiteY5629" fmla="*/ 2043641 h 6857998"/>
              <a:gd name="connsiteX5630" fmla="*/ 607748 w 6435725"/>
              <a:gd name="connsiteY5630" fmla="*/ 2034117 h 6857998"/>
              <a:gd name="connsiteX5631" fmla="*/ 609600 w 6435725"/>
              <a:gd name="connsiteY5631" fmla="*/ 2029619 h 6857998"/>
              <a:gd name="connsiteX5632" fmla="*/ 611717 w 6435725"/>
              <a:gd name="connsiteY5632" fmla="*/ 2025121 h 6857998"/>
              <a:gd name="connsiteX5633" fmla="*/ 613040 w 6435725"/>
              <a:gd name="connsiteY5633" fmla="*/ 2023269 h 6857998"/>
              <a:gd name="connsiteX5634" fmla="*/ 614627 w 6435725"/>
              <a:gd name="connsiteY5634" fmla="*/ 2021681 h 6857998"/>
              <a:gd name="connsiteX5635" fmla="*/ 616214 w 6435725"/>
              <a:gd name="connsiteY5635" fmla="*/ 2019829 h 6857998"/>
              <a:gd name="connsiteX5636" fmla="*/ 618067 w 6435725"/>
              <a:gd name="connsiteY5636" fmla="*/ 2018241 h 6857998"/>
              <a:gd name="connsiteX5637" fmla="*/ 619919 w 6435725"/>
              <a:gd name="connsiteY5637" fmla="*/ 2016919 h 6857998"/>
              <a:gd name="connsiteX5638" fmla="*/ 622300 w 6435725"/>
              <a:gd name="connsiteY5638" fmla="*/ 2015596 h 6857998"/>
              <a:gd name="connsiteX5639" fmla="*/ 624681 w 6435725"/>
              <a:gd name="connsiteY5639" fmla="*/ 2014802 h 6857998"/>
              <a:gd name="connsiteX5640" fmla="*/ 627592 w 6435725"/>
              <a:gd name="connsiteY5640" fmla="*/ 2014008 h 6857998"/>
              <a:gd name="connsiteX5641" fmla="*/ 632619 w 6435725"/>
              <a:gd name="connsiteY5641" fmla="*/ 2012685 h 6857998"/>
              <a:gd name="connsiteX5642" fmla="*/ 637910 w 6435725"/>
              <a:gd name="connsiteY5642" fmla="*/ 2011098 h 6857998"/>
              <a:gd name="connsiteX5643" fmla="*/ 642408 w 6435725"/>
              <a:gd name="connsiteY5643" fmla="*/ 2009246 h 6857998"/>
              <a:gd name="connsiteX5644" fmla="*/ 646906 w 6435725"/>
              <a:gd name="connsiteY5644" fmla="*/ 2007394 h 6857998"/>
              <a:gd name="connsiteX5645" fmla="*/ 650610 w 6435725"/>
              <a:gd name="connsiteY5645" fmla="*/ 2005277 h 6857998"/>
              <a:gd name="connsiteX5646" fmla="*/ 653521 w 6435725"/>
              <a:gd name="connsiteY5646" fmla="*/ 2002896 h 6857998"/>
              <a:gd name="connsiteX5647" fmla="*/ 656431 w 6435725"/>
              <a:gd name="connsiteY5647" fmla="*/ 2000250 h 6857998"/>
              <a:gd name="connsiteX5648" fmla="*/ 658283 w 6435725"/>
              <a:gd name="connsiteY5648" fmla="*/ 1997340 h 6857998"/>
              <a:gd name="connsiteX5649" fmla="*/ 659077 w 6435725"/>
              <a:gd name="connsiteY5649" fmla="*/ 1995752 h 6857998"/>
              <a:gd name="connsiteX5650" fmla="*/ 659606 w 6435725"/>
              <a:gd name="connsiteY5650" fmla="*/ 1994164 h 6857998"/>
              <a:gd name="connsiteX5651" fmla="*/ 660135 w 6435725"/>
              <a:gd name="connsiteY5651" fmla="*/ 1992312 h 6857998"/>
              <a:gd name="connsiteX5652" fmla="*/ 660135 w 6435725"/>
              <a:gd name="connsiteY5652" fmla="*/ 1990725 h 6857998"/>
              <a:gd name="connsiteX5653" fmla="*/ 660135 w 6435725"/>
              <a:gd name="connsiteY5653" fmla="*/ 1988873 h 6857998"/>
              <a:gd name="connsiteX5654" fmla="*/ 659606 w 6435725"/>
              <a:gd name="connsiteY5654" fmla="*/ 1987285 h 6857998"/>
              <a:gd name="connsiteX5655" fmla="*/ 659342 w 6435725"/>
              <a:gd name="connsiteY5655" fmla="*/ 1984904 h 6857998"/>
              <a:gd name="connsiteX5656" fmla="*/ 658812 w 6435725"/>
              <a:gd name="connsiteY5656" fmla="*/ 1983052 h 6857998"/>
              <a:gd name="connsiteX5657" fmla="*/ 656696 w 6435725"/>
              <a:gd name="connsiteY5657" fmla="*/ 1978554 h 6857998"/>
              <a:gd name="connsiteX5658" fmla="*/ 653785 w 6435725"/>
              <a:gd name="connsiteY5658" fmla="*/ 1974056 h 6857998"/>
              <a:gd name="connsiteX5659" fmla="*/ 649817 w 6435725"/>
              <a:gd name="connsiteY5659" fmla="*/ 1969029 h 6857998"/>
              <a:gd name="connsiteX5660" fmla="*/ 644789 w 6435725"/>
              <a:gd name="connsiteY5660" fmla="*/ 1963473 h 6857998"/>
              <a:gd name="connsiteX5661" fmla="*/ 644260 w 6435725"/>
              <a:gd name="connsiteY5661" fmla="*/ 1963208 h 6857998"/>
              <a:gd name="connsiteX5662" fmla="*/ 644260 w 6435725"/>
              <a:gd name="connsiteY5662" fmla="*/ 1962150 h 6857998"/>
              <a:gd name="connsiteX5663" fmla="*/ 644789 w 6435725"/>
              <a:gd name="connsiteY5663" fmla="*/ 1960562 h 6857998"/>
              <a:gd name="connsiteX5664" fmla="*/ 645319 w 6435725"/>
              <a:gd name="connsiteY5664" fmla="*/ 1958181 h 6857998"/>
              <a:gd name="connsiteX5665" fmla="*/ 646112 w 6435725"/>
              <a:gd name="connsiteY5665" fmla="*/ 1955535 h 6857998"/>
              <a:gd name="connsiteX5666" fmla="*/ 649023 w 6435725"/>
              <a:gd name="connsiteY5666" fmla="*/ 1949714 h 6857998"/>
              <a:gd name="connsiteX5667" fmla="*/ 651404 w 6435725"/>
              <a:gd name="connsiteY5667" fmla="*/ 1943894 h 6857998"/>
              <a:gd name="connsiteX5668" fmla="*/ 634206 w 6435725"/>
              <a:gd name="connsiteY5668" fmla="*/ 1923785 h 6857998"/>
              <a:gd name="connsiteX5669" fmla="*/ 627592 w 6435725"/>
              <a:gd name="connsiteY5669" fmla="*/ 1926167 h 6857998"/>
              <a:gd name="connsiteX5670" fmla="*/ 620977 w 6435725"/>
              <a:gd name="connsiteY5670" fmla="*/ 1927490 h 6857998"/>
              <a:gd name="connsiteX5671" fmla="*/ 614892 w 6435725"/>
              <a:gd name="connsiteY5671" fmla="*/ 1928548 h 6857998"/>
              <a:gd name="connsiteX5672" fmla="*/ 609335 w 6435725"/>
              <a:gd name="connsiteY5672" fmla="*/ 1928812 h 6857998"/>
              <a:gd name="connsiteX5673" fmla="*/ 604573 w 6435725"/>
              <a:gd name="connsiteY5673" fmla="*/ 1928548 h 6857998"/>
              <a:gd name="connsiteX5674" fmla="*/ 600075 w 6435725"/>
              <a:gd name="connsiteY5674" fmla="*/ 1927490 h 6857998"/>
              <a:gd name="connsiteX5675" fmla="*/ 597958 w 6435725"/>
              <a:gd name="connsiteY5675" fmla="*/ 1926960 h 6857998"/>
              <a:gd name="connsiteX5676" fmla="*/ 596106 w 6435725"/>
              <a:gd name="connsiteY5676" fmla="*/ 1926167 h 6857998"/>
              <a:gd name="connsiteX5677" fmla="*/ 594519 w 6435725"/>
              <a:gd name="connsiteY5677" fmla="*/ 1925108 h 6857998"/>
              <a:gd name="connsiteX5678" fmla="*/ 592667 w 6435725"/>
              <a:gd name="connsiteY5678" fmla="*/ 1924315 h 6857998"/>
              <a:gd name="connsiteX5679" fmla="*/ 591608 w 6435725"/>
              <a:gd name="connsiteY5679" fmla="*/ 1922727 h 6857998"/>
              <a:gd name="connsiteX5680" fmla="*/ 590021 w 6435725"/>
              <a:gd name="connsiteY5680" fmla="*/ 1921404 h 6857998"/>
              <a:gd name="connsiteX5681" fmla="*/ 588698 w 6435725"/>
              <a:gd name="connsiteY5681" fmla="*/ 1919552 h 6857998"/>
              <a:gd name="connsiteX5682" fmla="*/ 587904 w 6435725"/>
              <a:gd name="connsiteY5682" fmla="*/ 1917700 h 6857998"/>
              <a:gd name="connsiteX5683" fmla="*/ 586846 w 6435725"/>
              <a:gd name="connsiteY5683" fmla="*/ 1915848 h 6857998"/>
              <a:gd name="connsiteX5684" fmla="*/ 586317 w 6435725"/>
              <a:gd name="connsiteY5684" fmla="*/ 1913731 h 6857998"/>
              <a:gd name="connsiteX5685" fmla="*/ 584994 w 6435725"/>
              <a:gd name="connsiteY5685" fmla="*/ 1908969 h 6857998"/>
              <a:gd name="connsiteX5686" fmla="*/ 584464 w 6435725"/>
              <a:gd name="connsiteY5686" fmla="*/ 1903677 h 6857998"/>
              <a:gd name="connsiteX5687" fmla="*/ 584729 w 6435725"/>
              <a:gd name="connsiteY5687" fmla="*/ 1897592 h 6857998"/>
              <a:gd name="connsiteX5688" fmla="*/ 585523 w 6435725"/>
              <a:gd name="connsiteY5688" fmla="*/ 1890448 h 6857998"/>
              <a:gd name="connsiteX5689" fmla="*/ 586581 w 6435725"/>
              <a:gd name="connsiteY5689" fmla="*/ 1883040 h 6857998"/>
              <a:gd name="connsiteX5690" fmla="*/ 587904 w 6435725"/>
              <a:gd name="connsiteY5690" fmla="*/ 1877748 h 6857998"/>
              <a:gd name="connsiteX5691" fmla="*/ 589492 w 6435725"/>
              <a:gd name="connsiteY5691" fmla="*/ 1872721 h 6857998"/>
              <a:gd name="connsiteX5692" fmla="*/ 591344 w 6435725"/>
              <a:gd name="connsiteY5692" fmla="*/ 1867958 h 6857998"/>
              <a:gd name="connsiteX5693" fmla="*/ 593461 w 6435725"/>
              <a:gd name="connsiteY5693" fmla="*/ 1863460 h 6857998"/>
              <a:gd name="connsiteX5694" fmla="*/ 595842 w 6435725"/>
              <a:gd name="connsiteY5694" fmla="*/ 1859492 h 6857998"/>
              <a:gd name="connsiteX5695" fmla="*/ 598487 w 6435725"/>
              <a:gd name="connsiteY5695" fmla="*/ 1854994 h 6857998"/>
              <a:gd name="connsiteX5696" fmla="*/ 601398 w 6435725"/>
              <a:gd name="connsiteY5696" fmla="*/ 1851289 h 6857998"/>
              <a:gd name="connsiteX5697" fmla="*/ 604573 w 6435725"/>
              <a:gd name="connsiteY5697" fmla="*/ 1847850 h 6857998"/>
              <a:gd name="connsiteX5698" fmla="*/ 607748 w 6435725"/>
              <a:gd name="connsiteY5698" fmla="*/ 1844146 h 6857998"/>
              <a:gd name="connsiteX5699" fmla="*/ 611187 w 6435725"/>
              <a:gd name="connsiteY5699" fmla="*/ 1840706 h 6857998"/>
              <a:gd name="connsiteX5700" fmla="*/ 614892 w 6435725"/>
              <a:gd name="connsiteY5700" fmla="*/ 1837531 h 6857998"/>
              <a:gd name="connsiteX5701" fmla="*/ 618860 w 6435725"/>
              <a:gd name="connsiteY5701" fmla="*/ 1834621 h 6857998"/>
              <a:gd name="connsiteX5702" fmla="*/ 626798 w 6435725"/>
              <a:gd name="connsiteY5702" fmla="*/ 1828800 h 6857998"/>
              <a:gd name="connsiteX5703" fmla="*/ 635529 w 6435725"/>
              <a:gd name="connsiteY5703" fmla="*/ 1823508 h 6857998"/>
              <a:gd name="connsiteX5704" fmla="*/ 638440 w 6435725"/>
              <a:gd name="connsiteY5704" fmla="*/ 1804723 h 6857998"/>
              <a:gd name="connsiteX5705" fmla="*/ 642144 w 6435725"/>
              <a:gd name="connsiteY5705" fmla="*/ 1793610 h 6857998"/>
              <a:gd name="connsiteX5706" fmla="*/ 646112 w 6435725"/>
              <a:gd name="connsiteY5706" fmla="*/ 1783027 h 6857998"/>
              <a:gd name="connsiteX5707" fmla="*/ 650081 w 6435725"/>
              <a:gd name="connsiteY5707" fmla="*/ 1772444 h 6857998"/>
              <a:gd name="connsiteX5708" fmla="*/ 655108 w 6435725"/>
              <a:gd name="connsiteY5708" fmla="*/ 1762125 h 6857998"/>
              <a:gd name="connsiteX5709" fmla="*/ 660400 w 6435725"/>
              <a:gd name="connsiteY5709" fmla="*/ 1751806 h 6857998"/>
              <a:gd name="connsiteX5710" fmla="*/ 665956 w 6435725"/>
              <a:gd name="connsiteY5710" fmla="*/ 1742016 h 6857998"/>
              <a:gd name="connsiteX5711" fmla="*/ 672306 w 6435725"/>
              <a:gd name="connsiteY5711" fmla="*/ 1732492 h 6857998"/>
              <a:gd name="connsiteX5712" fmla="*/ 675746 w 6435725"/>
              <a:gd name="connsiteY5712" fmla="*/ 1727994 h 6857998"/>
              <a:gd name="connsiteX5713" fmla="*/ 679450 w 6435725"/>
              <a:gd name="connsiteY5713" fmla="*/ 1723231 h 6857998"/>
              <a:gd name="connsiteX5714" fmla="*/ 682889 w 6435725"/>
              <a:gd name="connsiteY5714" fmla="*/ 1699154 h 6857998"/>
              <a:gd name="connsiteX5715" fmla="*/ 689239 w 6435725"/>
              <a:gd name="connsiteY5715" fmla="*/ 1674812 h 6857998"/>
              <a:gd name="connsiteX5716" fmla="*/ 692944 w 6435725"/>
              <a:gd name="connsiteY5716" fmla="*/ 1662906 h 6857998"/>
              <a:gd name="connsiteX5717" fmla="*/ 694796 w 6435725"/>
              <a:gd name="connsiteY5717" fmla="*/ 1657085 h 6857998"/>
              <a:gd name="connsiteX5718" fmla="*/ 696912 w 6435725"/>
              <a:gd name="connsiteY5718" fmla="*/ 1651264 h 6857998"/>
              <a:gd name="connsiteX5719" fmla="*/ 697706 w 6435725"/>
              <a:gd name="connsiteY5719" fmla="*/ 1648883 h 6857998"/>
              <a:gd name="connsiteX5720" fmla="*/ 698765 w 6435725"/>
              <a:gd name="connsiteY5720" fmla="*/ 1646766 h 6857998"/>
              <a:gd name="connsiteX5721" fmla="*/ 700352 w 6435725"/>
              <a:gd name="connsiteY5721" fmla="*/ 1644650 h 6857998"/>
              <a:gd name="connsiteX5722" fmla="*/ 701675 w 6435725"/>
              <a:gd name="connsiteY5722" fmla="*/ 1642798 h 6857998"/>
              <a:gd name="connsiteX5723" fmla="*/ 703262 w 6435725"/>
              <a:gd name="connsiteY5723" fmla="*/ 1641210 h 6857998"/>
              <a:gd name="connsiteX5724" fmla="*/ 704850 w 6435725"/>
              <a:gd name="connsiteY5724" fmla="*/ 1639887 h 6857998"/>
              <a:gd name="connsiteX5725" fmla="*/ 706702 w 6435725"/>
              <a:gd name="connsiteY5725" fmla="*/ 1638564 h 6857998"/>
              <a:gd name="connsiteX5726" fmla="*/ 708554 w 6435725"/>
              <a:gd name="connsiteY5726" fmla="*/ 1637771 h 6857998"/>
              <a:gd name="connsiteX5727" fmla="*/ 710406 w 6435725"/>
              <a:gd name="connsiteY5727" fmla="*/ 1636977 h 6857998"/>
              <a:gd name="connsiteX5728" fmla="*/ 712258 w 6435725"/>
              <a:gd name="connsiteY5728" fmla="*/ 1636977 h 6857998"/>
              <a:gd name="connsiteX5729" fmla="*/ 713846 w 6435725"/>
              <a:gd name="connsiteY5729" fmla="*/ 1636977 h 6857998"/>
              <a:gd name="connsiteX5730" fmla="*/ 715433 w 6435725"/>
              <a:gd name="connsiteY5730" fmla="*/ 1637771 h 6857998"/>
              <a:gd name="connsiteX5731" fmla="*/ 716756 w 6435725"/>
              <a:gd name="connsiteY5731" fmla="*/ 1638564 h 6857998"/>
              <a:gd name="connsiteX5732" fmla="*/ 718344 w 6435725"/>
              <a:gd name="connsiteY5732" fmla="*/ 1640152 h 6857998"/>
              <a:gd name="connsiteX5733" fmla="*/ 719402 w 6435725"/>
              <a:gd name="connsiteY5733" fmla="*/ 1642269 h 6857998"/>
              <a:gd name="connsiteX5734" fmla="*/ 720196 w 6435725"/>
              <a:gd name="connsiteY5734" fmla="*/ 1644650 h 6857998"/>
              <a:gd name="connsiteX5735" fmla="*/ 722577 w 6435725"/>
              <a:gd name="connsiteY5735" fmla="*/ 1652323 h 6857998"/>
              <a:gd name="connsiteX5736" fmla="*/ 724429 w 6435725"/>
              <a:gd name="connsiteY5736" fmla="*/ 1658937 h 6857998"/>
              <a:gd name="connsiteX5737" fmla="*/ 726810 w 6435725"/>
              <a:gd name="connsiteY5737" fmla="*/ 1664229 h 6857998"/>
              <a:gd name="connsiteX5738" fmla="*/ 728398 w 6435725"/>
              <a:gd name="connsiteY5738" fmla="*/ 1668991 h 6857998"/>
              <a:gd name="connsiteX5739" fmla="*/ 730779 w 6435725"/>
              <a:gd name="connsiteY5739" fmla="*/ 1672960 h 6857998"/>
              <a:gd name="connsiteX5740" fmla="*/ 732631 w 6435725"/>
              <a:gd name="connsiteY5740" fmla="*/ 1676400 h 6857998"/>
              <a:gd name="connsiteX5741" fmla="*/ 733954 w 6435725"/>
              <a:gd name="connsiteY5741" fmla="*/ 1678781 h 6857998"/>
              <a:gd name="connsiteX5742" fmla="*/ 735806 w 6435725"/>
              <a:gd name="connsiteY5742" fmla="*/ 1680369 h 6857998"/>
              <a:gd name="connsiteX5743" fmla="*/ 737394 w 6435725"/>
              <a:gd name="connsiteY5743" fmla="*/ 1681691 h 6857998"/>
              <a:gd name="connsiteX5744" fmla="*/ 738981 w 6435725"/>
              <a:gd name="connsiteY5744" fmla="*/ 1682221 h 6857998"/>
              <a:gd name="connsiteX5745" fmla="*/ 740569 w 6435725"/>
              <a:gd name="connsiteY5745" fmla="*/ 1682221 h 6857998"/>
              <a:gd name="connsiteX5746" fmla="*/ 742156 w 6435725"/>
              <a:gd name="connsiteY5746" fmla="*/ 1681691 h 6857998"/>
              <a:gd name="connsiteX5747" fmla="*/ 743214 w 6435725"/>
              <a:gd name="connsiteY5747" fmla="*/ 1680633 h 6857998"/>
              <a:gd name="connsiteX5748" fmla="*/ 744537 w 6435725"/>
              <a:gd name="connsiteY5748" fmla="*/ 1679310 h 6857998"/>
              <a:gd name="connsiteX5749" fmla="*/ 745596 w 6435725"/>
              <a:gd name="connsiteY5749" fmla="*/ 1677987 h 6857998"/>
              <a:gd name="connsiteX5750" fmla="*/ 746919 w 6435725"/>
              <a:gd name="connsiteY5750" fmla="*/ 1675606 h 6857998"/>
              <a:gd name="connsiteX5751" fmla="*/ 749035 w 6435725"/>
              <a:gd name="connsiteY5751" fmla="*/ 1671108 h 6857998"/>
              <a:gd name="connsiteX5752" fmla="*/ 750887 w 6435725"/>
              <a:gd name="connsiteY5752" fmla="*/ 1665816 h 6857998"/>
              <a:gd name="connsiteX5753" fmla="*/ 752475 w 6435725"/>
              <a:gd name="connsiteY5753" fmla="*/ 1659996 h 6857998"/>
              <a:gd name="connsiteX5754" fmla="*/ 753798 w 6435725"/>
              <a:gd name="connsiteY5754" fmla="*/ 1654439 h 6857998"/>
              <a:gd name="connsiteX5755" fmla="*/ 755650 w 6435725"/>
              <a:gd name="connsiteY5755" fmla="*/ 1644915 h 6857998"/>
              <a:gd name="connsiteX5756" fmla="*/ 756444 w 6435725"/>
              <a:gd name="connsiteY5756" fmla="*/ 1640152 h 6857998"/>
              <a:gd name="connsiteX5757" fmla="*/ 758031 w 6435725"/>
              <a:gd name="connsiteY5757" fmla="*/ 1635919 h 6857998"/>
              <a:gd name="connsiteX5758" fmla="*/ 759883 w 6435725"/>
              <a:gd name="connsiteY5758" fmla="*/ 1631685 h 6857998"/>
              <a:gd name="connsiteX5759" fmla="*/ 761735 w 6435725"/>
              <a:gd name="connsiteY5759" fmla="*/ 1628246 h 6857998"/>
              <a:gd name="connsiteX5760" fmla="*/ 763852 w 6435725"/>
              <a:gd name="connsiteY5760" fmla="*/ 1624541 h 6857998"/>
              <a:gd name="connsiteX5761" fmla="*/ 765969 w 6435725"/>
              <a:gd name="connsiteY5761" fmla="*/ 1621366 h 6857998"/>
              <a:gd name="connsiteX5762" fmla="*/ 768350 w 6435725"/>
              <a:gd name="connsiteY5762" fmla="*/ 1617927 h 6857998"/>
              <a:gd name="connsiteX5763" fmla="*/ 770996 w 6435725"/>
              <a:gd name="connsiteY5763" fmla="*/ 1615281 h 6857998"/>
              <a:gd name="connsiteX5764" fmla="*/ 773642 w 6435725"/>
              <a:gd name="connsiteY5764" fmla="*/ 1612371 h 6857998"/>
              <a:gd name="connsiteX5765" fmla="*/ 776552 w 6435725"/>
              <a:gd name="connsiteY5765" fmla="*/ 1609725 h 6857998"/>
              <a:gd name="connsiteX5766" fmla="*/ 779198 w 6435725"/>
              <a:gd name="connsiteY5766" fmla="*/ 1607344 h 6857998"/>
              <a:gd name="connsiteX5767" fmla="*/ 785283 w 6435725"/>
              <a:gd name="connsiteY5767" fmla="*/ 1602581 h 6857998"/>
              <a:gd name="connsiteX5768" fmla="*/ 791898 w 6435725"/>
              <a:gd name="connsiteY5768" fmla="*/ 1598612 h 6857998"/>
              <a:gd name="connsiteX5769" fmla="*/ 798512 w 6435725"/>
              <a:gd name="connsiteY5769" fmla="*/ 1594908 h 6857998"/>
              <a:gd name="connsiteX5770" fmla="*/ 805392 w 6435725"/>
              <a:gd name="connsiteY5770" fmla="*/ 1591204 h 6857998"/>
              <a:gd name="connsiteX5771" fmla="*/ 812271 w 6435725"/>
              <a:gd name="connsiteY5771" fmla="*/ 1587764 h 6857998"/>
              <a:gd name="connsiteX5772" fmla="*/ 826558 w 6435725"/>
              <a:gd name="connsiteY5772" fmla="*/ 1581415 h 6857998"/>
              <a:gd name="connsiteX5773" fmla="*/ 833173 w 6435725"/>
              <a:gd name="connsiteY5773" fmla="*/ 1577710 h 6857998"/>
              <a:gd name="connsiteX5774" fmla="*/ 840052 w 6435725"/>
              <a:gd name="connsiteY5774" fmla="*/ 1574006 h 6857998"/>
              <a:gd name="connsiteX5775" fmla="*/ 846137 w 6435725"/>
              <a:gd name="connsiteY5775" fmla="*/ 1570037 h 6857998"/>
              <a:gd name="connsiteX5776" fmla="*/ 852223 w 6435725"/>
              <a:gd name="connsiteY5776" fmla="*/ 1565539 h 6857998"/>
              <a:gd name="connsiteX5777" fmla="*/ 855927 w 6435725"/>
              <a:gd name="connsiteY5777" fmla="*/ 1562364 h 6857998"/>
              <a:gd name="connsiteX5778" fmla="*/ 859367 w 6435725"/>
              <a:gd name="connsiteY5778" fmla="*/ 1559189 h 6857998"/>
              <a:gd name="connsiteX5779" fmla="*/ 862542 w 6435725"/>
              <a:gd name="connsiteY5779" fmla="*/ 1556279 h 6857998"/>
              <a:gd name="connsiteX5780" fmla="*/ 865187 w 6435725"/>
              <a:gd name="connsiteY5780" fmla="*/ 1552839 h 6857998"/>
              <a:gd name="connsiteX5781" fmla="*/ 868098 w 6435725"/>
              <a:gd name="connsiteY5781" fmla="*/ 1549400 h 6857998"/>
              <a:gd name="connsiteX5782" fmla="*/ 870215 w 6435725"/>
              <a:gd name="connsiteY5782" fmla="*/ 1546489 h 6857998"/>
              <a:gd name="connsiteX5783" fmla="*/ 872331 w 6435725"/>
              <a:gd name="connsiteY5783" fmla="*/ 1543050 h 6857998"/>
              <a:gd name="connsiteX5784" fmla="*/ 874183 w 6435725"/>
              <a:gd name="connsiteY5784" fmla="*/ 1539346 h 6857998"/>
              <a:gd name="connsiteX5785" fmla="*/ 877358 w 6435725"/>
              <a:gd name="connsiteY5785" fmla="*/ 1532731 h 6857998"/>
              <a:gd name="connsiteX5786" fmla="*/ 880269 w 6435725"/>
              <a:gd name="connsiteY5786" fmla="*/ 1525323 h 6857998"/>
              <a:gd name="connsiteX5787" fmla="*/ 882650 w 6435725"/>
              <a:gd name="connsiteY5787" fmla="*/ 1517650 h 6857998"/>
              <a:gd name="connsiteX5788" fmla="*/ 884767 w 6435725"/>
              <a:gd name="connsiteY5788" fmla="*/ 1509977 h 6857998"/>
              <a:gd name="connsiteX5789" fmla="*/ 888471 w 6435725"/>
              <a:gd name="connsiteY5789" fmla="*/ 1501775 h 6857998"/>
              <a:gd name="connsiteX5790" fmla="*/ 890323 w 6435725"/>
              <a:gd name="connsiteY5790" fmla="*/ 1498600 h 6857998"/>
              <a:gd name="connsiteX5791" fmla="*/ 892175 w 6435725"/>
              <a:gd name="connsiteY5791" fmla="*/ 1495689 h 6857998"/>
              <a:gd name="connsiteX5792" fmla="*/ 893763 w 6435725"/>
              <a:gd name="connsiteY5792" fmla="*/ 1493308 h 6857998"/>
              <a:gd name="connsiteX5793" fmla="*/ 895614 w 6435725"/>
              <a:gd name="connsiteY5793" fmla="*/ 1491456 h 6857998"/>
              <a:gd name="connsiteX5794" fmla="*/ 897202 w 6435725"/>
              <a:gd name="connsiteY5794" fmla="*/ 1489604 h 6857998"/>
              <a:gd name="connsiteX5795" fmla="*/ 899054 w 6435725"/>
              <a:gd name="connsiteY5795" fmla="*/ 1488281 h 6857998"/>
              <a:gd name="connsiteX5796" fmla="*/ 900642 w 6435725"/>
              <a:gd name="connsiteY5796" fmla="*/ 1487487 h 6857998"/>
              <a:gd name="connsiteX5797" fmla="*/ 901964 w 6435725"/>
              <a:gd name="connsiteY5797" fmla="*/ 1486958 h 6857998"/>
              <a:gd name="connsiteX5798" fmla="*/ 903552 w 6435725"/>
              <a:gd name="connsiteY5798" fmla="*/ 1486429 h 6857998"/>
              <a:gd name="connsiteX5799" fmla="*/ 905139 w 6435725"/>
              <a:gd name="connsiteY5799" fmla="*/ 1486429 h 6857998"/>
              <a:gd name="connsiteX5800" fmla="*/ 906727 w 6435725"/>
              <a:gd name="connsiteY5800" fmla="*/ 1486958 h 6857998"/>
              <a:gd name="connsiteX5801" fmla="*/ 908314 w 6435725"/>
              <a:gd name="connsiteY5801" fmla="*/ 1487487 h 6857998"/>
              <a:gd name="connsiteX5802" fmla="*/ 909637 w 6435725"/>
              <a:gd name="connsiteY5802" fmla="*/ 1488016 h 6857998"/>
              <a:gd name="connsiteX5803" fmla="*/ 911225 w 6435725"/>
              <a:gd name="connsiteY5803" fmla="*/ 1489075 h 6857998"/>
              <a:gd name="connsiteX5804" fmla="*/ 914135 w 6435725"/>
              <a:gd name="connsiteY5804" fmla="*/ 1491456 h 6857998"/>
              <a:gd name="connsiteX5805" fmla="*/ 917046 w 6435725"/>
              <a:gd name="connsiteY5805" fmla="*/ 1494102 h 6857998"/>
              <a:gd name="connsiteX5806" fmla="*/ 922602 w 6435725"/>
              <a:gd name="connsiteY5806" fmla="*/ 1500981 h 6857998"/>
              <a:gd name="connsiteX5807" fmla="*/ 928423 w 6435725"/>
              <a:gd name="connsiteY5807" fmla="*/ 1507596 h 6857998"/>
              <a:gd name="connsiteX5808" fmla="*/ 931333 w 6435725"/>
              <a:gd name="connsiteY5808" fmla="*/ 1510771 h 6857998"/>
              <a:gd name="connsiteX5809" fmla="*/ 934244 w 6435725"/>
              <a:gd name="connsiteY5809" fmla="*/ 1513152 h 6857998"/>
              <a:gd name="connsiteX5810" fmla="*/ 934508 w 6435725"/>
              <a:gd name="connsiteY5810" fmla="*/ 1511300 h 6857998"/>
              <a:gd name="connsiteX5811" fmla="*/ 935302 w 6435725"/>
              <a:gd name="connsiteY5811" fmla="*/ 1509448 h 6857998"/>
              <a:gd name="connsiteX5812" fmla="*/ 935567 w 6435725"/>
              <a:gd name="connsiteY5812" fmla="*/ 1505215 h 6857998"/>
              <a:gd name="connsiteX5813" fmla="*/ 935567 w 6435725"/>
              <a:gd name="connsiteY5813" fmla="*/ 1500981 h 6857998"/>
              <a:gd name="connsiteX5814" fmla="*/ 935302 w 6435725"/>
              <a:gd name="connsiteY5814" fmla="*/ 1496483 h 6857998"/>
              <a:gd name="connsiteX5815" fmla="*/ 933979 w 6435725"/>
              <a:gd name="connsiteY5815" fmla="*/ 1487223 h 6857998"/>
              <a:gd name="connsiteX5816" fmla="*/ 933714 w 6435725"/>
              <a:gd name="connsiteY5816" fmla="*/ 1482460 h 6857998"/>
              <a:gd name="connsiteX5817" fmla="*/ 933714 w 6435725"/>
              <a:gd name="connsiteY5817" fmla="*/ 1478227 h 6857998"/>
              <a:gd name="connsiteX5818" fmla="*/ 933979 w 6435725"/>
              <a:gd name="connsiteY5818" fmla="*/ 1473993 h 6857998"/>
              <a:gd name="connsiteX5819" fmla="*/ 934244 w 6435725"/>
              <a:gd name="connsiteY5819" fmla="*/ 1472141 h 6857998"/>
              <a:gd name="connsiteX5820" fmla="*/ 935037 w 6435725"/>
              <a:gd name="connsiteY5820" fmla="*/ 1470290 h 6857998"/>
              <a:gd name="connsiteX5821" fmla="*/ 935567 w 6435725"/>
              <a:gd name="connsiteY5821" fmla="*/ 1468437 h 6857998"/>
              <a:gd name="connsiteX5822" fmla="*/ 936889 w 6435725"/>
              <a:gd name="connsiteY5822" fmla="*/ 1466850 h 6857998"/>
              <a:gd name="connsiteX5823" fmla="*/ 937948 w 6435725"/>
              <a:gd name="connsiteY5823" fmla="*/ 1465262 h 6857998"/>
              <a:gd name="connsiteX5824" fmla="*/ 939271 w 6435725"/>
              <a:gd name="connsiteY5824" fmla="*/ 1463675 h 6857998"/>
              <a:gd name="connsiteX5825" fmla="*/ 941123 w 6435725"/>
              <a:gd name="connsiteY5825" fmla="*/ 1462616 h 6857998"/>
              <a:gd name="connsiteX5826" fmla="*/ 942975 w 6435725"/>
              <a:gd name="connsiteY5826" fmla="*/ 1461294 h 6857998"/>
              <a:gd name="connsiteX5827" fmla="*/ 945356 w 6435725"/>
              <a:gd name="connsiteY5827" fmla="*/ 1460235 h 6857998"/>
              <a:gd name="connsiteX5828" fmla="*/ 948002 w 6435725"/>
              <a:gd name="connsiteY5828" fmla="*/ 1459441 h 6857998"/>
              <a:gd name="connsiteX5829" fmla="*/ 950912 w 6435725"/>
              <a:gd name="connsiteY5829" fmla="*/ 1458912 h 6857998"/>
              <a:gd name="connsiteX5830" fmla="*/ 954352 w 6435725"/>
              <a:gd name="connsiteY5830" fmla="*/ 1458383 h 6857998"/>
              <a:gd name="connsiteX5831" fmla="*/ 958056 w 6435725"/>
              <a:gd name="connsiteY5831" fmla="*/ 1457854 h 6857998"/>
              <a:gd name="connsiteX5832" fmla="*/ 962290 w 6435725"/>
              <a:gd name="connsiteY5832" fmla="*/ 1457854 h 6857998"/>
              <a:gd name="connsiteX5833" fmla="*/ 962554 w 6435725"/>
              <a:gd name="connsiteY5833" fmla="*/ 1455208 h 6857998"/>
              <a:gd name="connsiteX5834" fmla="*/ 962554 w 6435725"/>
              <a:gd name="connsiteY5834" fmla="*/ 1452562 h 6857998"/>
              <a:gd name="connsiteX5835" fmla="*/ 962290 w 6435725"/>
              <a:gd name="connsiteY5835" fmla="*/ 1449916 h 6857998"/>
              <a:gd name="connsiteX5836" fmla="*/ 962025 w 6435725"/>
              <a:gd name="connsiteY5836" fmla="*/ 1447535 h 6857998"/>
              <a:gd name="connsiteX5837" fmla="*/ 961231 w 6435725"/>
              <a:gd name="connsiteY5837" fmla="*/ 1445154 h 6857998"/>
              <a:gd name="connsiteX5838" fmla="*/ 960702 w 6435725"/>
              <a:gd name="connsiteY5838" fmla="*/ 1442508 h 6857998"/>
              <a:gd name="connsiteX5839" fmla="*/ 958850 w 6435725"/>
              <a:gd name="connsiteY5839" fmla="*/ 1438275 h 6857998"/>
              <a:gd name="connsiteX5840" fmla="*/ 956469 w 6435725"/>
              <a:gd name="connsiteY5840" fmla="*/ 1434306 h 6857998"/>
              <a:gd name="connsiteX5841" fmla="*/ 953558 w 6435725"/>
              <a:gd name="connsiteY5841" fmla="*/ 1430337 h 6857998"/>
              <a:gd name="connsiteX5842" fmla="*/ 950383 w 6435725"/>
              <a:gd name="connsiteY5842" fmla="*/ 1426369 h 6857998"/>
              <a:gd name="connsiteX5843" fmla="*/ 947208 w 6435725"/>
              <a:gd name="connsiteY5843" fmla="*/ 1422400 h 6857998"/>
              <a:gd name="connsiteX5844" fmla="*/ 940064 w 6435725"/>
              <a:gd name="connsiteY5844" fmla="*/ 1414727 h 6857998"/>
              <a:gd name="connsiteX5845" fmla="*/ 937154 w 6435725"/>
              <a:gd name="connsiteY5845" fmla="*/ 1410229 h 6857998"/>
              <a:gd name="connsiteX5846" fmla="*/ 934244 w 6435725"/>
              <a:gd name="connsiteY5846" fmla="*/ 1405996 h 6857998"/>
              <a:gd name="connsiteX5847" fmla="*/ 931598 w 6435725"/>
              <a:gd name="connsiteY5847" fmla="*/ 1401498 h 6857998"/>
              <a:gd name="connsiteX5848" fmla="*/ 929746 w 6435725"/>
              <a:gd name="connsiteY5848" fmla="*/ 1396206 h 6857998"/>
              <a:gd name="connsiteX5849" fmla="*/ 928687 w 6435725"/>
              <a:gd name="connsiteY5849" fmla="*/ 1393560 h 6857998"/>
              <a:gd name="connsiteX5850" fmla="*/ 928158 w 6435725"/>
              <a:gd name="connsiteY5850" fmla="*/ 1390650 h 6857998"/>
              <a:gd name="connsiteX5851" fmla="*/ 927629 w 6435725"/>
              <a:gd name="connsiteY5851" fmla="*/ 1388004 h 6857998"/>
              <a:gd name="connsiteX5852" fmla="*/ 927629 w 6435725"/>
              <a:gd name="connsiteY5852" fmla="*/ 1384829 h 6857998"/>
              <a:gd name="connsiteX5853" fmla="*/ 931333 w 6435725"/>
              <a:gd name="connsiteY5853" fmla="*/ 1385887 h 6857998"/>
              <a:gd name="connsiteX5854" fmla="*/ 935037 w 6435725"/>
              <a:gd name="connsiteY5854" fmla="*/ 1386946 h 6857998"/>
              <a:gd name="connsiteX5855" fmla="*/ 938477 w 6435725"/>
              <a:gd name="connsiteY5855" fmla="*/ 1388533 h 6857998"/>
              <a:gd name="connsiteX5856" fmla="*/ 942181 w 6435725"/>
              <a:gd name="connsiteY5856" fmla="*/ 1390385 h 6857998"/>
              <a:gd name="connsiteX5857" fmla="*/ 945621 w 6435725"/>
              <a:gd name="connsiteY5857" fmla="*/ 1392237 h 6857998"/>
              <a:gd name="connsiteX5858" fmla="*/ 948796 w 6435725"/>
              <a:gd name="connsiteY5858" fmla="*/ 1394089 h 6857998"/>
              <a:gd name="connsiteX5859" fmla="*/ 955146 w 6435725"/>
              <a:gd name="connsiteY5859" fmla="*/ 1398323 h 6857998"/>
              <a:gd name="connsiteX5860" fmla="*/ 961231 w 6435725"/>
              <a:gd name="connsiteY5860" fmla="*/ 1403350 h 6857998"/>
              <a:gd name="connsiteX5861" fmla="*/ 967052 w 6435725"/>
              <a:gd name="connsiteY5861" fmla="*/ 1408112 h 6857998"/>
              <a:gd name="connsiteX5862" fmla="*/ 978958 w 6435725"/>
              <a:gd name="connsiteY5862" fmla="*/ 1418431 h 6857998"/>
              <a:gd name="connsiteX5863" fmla="*/ 984779 w 6435725"/>
              <a:gd name="connsiteY5863" fmla="*/ 1422929 h 6857998"/>
              <a:gd name="connsiteX5864" fmla="*/ 990600 w 6435725"/>
              <a:gd name="connsiteY5864" fmla="*/ 1427691 h 6857998"/>
              <a:gd name="connsiteX5865" fmla="*/ 996950 w 6435725"/>
              <a:gd name="connsiteY5865" fmla="*/ 1431131 h 6857998"/>
              <a:gd name="connsiteX5866" fmla="*/ 1000125 w 6435725"/>
              <a:gd name="connsiteY5866" fmla="*/ 1432718 h 6857998"/>
              <a:gd name="connsiteX5867" fmla="*/ 1003300 w 6435725"/>
              <a:gd name="connsiteY5867" fmla="*/ 1434306 h 6857998"/>
              <a:gd name="connsiteX5868" fmla="*/ 1006739 w 6435725"/>
              <a:gd name="connsiteY5868" fmla="*/ 1435629 h 6857998"/>
              <a:gd name="connsiteX5869" fmla="*/ 1010179 w 6435725"/>
              <a:gd name="connsiteY5869" fmla="*/ 1436423 h 6857998"/>
              <a:gd name="connsiteX5870" fmla="*/ 1013883 w 6435725"/>
              <a:gd name="connsiteY5870" fmla="*/ 1436952 h 6857998"/>
              <a:gd name="connsiteX5871" fmla="*/ 1017587 w 6435725"/>
              <a:gd name="connsiteY5871" fmla="*/ 1437481 h 6857998"/>
              <a:gd name="connsiteX5872" fmla="*/ 1021556 w 6435725"/>
              <a:gd name="connsiteY5872" fmla="*/ 1437746 h 6857998"/>
              <a:gd name="connsiteX5873" fmla="*/ 1025525 w 6435725"/>
              <a:gd name="connsiteY5873" fmla="*/ 1437481 h 6857998"/>
              <a:gd name="connsiteX5874" fmla="*/ 1029758 w 6435725"/>
              <a:gd name="connsiteY5874" fmla="*/ 1436687 h 6857998"/>
              <a:gd name="connsiteX5875" fmla="*/ 1034256 w 6435725"/>
              <a:gd name="connsiteY5875" fmla="*/ 1435893 h 6857998"/>
              <a:gd name="connsiteX5876" fmla="*/ 1033727 w 6435725"/>
              <a:gd name="connsiteY5876" fmla="*/ 1438539 h 6857998"/>
              <a:gd name="connsiteX5877" fmla="*/ 1033198 w 6435725"/>
              <a:gd name="connsiteY5877" fmla="*/ 1441185 h 6857998"/>
              <a:gd name="connsiteX5878" fmla="*/ 1032404 w 6435725"/>
              <a:gd name="connsiteY5878" fmla="*/ 1443567 h 6857998"/>
              <a:gd name="connsiteX5879" fmla="*/ 1031346 w 6435725"/>
              <a:gd name="connsiteY5879" fmla="*/ 1445683 h 6857998"/>
              <a:gd name="connsiteX5880" fmla="*/ 1029229 w 6435725"/>
              <a:gd name="connsiteY5880" fmla="*/ 1449652 h 6857998"/>
              <a:gd name="connsiteX5881" fmla="*/ 1026319 w 6435725"/>
              <a:gd name="connsiteY5881" fmla="*/ 1453356 h 6857998"/>
              <a:gd name="connsiteX5882" fmla="*/ 1023408 w 6435725"/>
              <a:gd name="connsiteY5882" fmla="*/ 1456796 h 6857998"/>
              <a:gd name="connsiteX5883" fmla="*/ 1020233 w 6435725"/>
              <a:gd name="connsiteY5883" fmla="*/ 1459441 h 6857998"/>
              <a:gd name="connsiteX5884" fmla="*/ 1013354 w 6435725"/>
              <a:gd name="connsiteY5884" fmla="*/ 1464998 h 6857998"/>
              <a:gd name="connsiteX5885" fmla="*/ 1006475 w 6435725"/>
              <a:gd name="connsiteY5885" fmla="*/ 1470290 h 6857998"/>
              <a:gd name="connsiteX5886" fmla="*/ 1003300 w 6435725"/>
              <a:gd name="connsiteY5886" fmla="*/ 1472671 h 6857998"/>
              <a:gd name="connsiteX5887" fmla="*/ 1000654 w 6435725"/>
              <a:gd name="connsiteY5887" fmla="*/ 1475846 h 6857998"/>
              <a:gd name="connsiteX5888" fmla="*/ 998273 w 6435725"/>
              <a:gd name="connsiteY5888" fmla="*/ 1479285 h 6857998"/>
              <a:gd name="connsiteX5889" fmla="*/ 996686 w 6435725"/>
              <a:gd name="connsiteY5889" fmla="*/ 1482460 h 6857998"/>
              <a:gd name="connsiteX5890" fmla="*/ 995627 w 6435725"/>
              <a:gd name="connsiteY5890" fmla="*/ 1484577 h 6857998"/>
              <a:gd name="connsiteX5891" fmla="*/ 995362 w 6435725"/>
              <a:gd name="connsiteY5891" fmla="*/ 1486429 h 6857998"/>
              <a:gd name="connsiteX5892" fmla="*/ 995098 w 6435725"/>
              <a:gd name="connsiteY5892" fmla="*/ 1489075 h 6857998"/>
              <a:gd name="connsiteX5893" fmla="*/ 994833 w 6435725"/>
              <a:gd name="connsiteY5893" fmla="*/ 1491191 h 6857998"/>
              <a:gd name="connsiteX5894" fmla="*/ 994833 w 6435725"/>
              <a:gd name="connsiteY5894" fmla="*/ 1491456 h 6857998"/>
              <a:gd name="connsiteX5895" fmla="*/ 1008856 w 6435725"/>
              <a:gd name="connsiteY5895" fmla="*/ 1508918 h 6857998"/>
              <a:gd name="connsiteX5896" fmla="*/ 1013354 w 6435725"/>
              <a:gd name="connsiteY5896" fmla="*/ 1506802 h 6857998"/>
              <a:gd name="connsiteX5897" fmla="*/ 1017587 w 6435725"/>
              <a:gd name="connsiteY5897" fmla="*/ 1504685 h 6857998"/>
              <a:gd name="connsiteX5898" fmla="*/ 1021556 w 6435725"/>
              <a:gd name="connsiteY5898" fmla="*/ 1502569 h 6857998"/>
              <a:gd name="connsiteX5899" fmla="*/ 1025525 w 6435725"/>
              <a:gd name="connsiteY5899" fmla="*/ 1499923 h 6857998"/>
              <a:gd name="connsiteX5900" fmla="*/ 1029229 w 6435725"/>
              <a:gd name="connsiteY5900" fmla="*/ 1497277 h 6857998"/>
              <a:gd name="connsiteX5901" fmla="*/ 1032669 w 6435725"/>
              <a:gd name="connsiteY5901" fmla="*/ 1494631 h 6857998"/>
              <a:gd name="connsiteX5902" fmla="*/ 1035844 w 6435725"/>
              <a:gd name="connsiteY5902" fmla="*/ 1491456 h 6857998"/>
              <a:gd name="connsiteX5903" fmla="*/ 1039019 w 6435725"/>
              <a:gd name="connsiteY5903" fmla="*/ 1488281 h 6857998"/>
              <a:gd name="connsiteX5904" fmla="*/ 1042194 w 6435725"/>
              <a:gd name="connsiteY5904" fmla="*/ 1485106 h 6857998"/>
              <a:gd name="connsiteX5905" fmla="*/ 1044575 w 6435725"/>
              <a:gd name="connsiteY5905" fmla="*/ 1481666 h 6857998"/>
              <a:gd name="connsiteX5906" fmla="*/ 1046956 w 6435725"/>
              <a:gd name="connsiteY5906" fmla="*/ 1477962 h 6857998"/>
              <a:gd name="connsiteX5907" fmla="*/ 1049073 w 6435725"/>
              <a:gd name="connsiteY5907" fmla="*/ 1473993 h 6857998"/>
              <a:gd name="connsiteX5908" fmla="*/ 1051454 w 6435725"/>
              <a:gd name="connsiteY5908" fmla="*/ 1470025 h 6857998"/>
              <a:gd name="connsiteX5909" fmla="*/ 1052777 w 6435725"/>
              <a:gd name="connsiteY5909" fmla="*/ 1465527 h 6857998"/>
              <a:gd name="connsiteX5910" fmla="*/ 1054100 w 6435725"/>
              <a:gd name="connsiteY5910" fmla="*/ 1461294 h 6857998"/>
              <a:gd name="connsiteX5911" fmla="*/ 1055423 w 6435725"/>
              <a:gd name="connsiteY5911" fmla="*/ 1456796 h 6857998"/>
              <a:gd name="connsiteX5912" fmla="*/ 1058069 w 6435725"/>
              <a:gd name="connsiteY5912" fmla="*/ 1443567 h 6857998"/>
              <a:gd name="connsiteX5913" fmla="*/ 1059391 w 6435725"/>
              <a:gd name="connsiteY5913" fmla="*/ 1436952 h 6857998"/>
              <a:gd name="connsiteX5914" fmla="*/ 1060185 w 6435725"/>
              <a:gd name="connsiteY5914" fmla="*/ 1430602 h 6857998"/>
              <a:gd name="connsiteX5915" fmla="*/ 1061244 w 6435725"/>
              <a:gd name="connsiteY5915" fmla="*/ 1424252 h 6857998"/>
              <a:gd name="connsiteX5916" fmla="*/ 1061508 w 6435725"/>
              <a:gd name="connsiteY5916" fmla="*/ 1418431 h 6857998"/>
              <a:gd name="connsiteX5917" fmla="*/ 1061244 w 6435725"/>
              <a:gd name="connsiteY5917" fmla="*/ 1412875 h 6857998"/>
              <a:gd name="connsiteX5918" fmla="*/ 1060979 w 6435725"/>
              <a:gd name="connsiteY5918" fmla="*/ 1409964 h 6857998"/>
              <a:gd name="connsiteX5919" fmla="*/ 1060185 w 6435725"/>
              <a:gd name="connsiteY5919" fmla="*/ 1407583 h 6857998"/>
              <a:gd name="connsiteX5920" fmla="*/ 1059391 w 6435725"/>
              <a:gd name="connsiteY5920" fmla="*/ 1405202 h 6857998"/>
              <a:gd name="connsiteX5921" fmla="*/ 1058333 w 6435725"/>
              <a:gd name="connsiteY5921" fmla="*/ 1403085 h 6857998"/>
              <a:gd name="connsiteX5922" fmla="*/ 1057275 w 6435725"/>
              <a:gd name="connsiteY5922" fmla="*/ 1400969 h 6857998"/>
              <a:gd name="connsiteX5923" fmla="*/ 1055687 w 6435725"/>
              <a:gd name="connsiteY5923" fmla="*/ 1399116 h 6857998"/>
              <a:gd name="connsiteX5924" fmla="*/ 1053835 w 6435725"/>
              <a:gd name="connsiteY5924" fmla="*/ 1397529 h 6857998"/>
              <a:gd name="connsiteX5925" fmla="*/ 1051719 w 6435725"/>
              <a:gd name="connsiteY5925" fmla="*/ 1395941 h 6857998"/>
              <a:gd name="connsiteX5926" fmla="*/ 1049073 w 6435725"/>
              <a:gd name="connsiteY5926" fmla="*/ 1394619 h 6857998"/>
              <a:gd name="connsiteX5927" fmla="*/ 1046692 w 6435725"/>
              <a:gd name="connsiteY5927" fmla="*/ 1393825 h 6857998"/>
              <a:gd name="connsiteX5928" fmla="*/ 1043517 w 6435725"/>
              <a:gd name="connsiteY5928" fmla="*/ 1392766 h 6857998"/>
              <a:gd name="connsiteX5929" fmla="*/ 1040342 w 6435725"/>
              <a:gd name="connsiteY5929" fmla="*/ 1392502 h 6857998"/>
              <a:gd name="connsiteX5930" fmla="*/ 1036373 w 6435725"/>
              <a:gd name="connsiteY5930" fmla="*/ 1392237 h 6857998"/>
              <a:gd name="connsiteX5931" fmla="*/ 1032404 w 6435725"/>
              <a:gd name="connsiteY5931" fmla="*/ 1392237 h 6857998"/>
              <a:gd name="connsiteX5932" fmla="*/ 1027642 w 6435725"/>
              <a:gd name="connsiteY5932" fmla="*/ 1392502 h 6857998"/>
              <a:gd name="connsiteX5933" fmla="*/ 1022879 w 6435725"/>
              <a:gd name="connsiteY5933" fmla="*/ 1393031 h 6857998"/>
              <a:gd name="connsiteX5934" fmla="*/ 1017587 w 6435725"/>
              <a:gd name="connsiteY5934" fmla="*/ 1394089 h 6857998"/>
              <a:gd name="connsiteX5935" fmla="*/ 1011767 w 6435725"/>
              <a:gd name="connsiteY5935" fmla="*/ 1395412 h 6857998"/>
              <a:gd name="connsiteX5936" fmla="*/ 1009121 w 6435725"/>
              <a:gd name="connsiteY5936" fmla="*/ 1395677 h 6857998"/>
              <a:gd name="connsiteX5937" fmla="*/ 1007004 w 6435725"/>
              <a:gd name="connsiteY5937" fmla="*/ 1395677 h 6857998"/>
              <a:gd name="connsiteX5938" fmla="*/ 1004887 w 6435725"/>
              <a:gd name="connsiteY5938" fmla="*/ 1395412 h 6857998"/>
              <a:gd name="connsiteX5939" fmla="*/ 1003036 w 6435725"/>
              <a:gd name="connsiteY5939" fmla="*/ 1394883 h 6857998"/>
              <a:gd name="connsiteX5940" fmla="*/ 1001183 w 6435725"/>
              <a:gd name="connsiteY5940" fmla="*/ 1394354 h 6857998"/>
              <a:gd name="connsiteX5941" fmla="*/ 999331 w 6435725"/>
              <a:gd name="connsiteY5941" fmla="*/ 1393560 h 6857998"/>
              <a:gd name="connsiteX5942" fmla="*/ 996156 w 6435725"/>
              <a:gd name="connsiteY5942" fmla="*/ 1390914 h 6857998"/>
              <a:gd name="connsiteX5943" fmla="*/ 992717 w 6435725"/>
              <a:gd name="connsiteY5943" fmla="*/ 1388269 h 6857998"/>
              <a:gd name="connsiteX5944" fmla="*/ 989542 w 6435725"/>
              <a:gd name="connsiteY5944" fmla="*/ 1385093 h 6857998"/>
              <a:gd name="connsiteX5945" fmla="*/ 983721 w 6435725"/>
              <a:gd name="connsiteY5945" fmla="*/ 1379273 h 6857998"/>
              <a:gd name="connsiteX5946" fmla="*/ 985044 w 6435725"/>
              <a:gd name="connsiteY5946" fmla="*/ 1376362 h 6857998"/>
              <a:gd name="connsiteX5947" fmla="*/ 984250 w 6435725"/>
              <a:gd name="connsiteY5947" fmla="*/ 1376362 h 6857998"/>
              <a:gd name="connsiteX5948" fmla="*/ 983721 w 6435725"/>
              <a:gd name="connsiteY5948" fmla="*/ 1379273 h 6857998"/>
              <a:gd name="connsiteX5949" fmla="*/ 977900 w 6435725"/>
              <a:gd name="connsiteY5949" fmla="*/ 1374510 h 6857998"/>
              <a:gd name="connsiteX5950" fmla="*/ 973138 w 6435725"/>
              <a:gd name="connsiteY5950" fmla="*/ 1369483 h 6857998"/>
              <a:gd name="connsiteX5951" fmla="*/ 968904 w 6435725"/>
              <a:gd name="connsiteY5951" fmla="*/ 1364985 h 6857998"/>
              <a:gd name="connsiteX5952" fmla="*/ 965729 w 6435725"/>
              <a:gd name="connsiteY5952" fmla="*/ 1360223 h 6857998"/>
              <a:gd name="connsiteX5953" fmla="*/ 964406 w 6435725"/>
              <a:gd name="connsiteY5953" fmla="*/ 1357841 h 6857998"/>
              <a:gd name="connsiteX5954" fmla="*/ 963083 w 6435725"/>
              <a:gd name="connsiteY5954" fmla="*/ 1355460 h 6857998"/>
              <a:gd name="connsiteX5955" fmla="*/ 962290 w 6435725"/>
              <a:gd name="connsiteY5955" fmla="*/ 1353344 h 6857998"/>
              <a:gd name="connsiteX5956" fmla="*/ 961760 w 6435725"/>
              <a:gd name="connsiteY5956" fmla="*/ 1350698 h 6857998"/>
              <a:gd name="connsiteX5957" fmla="*/ 960967 w 6435725"/>
              <a:gd name="connsiteY5957" fmla="*/ 1348316 h 6857998"/>
              <a:gd name="connsiteX5958" fmla="*/ 960967 w 6435725"/>
              <a:gd name="connsiteY5958" fmla="*/ 1345935 h 6857998"/>
              <a:gd name="connsiteX5959" fmla="*/ 960702 w 6435725"/>
              <a:gd name="connsiteY5959" fmla="*/ 1343289 h 6857998"/>
              <a:gd name="connsiteX5960" fmla="*/ 960967 w 6435725"/>
              <a:gd name="connsiteY5960" fmla="*/ 1340908 h 6857998"/>
              <a:gd name="connsiteX5961" fmla="*/ 961231 w 6435725"/>
              <a:gd name="connsiteY5961" fmla="*/ 1338262 h 6857998"/>
              <a:gd name="connsiteX5962" fmla="*/ 962290 w 6435725"/>
              <a:gd name="connsiteY5962" fmla="*/ 1335616 h 6857998"/>
              <a:gd name="connsiteX5963" fmla="*/ 962819 w 6435725"/>
              <a:gd name="connsiteY5963" fmla="*/ 1332971 h 6857998"/>
              <a:gd name="connsiteX5964" fmla="*/ 964142 w 6435725"/>
              <a:gd name="connsiteY5964" fmla="*/ 1330325 h 6857998"/>
              <a:gd name="connsiteX5965" fmla="*/ 967052 w 6435725"/>
              <a:gd name="connsiteY5965" fmla="*/ 1324769 h 6857998"/>
              <a:gd name="connsiteX5966" fmla="*/ 970756 w 6435725"/>
              <a:gd name="connsiteY5966" fmla="*/ 1318948 h 6857998"/>
              <a:gd name="connsiteX5967" fmla="*/ 975783 w 6435725"/>
              <a:gd name="connsiteY5967" fmla="*/ 1312598 h 6857998"/>
              <a:gd name="connsiteX5968" fmla="*/ 981604 w 6435725"/>
              <a:gd name="connsiteY5968" fmla="*/ 1306248 h 6857998"/>
              <a:gd name="connsiteX5969" fmla="*/ 988483 w 6435725"/>
              <a:gd name="connsiteY5969" fmla="*/ 1299104 h 6857998"/>
              <a:gd name="connsiteX5970" fmla="*/ 996156 w 6435725"/>
              <a:gd name="connsiteY5970" fmla="*/ 1291696 h 6857998"/>
              <a:gd name="connsiteX5971" fmla="*/ 1006210 w 6435725"/>
              <a:gd name="connsiteY5971" fmla="*/ 1282171 h 6857998"/>
              <a:gd name="connsiteX5972" fmla="*/ 1010973 w 6435725"/>
              <a:gd name="connsiteY5972" fmla="*/ 1277408 h 6857998"/>
              <a:gd name="connsiteX5973" fmla="*/ 1015736 w 6435725"/>
              <a:gd name="connsiteY5973" fmla="*/ 1272381 h 6857998"/>
              <a:gd name="connsiteX5974" fmla="*/ 1020233 w 6435725"/>
              <a:gd name="connsiteY5974" fmla="*/ 1267354 h 6857998"/>
              <a:gd name="connsiteX5975" fmla="*/ 1024202 w 6435725"/>
              <a:gd name="connsiteY5975" fmla="*/ 1262327 h 6857998"/>
              <a:gd name="connsiteX5976" fmla="*/ 1028171 w 6435725"/>
              <a:gd name="connsiteY5976" fmla="*/ 1257035 h 6857998"/>
              <a:gd name="connsiteX5977" fmla="*/ 1031875 w 6435725"/>
              <a:gd name="connsiteY5977" fmla="*/ 1251479 h 6857998"/>
              <a:gd name="connsiteX5978" fmla="*/ 1035050 w 6435725"/>
              <a:gd name="connsiteY5978" fmla="*/ 1245922 h 6857998"/>
              <a:gd name="connsiteX5979" fmla="*/ 1038225 w 6435725"/>
              <a:gd name="connsiteY5979" fmla="*/ 1240102 h 6857998"/>
              <a:gd name="connsiteX5980" fmla="*/ 1040871 w 6435725"/>
              <a:gd name="connsiteY5980" fmla="*/ 1234281 h 6857998"/>
              <a:gd name="connsiteX5981" fmla="*/ 1042987 w 6435725"/>
              <a:gd name="connsiteY5981" fmla="*/ 1228196 h 6857998"/>
              <a:gd name="connsiteX5982" fmla="*/ 1044839 w 6435725"/>
              <a:gd name="connsiteY5982" fmla="*/ 1221846 h 6857998"/>
              <a:gd name="connsiteX5983" fmla="*/ 1046427 w 6435725"/>
              <a:gd name="connsiteY5983" fmla="*/ 1215231 h 6857998"/>
              <a:gd name="connsiteX5984" fmla="*/ 1047221 w 6435725"/>
              <a:gd name="connsiteY5984" fmla="*/ 1208352 h 6857998"/>
              <a:gd name="connsiteX5985" fmla="*/ 1047750 w 6435725"/>
              <a:gd name="connsiteY5985" fmla="*/ 1201208 h 6857998"/>
              <a:gd name="connsiteX5986" fmla="*/ 1048279 w 6435725"/>
              <a:gd name="connsiteY5986" fmla="*/ 1198562 h 6857998"/>
              <a:gd name="connsiteX5987" fmla="*/ 1048279 w 6435725"/>
              <a:gd name="connsiteY5987" fmla="*/ 1195652 h 6857998"/>
              <a:gd name="connsiteX5988" fmla="*/ 1047750 w 6435725"/>
              <a:gd name="connsiteY5988" fmla="*/ 1193006 h 6857998"/>
              <a:gd name="connsiteX5989" fmla="*/ 1046692 w 6435725"/>
              <a:gd name="connsiteY5989" fmla="*/ 1190360 h 6857998"/>
              <a:gd name="connsiteX5990" fmla="*/ 1045369 w 6435725"/>
              <a:gd name="connsiteY5990" fmla="*/ 1187979 h 6857998"/>
              <a:gd name="connsiteX5991" fmla="*/ 1044046 w 6435725"/>
              <a:gd name="connsiteY5991" fmla="*/ 1185862 h 6857998"/>
              <a:gd name="connsiteX5992" fmla="*/ 1040871 w 6435725"/>
              <a:gd name="connsiteY5992" fmla="*/ 1181365 h 6857998"/>
              <a:gd name="connsiteX5993" fmla="*/ 1037696 w 6435725"/>
              <a:gd name="connsiteY5993" fmla="*/ 1176602 h 6857998"/>
              <a:gd name="connsiteX5994" fmla="*/ 1036637 w 6435725"/>
              <a:gd name="connsiteY5994" fmla="*/ 1174221 h 6857998"/>
              <a:gd name="connsiteX5995" fmla="*/ 1035579 w 6435725"/>
              <a:gd name="connsiteY5995" fmla="*/ 1171839 h 6857998"/>
              <a:gd name="connsiteX5996" fmla="*/ 1035315 w 6435725"/>
              <a:gd name="connsiteY5996" fmla="*/ 1168929 h 6857998"/>
              <a:gd name="connsiteX5997" fmla="*/ 1035315 w 6435725"/>
              <a:gd name="connsiteY5997" fmla="*/ 1166283 h 6857998"/>
              <a:gd name="connsiteX5998" fmla="*/ 1036373 w 6435725"/>
              <a:gd name="connsiteY5998" fmla="*/ 1163373 h 6857998"/>
              <a:gd name="connsiteX5999" fmla="*/ 1037696 w 6435725"/>
              <a:gd name="connsiteY5999" fmla="*/ 1160462 h 6857998"/>
              <a:gd name="connsiteX6000" fmla="*/ 1041400 w 6435725"/>
              <a:gd name="connsiteY6000" fmla="*/ 1111515 h 6857998"/>
              <a:gd name="connsiteX6001" fmla="*/ 1037431 w 6435725"/>
              <a:gd name="connsiteY6001" fmla="*/ 1108075 h 6857998"/>
              <a:gd name="connsiteX6002" fmla="*/ 1034256 w 6435725"/>
              <a:gd name="connsiteY6002" fmla="*/ 1104635 h 6857998"/>
              <a:gd name="connsiteX6003" fmla="*/ 1031875 w 6435725"/>
              <a:gd name="connsiteY6003" fmla="*/ 1101460 h 6857998"/>
              <a:gd name="connsiteX6004" fmla="*/ 1030023 w 6435725"/>
              <a:gd name="connsiteY6004" fmla="*/ 1098550 h 6857998"/>
              <a:gd name="connsiteX6005" fmla="*/ 1029229 w 6435725"/>
              <a:gd name="connsiteY6005" fmla="*/ 1095904 h 6857998"/>
              <a:gd name="connsiteX6006" fmla="*/ 1029229 w 6435725"/>
              <a:gd name="connsiteY6006" fmla="*/ 1092994 h 6857998"/>
              <a:gd name="connsiteX6007" fmla="*/ 1029494 w 6435725"/>
              <a:gd name="connsiteY6007" fmla="*/ 1090612 h 6857998"/>
              <a:gd name="connsiteX6008" fmla="*/ 1030552 w 6435725"/>
              <a:gd name="connsiteY6008" fmla="*/ 1088496 h 6857998"/>
              <a:gd name="connsiteX6009" fmla="*/ 1031610 w 6435725"/>
              <a:gd name="connsiteY6009" fmla="*/ 1086379 h 6857998"/>
              <a:gd name="connsiteX6010" fmla="*/ 1033462 w 6435725"/>
              <a:gd name="connsiteY6010" fmla="*/ 1084262 h 6857998"/>
              <a:gd name="connsiteX6011" fmla="*/ 1035579 w 6435725"/>
              <a:gd name="connsiteY6011" fmla="*/ 1082146 h 6857998"/>
              <a:gd name="connsiteX6012" fmla="*/ 1038489 w 6435725"/>
              <a:gd name="connsiteY6012" fmla="*/ 1080294 h 6857998"/>
              <a:gd name="connsiteX6013" fmla="*/ 1041135 w 6435725"/>
              <a:gd name="connsiteY6013" fmla="*/ 1078441 h 6857998"/>
              <a:gd name="connsiteX6014" fmla="*/ 1044310 w 6435725"/>
              <a:gd name="connsiteY6014" fmla="*/ 1076854 h 6857998"/>
              <a:gd name="connsiteX6015" fmla="*/ 1050925 w 6435725"/>
              <a:gd name="connsiteY6015" fmla="*/ 1073150 h 6857998"/>
              <a:gd name="connsiteX6016" fmla="*/ 1054365 w 6435725"/>
              <a:gd name="connsiteY6016" fmla="*/ 1055423 h 6857998"/>
              <a:gd name="connsiteX6017" fmla="*/ 1054894 w 6435725"/>
              <a:gd name="connsiteY6017" fmla="*/ 1049073 h 6857998"/>
              <a:gd name="connsiteX6018" fmla="*/ 1055952 w 6435725"/>
              <a:gd name="connsiteY6018" fmla="*/ 1042987 h 6857998"/>
              <a:gd name="connsiteX6019" fmla="*/ 1056746 w 6435725"/>
              <a:gd name="connsiteY6019" fmla="*/ 1037166 h 6857998"/>
              <a:gd name="connsiteX6020" fmla="*/ 1058333 w 6435725"/>
              <a:gd name="connsiteY6020" fmla="*/ 1031345 h 6857998"/>
              <a:gd name="connsiteX6021" fmla="*/ 1059656 w 6435725"/>
              <a:gd name="connsiteY6021" fmla="*/ 1025525 h 6857998"/>
              <a:gd name="connsiteX6022" fmla="*/ 1061508 w 6435725"/>
              <a:gd name="connsiteY6022" fmla="*/ 1019968 h 6857998"/>
              <a:gd name="connsiteX6023" fmla="*/ 1065213 w 6435725"/>
              <a:gd name="connsiteY6023" fmla="*/ 1008591 h 6857998"/>
              <a:gd name="connsiteX6024" fmla="*/ 1069710 w 6435725"/>
              <a:gd name="connsiteY6024" fmla="*/ 998008 h 6857998"/>
              <a:gd name="connsiteX6025" fmla="*/ 1074737 w 6435725"/>
              <a:gd name="connsiteY6025" fmla="*/ 987425 h 6857998"/>
              <a:gd name="connsiteX6026" fmla="*/ 1079764 w 6435725"/>
              <a:gd name="connsiteY6026" fmla="*/ 977106 h 6857998"/>
              <a:gd name="connsiteX6027" fmla="*/ 1085850 w 6435725"/>
              <a:gd name="connsiteY6027" fmla="*/ 966787 h 6857998"/>
              <a:gd name="connsiteX6028" fmla="*/ 1091935 w 6435725"/>
              <a:gd name="connsiteY6028" fmla="*/ 956733 h 6857998"/>
              <a:gd name="connsiteX6029" fmla="*/ 1098021 w 6435725"/>
              <a:gd name="connsiteY6029" fmla="*/ 946943 h 6857998"/>
              <a:gd name="connsiteX6030" fmla="*/ 1110985 w 6435725"/>
              <a:gd name="connsiteY6030" fmla="*/ 926835 h 6857998"/>
              <a:gd name="connsiteX6031" fmla="*/ 1123685 w 6435725"/>
              <a:gd name="connsiteY6031" fmla="*/ 907256 h 6857998"/>
              <a:gd name="connsiteX6032" fmla="*/ 1130035 w 6435725"/>
              <a:gd name="connsiteY6032" fmla="*/ 897466 h 6857998"/>
              <a:gd name="connsiteX6033" fmla="*/ 1136121 w 6435725"/>
              <a:gd name="connsiteY6033" fmla="*/ 887412 h 6857998"/>
              <a:gd name="connsiteX6034" fmla="*/ 1138238 w 6435725"/>
              <a:gd name="connsiteY6034" fmla="*/ 884237 h 6857998"/>
              <a:gd name="connsiteX6035" fmla="*/ 1140619 w 6435725"/>
              <a:gd name="connsiteY6035" fmla="*/ 881591 h 6857998"/>
              <a:gd name="connsiteX6036" fmla="*/ 1143529 w 6435725"/>
              <a:gd name="connsiteY6036" fmla="*/ 879210 h 6857998"/>
              <a:gd name="connsiteX6037" fmla="*/ 1146175 w 6435725"/>
              <a:gd name="connsiteY6037" fmla="*/ 877887 h 6857998"/>
              <a:gd name="connsiteX6038" fmla="*/ 1149350 w 6435725"/>
              <a:gd name="connsiteY6038" fmla="*/ 876564 h 6857998"/>
              <a:gd name="connsiteX6039" fmla="*/ 1152260 w 6435725"/>
              <a:gd name="connsiteY6039" fmla="*/ 875770 h 6857998"/>
              <a:gd name="connsiteX6040" fmla="*/ 1155435 w 6435725"/>
              <a:gd name="connsiteY6040" fmla="*/ 875241 h 6857998"/>
              <a:gd name="connsiteX6041" fmla="*/ 1158875 w 6435725"/>
              <a:gd name="connsiteY6041" fmla="*/ 874977 h 6857998"/>
              <a:gd name="connsiteX6042" fmla="*/ 1165489 w 6435725"/>
              <a:gd name="connsiteY6042" fmla="*/ 875241 h 6857998"/>
              <a:gd name="connsiteX6043" fmla="*/ 1172369 w 6435725"/>
              <a:gd name="connsiteY6043" fmla="*/ 876035 h 6857998"/>
              <a:gd name="connsiteX6044" fmla="*/ 1179512 w 6435725"/>
              <a:gd name="connsiteY6044" fmla="*/ 876564 h 6857998"/>
              <a:gd name="connsiteX6045" fmla="*/ 1182687 w 6435725"/>
              <a:gd name="connsiteY6045" fmla="*/ 876829 h 6857998"/>
              <a:gd name="connsiteX6046" fmla="*/ 1185862 w 6435725"/>
              <a:gd name="connsiteY6046" fmla="*/ 876829 h 6857998"/>
              <a:gd name="connsiteX6047" fmla="*/ 1188508 w 6435725"/>
              <a:gd name="connsiteY6047" fmla="*/ 874448 h 6857998"/>
              <a:gd name="connsiteX6048" fmla="*/ 1189037 w 6435725"/>
              <a:gd name="connsiteY6048" fmla="*/ 869156 h 6857998"/>
              <a:gd name="connsiteX6049" fmla="*/ 1189567 w 6435725"/>
              <a:gd name="connsiteY6049" fmla="*/ 864393 h 6857998"/>
              <a:gd name="connsiteX6050" fmla="*/ 1190360 w 6435725"/>
              <a:gd name="connsiteY6050" fmla="*/ 859631 h 6857998"/>
              <a:gd name="connsiteX6051" fmla="*/ 1191419 w 6435725"/>
              <a:gd name="connsiteY6051" fmla="*/ 855398 h 6857998"/>
              <a:gd name="connsiteX6052" fmla="*/ 1193006 w 6435725"/>
              <a:gd name="connsiteY6052" fmla="*/ 851164 h 6857998"/>
              <a:gd name="connsiteX6053" fmla="*/ 1194329 w 6435725"/>
              <a:gd name="connsiteY6053" fmla="*/ 847460 h 6857998"/>
              <a:gd name="connsiteX6054" fmla="*/ 1196710 w 6435725"/>
              <a:gd name="connsiteY6054" fmla="*/ 843756 h 6857998"/>
              <a:gd name="connsiteX6055" fmla="*/ 1198562 w 6435725"/>
              <a:gd name="connsiteY6055" fmla="*/ 840316 h 6857998"/>
              <a:gd name="connsiteX6056" fmla="*/ 1200944 w 6435725"/>
              <a:gd name="connsiteY6056" fmla="*/ 837141 h 6857998"/>
              <a:gd name="connsiteX6057" fmla="*/ 1203325 w 6435725"/>
              <a:gd name="connsiteY6057" fmla="*/ 834231 h 6857998"/>
              <a:gd name="connsiteX6058" fmla="*/ 1206235 w 6435725"/>
              <a:gd name="connsiteY6058" fmla="*/ 831056 h 6857998"/>
              <a:gd name="connsiteX6059" fmla="*/ 1208881 w 6435725"/>
              <a:gd name="connsiteY6059" fmla="*/ 828675 h 6857998"/>
              <a:gd name="connsiteX6060" fmla="*/ 1212056 w 6435725"/>
              <a:gd name="connsiteY6060" fmla="*/ 825764 h 6857998"/>
              <a:gd name="connsiteX6061" fmla="*/ 1214966 w 6435725"/>
              <a:gd name="connsiteY6061" fmla="*/ 823648 h 6857998"/>
              <a:gd name="connsiteX6062" fmla="*/ 1221846 w 6435725"/>
              <a:gd name="connsiteY6062" fmla="*/ 819150 h 6857998"/>
              <a:gd name="connsiteX6063" fmla="*/ 1228725 w 6435725"/>
              <a:gd name="connsiteY6063" fmla="*/ 814916 h 6857998"/>
              <a:gd name="connsiteX6064" fmla="*/ 1235869 w 6435725"/>
              <a:gd name="connsiteY6064" fmla="*/ 811212 h 6857998"/>
              <a:gd name="connsiteX6065" fmla="*/ 1250685 w 6435725"/>
              <a:gd name="connsiteY6065" fmla="*/ 803539 h 6857998"/>
              <a:gd name="connsiteX6066" fmla="*/ 1257829 w 6435725"/>
              <a:gd name="connsiteY6066" fmla="*/ 799571 h 6857998"/>
              <a:gd name="connsiteX6067" fmla="*/ 1264708 w 6435725"/>
              <a:gd name="connsiteY6067" fmla="*/ 795602 h 6857998"/>
              <a:gd name="connsiteX6068" fmla="*/ 1271587 w 6435725"/>
              <a:gd name="connsiteY6068" fmla="*/ 791104 h 6857998"/>
              <a:gd name="connsiteX6069" fmla="*/ 1274498 w 6435725"/>
              <a:gd name="connsiteY6069" fmla="*/ 788723 h 6857998"/>
              <a:gd name="connsiteX6070" fmla="*/ 1277673 w 6435725"/>
              <a:gd name="connsiteY6070" fmla="*/ 786341 h 6857998"/>
              <a:gd name="connsiteX6071" fmla="*/ 1281642 w 6435725"/>
              <a:gd name="connsiteY6071" fmla="*/ 782902 h 6857998"/>
              <a:gd name="connsiteX6072" fmla="*/ 1285610 w 6435725"/>
              <a:gd name="connsiteY6072" fmla="*/ 780521 h 6857998"/>
              <a:gd name="connsiteX6073" fmla="*/ 1289050 w 6435725"/>
              <a:gd name="connsiteY6073" fmla="*/ 779198 h 6857998"/>
              <a:gd name="connsiteX6074" fmla="*/ 1290637 w 6435725"/>
              <a:gd name="connsiteY6074" fmla="*/ 778933 h 6857998"/>
              <a:gd name="connsiteX6075" fmla="*/ 1292225 w 6435725"/>
              <a:gd name="connsiteY6075" fmla="*/ 778668 h 6857998"/>
              <a:gd name="connsiteX6076" fmla="*/ 1293548 w 6435725"/>
              <a:gd name="connsiteY6076" fmla="*/ 778668 h 6857998"/>
              <a:gd name="connsiteX6077" fmla="*/ 1294871 w 6435725"/>
              <a:gd name="connsiteY6077" fmla="*/ 778933 h 6857998"/>
              <a:gd name="connsiteX6078" fmla="*/ 1296194 w 6435725"/>
              <a:gd name="connsiteY6078" fmla="*/ 779462 h 6857998"/>
              <a:gd name="connsiteX6079" fmla="*/ 1297252 w 6435725"/>
              <a:gd name="connsiteY6079" fmla="*/ 779991 h 6857998"/>
              <a:gd name="connsiteX6080" fmla="*/ 1299369 w 6435725"/>
              <a:gd name="connsiteY6080" fmla="*/ 781579 h 6857998"/>
              <a:gd name="connsiteX6081" fmla="*/ 1301221 w 6435725"/>
              <a:gd name="connsiteY6081" fmla="*/ 783696 h 6857998"/>
              <a:gd name="connsiteX6082" fmla="*/ 1302809 w 6435725"/>
              <a:gd name="connsiteY6082" fmla="*/ 786606 h 6857998"/>
              <a:gd name="connsiteX6083" fmla="*/ 1304396 w 6435725"/>
              <a:gd name="connsiteY6083" fmla="*/ 789252 h 6857998"/>
              <a:gd name="connsiteX6084" fmla="*/ 1305719 w 6435725"/>
              <a:gd name="connsiteY6084" fmla="*/ 792691 h 6857998"/>
              <a:gd name="connsiteX6085" fmla="*/ 1306512 w 6435725"/>
              <a:gd name="connsiteY6085" fmla="*/ 796395 h 6857998"/>
              <a:gd name="connsiteX6086" fmla="*/ 1308364 w 6435725"/>
              <a:gd name="connsiteY6086" fmla="*/ 803539 h 6857998"/>
              <a:gd name="connsiteX6087" fmla="*/ 1309952 w 6435725"/>
              <a:gd name="connsiteY6087" fmla="*/ 810418 h 6857998"/>
              <a:gd name="connsiteX6088" fmla="*/ 1310746 w 6435725"/>
              <a:gd name="connsiteY6088" fmla="*/ 814652 h 6857998"/>
              <a:gd name="connsiteX6089" fmla="*/ 1311275 w 6435725"/>
              <a:gd name="connsiteY6089" fmla="*/ 818091 h 6857998"/>
              <a:gd name="connsiteX6090" fmla="*/ 1311539 w 6435725"/>
              <a:gd name="connsiteY6090" fmla="*/ 822325 h 6857998"/>
              <a:gd name="connsiteX6091" fmla="*/ 1311275 w 6435725"/>
              <a:gd name="connsiteY6091" fmla="*/ 825764 h 6857998"/>
              <a:gd name="connsiteX6092" fmla="*/ 1310746 w 6435725"/>
              <a:gd name="connsiteY6092" fmla="*/ 829204 h 6857998"/>
              <a:gd name="connsiteX6093" fmla="*/ 1309952 w 6435725"/>
              <a:gd name="connsiteY6093" fmla="*/ 832908 h 6857998"/>
              <a:gd name="connsiteX6094" fmla="*/ 1308629 w 6435725"/>
              <a:gd name="connsiteY6094" fmla="*/ 836612 h 6857998"/>
              <a:gd name="connsiteX6095" fmla="*/ 1307041 w 6435725"/>
              <a:gd name="connsiteY6095" fmla="*/ 840052 h 6857998"/>
              <a:gd name="connsiteX6096" fmla="*/ 1305454 w 6435725"/>
              <a:gd name="connsiteY6096" fmla="*/ 843491 h 6857998"/>
              <a:gd name="connsiteX6097" fmla="*/ 1303073 w 6435725"/>
              <a:gd name="connsiteY6097" fmla="*/ 846666 h 6857998"/>
              <a:gd name="connsiteX6098" fmla="*/ 1300427 w 6435725"/>
              <a:gd name="connsiteY6098" fmla="*/ 850106 h 6857998"/>
              <a:gd name="connsiteX6099" fmla="*/ 1297781 w 6435725"/>
              <a:gd name="connsiteY6099" fmla="*/ 853546 h 6857998"/>
              <a:gd name="connsiteX6100" fmla="*/ 1294341 w 6435725"/>
              <a:gd name="connsiteY6100" fmla="*/ 856985 h 6857998"/>
              <a:gd name="connsiteX6101" fmla="*/ 1290637 w 6435725"/>
              <a:gd name="connsiteY6101" fmla="*/ 860160 h 6857998"/>
              <a:gd name="connsiteX6102" fmla="*/ 1286404 w 6435725"/>
              <a:gd name="connsiteY6102" fmla="*/ 863600 h 6857998"/>
              <a:gd name="connsiteX6103" fmla="*/ 1281642 w 6435725"/>
              <a:gd name="connsiteY6103" fmla="*/ 867039 h 6857998"/>
              <a:gd name="connsiteX6104" fmla="*/ 1281906 w 6435725"/>
              <a:gd name="connsiteY6104" fmla="*/ 868627 h 6857998"/>
              <a:gd name="connsiteX6105" fmla="*/ 1282171 w 6435725"/>
              <a:gd name="connsiteY6105" fmla="*/ 870214 h 6857998"/>
              <a:gd name="connsiteX6106" fmla="*/ 1288256 w 6435725"/>
              <a:gd name="connsiteY6106" fmla="*/ 870479 h 6857998"/>
              <a:gd name="connsiteX6107" fmla="*/ 1294077 w 6435725"/>
              <a:gd name="connsiteY6107" fmla="*/ 871008 h 6857998"/>
              <a:gd name="connsiteX6108" fmla="*/ 1304396 w 6435725"/>
              <a:gd name="connsiteY6108" fmla="*/ 872595 h 6857998"/>
              <a:gd name="connsiteX6109" fmla="*/ 1314450 w 6435725"/>
              <a:gd name="connsiteY6109" fmla="*/ 874183 h 6857998"/>
              <a:gd name="connsiteX6110" fmla="*/ 1323710 w 6435725"/>
              <a:gd name="connsiteY6110" fmla="*/ 875241 h 6857998"/>
              <a:gd name="connsiteX6111" fmla="*/ 1328473 w 6435725"/>
              <a:gd name="connsiteY6111" fmla="*/ 876035 h 6857998"/>
              <a:gd name="connsiteX6112" fmla="*/ 1332706 w 6435725"/>
              <a:gd name="connsiteY6112" fmla="*/ 876035 h 6857998"/>
              <a:gd name="connsiteX6113" fmla="*/ 1337204 w 6435725"/>
              <a:gd name="connsiteY6113" fmla="*/ 876035 h 6857998"/>
              <a:gd name="connsiteX6114" fmla="*/ 1341437 w 6435725"/>
              <a:gd name="connsiteY6114" fmla="*/ 875241 h 6857998"/>
              <a:gd name="connsiteX6115" fmla="*/ 1345935 w 6435725"/>
              <a:gd name="connsiteY6115" fmla="*/ 874448 h 6857998"/>
              <a:gd name="connsiteX6116" fmla="*/ 1349905 w 6435725"/>
              <a:gd name="connsiteY6116" fmla="*/ 872860 h 6857998"/>
              <a:gd name="connsiteX6117" fmla="*/ 1354137 w 6435725"/>
              <a:gd name="connsiteY6117" fmla="*/ 871008 h 6857998"/>
              <a:gd name="connsiteX6118" fmla="*/ 1358371 w 6435725"/>
              <a:gd name="connsiteY6118" fmla="*/ 868362 h 6857998"/>
              <a:gd name="connsiteX6119" fmla="*/ 1361281 w 6435725"/>
              <a:gd name="connsiteY6119" fmla="*/ 866775 h 6857998"/>
              <a:gd name="connsiteX6120" fmla="*/ 1364191 w 6435725"/>
              <a:gd name="connsiteY6120" fmla="*/ 865452 h 6857998"/>
              <a:gd name="connsiteX6121" fmla="*/ 1367102 w 6435725"/>
              <a:gd name="connsiteY6121" fmla="*/ 864923 h 6857998"/>
              <a:gd name="connsiteX6122" fmla="*/ 1368160 w 6435725"/>
              <a:gd name="connsiteY6122" fmla="*/ 864923 h 6857998"/>
              <a:gd name="connsiteX6123" fmla="*/ 1368954 w 6435725"/>
              <a:gd name="connsiteY6123" fmla="*/ 865187 h 6857998"/>
              <a:gd name="connsiteX6124" fmla="*/ 1377156 w 6435725"/>
              <a:gd name="connsiteY6124" fmla="*/ 871008 h 6857998"/>
              <a:gd name="connsiteX6125" fmla="*/ 1385094 w 6435725"/>
              <a:gd name="connsiteY6125" fmla="*/ 875770 h 6857998"/>
              <a:gd name="connsiteX6126" fmla="*/ 1392766 w 6435725"/>
              <a:gd name="connsiteY6126" fmla="*/ 879739 h 6857998"/>
              <a:gd name="connsiteX6127" fmla="*/ 1399910 w 6435725"/>
              <a:gd name="connsiteY6127" fmla="*/ 882650 h 6857998"/>
              <a:gd name="connsiteX6128" fmla="*/ 1406789 w 6435725"/>
              <a:gd name="connsiteY6128" fmla="*/ 884766 h 6857998"/>
              <a:gd name="connsiteX6129" fmla="*/ 1413139 w 6435725"/>
              <a:gd name="connsiteY6129" fmla="*/ 886354 h 6857998"/>
              <a:gd name="connsiteX6130" fmla="*/ 1419225 w 6435725"/>
              <a:gd name="connsiteY6130" fmla="*/ 887412 h 6857998"/>
              <a:gd name="connsiteX6131" fmla="*/ 1425046 w 6435725"/>
              <a:gd name="connsiteY6131" fmla="*/ 887412 h 6857998"/>
              <a:gd name="connsiteX6132" fmla="*/ 1430867 w 6435725"/>
              <a:gd name="connsiteY6132" fmla="*/ 886618 h 6857998"/>
              <a:gd name="connsiteX6133" fmla="*/ 1436159 w 6435725"/>
              <a:gd name="connsiteY6133" fmla="*/ 885825 h 6857998"/>
              <a:gd name="connsiteX6134" fmla="*/ 1441451 w 6435725"/>
              <a:gd name="connsiteY6134" fmla="*/ 884237 h 6857998"/>
              <a:gd name="connsiteX6135" fmla="*/ 1446212 w 6435725"/>
              <a:gd name="connsiteY6135" fmla="*/ 882121 h 6857998"/>
              <a:gd name="connsiteX6136" fmla="*/ 1450975 w 6435725"/>
              <a:gd name="connsiteY6136" fmla="*/ 879210 h 6857998"/>
              <a:gd name="connsiteX6137" fmla="*/ 1455473 w 6435725"/>
              <a:gd name="connsiteY6137" fmla="*/ 876564 h 6857998"/>
              <a:gd name="connsiteX6138" fmla="*/ 1459706 w 6435725"/>
              <a:gd name="connsiteY6138" fmla="*/ 873125 h 6857998"/>
              <a:gd name="connsiteX6139" fmla="*/ 1463940 w 6435725"/>
              <a:gd name="connsiteY6139" fmla="*/ 869420 h 6857998"/>
              <a:gd name="connsiteX6140" fmla="*/ 1468173 w 6435725"/>
              <a:gd name="connsiteY6140" fmla="*/ 865452 h 6857998"/>
              <a:gd name="connsiteX6141" fmla="*/ 1472141 w 6435725"/>
              <a:gd name="connsiteY6141" fmla="*/ 861218 h 6857998"/>
              <a:gd name="connsiteX6142" fmla="*/ 1475846 w 6435725"/>
              <a:gd name="connsiteY6142" fmla="*/ 856721 h 6857998"/>
              <a:gd name="connsiteX6143" fmla="*/ 1479550 w 6435725"/>
              <a:gd name="connsiteY6143" fmla="*/ 851958 h 6857998"/>
              <a:gd name="connsiteX6144" fmla="*/ 1487223 w 6435725"/>
              <a:gd name="connsiteY6144" fmla="*/ 842168 h 6857998"/>
              <a:gd name="connsiteX6145" fmla="*/ 1494102 w 6435725"/>
              <a:gd name="connsiteY6145" fmla="*/ 832379 h 6857998"/>
              <a:gd name="connsiteX6146" fmla="*/ 1501510 w 6435725"/>
              <a:gd name="connsiteY6146" fmla="*/ 822589 h 6857998"/>
              <a:gd name="connsiteX6147" fmla="*/ 1509183 w 6435725"/>
              <a:gd name="connsiteY6147" fmla="*/ 813329 h 6857998"/>
              <a:gd name="connsiteX6148" fmla="*/ 1513152 w 6435725"/>
              <a:gd name="connsiteY6148" fmla="*/ 809096 h 6857998"/>
              <a:gd name="connsiteX6149" fmla="*/ 1517121 w 6435725"/>
              <a:gd name="connsiteY6149" fmla="*/ 804598 h 6857998"/>
              <a:gd name="connsiteX6150" fmla="*/ 1521354 w 6435725"/>
              <a:gd name="connsiteY6150" fmla="*/ 800629 h 6857998"/>
              <a:gd name="connsiteX6151" fmla="*/ 1525587 w 6435725"/>
              <a:gd name="connsiteY6151" fmla="*/ 797189 h 6857998"/>
              <a:gd name="connsiteX6152" fmla="*/ 1529821 w 6435725"/>
              <a:gd name="connsiteY6152" fmla="*/ 793750 h 6857998"/>
              <a:gd name="connsiteX6153" fmla="*/ 1533260 w 6435725"/>
              <a:gd name="connsiteY6153" fmla="*/ 790310 h 6857998"/>
              <a:gd name="connsiteX6154" fmla="*/ 1535906 w 6435725"/>
              <a:gd name="connsiteY6154" fmla="*/ 786870 h 6857998"/>
              <a:gd name="connsiteX6155" fmla="*/ 1538023 w 6435725"/>
              <a:gd name="connsiteY6155" fmla="*/ 783166 h 6857998"/>
              <a:gd name="connsiteX6156" fmla="*/ 1539875 w 6435725"/>
              <a:gd name="connsiteY6156" fmla="*/ 779198 h 6857998"/>
              <a:gd name="connsiteX6157" fmla="*/ 1541198 w 6435725"/>
              <a:gd name="connsiteY6157" fmla="*/ 775229 h 6857998"/>
              <a:gd name="connsiteX6158" fmla="*/ 1542256 w 6435725"/>
              <a:gd name="connsiteY6158" fmla="*/ 771260 h 6857998"/>
              <a:gd name="connsiteX6159" fmla="*/ 1543050 w 6435725"/>
              <a:gd name="connsiteY6159" fmla="*/ 767027 h 6857998"/>
              <a:gd name="connsiteX6160" fmla="*/ 1543579 w 6435725"/>
              <a:gd name="connsiteY6160" fmla="*/ 762793 h 6857998"/>
              <a:gd name="connsiteX6161" fmla="*/ 1544637 w 6435725"/>
              <a:gd name="connsiteY6161" fmla="*/ 754327 h 6857998"/>
              <a:gd name="connsiteX6162" fmla="*/ 1545697 w 6435725"/>
              <a:gd name="connsiteY6162" fmla="*/ 746125 h 6857998"/>
              <a:gd name="connsiteX6163" fmla="*/ 1546489 w 6435725"/>
              <a:gd name="connsiteY6163" fmla="*/ 741627 h 6857998"/>
              <a:gd name="connsiteX6164" fmla="*/ 1547549 w 6435725"/>
              <a:gd name="connsiteY6164" fmla="*/ 737658 h 6857998"/>
              <a:gd name="connsiteX6165" fmla="*/ 1548871 w 6435725"/>
              <a:gd name="connsiteY6165" fmla="*/ 733689 h 6857998"/>
              <a:gd name="connsiteX6166" fmla="*/ 1550723 w 6435725"/>
              <a:gd name="connsiteY6166" fmla="*/ 729721 h 6857998"/>
              <a:gd name="connsiteX6167" fmla="*/ 1550723 w 6435725"/>
              <a:gd name="connsiteY6167" fmla="*/ 729456 h 6857998"/>
              <a:gd name="connsiteX6168" fmla="*/ 1549401 w 6435725"/>
              <a:gd name="connsiteY6168" fmla="*/ 724164 h 6857998"/>
              <a:gd name="connsiteX6169" fmla="*/ 1548871 w 6435725"/>
              <a:gd name="connsiteY6169" fmla="*/ 719666 h 6857998"/>
              <a:gd name="connsiteX6170" fmla="*/ 1548871 w 6435725"/>
              <a:gd name="connsiteY6170" fmla="*/ 715698 h 6857998"/>
              <a:gd name="connsiteX6171" fmla="*/ 1549401 w 6435725"/>
              <a:gd name="connsiteY6171" fmla="*/ 712258 h 6857998"/>
              <a:gd name="connsiteX6172" fmla="*/ 1550458 w 6435725"/>
              <a:gd name="connsiteY6172" fmla="*/ 709348 h 6857998"/>
              <a:gd name="connsiteX6173" fmla="*/ 1552046 w 6435725"/>
              <a:gd name="connsiteY6173" fmla="*/ 706966 h 6857998"/>
              <a:gd name="connsiteX6174" fmla="*/ 1553898 w 6435725"/>
              <a:gd name="connsiteY6174" fmla="*/ 704850 h 6857998"/>
              <a:gd name="connsiteX6175" fmla="*/ 1556279 w 6435725"/>
              <a:gd name="connsiteY6175" fmla="*/ 703262 h 6857998"/>
              <a:gd name="connsiteX6176" fmla="*/ 1558925 w 6435725"/>
              <a:gd name="connsiteY6176" fmla="*/ 701675 h 6857998"/>
              <a:gd name="connsiteX6177" fmla="*/ 1561835 w 6435725"/>
              <a:gd name="connsiteY6177" fmla="*/ 700881 h 6857998"/>
              <a:gd name="connsiteX6178" fmla="*/ 1564746 w 6435725"/>
              <a:gd name="connsiteY6178" fmla="*/ 700087 h 6857998"/>
              <a:gd name="connsiteX6179" fmla="*/ 1568186 w 6435725"/>
              <a:gd name="connsiteY6179" fmla="*/ 699293 h 6857998"/>
              <a:gd name="connsiteX6180" fmla="*/ 1575330 w 6435725"/>
              <a:gd name="connsiteY6180" fmla="*/ 698764 h 6857998"/>
              <a:gd name="connsiteX6181" fmla="*/ 1582737 w 6435725"/>
              <a:gd name="connsiteY6181" fmla="*/ 698235 h 6857998"/>
              <a:gd name="connsiteX6182" fmla="*/ 1584854 w 6435725"/>
              <a:gd name="connsiteY6182" fmla="*/ 695060 h 6857998"/>
              <a:gd name="connsiteX6183" fmla="*/ 1586441 w 6435725"/>
              <a:gd name="connsiteY6183" fmla="*/ 691885 h 6857998"/>
              <a:gd name="connsiteX6184" fmla="*/ 1589616 w 6435725"/>
              <a:gd name="connsiteY6184" fmla="*/ 685271 h 6857998"/>
              <a:gd name="connsiteX6185" fmla="*/ 1592527 w 6435725"/>
              <a:gd name="connsiteY6185" fmla="*/ 678391 h 6857998"/>
              <a:gd name="connsiteX6186" fmla="*/ 1595174 w 6435725"/>
              <a:gd name="connsiteY6186" fmla="*/ 670983 h 6857998"/>
              <a:gd name="connsiteX6187" fmla="*/ 1600464 w 6435725"/>
              <a:gd name="connsiteY6187" fmla="*/ 656696 h 6857998"/>
              <a:gd name="connsiteX6188" fmla="*/ 1603639 w 6435725"/>
              <a:gd name="connsiteY6188" fmla="*/ 649552 h 6857998"/>
              <a:gd name="connsiteX6189" fmla="*/ 1606550 w 6435725"/>
              <a:gd name="connsiteY6189" fmla="*/ 643202 h 6857998"/>
              <a:gd name="connsiteX6190" fmla="*/ 1608402 w 6435725"/>
              <a:gd name="connsiteY6190" fmla="*/ 640027 h 6857998"/>
              <a:gd name="connsiteX6191" fmla="*/ 1610519 w 6435725"/>
              <a:gd name="connsiteY6191" fmla="*/ 637116 h 6857998"/>
              <a:gd name="connsiteX6192" fmla="*/ 1612900 w 6435725"/>
              <a:gd name="connsiteY6192" fmla="*/ 634206 h 6857998"/>
              <a:gd name="connsiteX6193" fmla="*/ 1615016 w 6435725"/>
              <a:gd name="connsiteY6193" fmla="*/ 631825 h 6857998"/>
              <a:gd name="connsiteX6194" fmla="*/ 1617662 w 6435725"/>
              <a:gd name="connsiteY6194" fmla="*/ 629443 h 6857998"/>
              <a:gd name="connsiteX6195" fmla="*/ 1620573 w 6435725"/>
              <a:gd name="connsiteY6195" fmla="*/ 627062 h 6857998"/>
              <a:gd name="connsiteX6196" fmla="*/ 1623483 w 6435725"/>
              <a:gd name="connsiteY6196" fmla="*/ 624946 h 6857998"/>
              <a:gd name="connsiteX6197" fmla="*/ 1626923 w 6435725"/>
              <a:gd name="connsiteY6197" fmla="*/ 623358 h 6857998"/>
              <a:gd name="connsiteX6198" fmla="*/ 1630627 w 6435725"/>
              <a:gd name="connsiteY6198" fmla="*/ 622300 h 6857998"/>
              <a:gd name="connsiteX6199" fmla="*/ 1634596 w 6435725"/>
              <a:gd name="connsiteY6199" fmla="*/ 620977 h 6857998"/>
              <a:gd name="connsiteX6200" fmla="*/ 1638829 w 6435725"/>
              <a:gd name="connsiteY6200" fmla="*/ 620448 h 6857998"/>
              <a:gd name="connsiteX6201" fmla="*/ 1643592 w 6435725"/>
              <a:gd name="connsiteY6201" fmla="*/ 619918 h 6857998"/>
              <a:gd name="connsiteX6202" fmla="*/ 1648354 w 6435725"/>
              <a:gd name="connsiteY6202" fmla="*/ 619918 h 6857998"/>
              <a:gd name="connsiteX6203" fmla="*/ 1653910 w 6435725"/>
              <a:gd name="connsiteY6203" fmla="*/ 620183 h 6857998"/>
              <a:gd name="connsiteX6204" fmla="*/ 1659466 w 6435725"/>
              <a:gd name="connsiteY6204" fmla="*/ 620977 h 6857998"/>
              <a:gd name="connsiteX6205" fmla="*/ 1665816 w 6435725"/>
              <a:gd name="connsiteY6205" fmla="*/ 622035 h 6857998"/>
              <a:gd name="connsiteX6206" fmla="*/ 1667669 w 6435725"/>
              <a:gd name="connsiteY6206" fmla="*/ 622300 h 6857998"/>
              <a:gd name="connsiteX6207" fmla="*/ 1669521 w 6435725"/>
              <a:gd name="connsiteY6207" fmla="*/ 622564 h 6857998"/>
              <a:gd name="connsiteX6208" fmla="*/ 1673225 w 6435725"/>
              <a:gd name="connsiteY6208" fmla="*/ 622300 h 6857998"/>
              <a:gd name="connsiteX6209" fmla="*/ 1676929 w 6435725"/>
              <a:gd name="connsiteY6209" fmla="*/ 620977 h 6857998"/>
              <a:gd name="connsiteX6210" fmla="*/ 1680369 w 6435725"/>
              <a:gd name="connsiteY6210" fmla="*/ 619389 h 6857998"/>
              <a:gd name="connsiteX6211" fmla="*/ 1683808 w 6435725"/>
              <a:gd name="connsiteY6211" fmla="*/ 617273 h 6857998"/>
              <a:gd name="connsiteX6212" fmla="*/ 1686720 w 6435725"/>
              <a:gd name="connsiteY6212" fmla="*/ 614627 h 6857998"/>
              <a:gd name="connsiteX6213" fmla="*/ 1689894 w 6435725"/>
              <a:gd name="connsiteY6213" fmla="*/ 611452 h 6857998"/>
              <a:gd name="connsiteX6214" fmla="*/ 1692539 w 6435725"/>
              <a:gd name="connsiteY6214" fmla="*/ 607748 h 6857998"/>
              <a:gd name="connsiteX6215" fmla="*/ 1695185 w 6435725"/>
              <a:gd name="connsiteY6215" fmla="*/ 603779 h 6857998"/>
              <a:gd name="connsiteX6216" fmla="*/ 1697302 w 6435725"/>
              <a:gd name="connsiteY6216" fmla="*/ 599546 h 6857998"/>
              <a:gd name="connsiteX6217" fmla="*/ 1699419 w 6435725"/>
              <a:gd name="connsiteY6217" fmla="*/ 595048 h 6857998"/>
              <a:gd name="connsiteX6218" fmla="*/ 1700741 w 6435725"/>
              <a:gd name="connsiteY6218" fmla="*/ 590020 h 6857998"/>
              <a:gd name="connsiteX6219" fmla="*/ 1701800 w 6435725"/>
              <a:gd name="connsiteY6219" fmla="*/ 584993 h 6857998"/>
              <a:gd name="connsiteX6220" fmla="*/ 1702329 w 6435725"/>
              <a:gd name="connsiteY6220" fmla="*/ 579966 h 6857998"/>
              <a:gd name="connsiteX6221" fmla="*/ 1702858 w 6435725"/>
              <a:gd name="connsiteY6221" fmla="*/ 574675 h 6857998"/>
              <a:gd name="connsiteX6222" fmla="*/ 1702329 w 6435725"/>
              <a:gd name="connsiteY6222" fmla="*/ 569119 h 6857998"/>
              <a:gd name="connsiteX6223" fmla="*/ 1702329 w 6435725"/>
              <a:gd name="connsiteY6223" fmla="*/ 565944 h 6857998"/>
              <a:gd name="connsiteX6224" fmla="*/ 1702064 w 6435725"/>
              <a:gd name="connsiteY6224" fmla="*/ 562768 h 6857998"/>
              <a:gd name="connsiteX6225" fmla="*/ 1701271 w 6435725"/>
              <a:gd name="connsiteY6225" fmla="*/ 559329 h 6857998"/>
              <a:gd name="connsiteX6226" fmla="*/ 1700213 w 6435725"/>
              <a:gd name="connsiteY6226" fmla="*/ 555889 h 6857998"/>
              <a:gd name="connsiteX6227" fmla="*/ 1698361 w 6435725"/>
              <a:gd name="connsiteY6227" fmla="*/ 549275 h 6857998"/>
              <a:gd name="connsiteX6228" fmla="*/ 1697831 w 6435725"/>
              <a:gd name="connsiteY6228" fmla="*/ 545835 h 6857998"/>
              <a:gd name="connsiteX6229" fmla="*/ 1697566 w 6435725"/>
              <a:gd name="connsiteY6229" fmla="*/ 542925 h 6857998"/>
              <a:gd name="connsiteX6230" fmla="*/ 1698096 w 6435725"/>
              <a:gd name="connsiteY6230" fmla="*/ 540279 h 6857998"/>
              <a:gd name="connsiteX6231" fmla="*/ 1698361 w 6435725"/>
              <a:gd name="connsiteY6231" fmla="*/ 538956 h 6857998"/>
              <a:gd name="connsiteX6232" fmla="*/ 1699154 w 6435725"/>
              <a:gd name="connsiteY6232" fmla="*/ 538162 h 6857998"/>
              <a:gd name="connsiteX6233" fmla="*/ 1699948 w 6435725"/>
              <a:gd name="connsiteY6233" fmla="*/ 536839 h 6857998"/>
              <a:gd name="connsiteX6234" fmla="*/ 1701006 w 6435725"/>
              <a:gd name="connsiteY6234" fmla="*/ 536046 h 6857998"/>
              <a:gd name="connsiteX6235" fmla="*/ 1702329 w 6435725"/>
              <a:gd name="connsiteY6235" fmla="*/ 535252 h 6857998"/>
              <a:gd name="connsiteX6236" fmla="*/ 1703916 w 6435725"/>
              <a:gd name="connsiteY6236" fmla="*/ 534723 h 6857998"/>
              <a:gd name="connsiteX6237" fmla="*/ 1705769 w 6435725"/>
              <a:gd name="connsiteY6237" fmla="*/ 534194 h 6857998"/>
              <a:gd name="connsiteX6238" fmla="*/ 1707885 w 6435725"/>
              <a:gd name="connsiteY6238" fmla="*/ 533929 h 6857998"/>
              <a:gd name="connsiteX6239" fmla="*/ 1713177 w 6435725"/>
              <a:gd name="connsiteY6239" fmla="*/ 533400 h 6857998"/>
              <a:gd name="connsiteX6240" fmla="*/ 1720056 w 6435725"/>
              <a:gd name="connsiteY6240" fmla="*/ 534194 h 6857998"/>
              <a:gd name="connsiteX6241" fmla="*/ 1728258 w 6435725"/>
              <a:gd name="connsiteY6241" fmla="*/ 535252 h 6857998"/>
              <a:gd name="connsiteX6242" fmla="*/ 1732227 w 6435725"/>
              <a:gd name="connsiteY6242" fmla="*/ 536046 h 6857998"/>
              <a:gd name="connsiteX6243" fmla="*/ 1735666 w 6435725"/>
              <a:gd name="connsiteY6243" fmla="*/ 536310 h 6857998"/>
              <a:gd name="connsiteX6244" fmla="*/ 1739106 w 6435725"/>
              <a:gd name="connsiteY6244" fmla="*/ 536310 h 6857998"/>
              <a:gd name="connsiteX6245" fmla="*/ 1741752 w 6435725"/>
              <a:gd name="connsiteY6245" fmla="*/ 536046 h 6857998"/>
              <a:gd name="connsiteX6246" fmla="*/ 1744134 w 6435725"/>
              <a:gd name="connsiteY6246" fmla="*/ 535516 h 6857998"/>
              <a:gd name="connsiteX6247" fmla="*/ 1746250 w 6435725"/>
              <a:gd name="connsiteY6247" fmla="*/ 534987 h 6857998"/>
              <a:gd name="connsiteX6248" fmla="*/ 1748102 w 6435725"/>
              <a:gd name="connsiteY6248" fmla="*/ 534194 h 6857998"/>
              <a:gd name="connsiteX6249" fmla="*/ 1749689 w 6435725"/>
              <a:gd name="connsiteY6249" fmla="*/ 533135 h 6857998"/>
              <a:gd name="connsiteX6250" fmla="*/ 1751012 w 6435725"/>
              <a:gd name="connsiteY6250" fmla="*/ 532077 h 6857998"/>
              <a:gd name="connsiteX6251" fmla="*/ 1752335 w 6435725"/>
              <a:gd name="connsiteY6251" fmla="*/ 530489 h 6857998"/>
              <a:gd name="connsiteX6252" fmla="*/ 1753130 w 6435725"/>
              <a:gd name="connsiteY6252" fmla="*/ 528902 h 6857998"/>
              <a:gd name="connsiteX6253" fmla="*/ 1753658 w 6435725"/>
              <a:gd name="connsiteY6253" fmla="*/ 527314 h 6857998"/>
              <a:gd name="connsiteX6254" fmla="*/ 1753923 w 6435725"/>
              <a:gd name="connsiteY6254" fmla="*/ 525462 h 6857998"/>
              <a:gd name="connsiteX6255" fmla="*/ 1754452 w 6435725"/>
              <a:gd name="connsiteY6255" fmla="*/ 523346 h 6857998"/>
              <a:gd name="connsiteX6256" fmla="*/ 1754452 w 6435725"/>
              <a:gd name="connsiteY6256" fmla="*/ 519377 h 6857998"/>
              <a:gd name="connsiteX6257" fmla="*/ 1753923 w 6435725"/>
              <a:gd name="connsiteY6257" fmla="*/ 514879 h 6857998"/>
              <a:gd name="connsiteX6258" fmla="*/ 1753130 w 6435725"/>
              <a:gd name="connsiteY6258" fmla="*/ 509852 h 6857998"/>
              <a:gd name="connsiteX6259" fmla="*/ 1750748 w 6435725"/>
              <a:gd name="connsiteY6259" fmla="*/ 500062 h 6857998"/>
              <a:gd name="connsiteX6260" fmla="*/ 1748102 w 6435725"/>
              <a:gd name="connsiteY6260" fmla="*/ 490273 h 6857998"/>
              <a:gd name="connsiteX6261" fmla="*/ 1747308 w 6435725"/>
              <a:gd name="connsiteY6261" fmla="*/ 485510 h 6857998"/>
              <a:gd name="connsiteX6262" fmla="*/ 1746779 w 6435725"/>
              <a:gd name="connsiteY6262" fmla="*/ 481541 h 6857998"/>
              <a:gd name="connsiteX6263" fmla="*/ 1748896 w 6435725"/>
              <a:gd name="connsiteY6263" fmla="*/ 475985 h 6857998"/>
              <a:gd name="connsiteX6264" fmla="*/ 1751278 w 6435725"/>
              <a:gd name="connsiteY6264" fmla="*/ 471752 h 6857998"/>
              <a:gd name="connsiteX6265" fmla="*/ 1752335 w 6435725"/>
              <a:gd name="connsiteY6265" fmla="*/ 470164 h 6857998"/>
              <a:gd name="connsiteX6266" fmla="*/ 1753394 w 6435725"/>
              <a:gd name="connsiteY6266" fmla="*/ 469371 h 6857998"/>
              <a:gd name="connsiteX6267" fmla="*/ 1754452 w 6435725"/>
              <a:gd name="connsiteY6267" fmla="*/ 468312 h 6857998"/>
              <a:gd name="connsiteX6268" fmla="*/ 1755510 w 6435725"/>
              <a:gd name="connsiteY6268" fmla="*/ 467783 h 6857998"/>
              <a:gd name="connsiteX6269" fmla="*/ 1756569 w 6435725"/>
              <a:gd name="connsiteY6269" fmla="*/ 467518 h 6857998"/>
              <a:gd name="connsiteX6270" fmla="*/ 1757627 w 6435725"/>
              <a:gd name="connsiteY6270" fmla="*/ 467254 h 6857998"/>
              <a:gd name="connsiteX6271" fmla="*/ 1758685 w 6435725"/>
              <a:gd name="connsiteY6271" fmla="*/ 467254 h 6857998"/>
              <a:gd name="connsiteX6272" fmla="*/ 1760008 w 6435725"/>
              <a:gd name="connsiteY6272" fmla="*/ 467518 h 6857998"/>
              <a:gd name="connsiteX6273" fmla="*/ 1761860 w 6435725"/>
              <a:gd name="connsiteY6273" fmla="*/ 468577 h 6857998"/>
              <a:gd name="connsiteX6274" fmla="*/ 1763978 w 6435725"/>
              <a:gd name="connsiteY6274" fmla="*/ 470164 h 6857998"/>
              <a:gd name="connsiteX6275" fmla="*/ 1765829 w 6435725"/>
              <a:gd name="connsiteY6275" fmla="*/ 472281 h 6857998"/>
              <a:gd name="connsiteX6276" fmla="*/ 1767946 w 6435725"/>
              <a:gd name="connsiteY6276" fmla="*/ 474398 h 6857998"/>
              <a:gd name="connsiteX6277" fmla="*/ 1771915 w 6435725"/>
              <a:gd name="connsiteY6277" fmla="*/ 478896 h 6857998"/>
              <a:gd name="connsiteX6278" fmla="*/ 1774031 w 6435725"/>
              <a:gd name="connsiteY6278" fmla="*/ 480748 h 6857998"/>
              <a:gd name="connsiteX6279" fmla="*/ 1775883 w 6435725"/>
              <a:gd name="connsiteY6279" fmla="*/ 481806 h 6857998"/>
              <a:gd name="connsiteX6280" fmla="*/ 1778000 w 6435725"/>
              <a:gd name="connsiteY6280" fmla="*/ 482864 h 6857998"/>
              <a:gd name="connsiteX6281" fmla="*/ 1779059 w 6435725"/>
              <a:gd name="connsiteY6281" fmla="*/ 482864 h 6857998"/>
              <a:gd name="connsiteX6282" fmla="*/ 1780116 w 6435725"/>
              <a:gd name="connsiteY6282" fmla="*/ 482864 h 6857998"/>
              <a:gd name="connsiteX6283" fmla="*/ 1799431 w 6435725"/>
              <a:gd name="connsiteY6283" fmla="*/ 485246 h 6857998"/>
              <a:gd name="connsiteX6284" fmla="*/ 1819275 w 6435725"/>
              <a:gd name="connsiteY6284" fmla="*/ 488156 h 6857998"/>
              <a:gd name="connsiteX6285" fmla="*/ 1838589 w 6435725"/>
              <a:gd name="connsiteY6285" fmla="*/ 490802 h 6857998"/>
              <a:gd name="connsiteX6286" fmla="*/ 1848380 w 6435725"/>
              <a:gd name="connsiteY6286" fmla="*/ 492654 h 6857998"/>
              <a:gd name="connsiteX6287" fmla="*/ 1857904 w 6435725"/>
              <a:gd name="connsiteY6287" fmla="*/ 494506 h 6857998"/>
              <a:gd name="connsiteX6288" fmla="*/ 1860550 w 6435725"/>
              <a:gd name="connsiteY6288" fmla="*/ 495035 h 6857998"/>
              <a:gd name="connsiteX6289" fmla="*/ 1863196 w 6435725"/>
              <a:gd name="connsiteY6289" fmla="*/ 496094 h 6857998"/>
              <a:gd name="connsiteX6290" fmla="*/ 1865577 w 6435725"/>
              <a:gd name="connsiteY6290" fmla="*/ 497152 h 6857998"/>
              <a:gd name="connsiteX6291" fmla="*/ 1867694 w 6435725"/>
              <a:gd name="connsiteY6291" fmla="*/ 498475 h 6857998"/>
              <a:gd name="connsiteX6292" fmla="*/ 1869810 w 6435725"/>
              <a:gd name="connsiteY6292" fmla="*/ 500062 h 6857998"/>
              <a:gd name="connsiteX6293" fmla="*/ 1871662 w 6435725"/>
              <a:gd name="connsiteY6293" fmla="*/ 501914 h 6857998"/>
              <a:gd name="connsiteX6294" fmla="*/ 1873250 w 6435725"/>
              <a:gd name="connsiteY6294" fmla="*/ 503766 h 6857998"/>
              <a:gd name="connsiteX6295" fmla="*/ 1874837 w 6435725"/>
              <a:gd name="connsiteY6295" fmla="*/ 505618 h 6857998"/>
              <a:gd name="connsiteX6296" fmla="*/ 1875896 w 6435725"/>
              <a:gd name="connsiteY6296" fmla="*/ 507735 h 6857998"/>
              <a:gd name="connsiteX6297" fmla="*/ 1876954 w 6435725"/>
              <a:gd name="connsiteY6297" fmla="*/ 509852 h 6857998"/>
              <a:gd name="connsiteX6298" fmla="*/ 1877483 w 6435725"/>
              <a:gd name="connsiteY6298" fmla="*/ 512233 h 6857998"/>
              <a:gd name="connsiteX6299" fmla="*/ 1877748 w 6435725"/>
              <a:gd name="connsiteY6299" fmla="*/ 514879 h 6857998"/>
              <a:gd name="connsiteX6300" fmla="*/ 1877748 w 6435725"/>
              <a:gd name="connsiteY6300" fmla="*/ 517260 h 6857998"/>
              <a:gd name="connsiteX6301" fmla="*/ 1877483 w 6435725"/>
              <a:gd name="connsiteY6301" fmla="*/ 519641 h 6857998"/>
              <a:gd name="connsiteX6302" fmla="*/ 1876689 w 6435725"/>
              <a:gd name="connsiteY6302" fmla="*/ 522023 h 6857998"/>
              <a:gd name="connsiteX6303" fmla="*/ 1875366 w 6435725"/>
              <a:gd name="connsiteY6303" fmla="*/ 524933 h 6857998"/>
              <a:gd name="connsiteX6304" fmla="*/ 1873514 w 6435725"/>
              <a:gd name="connsiteY6304" fmla="*/ 527579 h 6857998"/>
              <a:gd name="connsiteX6305" fmla="*/ 1871662 w 6435725"/>
              <a:gd name="connsiteY6305" fmla="*/ 530225 h 6857998"/>
              <a:gd name="connsiteX6306" fmla="*/ 1869546 w 6435725"/>
              <a:gd name="connsiteY6306" fmla="*/ 532077 h 6857998"/>
              <a:gd name="connsiteX6307" fmla="*/ 1867429 w 6435725"/>
              <a:gd name="connsiteY6307" fmla="*/ 533135 h 6857998"/>
              <a:gd name="connsiteX6308" fmla="*/ 1865313 w 6435725"/>
              <a:gd name="connsiteY6308" fmla="*/ 534194 h 6857998"/>
              <a:gd name="connsiteX6309" fmla="*/ 1863196 w 6435725"/>
              <a:gd name="connsiteY6309" fmla="*/ 534458 h 6857998"/>
              <a:gd name="connsiteX6310" fmla="*/ 1860814 w 6435725"/>
              <a:gd name="connsiteY6310" fmla="*/ 534194 h 6857998"/>
              <a:gd name="connsiteX6311" fmla="*/ 1858698 w 6435725"/>
              <a:gd name="connsiteY6311" fmla="*/ 533929 h 6857998"/>
              <a:gd name="connsiteX6312" fmla="*/ 1856581 w 6435725"/>
              <a:gd name="connsiteY6312" fmla="*/ 532871 h 6857998"/>
              <a:gd name="connsiteX6313" fmla="*/ 1854729 w 6435725"/>
              <a:gd name="connsiteY6313" fmla="*/ 531548 h 6857998"/>
              <a:gd name="connsiteX6314" fmla="*/ 1852612 w 6435725"/>
              <a:gd name="connsiteY6314" fmla="*/ 530225 h 6857998"/>
              <a:gd name="connsiteX6315" fmla="*/ 1850760 w 6435725"/>
              <a:gd name="connsiteY6315" fmla="*/ 528637 h 6857998"/>
              <a:gd name="connsiteX6316" fmla="*/ 1848908 w 6435725"/>
              <a:gd name="connsiteY6316" fmla="*/ 526785 h 6857998"/>
              <a:gd name="connsiteX6317" fmla="*/ 1847321 w 6435725"/>
              <a:gd name="connsiteY6317" fmla="*/ 524933 h 6857998"/>
              <a:gd name="connsiteX6318" fmla="*/ 1844410 w 6435725"/>
              <a:gd name="connsiteY6318" fmla="*/ 520700 h 6857998"/>
              <a:gd name="connsiteX6319" fmla="*/ 1840971 w 6435725"/>
              <a:gd name="connsiteY6319" fmla="*/ 515408 h 6857998"/>
              <a:gd name="connsiteX6320" fmla="*/ 1837796 w 6435725"/>
              <a:gd name="connsiteY6320" fmla="*/ 511175 h 6857998"/>
              <a:gd name="connsiteX6321" fmla="*/ 1835150 w 6435725"/>
              <a:gd name="connsiteY6321" fmla="*/ 507735 h 6857998"/>
              <a:gd name="connsiteX6322" fmla="*/ 1832769 w 6435725"/>
              <a:gd name="connsiteY6322" fmla="*/ 505618 h 6857998"/>
              <a:gd name="connsiteX6323" fmla="*/ 1830652 w 6435725"/>
              <a:gd name="connsiteY6323" fmla="*/ 503766 h 6857998"/>
              <a:gd name="connsiteX6324" fmla="*/ 1828271 w 6435725"/>
              <a:gd name="connsiteY6324" fmla="*/ 502973 h 6857998"/>
              <a:gd name="connsiteX6325" fmla="*/ 1826419 w 6435725"/>
              <a:gd name="connsiteY6325" fmla="*/ 502708 h 6857998"/>
              <a:gd name="connsiteX6326" fmla="*/ 1825096 w 6435725"/>
              <a:gd name="connsiteY6326" fmla="*/ 503502 h 6857998"/>
              <a:gd name="connsiteX6327" fmla="*/ 1823508 w 6435725"/>
              <a:gd name="connsiteY6327" fmla="*/ 504560 h 6857998"/>
              <a:gd name="connsiteX6328" fmla="*/ 1822185 w 6435725"/>
              <a:gd name="connsiteY6328" fmla="*/ 506412 h 6857998"/>
              <a:gd name="connsiteX6329" fmla="*/ 1821127 w 6435725"/>
              <a:gd name="connsiteY6329" fmla="*/ 508793 h 6857998"/>
              <a:gd name="connsiteX6330" fmla="*/ 1820069 w 6435725"/>
              <a:gd name="connsiteY6330" fmla="*/ 511704 h 6857998"/>
              <a:gd name="connsiteX6331" fmla="*/ 1819275 w 6435725"/>
              <a:gd name="connsiteY6331" fmla="*/ 515143 h 6857998"/>
              <a:gd name="connsiteX6332" fmla="*/ 1818481 w 6435725"/>
              <a:gd name="connsiteY6332" fmla="*/ 519112 h 6857998"/>
              <a:gd name="connsiteX6333" fmla="*/ 1816895 w 6435725"/>
              <a:gd name="connsiteY6333" fmla="*/ 527314 h 6857998"/>
              <a:gd name="connsiteX6334" fmla="*/ 1819275 w 6435725"/>
              <a:gd name="connsiteY6334" fmla="*/ 529166 h 6857998"/>
              <a:gd name="connsiteX6335" fmla="*/ 1821392 w 6435725"/>
              <a:gd name="connsiteY6335" fmla="*/ 531019 h 6857998"/>
              <a:gd name="connsiteX6336" fmla="*/ 1823508 w 6435725"/>
              <a:gd name="connsiteY6336" fmla="*/ 532341 h 6857998"/>
              <a:gd name="connsiteX6337" fmla="*/ 1825889 w 6435725"/>
              <a:gd name="connsiteY6337" fmla="*/ 533929 h 6857998"/>
              <a:gd name="connsiteX6338" fmla="*/ 1824566 w 6435725"/>
              <a:gd name="connsiteY6338" fmla="*/ 537104 h 6857998"/>
              <a:gd name="connsiteX6339" fmla="*/ 1824302 w 6435725"/>
              <a:gd name="connsiteY6339" fmla="*/ 538162 h 6857998"/>
              <a:gd name="connsiteX6340" fmla="*/ 1823773 w 6435725"/>
              <a:gd name="connsiteY6340" fmla="*/ 540279 h 6857998"/>
              <a:gd name="connsiteX6341" fmla="*/ 1824037 w 6435725"/>
              <a:gd name="connsiteY6341" fmla="*/ 540543 h 6857998"/>
              <a:gd name="connsiteX6342" fmla="*/ 1824302 w 6435725"/>
              <a:gd name="connsiteY6342" fmla="*/ 538162 h 6857998"/>
              <a:gd name="connsiteX6343" fmla="*/ 1825096 w 6435725"/>
              <a:gd name="connsiteY6343" fmla="*/ 536839 h 6857998"/>
              <a:gd name="connsiteX6344" fmla="*/ 1825889 w 6435725"/>
              <a:gd name="connsiteY6344" fmla="*/ 533929 h 6857998"/>
              <a:gd name="connsiteX6345" fmla="*/ 1835150 w 6435725"/>
              <a:gd name="connsiteY6345" fmla="*/ 537898 h 6857998"/>
              <a:gd name="connsiteX6346" fmla="*/ 1844676 w 6435725"/>
              <a:gd name="connsiteY6346" fmla="*/ 541602 h 6857998"/>
              <a:gd name="connsiteX6347" fmla="*/ 1853672 w 6435725"/>
              <a:gd name="connsiteY6347" fmla="*/ 545571 h 6857998"/>
              <a:gd name="connsiteX6348" fmla="*/ 1857904 w 6435725"/>
              <a:gd name="connsiteY6348" fmla="*/ 547952 h 6857998"/>
              <a:gd name="connsiteX6349" fmla="*/ 1861873 w 6435725"/>
              <a:gd name="connsiteY6349" fmla="*/ 550333 h 6857998"/>
              <a:gd name="connsiteX6350" fmla="*/ 1865841 w 6435725"/>
              <a:gd name="connsiteY6350" fmla="*/ 553243 h 6857998"/>
              <a:gd name="connsiteX6351" fmla="*/ 1869546 w 6435725"/>
              <a:gd name="connsiteY6351" fmla="*/ 556154 h 6857998"/>
              <a:gd name="connsiteX6352" fmla="*/ 1872985 w 6435725"/>
              <a:gd name="connsiteY6352" fmla="*/ 559858 h 6857998"/>
              <a:gd name="connsiteX6353" fmla="*/ 1875896 w 6435725"/>
              <a:gd name="connsiteY6353" fmla="*/ 563827 h 6857998"/>
              <a:gd name="connsiteX6354" fmla="*/ 1878806 w 6435725"/>
              <a:gd name="connsiteY6354" fmla="*/ 568589 h 6857998"/>
              <a:gd name="connsiteX6355" fmla="*/ 1880923 w 6435725"/>
              <a:gd name="connsiteY6355" fmla="*/ 573352 h 6857998"/>
              <a:gd name="connsiteX6356" fmla="*/ 1883039 w 6435725"/>
              <a:gd name="connsiteY6356" fmla="*/ 578908 h 6857998"/>
              <a:gd name="connsiteX6357" fmla="*/ 1884362 w 6435725"/>
              <a:gd name="connsiteY6357" fmla="*/ 585523 h 6857998"/>
              <a:gd name="connsiteX6358" fmla="*/ 1884891 w 6435725"/>
              <a:gd name="connsiteY6358" fmla="*/ 587639 h 6857998"/>
              <a:gd name="connsiteX6359" fmla="*/ 1885421 w 6435725"/>
              <a:gd name="connsiteY6359" fmla="*/ 589491 h 6857998"/>
              <a:gd name="connsiteX6360" fmla="*/ 1886479 w 6435725"/>
              <a:gd name="connsiteY6360" fmla="*/ 590814 h 6857998"/>
              <a:gd name="connsiteX6361" fmla="*/ 1887273 w 6435725"/>
              <a:gd name="connsiteY6361" fmla="*/ 592137 h 6857998"/>
              <a:gd name="connsiteX6362" fmla="*/ 1888331 w 6435725"/>
              <a:gd name="connsiteY6362" fmla="*/ 593460 h 6857998"/>
              <a:gd name="connsiteX6363" fmla="*/ 1889389 w 6435725"/>
              <a:gd name="connsiteY6363" fmla="*/ 594254 h 6857998"/>
              <a:gd name="connsiteX6364" fmla="*/ 1890977 w 6435725"/>
              <a:gd name="connsiteY6364" fmla="*/ 595048 h 6857998"/>
              <a:gd name="connsiteX6365" fmla="*/ 1892301 w 6435725"/>
              <a:gd name="connsiteY6365" fmla="*/ 595841 h 6857998"/>
              <a:gd name="connsiteX6366" fmla="*/ 1895739 w 6435725"/>
              <a:gd name="connsiteY6366" fmla="*/ 596371 h 6857998"/>
              <a:gd name="connsiteX6367" fmla="*/ 1898914 w 6435725"/>
              <a:gd name="connsiteY6367" fmla="*/ 597164 h 6857998"/>
              <a:gd name="connsiteX6368" fmla="*/ 1902619 w 6435725"/>
              <a:gd name="connsiteY6368" fmla="*/ 597164 h 6857998"/>
              <a:gd name="connsiteX6369" fmla="*/ 1906587 w 6435725"/>
              <a:gd name="connsiteY6369" fmla="*/ 597164 h 6857998"/>
              <a:gd name="connsiteX6370" fmla="*/ 1914790 w 6435725"/>
              <a:gd name="connsiteY6370" fmla="*/ 597429 h 6857998"/>
              <a:gd name="connsiteX6371" fmla="*/ 1918758 w 6435725"/>
              <a:gd name="connsiteY6371" fmla="*/ 597693 h 6857998"/>
              <a:gd name="connsiteX6372" fmla="*/ 1922462 w 6435725"/>
              <a:gd name="connsiteY6372" fmla="*/ 598223 h 6857998"/>
              <a:gd name="connsiteX6373" fmla="*/ 1926166 w 6435725"/>
              <a:gd name="connsiteY6373" fmla="*/ 599546 h 6857998"/>
              <a:gd name="connsiteX6374" fmla="*/ 1927489 w 6435725"/>
              <a:gd name="connsiteY6374" fmla="*/ 600339 h 6857998"/>
              <a:gd name="connsiteX6375" fmla="*/ 1929078 w 6435725"/>
              <a:gd name="connsiteY6375" fmla="*/ 601398 h 6857998"/>
              <a:gd name="connsiteX6376" fmla="*/ 1930664 w 6435725"/>
              <a:gd name="connsiteY6376" fmla="*/ 602721 h 6857998"/>
              <a:gd name="connsiteX6377" fmla="*/ 1931987 w 6435725"/>
              <a:gd name="connsiteY6377" fmla="*/ 604043 h 6857998"/>
              <a:gd name="connsiteX6378" fmla="*/ 1933046 w 6435725"/>
              <a:gd name="connsiteY6378" fmla="*/ 605631 h 6857998"/>
              <a:gd name="connsiteX6379" fmla="*/ 1934370 w 6435725"/>
              <a:gd name="connsiteY6379" fmla="*/ 607483 h 6857998"/>
              <a:gd name="connsiteX6380" fmla="*/ 1936485 w 6435725"/>
              <a:gd name="connsiteY6380" fmla="*/ 602721 h 6857998"/>
              <a:gd name="connsiteX6381" fmla="*/ 1938867 w 6435725"/>
              <a:gd name="connsiteY6381" fmla="*/ 598223 h 6857998"/>
              <a:gd name="connsiteX6382" fmla="*/ 1941777 w 6435725"/>
              <a:gd name="connsiteY6382" fmla="*/ 594518 h 6857998"/>
              <a:gd name="connsiteX6383" fmla="*/ 1944687 w 6435725"/>
              <a:gd name="connsiteY6383" fmla="*/ 591343 h 6857998"/>
              <a:gd name="connsiteX6384" fmla="*/ 1948127 w 6435725"/>
              <a:gd name="connsiteY6384" fmla="*/ 588168 h 6857998"/>
              <a:gd name="connsiteX6385" fmla="*/ 1951567 w 6435725"/>
              <a:gd name="connsiteY6385" fmla="*/ 585787 h 6857998"/>
              <a:gd name="connsiteX6386" fmla="*/ 1955535 w 6435725"/>
              <a:gd name="connsiteY6386" fmla="*/ 583671 h 6857998"/>
              <a:gd name="connsiteX6387" fmla="*/ 1959504 w 6435725"/>
              <a:gd name="connsiteY6387" fmla="*/ 581289 h 6857998"/>
              <a:gd name="connsiteX6388" fmla="*/ 1963473 w 6435725"/>
              <a:gd name="connsiteY6388" fmla="*/ 579966 h 6857998"/>
              <a:gd name="connsiteX6389" fmla="*/ 1967707 w 6435725"/>
              <a:gd name="connsiteY6389" fmla="*/ 578379 h 6857998"/>
              <a:gd name="connsiteX6390" fmla="*/ 1976437 w 6435725"/>
              <a:gd name="connsiteY6390" fmla="*/ 575998 h 6857998"/>
              <a:gd name="connsiteX6391" fmla="*/ 1985433 w 6435725"/>
              <a:gd name="connsiteY6391" fmla="*/ 573616 h 6857998"/>
              <a:gd name="connsiteX6392" fmla="*/ 1994164 w 6435725"/>
              <a:gd name="connsiteY6392" fmla="*/ 571500 h 6857998"/>
              <a:gd name="connsiteX6393" fmla="*/ 1999721 w 6435725"/>
              <a:gd name="connsiteY6393" fmla="*/ 569119 h 6857998"/>
              <a:gd name="connsiteX6394" fmla="*/ 2004748 w 6435725"/>
              <a:gd name="connsiteY6394" fmla="*/ 565944 h 6857998"/>
              <a:gd name="connsiteX6395" fmla="*/ 2008981 w 6435725"/>
              <a:gd name="connsiteY6395" fmla="*/ 563033 h 6857998"/>
              <a:gd name="connsiteX6396" fmla="*/ 2012950 w 6435725"/>
              <a:gd name="connsiteY6396" fmla="*/ 559593 h 6857998"/>
              <a:gd name="connsiteX6397" fmla="*/ 2016389 w 6435725"/>
              <a:gd name="connsiteY6397" fmla="*/ 555889 h 6857998"/>
              <a:gd name="connsiteX6398" fmla="*/ 2019300 w 6435725"/>
              <a:gd name="connsiteY6398" fmla="*/ 551920 h 6857998"/>
              <a:gd name="connsiteX6399" fmla="*/ 2022210 w 6435725"/>
              <a:gd name="connsiteY6399" fmla="*/ 547687 h 6857998"/>
              <a:gd name="connsiteX6400" fmla="*/ 2024591 w 6435725"/>
              <a:gd name="connsiteY6400" fmla="*/ 543189 h 6857998"/>
              <a:gd name="connsiteX6401" fmla="*/ 2026444 w 6435725"/>
              <a:gd name="connsiteY6401" fmla="*/ 538691 h 6857998"/>
              <a:gd name="connsiteX6402" fmla="*/ 2028296 w 6435725"/>
              <a:gd name="connsiteY6402" fmla="*/ 533929 h 6857998"/>
              <a:gd name="connsiteX6403" fmla="*/ 2029620 w 6435725"/>
              <a:gd name="connsiteY6403" fmla="*/ 528902 h 6857998"/>
              <a:gd name="connsiteX6404" fmla="*/ 2030677 w 6435725"/>
              <a:gd name="connsiteY6404" fmla="*/ 523875 h 6857998"/>
              <a:gd name="connsiteX6405" fmla="*/ 2033058 w 6435725"/>
              <a:gd name="connsiteY6405" fmla="*/ 513556 h 6857998"/>
              <a:gd name="connsiteX6406" fmla="*/ 2034381 w 6435725"/>
              <a:gd name="connsiteY6406" fmla="*/ 502708 h 6857998"/>
              <a:gd name="connsiteX6407" fmla="*/ 2033324 w 6435725"/>
              <a:gd name="connsiteY6407" fmla="*/ 498739 h 6857998"/>
              <a:gd name="connsiteX6408" fmla="*/ 2032265 w 6435725"/>
              <a:gd name="connsiteY6408" fmla="*/ 494771 h 6857998"/>
              <a:gd name="connsiteX6409" fmla="*/ 2032000 w 6435725"/>
              <a:gd name="connsiteY6409" fmla="*/ 491066 h 6857998"/>
              <a:gd name="connsiteX6410" fmla="*/ 2032000 w 6435725"/>
              <a:gd name="connsiteY6410" fmla="*/ 487098 h 6857998"/>
              <a:gd name="connsiteX6411" fmla="*/ 2032265 w 6435725"/>
              <a:gd name="connsiteY6411" fmla="*/ 483658 h 6857998"/>
              <a:gd name="connsiteX6412" fmla="*/ 2032529 w 6435725"/>
              <a:gd name="connsiteY6412" fmla="*/ 479954 h 6857998"/>
              <a:gd name="connsiteX6413" fmla="*/ 2033587 w 6435725"/>
              <a:gd name="connsiteY6413" fmla="*/ 476779 h 6857998"/>
              <a:gd name="connsiteX6414" fmla="*/ 2034646 w 6435725"/>
              <a:gd name="connsiteY6414" fmla="*/ 473339 h 6857998"/>
              <a:gd name="connsiteX6415" fmla="*/ 2035969 w 6435725"/>
              <a:gd name="connsiteY6415" fmla="*/ 469900 h 6857998"/>
              <a:gd name="connsiteX6416" fmla="*/ 2037821 w 6435725"/>
              <a:gd name="connsiteY6416" fmla="*/ 466460 h 6857998"/>
              <a:gd name="connsiteX6417" fmla="*/ 2041525 w 6435725"/>
              <a:gd name="connsiteY6417" fmla="*/ 460110 h 6857998"/>
              <a:gd name="connsiteX6418" fmla="*/ 2045758 w 6435725"/>
              <a:gd name="connsiteY6418" fmla="*/ 454025 h 6857998"/>
              <a:gd name="connsiteX6419" fmla="*/ 2050521 w 6435725"/>
              <a:gd name="connsiteY6419" fmla="*/ 447675 h 6857998"/>
              <a:gd name="connsiteX6420" fmla="*/ 2053431 w 6435725"/>
              <a:gd name="connsiteY6420" fmla="*/ 446616 h 6857998"/>
              <a:gd name="connsiteX6421" fmla="*/ 2056077 w 6435725"/>
              <a:gd name="connsiteY6421" fmla="*/ 445294 h 6857998"/>
              <a:gd name="connsiteX6422" fmla="*/ 2058194 w 6435725"/>
              <a:gd name="connsiteY6422" fmla="*/ 443706 h 6857998"/>
              <a:gd name="connsiteX6423" fmla="*/ 2060046 w 6435725"/>
              <a:gd name="connsiteY6423" fmla="*/ 442383 h 6857998"/>
              <a:gd name="connsiteX6424" fmla="*/ 2061369 w 6435725"/>
              <a:gd name="connsiteY6424" fmla="*/ 440796 h 6857998"/>
              <a:gd name="connsiteX6425" fmla="*/ 2062691 w 6435725"/>
              <a:gd name="connsiteY6425" fmla="*/ 438944 h 6857998"/>
              <a:gd name="connsiteX6426" fmla="*/ 2063750 w 6435725"/>
              <a:gd name="connsiteY6426" fmla="*/ 437356 h 6857998"/>
              <a:gd name="connsiteX6427" fmla="*/ 2064279 w 6435725"/>
              <a:gd name="connsiteY6427" fmla="*/ 435504 h 6857998"/>
              <a:gd name="connsiteX6428" fmla="*/ 2064544 w 6435725"/>
              <a:gd name="connsiteY6428" fmla="*/ 433652 h 6857998"/>
              <a:gd name="connsiteX6429" fmla="*/ 2064808 w 6435725"/>
              <a:gd name="connsiteY6429" fmla="*/ 431535 h 6857998"/>
              <a:gd name="connsiteX6430" fmla="*/ 2064808 w 6435725"/>
              <a:gd name="connsiteY6430" fmla="*/ 427831 h 6857998"/>
              <a:gd name="connsiteX6431" fmla="*/ 2064014 w 6435725"/>
              <a:gd name="connsiteY6431" fmla="*/ 423598 h 6857998"/>
              <a:gd name="connsiteX6432" fmla="*/ 2062957 w 6435725"/>
              <a:gd name="connsiteY6432" fmla="*/ 419629 h 6857998"/>
              <a:gd name="connsiteX6433" fmla="*/ 2060575 w 6435725"/>
              <a:gd name="connsiteY6433" fmla="*/ 410898 h 6857998"/>
              <a:gd name="connsiteX6434" fmla="*/ 2059781 w 6435725"/>
              <a:gd name="connsiteY6434" fmla="*/ 406664 h 6857998"/>
              <a:gd name="connsiteX6435" fmla="*/ 2058987 w 6435725"/>
              <a:gd name="connsiteY6435" fmla="*/ 402696 h 6857998"/>
              <a:gd name="connsiteX6436" fmla="*/ 2058987 w 6435725"/>
              <a:gd name="connsiteY6436" fmla="*/ 398727 h 6857998"/>
              <a:gd name="connsiteX6437" fmla="*/ 2059253 w 6435725"/>
              <a:gd name="connsiteY6437" fmla="*/ 396875 h 6857998"/>
              <a:gd name="connsiteX6438" fmla="*/ 2059781 w 6435725"/>
              <a:gd name="connsiteY6438" fmla="*/ 395023 h 6857998"/>
              <a:gd name="connsiteX6439" fmla="*/ 2060575 w 6435725"/>
              <a:gd name="connsiteY6439" fmla="*/ 393171 h 6857998"/>
              <a:gd name="connsiteX6440" fmla="*/ 2061369 w 6435725"/>
              <a:gd name="connsiteY6440" fmla="*/ 391583 h 6857998"/>
              <a:gd name="connsiteX6441" fmla="*/ 2062691 w 6435725"/>
              <a:gd name="connsiteY6441" fmla="*/ 389731 h 6857998"/>
              <a:gd name="connsiteX6442" fmla="*/ 2064544 w 6435725"/>
              <a:gd name="connsiteY6442" fmla="*/ 388143 h 6857998"/>
              <a:gd name="connsiteX6443" fmla="*/ 2060839 w 6435725"/>
              <a:gd name="connsiteY6443" fmla="*/ 383646 h 6857998"/>
              <a:gd name="connsiteX6444" fmla="*/ 2058194 w 6435725"/>
              <a:gd name="connsiteY6444" fmla="*/ 379677 h 6857998"/>
              <a:gd name="connsiteX6445" fmla="*/ 2056077 w 6435725"/>
              <a:gd name="connsiteY6445" fmla="*/ 375708 h 6857998"/>
              <a:gd name="connsiteX6446" fmla="*/ 2054225 w 6435725"/>
              <a:gd name="connsiteY6446" fmla="*/ 372004 h 6857998"/>
              <a:gd name="connsiteX6447" fmla="*/ 2052902 w 6435725"/>
              <a:gd name="connsiteY6447" fmla="*/ 368829 h 6857998"/>
              <a:gd name="connsiteX6448" fmla="*/ 2052373 w 6435725"/>
              <a:gd name="connsiteY6448" fmla="*/ 365919 h 6857998"/>
              <a:gd name="connsiteX6449" fmla="*/ 2051844 w 6435725"/>
              <a:gd name="connsiteY6449" fmla="*/ 363008 h 6857998"/>
              <a:gd name="connsiteX6450" fmla="*/ 2052373 w 6435725"/>
              <a:gd name="connsiteY6450" fmla="*/ 360627 h 6857998"/>
              <a:gd name="connsiteX6451" fmla="*/ 2052902 w 6435725"/>
              <a:gd name="connsiteY6451" fmla="*/ 358510 h 6857998"/>
              <a:gd name="connsiteX6452" fmla="*/ 2054225 w 6435725"/>
              <a:gd name="connsiteY6452" fmla="*/ 356658 h 6857998"/>
              <a:gd name="connsiteX6453" fmla="*/ 2055283 w 6435725"/>
              <a:gd name="connsiteY6453" fmla="*/ 354806 h 6857998"/>
              <a:gd name="connsiteX6454" fmla="*/ 2056871 w 6435725"/>
              <a:gd name="connsiteY6454" fmla="*/ 352954 h 6857998"/>
              <a:gd name="connsiteX6455" fmla="*/ 2058723 w 6435725"/>
              <a:gd name="connsiteY6455" fmla="*/ 351366 h 6857998"/>
              <a:gd name="connsiteX6456" fmla="*/ 2060839 w 6435725"/>
              <a:gd name="connsiteY6456" fmla="*/ 350043 h 6857998"/>
              <a:gd name="connsiteX6457" fmla="*/ 2065866 w 6435725"/>
              <a:gd name="connsiteY6457" fmla="*/ 347662 h 6857998"/>
              <a:gd name="connsiteX6458" fmla="*/ 2070894 w 6435725"/>
              <a:gd name="connsiteY6458" fmla="*/ 345546 h 6857998"/>
              <a:gd name="connsiteX6459" fmla="*/ 2076979 w 6435725"/>
              <a:gd name="connsiteY6459" fmla="*/ 343429 h 6857998"/>
              <a:gd name="connsiteX6460" fmla="*/ 2082271 w 6435725"/>
              <a:gd name="connsiteY6460" fmla="*/ 341312 h 6857998"/>
              <a:gd name="connsiteX6461" fmla="*/ 2087562 w 6435725"/>
              <a:gd name="connsiteY6461" fmla="*/ 339196 h 6857998"/>
              <a:gd name="connsiteX6462" fmla="*/ 2092325 w 6435725"/>
              <a:gd name="connsiteY6462" fmla="*/ 336550 h 6857998"/>
              <a:gd name="connsiteX6463" fmla="*/ 2094441 w 6435725"/>
              <a:gd name="connsiteY6463" fmla="*/ 334962 h 6857998"/>
              <a:gd name="connsiteX6464" fmla="*/ 2096294 w 6435725"/>
              <a:gd name="connsiteY6464" fmla="*/ 333639 h 6857998"/>
              <a:gd name="connsiteX6465" fmla="*/ 2097617 w 6435725"/>
              <a:gd name="connsiteY6465" fmla="*/ 332052 h 6857998"/>
              <a:gd name="connsiteX6466" fmla="*/ 2098939 w 6435725"/>
              <a:gd name="connsiteY6466" fmla="*/ 330200 h 6857998"/>
              <a:gd name="connsiteX6467" fmla="*/ 2099998 w 6435725"/>
              <a:gd name="connsiteY6467" fmla="*/ 328083 h 6857998"/>
              <a:gd name="connsiteX6468" fmla="*/ 2100262 w 6435725"/>
              <a:gd name="connsiteY6468" fmla="*/ 325437 h 6857998"/>
              <a:gd name="connsiteX6469" fmla="*/ 2105289 w 6435725"/>
              <a:gd name="connsiteY6469" fmla="*/ 325437 h 6857998"/>
              <a:gd name="connsiteX6470" fmla="*/ 2110846 w 6435725"/>
              <a:gd name="connsiteY6470" fmla="*/ 324908 h 6857998"/>
              <a:gd name="connsiteX6471" fmla="*/ 2122223 w 6435725"/>
              <a:gd name="connsiteY6471" fmla="*/ 323850 h 6857998"/>
              <a:gd name="connsiteX6472" fmla="*/ 2127515 w 6435725"/>
              <a:gd name="connsiteY6472" fmla="*/ 323850 h 6857998"/>
              <a:gd name="connsiteX6473" fmla="*/ 2132012 w 6435725"/>
              <a:gd name="connsiteY6473" fmla="*/ 324114 h 6857998"/>
              <a:gd name="connsiteX6474" fmla="*/ 2134394 w 6435725"/>
              <a:gd name="connsiteY6474" fmla="*/ 324379 h 6857998"/>
              <a:gd name="connsiteX6475" fmla="*/ 2136246 w 6435725"/>
              <a:gd name="connsiteY6475" fmla="*/ 324908 h 6857998"/>
              <a:gd name="connsiteX6476" fmla="*/ 2137569 w 6435725"/>
              <a:gd name="connsiteY6476" fmla="*/ 325966 h 6857998"/>
              <a:gd name="connsiteX6477" fmla="*/ 2138892 w 6435725"/>
              <a:gd name="connsiteY6477" fmla="*/ 326760 h 6857998"/>
              <a:gd name="connsiteX6478" fmla="*/ 2140214 w 6435725"/>
              <a:gd name="connsiteY6478" fmla="*/ 328348 h 6857998"/>
              <a:gd name="connsiteX6479" fmla="*/ 2140744 w 6435725"/>
              <a:gd name="connsiteY6479" fmla="*/ 329935 h 6857998"/>
              <a:gd name="connsiteX6480" fmla="*/ 2141008 w 6435725"/>
              <a:gd name="connsiteY6480" fmla="*/ 331523 h 6857998"/>
              <a:gd name="connsiteX6481" fmla="*/ 2140744 w 6435725"/>
              <a:gd name="connsiteY6481" fmla="*/ 332846 h 6857998"/>
              <a:gd name="connsiteX6482" fmla="*/ 2140214 w 6435725"/>
              <a:gd name="connsiteY6482" fmla="*/ 334433 h 6857998"/>
              <a:gd name="connsiteX6483" fmla="*/ 2139156 w 6435725"/>
              <a:gd name="connsiteY6483" fmla="*/ 336021 h 6857998"/>
              <a:gd name="connsiteX6484" fmla="*/ 2136511 w 6435725"/>
              <a:gd name="connsiteY6484" fmla="*/ 339460 h 6857998"/>
              <a:gd name="connsiteX6485" fmla="*/ 2133071 w 6435725"/>
              <a:gd name="connsiteY6485" fmla="*/ 342371 h 6857998"/>
              <a:gd name="connsiteX6486" fmla="*/ 2129367 w 6435725"/>
              <a:gd name="connsiteY6486" fmla="*/ 345546 h 6857998"/>
              <a:gd name="connsiteX6487" fmla="*/ 2125663 w 6435725"/>
              <a:gd name="connsiteY6487" fmla="*/ 348721 h 6857998"/>
              <a:gd name="connsiteX6488" fmla="*/ 2122487 w 6435725"/>
              <a:gd name="connsiteY6488" fmla="*/ 351366 h 6857998"/>
              <a:gd name="connsiteX6489" fmla="*/ 2118519 w 6435725"/>
              <a:gd name="connsiteY6489" fmla="*/ 355335 h 6857998"/>
              <a:gd name="connsiteX6490" fmla="*/ 2114550 w 6435725"/>
              <a:gd name="connsiteY6490" fmla="*/ 359039 h 6857998"/>
              <a:gd name="connsiteX6491" fmla="*/ 2133335 w 6435725"/>
              <a:gd name="connsiteY6491" fmla="*/ 383910 h 6857998"/>
              <a:gd name="connsiteX6492" fmla="*/ 2150004 w 6435725"/>
              <a:gd name="connsiteY6492" fmla="*/ 387085 h 6857998"/>
              <a:gd name="connsiteX6493" fmla="*/ 2158471 w 6435725"/>
              <a:gd name="connsiteY6493" fmla="*/ 388408 h 6857998"/>
              <a:gd name="connsiteX6494" fmla="*/ 2167202 w 6435725"/>
              <a:gd name="connsiteY6494" fmla="*/ 389466 h 6857998"/>
              <a:gd name="connsiteX6495" fmla="*/ 2175404 w 6435725"/>
              <a:gd name="connsiteY6495" fmla="*/ 390260 h 6857998"/>
              <a:gd name="connsiteX6496" fmla="*/ 2184136 w 6435725"/>
              <a:gd name="connsiteY6496" fmla="*/ 391054 h 6857998"/>
              <a:gd name="connsiteX6497" fmla="*/ 2192337 w 6435725"/>
              <a:gd name="connsiteY6497" fmla="*/ 391054 h 6857998"/>
              <a:gd name="connsiteX6498" fmla="*/ 2200804 w 6435725"/>
              <a:gd name="connsiteY6498" fmla="*/ 391054 h 6857998"/>
              <a:gd name="connsiteX6499" fmla="*/ 2209006 w 6435725"/>
              <a:gd name="connsiteY6499" fmla="*/ 390260 h 6857998"/>
              <a:gd name="connsiteX6500" fmla="*/ 2217209 w 6435725"/>
              <a:gd name="connsiteY6500" fmla="*/ 389202 h 6857998"/>
              <a:gd name="connsiteX6501" fmla="*/ 2225146 w 6435725"/>
              <a:gd name="connsiteY6501" fmla="*/ 387614 h 6857998"/>
              <a:gd name="connsiteX6502" fmla="*/ 2232819 w 6435725"/>
              <a:gd name="connsiteY6502" fmla="*/ 385498 h 6857998"/>
              <a:gd name="connsiteX6503" fmla="*/ 2240492 w 6435725"/>
              <a:gd name="connsiteY6503" fmla="*/ 382587 h 6857998"/>
              <a:gd name="connsiteX6504" fmla="*/ 2247901 w 6435725"/>
              <a:gd name="connsiteY6504" fmla="*/ 379412 h 6857998"/>
              <a:gd name="connsiteX6505" fmla="*/ 2255308 w 6435725"/>
              <a:gd name="connsiteY6505" fmla="*/ 375444 h 6857998"/>
              <a:gd name="connsiteX6506" fmla="*/ 2258748 w 6435725"/>
              <a:gd name="connsiteY6506" fmla="*/ 372798 h 6857998"/>
              <a:gd name="connsiteX6507" fmla="*/ 2262187 w 6435725"/>
              <a:gd name="connsiteY6507" fmla="*/ 370416 h 6857998"/>
              <a:gd name="connsiteX6508" fmla="*/ 2264834 w 6435725"/>
              <a:gd name="connsiteY6508" fmla="*/ 368300 h 6857998"/>
              <a:gd name="connsiteX6509" fmla="*/ 2267214 w 6435725"/>
              <a:gd name="connsiteY6509" fmla="*/ 366183 h 6857998"/>
              <a:gd name="connsiteX6510" fmla="*/ 2269860 w 6435725"/>
              <a:gd name="connsiteY6510" fmla="*/ 363537 h 6857998"/>
              <a:gd name="connsiteX6511" fmla="*/ 2271978 w 6435725"/>
              <a:gd name="connsiteY6511" fmla="*/ 361156 h 6857998"/>
              <a:gd name="connsiteX6512" fmla="*/ 2273830 w 6435725"/>
              <a:gd name="connsiteY6512" fmla="*/ 358775 h 6857998"/>
              <a:gd name="connsiteX6513" fmla="*/ 2275152 w 6435725"/>
              <a:gd name="connsiteY6513" fmla="*/ 356394 h 6857998"/>
              <a:gd name="connsiteX6514" fmla="*/ 2276739 w 6435725"/>
              <a:gd name="connsiteY6514" fmla="*/ 353483 h 6857998"/>
              <a:gd name="connsiteX6515" fmla="*/ 2278062 w 6435725"/>
              <a:gd name="connsiteY6515" fmla="*/ 350837 h 6857998"/>
              <a:gd name="connsiteX6516" fmla="*/ 2278856 w 6435725"/>
              <a:gd name="connsiteY6516" fmla="*/ 347927 h 6857998"/>
              <a:gd name="connsiteX6517" fmla="*/ 2279914 w 6435725"/>
              <a:gd name="connsiteY6517" fmla="*/ 345281 h 6857998"/>
              <a:gd name="connsiteX6518" fmla="*/ 2280444 w 6435725"/>
              <a:gd name="connsiteY6518" fmla="*/ 342371 h 6857998"/>
              <a:gd name="connsiteX6519" fmla="*/ 2280974 w 6435725"/>
              <a:gd name="connsiteY6519" fmla="*/ 339725 h 6857998"/>
              <a:gd name="connsiteX6520" fmla="*/ 2281502 w 6435725"/>
              <a:gd name="connsiteY6520" fmla="*/ 333639 h 6857998"/>
              <a:gd name="connsiteX6521" fmla="*/ 2281502 w 6435725"/>
              <a:gd name="connsiteY6521" fmla="*/ 327819 h 6857998"/>
              <a:gd name="connsiteX6522" fmla="*/ 2280444 w 6435725"/>
              <a:gd name="connsiteY6522" fmla="*/ 321469 h 6857998"/>
              <a:gd name="connsiteX6523" fmla="*/ 2278856 w 6435725"/>
              <a:gd name="connsiteY6523" fmla="*/ 315383 h 6857998"/>
              <a:gd name="connsiteX6524" fmla="*/ 2277004 w 6435725"/>
              <a:gd name="connsiteY6524" fmla="*/ 309298 h 6857998"/>
              <a:gd name="connsiteX6525" fmla="*/ 2274623 w 6435725"/>
              <a:gd name="connsiteY6525" fmla="*/ 303212 h 6857998"/>
              <a:gd name="connsiteX6526" fmla="*/ 2271978 w 6435725"/>
              <a:gd name="connsiteY6526" fmla="*/ 297127 h 6857998"/>
              <a:gd name="connsiteX6527" fmla="*/ 2268538 w 6435725"/>
              <a:gd name="connsiteY6527" fmla="*/ 290777 h 6857998"/>
              <a:gd name="connsiteX6528" fmla="*/ 2264834 w 6435725"/>
              <a:gd name="connsiteY6528" fmla="*/ 284956 h 6857998"/>
              <a:gd name="connsiteX6529" fmla="*/ 2260864 w 6435725"/>
              <a:gd name="connsiteY6529" fmla="*/ 279135 h 6857998"/>
              <a:gd name="connsiteX6530" fmla="*/ 2259806 w 6435725"/>
              <a:gd name="connsiteY6530" fmla="*/ 277548 h 6857998"/>
              <a:gd name="connsiteX6531" fmla="*/ 2259542 w 6435725"/>
              <a:gd name="connsiteY6531" fmla="*/ 275696 h 6857998"/>
              <a:gd name="connsiteX6532" fmla="*/ 2259277 w 6435725"/>
              <a:gd name="connsiteY6532" fmla="*/ 273579 h 6857998"/>
              <a:gd name="connsiteX6533" fmla="*/ 2259277 w 6435725"/>
              <a:gd name="connsiteY6533" fmla="*/ 271462 h 6857998"/>
              <a:gd name="connsiteX6534" fmla="*/ 2259542 w 6435725"/>
              <a:gd name="connsiteY6534" fmla="*/ 267229 h 6857998"/>
              <a:gd name="connsiteX6535" fmla="*/ 2259542 w 6435725"/>
              <a:gd name="connsiteY6535" fmla="*/ 262731 h 6857998"/>
              <a:gd name="connsiteX6536" fmla="*/ 2259542 w 6435725"/>
              <a:gd name="connsiteY6536" fmla="*/ 261408 h 6857998"/>
              <a:gd name="connsiteX6537" fmla="*/ 2259012 w 6435725"/>
              <a:gd name="connsiteY6537" fmla="*/ 259821 h 6857998"/>
              <a:gd name="connsiteX6538" fmla="*/ 2257690 w 6435725"/>
              <a:gd name="connsiteY6538" fmla="*/ 256646 h 6857998"/>
              <a:gd name="connsiteX6539" fmla="*/ 2255838 w 6435725"/>
              <a:gd name="connsiteY6539" fmla="*/ 254000 h 6857998"/>
              <a:gd name="connsiteX6540" fmla="*/ 2254779 w 6435725"/>
              <a:gd name="connsiteY6540" fmla="*/ 250825 h 6857998"/>
              <a:gd name="connsiteX6541" fmla="*/ 2253985 w 6435725"/>
              <a:gd name="connsiteY6541" fmla="*/ 249766 h 6857998"/>
              <a:gd name="connsiteX6542" fmla="*/ 2253721 w 6435725"/>
              <a:gd name="connsiteY6542" fmla="*/ 248179 h 6857998"/>
              <a:gd name="connsiteX6543" fmla="*/ 2253456 w 6435725"/>
              <a:gd name="connsiteY6543" fmla="*/ 246856 h 6857998"/>
              <a:gd name="connsiteX6544" fmla="*/ 2253721 w 6435725"/>
              <a:gd name="connsiteY6544" fmla="*/ 245269 h 6857998"/>
              <a:gd name="connsiteX6545" fmla="*/ 2254250 w 6435725"/>
              <a:gd name="connsiteY6545" fmla="*/ 244210 h 6857998"/>
              <a:gd name="connsiteX6546" fmla="*/ 2255573 w 6435725"/>
              <a:gd name="connsiteY6546" fmla="*/ 242887 h 6857998"/>
              <a:gd name="connsiteX6547" fmla="*/ 2257160 w 6435725"/>
              <a:gd name="connsiteY6547" fmla="*/ 241829 h 6857998"/>
              <a:gd name="connsiteX6548" fmla="*/ 2259277 w 6435725"/>
              <a:gd name="connsiteY6548" fmla="*/ 240506 h 6857998"/>
              <a:gd name="connsiteX6549" fmla="*/ 2261394 w 6435725"/>
              <a:gd name="connsiteY6549" fmla="*/ 239448 h 6857998"/>
              <a:gd name="connsiteX6550" fmla="*/ 2263246 w 6435725"/>
              <a:gd name="connsiteY6550" fmla="*/ 239183 h 6857998"/>
              <a:gd name="connsiteX6551" fmla="*/ 2265362 w 6435725"/>
              <a:gd name="connsiteY6551" fmla="*/ 238919 h 6857998"/>
              <a:gd name="connsiteX6552" fmla="*/ 2267214 w 6435725"/>
              <a:gd name="connsiteY6552" fmla="*/ 238919 h 6857998"/>
              <a:gd name="connsiteX6553" fmla="*/ 2269067 w 6435725"/>
              <a:gd name="connsiteY6553" fmla="*/ 239183 h 6857998"/>
              <a:gd name="connsiteX6554" fmla="*/ 2270919 w 6435725"/>
              <a:gd name="connsiteY6554" fmla="*/ 239448 h 6857998"/>
              <a:gd name="connsiteX6555" fmla="*/ 2272506 w 6435725"/>
              <a:gd name="connsiteY6555" fmla="*/ 240242 h 6857998"/>
              <a:gd name="connsiteX6556" fmla="*/ 2274358 w 6435725"/>
              <a:gd name="connsiteY6556" fmla="*/ 241035 h 6857998"/>
              <a:gd name="connsiteX6557" fmla="*/ 2277534 w 6435725"/>
              <a:gd name="connsiteY6557" fmla="*/ 243152 h 6857998"/>
              <a:gd name="connsiteX6558" fmla="*/ 2280444 w 6435725"/>
              <a:gd name="connsiteY6558" fmla="*/ 246062 h 6857998"/>
              <a:gd name="connsiteX6559" fmla="*/ 2283354 w 6435725"/>
              <a:gd name="connsiteY6559" fmla="*/ 248973 h 6857998"/>
              <a:gd name="connsiteX6560" fmla="*/ 2286000 w 6435725"/>
              <a:gd name="connsiteY6560" fmla="*/ 252148 h 6857998"/>
              <a:gd name="connsiteX6561" fmla="*/ 2288646 w 6435725"/>
              <a:gd name="connsiteY6561" fmla="*/ 249502 h 6857998"/>
              <a:gd name="connsiteX6562" fmla="*/ 2291556 w 6435725"/>
              <a:gd name="connsiteY6562" fmla="*/ 246856 h 6857998"/>
              <a:gd name="connsiteX6563" fmla="*/ 2294731 w 6435725"/>
              <a:gd name="connsiteY6563" fmla="*/ 244739 h 6857998"/>
              <a:gd name="connsiteX6564" fmla="*/ 2297642 w 6435725"/>
              <a:gd name="connsiteY6564" fmla="*/ 243152 h 6857998"/>
              <a:gd name="connsiteX6565" fmla="*/ 2301081 w 6435725"/>
              <a:gd name="connsiteY6565" fmla="*/ 241829 h 6857998"/>
              <a:gd name="connsiteX6566" fmla="*/ 2304521 w 6435725"/>
              <a:gd name="connsiteY6566" fmla="*/ 240506 h 6857998"/>
              <a:gd name="connsiteX6567" fmla="*/ 2308225 w 6435725"/>
              <a:gd name="connsiteY6567" fmla="*/ 239448 h 6857998"/>
              <a:gd name="connsiteX6568" fmla="*/ 2311929 w 6435725"/>
              <a:gd name="connsiteY6568" fmla="*/ 238919 h 6857998"/>
              <a:gd name="connsiteX6569" fmla="*/ 2319073 w 6435725"/>
              <a:gd name="connsiteY6569" fmla="*/ 237596 h 6857998"/>
              <a:gd name="connsiteX6570" fmla="*/ 2326481 w 6435725"/>
              <a:gd name="connsiteY6570" fmla="*/ 237331 h 6857998"/>
              <a:gd name="connsiteX6571" fmla="*/ 2341827 w 6435725"/>
              <a:gd name="connsiteY6571" fmla="*/ 236537 h 6857998"/>
              <a:gd name="connsiteX6572" fmla="*/ 2349236 w 6435725"/>
              <a:gd name="connsiteY6572" fmla="*/ 236008 h 6857998"/>
              <a:gd name="connsiteX6573" fmla="*/ 2352940 w 6435725"/>
              <a:gd name="connsiteY6573" fmla="*/ 235214 h 6857998"/>
              <a:gd name="connsiteX6574" fmla="*/ 2356644 w 6435725"/>
              <a:gd name="connsiteY6574" fmla="*/ 234421 h 6857998"/>
              <a:gd name="connsiteX6575" fmla="*/ 2360084 w 6435725"/>
              <a:gd name="connsiteY6575" fmla="*/ 233362 h 6857998"/>
              <a:gd name="connsiteX6576" fmla="*/ 2363523 w 6435725"/>
              <a:gd name="connsiteY6576" fmla="*/ 232304 h 6857998"/>
              <a:gd name="connsiteX6577" fmla="*/ 2366433 w 6435725"/>
              <a:gd name="connsiteY6577" fmla="*/ 230981 h 6857998"/>
              <a:gd name="connsiteX6578" fmla="*/ 2369608 w 6435725"/>
              <a:gd name="connsiteY6578" fmla="*/ 229129 h 6857998"/>
              <a:gd name="connsiteX6579" fmla="*/ 2372254 w 6435725"/>
              <a:gd name="connsiteY6579" fmla="*/ 227012 h 6857998"/>
              <a:gd name="connsiteX6580" fmla="*/ 2375164 w 6435725"/>
              <a:gd name="connsiteY6580" fmla="*/ 224631 h 6857998"/>
              <a:gd name="connsiteX6581" fmla="*/ 2377810 w 6435725"/>
              <a:gd name="connsiteY6581" fmla="*/ 221721 h 6857998"/>
              <a:gd name="connsiteX6582" fmla="*/ 2379928 w 6435725"/>
              <a:gd name="connsiteY6582" fmla="*/ 218810 h 6857998"/>
              <a:gd name="connsiteX6583" fmla="*/ 2382044 w 6435725"/>
              <a:gd name="connsiteY6583" fmla="*/ 215106 h 6857998"/>
              <a:gd name="connsiteX6584" fmla="*/ 2383896 w 6435725"/>
              <a:gd name="connsiteY6584" fmla="*/ 210608 h 6857998"/>
              <a:gd name="connsiteX6585" fmla="*/ 2385748 w 6435725"/>
              <a:gd name="connsiteY6585" fmla="*/ 206110 h 6857998"/>
              <a:gd name="connsiteX6586" fmla="*/ 2387072 w 6435725"/>
              <a:gd name="connsiteY6586" fmla="*/ 200819 h 6857998"/>
              <a:gd name="connsiteX6587" fmla="*/ 2391569 w 6435725"/>
              <a:gd name="connsiteY6587" fmla="*/ 205052 h 6857998"/>
              <a:gd name="connsiteX6588" fmla="*/ 2395009 w 6435725"/>
              <a:gd name="connsiteY6588" fmla="*/ 209550 h 6857998"/>
              <a:gd name="connsiteX6589" fmla="*/ 2397919 w 6435725"/>
              <a:gd name="connsiteY6589" fmla="*/ 214048 h 6857998"/>
              <a:gd name="connsiteX6590" fmla="*/ 2400035 w 6435725"/>
              <a:gd name="connsiteY6590" fmla="*/ 218810 h 6857998"/>
              <a:gd name="connsiteX6591" fmla="*/ 2401623 w 6435725"/>
              <a:gd name="connsiteY6591" fmla="*/ 223308 h 6857998"/>
              <a:gd name="connsiteX6592" fmla="*/ 2402681 w 6435725"/>
              <a:gd name="connsiteY6592" fmla="*/ 227806 h 6857998"/>
              <a:gd name="connsiteX6593" fmla="*/ 2403210 w 6435725"/>
              <a:gd name="connsiteY6593" fmla="*/ 232569 h 6857998"/>
              <a:gd name="connsiteX6594" fmla="*/ 2403739 w 6435725"/>
              <a:gd name="connsiteY6594" fmla="*/ 237066 h 6857998"/>
              <a:gd name="connsiteX6595" fmla="*/ 2404005 w 6435725"/>
              <a:gd name="connsiteY6595" fmla="*/ 246327 h 6857998"/>
              <a:gd name="connsiteX6596" fmla="*/ 2404269 w 6435725"/>
              <a:gd name="connsiteY6596" fmla="*/ 255587 h 6857998"/>
              <a:gd name="connsiteX6597" fmla="*/ 2404533 w 6435725"/>
              <a:gd name="connsiteY6597" fmla="*/ 259821 h 6857998"/>
              <a:gd name="connsiteX6598" fmla="*/ 2405062 w 6435725"/>
              <a:gd name="connsiteY6598" fmla="*/ 264318 h 6857998"/>
              <a:gd name="connsiteX6599" fmla="*/ 2406385 w 6435725"/>
              <a:gd name="connsiteY6599" fmla="*/ 268552 h 6857998"/>
              <a:gd name="connsiteX6600" fmla="*/ 2407709 w 6435725"/>
              <a:gd name="connsiteY6600" fmla="*/ 272785 h 6857998"/>
              <a:gd name="connsiteX6601" fmla="*/ 2411677 w 6435725"/>
              <a:gd name="connsiteY6601" fmla="*/ 275166 h 6857998"/>
              <a:gd name="connsiteX6602" fmla="*/ 2415381 w 6435725"/>
              <a:gd name="connsiteY6602" fmla="*/ 278341 h 6857998"/>
              <a:gd name="connsiteX6603" fmla="*/ 2418027 w 6435725"/>
              <a:gd name="connsiteY6603" fmla="*/ 281252 h 6857998"/>
              <a:gd name="connsiteX6604" fmla="*/ 2420937 w 6435725"/>
              <a:gd name="connsiteY6604" fmla="*/ 284691 h 6857998"/>
              <a:gd name="connsiteX6605" fmla="*/ 2423054 w 6435725"/>
              <a:gd name="connsiteY6605" fmla="*/ 288396 h 6857998"/>
              <a:gd name="connsiteX6606" fmla="*/ 2424906 w 6435725"/>
              <a:gd name="connsiteY6606" fmla="*/ 292100 h 6857998"/>
              <a:gd name="connsiteX6607" fmla="*/ 2426758 w 6435725"/>
              <a:gd name="connsiteY6607" fmla="*/ 296069 h 6857998"/>
              <a:gd name="connsiteX6608" fmla="*/ 2428346 w 6435725"/>
              <a:gd name="connsiteY6608" fmla="*/ 300037 h 6857998"/>
              <a:gd name="connsiteX6609" fmla="*/ 2430993 w 6435725"/>
              <a:gd name="connsiteY6609" fmla="*/ 307975 h 6857998"/>
              <a:gd name="connsiteX6610" fmla="*/ 2433638 w 6435725"/>
              <a:gd name="connsiteY6610" fmla="*/ 315912 h 6857998"/>
              <a:gd name="connsiteX6611" fmla="*/ 2435225 w 6435725"/>
              <a:gd name="connsiteY6611" fmla="*/ 320146 h 6857998"/>
              <a:gd name="connsiteX6612" fmla="*/ 2437077 w 6435725"/>
              <a:gd name="connsiteY6612" fmla="*/ 324114 h 6857998"/>
              <a:gd name="connsiteX6613" fmla="*/ 2438929 w 6435725"/>
              <a:gd name="connsiteY6613" fmla="*/ 327819 h 6857998"/>
              <a:gd name="connsiteX6614" fmla="*/ 2441310 w 6435725"/>
              <a:gd name="connsiteY6614" fmla="*/ 331523 h 6857998"/>
              <a:gd name="connsiteX6615" fmla="*/ 2439987 w 6435725"/>
              <a:gd name="connsiteY6615" fmla="*/ 336550 h 6857998"/>
              <a:gd name="connsiteX6616" fmla="*/ 2438929 w 6435725"/>
              <a:gd name="connsiteY6616" fmla="*/ 341577 h 6857998"/>
              <a:gd name="connsiteX6617" fmla="*/ 2438400 w 6435725"/>
              <a:gd name="connsiteY6617" fmla="*/ 345810 h 6857998"/>
              <a:gd name="connsiteX6618" fmla="*/ 2438135 w 6435725"/>
              <a:gd name="connsiteY6618" fmla="*/ 350308 h 6857998"/>
              <a:gd name="connsiteX6619" fmla="*/ 2438400 w 6435725"/>
              <a:gd name="connsiteY6619" fmla="*/ 354541 h 6857998"/>
              <a:gd name="connsiteX6620" fmla="*/ 2438929 w 6435725"/>
              <a:gd name="connsiteY6620" fmla="*/ 358510 h 6857998"/>
              <a:gd name="connsiteX6621" fmla="*/ 2440252 w 6435725"/>
              <a:gd name="connsiteY6621" fmla="*/ 361685 h 6857998"/>
              <a:gd name="connsiteX6622" fmla="*/ 2441310 w 6435725"/>
              <a:gd name="connsiteY6622" fmla="*/ 365389 h 6857998"/>
              <a:gd name="connsiteX6623" fmla="*/ 2442898 w 6435725"/>
              <a:gd name="connsiteY6623" fmla="*/ 368564 h 6857998"/>
              <a:gd name="connsiteX6624" fmla="*/ 2444750 w 6435725"/>
              <a:gd name="connsiteY6624" fmla="*/ 372004 h 6857998"/>
              <a:gd name="connsiteX6625" fmla="*/ 2446867 w 6435725"/>
              <a:gd name="connsiteY6625" fmla="*/ 374650 h 6857998"/>
              <a:gd name="connsiteX6626" fmla="*/ 2449512 w 6435725"/>
              <a:gd name="connsiteY6626" fmla="*/ 377825 h 6857998"/>
              <a:gd name="connsiteX6627" fmla="*/ 2451894 w 6435725"/>
              <a:gd name="connsiteY6627" fmla="*/ 380206 h 6857998"/>
              <a:gd name="connsiteX6628" fmla="*/ 2454539 w 6435725"/>
              <a:gd name="connsiteY6628" fmla="*/ 383116 h 6857998"/>
              <a:gd name="connsiteX6629" fmla="*/ 2460360 w 6435725"/>
              <a:gd name="connsiteY6629" fmla="*/ 387879 h 6857998"/>
              <a:gd name="connsiteX6630" fmla="*/ 2466710 w 6435725"/>
              <a:gd name="connsiteY6630" fmla="*/ 392906 h 6857998"/>
              <a:gd name="connsiteX6631" fmla="*/ 2472796 w 6435725"/>
              <a:gd name="connsiteY6631" fmla="*/ 397404 h 6857998"/>
              <a:gd name="connsiteX6632" fmla="*/ 2478881 w 6435725"/>
              <a:gd name="connsiteY6632" fmla="*/ 402431 h 6857998"/>
              <a:gd name="connsiteX6633" fmla="*/ 2484967 w 6435725"/>
              <a:gd name="connsiteY6633" fmla="*/ 407194 h 6857998"/>
              <a:gd name="connsiteX6634" fmla="*/ 2490259 w 6435725"/>
              <a:gd name="connsiteY6634" fmla="*/ 412485 h 6857998"/>
              <a:gd name="connsiteX6635" fmla="*/ 2492639 w 6435725"/>
              <a:gd name="connsiteY6635" fmla="*/ 415131 h 6857998"/>
              <a:gd name="connsiteX6636" fmla="*/ 2495285 w 6435725"/>
              <a:gd name="connsiteY6636" fmla="*/ 418041 h 6857998"/>
              <a:gd name="connsiteX6637" fmla="*/ 2497403 w 6435725"/>
              <a:gd name="connsiteY6637" fmla="*/ 420952 h 6857998"/>
              <a:gd name="connsiteX6638" fmla="*/ 2499255 w 6435725"/>
              <a:gd name="connsiteY6638" fmla="*/ 424127 h 6857998"/>
              <a:gd name="connsiteX6639" fmla="*/ 2500577 w 6435725"/>
              <a:gd name="connsiteY6639" fmla="*/ 427566 h 6857998"/>
              <a:gd name="connsiteX6640" fmla="*/ 2501900 w 6435725"/>
              <a:gd name="connsiteY6640" fmla="*/ 431006 h 6857998"/>
              <a:gd name="connsiteX6641" fmla="*/ 2506133 w 6435725"/>
              <a:gd name="connsiteY6641" fmla="*/ 429683 h 6857998"/>
              <a:gd name="connsiteX6642" fmla="*/ 2510631 w 6435725"/>
              <a:gd name="connsiteY6642" fmla="*/ 428889 h 6857998"/>
              <a:gd name="connsiteX6643" fmla="*/ 2514864 w 6435725"/>
              <a:gd name="connsiteY6643" fmla="*/ 427831 h 6857998"/>
              <a:gd name="connsiteX6644" fmla="*/ 2518569 w 6435725"/>
              <a:gd name="connsiteY6644" fmla="*/ 427831 h 6857998"/>
              <a:gd name="connsiteX6645" fmla="*/ 2522273 w 6435725"/>
              <a:gd name="connsiteY6645" fmla="*/ 427831 h 6857998"/>
              <a:gd name="connsiteX6646" fmla="*/ 2525448 w 6435725"/>
              <a:gd name="connsiteY6646" fmla="*/ 428096 h 6857998"/>
              <a:gd name="connsiteX6647" fmla="*/ 2528623 w 6435725"/>
              <a:gd name="connsiteY6647" fmla="*/ 428889 h 6857998"/>
              <a:gd name="connsiteX6648" fmla="*/ 2531798 w 6435725"/>
              <a:gd name="connsiteY6648" fmla="*/ 429683 h 6857998"/>
              <a:gd name="connsiteX6649" fmla="*/ 2534444 w 6435725"/>
              <a:gd name="connsiteY6649" fmla="*/ 431006 h 6857998"/>
              <a:gd name="connsiteX6650" fmla="*/ 2536825 w 6435725"/>
              <a:gd name="connsiteY6650" fmla="*/ 432329 h 6857998"/>
              <a:gd name="connsiteX6651" fmla="*/ 2539471 w 6435725"/>
              <a:gd name="connsiteY6651" fmla="*/ 433916 h 6857998"/>
              <a:gd name="connsiteX6652" fmla="*/ 2541852 w 6435725"/>
              <a:gd name="connsiteY6652" fmla="*/ 435768 h 6857998"/>
              <a:gd name="connsiteX6653" fmla="*/ 2543969 w 6435725"/>
              <a:gd name="connsiteY6653" fmla="*/ 437885 h 6857998"/>
              <a:gd name="connsiteX6654" fmla="*/ 2546085 w 6435725"/>
              <a:gd name="connsiteY6654" fmla="*/ 440002 h 6857998"/>
              <a:gd name="connsiteX6655" fmla="*/ 2550054 w 6435725"/>
              <a:gd name="connsiteY6655" fmla="*/ 444764 h 6857998"/>
              <a:gd name="connsiteX6656" fmla="*/ 2553758 w 6435725"/>
              <a:gd name="connsiteY6656" fmla="*/ 450056 h 6857998"/>
              <a:gd name="connsiteX6657" fmla="*/ 2557198 w 6435725"/>
              <a:gd name="connsiteY6657" fmla="*/ 455348 h 6857998"/>
              <a:gd name="connsiteX6658" fmla="*/ 2564077 w 6435725"/>
              <a:gd name="connsiteY6658" fmla="*/ 466460 h 6857998"/>
              <a:gd name="connsiteX6659" fmla="*/ 2567781 w 6435725"/>
              <a:gd name="connsiteY6659" fmla="*/ 472016 h 6857998"/>
              <a:gd name="connsiteX6660" fmla="*/ 2571221 w 6435725"/>
              <a:gd name="connsiteY6660" fmla="*/ 477044 h 6857998"/>
              <a:gd name="connsiteX6661" fmla="*/ 2575454 w 6435725"/>
              <a:gd name="connsiteY6661" fmla="*/ 481541 h 6857998"/>
              <a:gd name="connsiteX6662" fmla="*/ 2577835 w 6435725"/>
              <a:gd name="connsiteY6662" fmla="*/ 483394 h 6857998"/>
              <a:gd name="connsiteX6663" fmla="*/ 2579953 w 6435725"/>
              <a:gd name="connsiteY6663" fmla="*/ 485246 h 6857998"/>
              <a:gd name="connsiteX6664" fmla="*/ 2579423 w 6435725"/>
              <a:gd name="connsiteY6664" fmla="*/ 491066 h 6857998"/>
              <a:gd name="connsiteX6665" fmla="*/ 2580217 w 6435725"/>
              <a:gd name="connsiteY6665" fmla="*/ 491596 h 6857998"/>
              <a:gd name="connsiteX6666" fmla="*/ 2579953 w 6435725"/>
              <a:gd name="connsiteY6666" fmla="*/ 485246 h 6857998"/>
              <a:gd name="connsiteX6667" fmla="*/ 2583921 w 6435725"/>
              <a:gd name="connsiteY6667" fmla="*/ 483923 h 6857998"/>
              <a:gd name="connsiteX6668" fmla="*/ 2587625 w 6435725"/>
              <a:gd name="connsiteY6668" fmla="*/ 482864 h 6857998"/>
              <a:gd name="connsiteX6669" fmla="*/ 2594505 w 6435725"/>
              <a:gd name="connsiteY6669" fmla="*/ 479689 h 6857998"/>
              <a:gd name="connsiteX6670" fmla="*/ 2601119 w 6435725"/>
              <a:gd name="connsiteY6670" fmla="*/ 475985 h 6857998"/>
              <a:gd name="connsiteX6671" fmla="*/ 2606939 w 6435725"/>
              <a:gd name="connsiteY6671" fmla="*/ 472016 h 6857998"/>
              <a:gd name="connsiteX6672" fmla="*/ 2612760 w 6435725"/>
              <a:gd name="connsiteY6672" fmla="*/ 467783 h 6857998"/>
              <a:gd name="connsiteX6673" fmla="*/ 2618317 w 6435725"/>
              <a:gd name="connsiteY6673" fmla="*/ 462756 h 6857998"/>
              <a:gd name="connsiteX6674" fmla="*/ 2623344 w 6435725"/>
              <a:gd name="connsiteY6674" fmla="*/ 457729 h 6857998"/>
              <a:gd name="connsiteX6675" fmla="*/ 2628106 w 6435725"/>
              <a:gd name="connsiteY6675" fmla="*/ 452437 h 6857998"/>
              <a:gd name="connsiteX6676" fmla="*/ 2632869 w 6435725"/>
              <a:gd name="connsiteY6676" fmla="*/ 446881 h 6857998"/>
              <a:gd name="connsiteX6677" fmla="*/ 2637367 w 6435725"/>
              <a:gd name="connsiteY6677" fmla="*/ 441060 h 6857998"/>
              <a:gd name="connsiteX6678" fmla="*/ 2646362 w 6435725"/>
              <a:gd name="connsiteY6678" fmla="*/ 429683 h 6857998"/>
              <a:gd name="connsiteX6679" fmla="*/ 2655623 w 6435725"/>
              <a:gd name="connsiteY6679" fmla="*/ 418041 h 6857998"/>
              <a:gd name="connsiteX6680" fmla="*/ 2660121 w 6435725"/>
              <a:gd name="connsiteY6680" fmla="*/ 412485 h 6857998"/>
              <a:gd name="connsiteX6681" fmla="*/ 2664619 w 6435725"/>
              <a:gd name="connsiteY6681" fmla="*/ 406929 h 6857998"/>
              <a:gd name="connsiteX6682" fmla="*/ 2668059 w 6435725"/>
              <a:gd name="connsiteY6682" fmla="*/ 403225 h 6857998"/>
              <a:gd name="connsiteX6683" fmla="*/ 2671762 w 6435725"/>
              <a:gd name="connsiteY6683" fmla="*/ 400314 h 6857998"/>
              <a:gd name="connsiteX6684" fmla="*/ 2675203 w 6435725"/>
              <a:gd name="connsiteY6684" fmla="*/ 397139 h 6857998"/>
              <a:gd name="connsiteX6685" fmla="*/ 2678642 w 6435725"/>
              <a:gd name="connsiteY6685" fmla="*/ 394229 h 6857998"/>
              <a:gd name="connsiteX6686" fmla="*/ 2681817 w 6435725"/>
              <a:gd name="connsiteY6686" fmla="*/ 392112 h 6857998"/>
              <a:gd name="connsiteX6687" fmla="*/ 2685521 w 6435725"/>
              <a:gd name="connsiteY6687" fmla="*/ 390260 h 6857998"/>
              <a:gd name="connsiteX6688" fmla="*/ 2688960 w 6435725"/>
              <a:gd name="connsiteY6688" fmla="*/ 388937 h 6857998"/>
              <a:gd name="connsiteX6689" fmla="*/ 2692664 w 6435725"/>
              <a:gd name="connsiteY6689" fmla="*/ 387614 h 6857998"/>
              <a:gd name="connsiteX6690" fmla="*/ 2696369 w 6435725"/>
              <a:gd name="connsiteY6690" fmla="*/ 387085 h 6857998"/>
              <a:gd name="connsiteX6691" fmla="*/ 2700073 w 6435725"/>
              <a:gd name="connsiteY6691" fmla="*/ 386291 h 6857998"/>
              <a:gd name="connsiteX6692" fmla="*/ 2704043 w 6435725"/>
              <a:gd name="connsiteY6692" fmla="*/ 386291 h 6857998"/>
              <a:gd name="connsiteX6693" fmla="*/ 2707746 w 6435725"/>
              <a:gd name="connsiteY6693" fmla="*/ 386556 h 6857998"/>
              <a:gd name="connsiteX6694" fmla="*/ 2711980 w 6435725"/>
              <a:gd name="connsiteY6694" fmla="*/ 387350 h 6857998"/>
              <a:gd name="connsiteX6695" fmla="*/ 2715948 w 6435725"/>
              <a:gd name="connsiteY6695" fmla="*/ 388408 h 6857998"/>
              <a:gd name="connsiteX6696" fmla="*/ 2720181 w 6435725"/>
              <a:gd name="connsiteY6696" fmla="*/ 389996 h 6857998"/>
              <a:gd name="connsiteX6697" fmla="*/ 2724944 w 6435725"/>
              <a:gd name="connsiteY6697" fmla="*/ 391848 h 6857998"/>
              <a:gd name="connsiteX6698" fmla="*/ 2723885 w 6435725"/>
              <a:gd name="connsiteY6698" fmla="*/ 388143 h 6857998"/>
              <a:gd name="connsiteX6699" fmla="*/ 2723356 w 6435725"/>
              <a:gd name="connsiteY6699" fmla="*/ 384968 h 6857998"/>
              <a:gd name="connsiteX6700" fmla="*/ 2723356 w 6435725"/>
              <a:gd name="connsiteY6700" fmla="*/ 381529 h 6857998"/>
              <a:gd name="connsiteX6701" fmla="*/ 2723356 w 6435725"/>
              <a:gd name="connsiteY6701" fmla="*/ 378354 h 6857998"/>
              <a:gd name="connsiteX6702" fmla="*/ 2723621 w 6435725"/>
              <a:gd name="connsiteY6702" fmla="*/ 375708 h 6857998"/>
              <a:gd name="connsiteX6703" fmla="*/ 2724680 w 6435725"/>
              <a:gd name="connsiteY6703" fmla="*/ 372798 h 6857998"/>
              <a:gd name="connsiteX6704" fmla="*/ 2725473 w 6435725"/>
              <a:gd name="connsiteY6704" fmla="*/ 370416 h 6857998"/>
              <a:gd name="connsiteX6705" fmla="*/ 2726531 w 6435725"/>
              <a:gd name="connsiteY6705" fmla="*/ 368035 h 6857998"/>
              <a:gd name="connsiteX6706" fmla="*/ 2727854 w 6435725"/>
              <a:gd name="connsiteY6706" fmla="*/ 365919 h 6857998"/>
              <a:gd name="connsiteX6707" fmla="*/ 2729442 w 6435725"/>
              <a:gd name="connsiteY6707" fmla="*/ 363537 h 6857998"/>
              <a:gd name="connsiteX6708" fmla="*/ 2732881 w 6435725"/>
              <a:gd name="connsiteY6708" fmla="*/ 359569 h 6857998"/>
              <a:gd name="connsiteX6709" fmla="*/ 2737114 w 6435725"/>
              <a:gd name="connsiteY6709" fmla="*/ 355864 h 6857998"/>
              <a:gd name="connsiteX6710" fmla="*/ 2741613 w 6435725"/>
              <a:gd name="connsiteY6710" fmla="*/ 352689 h 6857998"/>
              <a:gd name="connsiteX6711" fmla="*/ 2750609 w 6435725"/>
              <a:gd name="connsiteY6711" fmla="*/ 346075 h 6857998"/>
              <a:gd name="connsiteX6712" fmla="*/ 2755371 w 6435725"/>
              <a:gd name="connsiteY6712" fmla="*/ 342635 h 6857998"/>
              <a:gd name="connsiteX6713" fmla="*/ 2759605 w 6435725"/>
              <a:gd name="connsiteY6713" fmla="*/ 339460 h 6857998"/>
              <a:gd name="connsiteX6714" fmla="*/ 2763309 w 6435725"/>
              <a:gd name="connsiteY6714" fmla="*/ 335756 h 6857998"/>
              <a:gd name="connsiteX6715" fmla="*/ 2764897 w 6435725"/>
              <a:gd name="connsiteY6715" fmla="*/ 333639 h 6857998"/>
              <a:gd name="connsiteX6716" fmla="*/ 2766483 w 6435725"/>
              <a:gd name="connsiteY6716" fmla="*/ 331523 h 6857998"/>
              <a:gd name="connsiteX6717" fmla="*/ 2767806 w 6435725"/>
              <a:gd name="connsiteY6717" fmla="*/ 328877 h 6857998"/>
              <a:gd name="connsiteX6718" fmla="*/ 2768864 w 6435725"/>
              <a:gd name="connsiteY6718" fmla="*/ 326760 h 6857998"/>
              <a:gd name="connsiteX6719" fmla="*/ 2769658 w 6435725"/>
              <a:gd name="connsiteY6719" fmla="*/ 324114 h 6857998"/>
              <a:gd name="connsiteX6720" fmla="*/ 2770453 w 6435725"/>
              <a:gd name="connsiteY6720" fmla="*/ 321204 h 6857998"/>
              <a:gd name="connsiteX6721" fmla="*/ 2792148 w 6435725"/>
              <a:gd name="connsiteY6721" fmla="*/ 301889 h 6857998"/>
              <a:gd name="connsiteX6722" fmla="*/ 2792412 w 6435725"/>
              <a:gd name="connsiteY6722" fmla="*/ 301889 h 6857998"/>
              <a:gd name="connsiteX6723" fmla="*/ 2796910 w 6435725"/>
              <a:gd name="connsiteY6723" fmla="*/ 282046 h 6857998"/>
              <a:gd name="connsiteX6724" fmla="*/ 2797175 w 6435725"/>
              <a:gd name="connsiteY6724" fmla="*/ 280458 h 6857998"/>
              <a:gd name="connsiteX6725" fmla="*/ 2797704 w 6435725"/>
              <a:gd name="connsiteY6725" fmla="*/ 279135 h 6857998"/>
              <a:gd name="connsiteX6726" fmla="*/ 2797704 w 6435725"/>
              <a:gd name="connsiteY6726" fmla="*/ 278077 h 6857998"/>
              <a:gd name="connsiteX6727" fmla="*/ 2797439 w 6435725"/>
              <a:gd name="connsiteY6727" fmla="*/ 276489 h 6857998"/>
              <a:gd name="connsiteX6728" fmla="*/ 2796910 w 6435725"/>
              <a:gd name="connsiteY6728" fmla="*/ 273844 h 6857998"/>
              <a:gd name="connsiteX6729" fmla="*/ 2795587 w 6435725"/>
              <a:gd name="connsiteY6729" fmla="*/ 271462 h 6857998"/>
              <a:gd name="connsiteX6730" fmla="*/ 2796910 w 6435725"/>
              <a:gd name="connsiteY6730" fmla="*/ 282046 h 6857998"/>
              <a:gd name="connsiteX6731" fmla="*/ 2767277 w 6435725"/>
              <a:gd name="connsiteY6731" fmla="*/ 247914 h 6857998"/>
              <a:gd name="connsiteX6732" fmla="*/ 2759075 w 6435725"/>
              <a:gd name="connsiteY6732" fmla="*/ 249502 h 6857998"/>
              <a:gd name="connsiteX6733" fmla="*/ 2755106 w 6435725"/>
              <a:gd name="connsiteY6733" fmla="*/ 250031 h 6857998"/>
              <a:gd name="connsiteX6734" fmla="*/ 2751137 w 6435725"/>
              <a:gd name="connsiteY6734" fmla="*/ 250031 h 6857998"/>
              <a:gd name="connsiteX6735" fmla="*/ 2749285 w 6435725"/>
              <a:gd name="connsiteY6735" fmla="*/ 249766 h 6857998"/>
              <a:gd name="connsiteX6736" fmla="*/ 2747433 w 6435725"/>
              <a:gd name="connsiteY6736" fmla="*/ 249502 h 6857998"/>
              <a:gd name="connsiteX6737" fmla="*/ 2745581 w 6435725"/>
              <a:gd name="connsiteY6737" fmla="*/ 248708 h 6857998"/>
              <a:gd name="connsiteX6738" fmla="*/ 2743729 w 6435725"/>
              <a:gd name="connsiteY6738" fmla="*/ 247914 h 6857998"/>
              <a:gd name="connsiteX6739" fmla="*/ 2742142 w 6435725"/>
              <a:gd name="connsiteY6739" fmla="*/ 246591 h 6857998"/>
              <a:gd name="connsiteX6740" fmla="*/ 2740554 w 6435725"/>
              <a:gd name="connsiteY6740" fmla="*/ 245004 h 6857998"/>
              <a:gd name="connsiteX6741" fmla="*/ 2738968 w 6435725"/>
              <a:gd name="connsiteY6741" fmla="*/ 243152 h 6857998"/>
              <a:gd name="connsiteX6742" fmla="*/ 2737379 w 6435725"/>
              <a:gd name="connsiteY6742" fmla="*/ 241035 h 6857998"/>
              <a:gd name="connsiteX6743" fmla="*/ 2737114 w 6435725"/>
              <a:gd name="connsiteY6743" fmla="*/ 240242 h 6857998"/>
              <a:gd name="connsiteX6744" fmla="*/ 2737114 w 6435725"/>
              <a:gd name="connsiteY6744" fmla="*/ 239183 h 6857998"/>
              <a:gd name="connsiteX6745" fmla="*/ 2738173 w 6435725"/>
              <a:gd name="connsiteY6745" fmla="*/ 236537 h 6857998"/>
              <a:gd name="connsiteX6746" fmla="*/ 2739231 w 6435725"/>
              <a:gd name="connsiteY6746" fmla="*/ 234156 h 6857998"/>
              <a:gd name="connsiteX6747" fmla="*/ 2740025 w 6435725"/>
              <a:gd name="connsiteY6747" fmla="*/ 233098 h 6857998"/>
              <a:gd name="connsiteX6748" fmla="*/ 2740554 w 6435725"/>
              <a:gd name="connsiteY6748" fmla="*/ 232569 h 6857998"/>
              <a:gd name="connsiteX6749" fmla="*/ 2743465 w 6435725"/>
              <a:gd name="connsiteY6749" fmla="*/ 231775 h 6857998"/>
              <a:gd name="connsiteX6750" fmla="*/ 2745581 w 6435725"/>
              <a:gd name="connsiteY6750" fmla="*/ 231510 h 6857998"/>
              <a:gd name="connsiteX6751" fmla="*/ 2747698 w 6435725"/>
              <a:gd name="connsiteY6751" fmla="*/ 231510 h 6857998"/>
              <a:gd name="connsiteX6752" fmla="*/ 2749814 w 6435725"/>
              <a:gd name="connsiteY6752" fmla="*/ 231775 h 6857998"/>
              <a:gd name="connsiteX6753" fmla="*/ 2751667 w 6435725"/>
              <a:gd name="connsiteY6753" fmla="*/ 232569 h 6857998"/>
              <a:gd name="connsiteX6754" fmla="*/ 2753254 w 6435725"/>
              <a:gd name="connsiteY6754" fmla="*/ 233362 h 6857998"/>
              <a:gd name="connsiteX6755" fmla="*/ 2754577 w 6435725"/>
              <a:gd name="connsiteY6755" fmla="*/ 234421 h 6857998"/>
              <a:gd name="connsiteX6756" fmla="*/ 2756164 w 6435725"/>
              <a:gd name="connsiteY6756" fmla="*/ 236008 h 6857998"/>
              <a:gd name="connsiteX6757" fmla="*/ 2759075 w 6435725"/>
              <a:gd name="connsiteY6757" fmla="*/ 238654 h 6857998"/>
              <a:gd name="connsiteX6758" fmla="*/ 2761721 w 6435725"/>
              <a:gd name="connsiteY6758" fmla="*/ 241829 h 6857998"/>
              <a:gd name="connsiteX6759" fmla="*/ 2764102 w 6435725"/>
              <a:gd name="connsiteY6759" fmla="*/ 244739 h 6857998"/>
              <a:gd name="connsiteX6760" fmla="*/ 2767277 w 6435725"/>
              <a:gd name="connsiteY6760" fmla="*/ 247650 h 6857998"/>
              <a:gd name="connsiteX6761" fmla="*/ 2769658 w 6435725"/>
              <a:gd name="connsiteY6761" fmla="*/ 245269 h 6857998"/>
              <a:gd name="connsiteX6762" fmla="*/ 2772833 w 6435725"/>
              <a:gd name="connsiteY6762" fmla="*/ 243681 h 6857998"/>
              <a:gd name="connsiteX6763" fmla="*/ 2775479 w 6435725"/>
              <a:gd name="connsiteY6763" fmla="*/ 242094 h 6857998"/>
              <a:gd name="connsiteX6764" fmla="*/ 2778654 w 6435725"/>
              <a:gd name="connsiteY6764" fmla="*/ 240771 h 6857998"/>
              <a:gd name="connsiteX6765" fmla="*/ 2781829 w 6435725"/>
              <a:gd name="connsiteY6765" fmla="*/ 239977 h 6857998"/>
              <a:gd name="connsiteX6766" fmla="*/ 2784739 w 6435725"/>
              <a:gd name="connsiteY6766" fmla="*/ 239448 h 6857998"/>
              <a:gd name="connsiteX6767" fmla="*/ 2788179 w 6435725"/>
              <a:gd name="connsiteY6767" fmla="*/ 239977 h 6857998"/>
              <a:gd name="connsiteX6768" fmla="*/ 2791883 w 6435725"/>
              <a:gd name="connsiteY6768" fmla="*/ 240771 h 6857998"/>
              <a:gd name="connsiteX6769" fmla="*/ 2817548 w 6435725"/>
              <a:gd name="connsiteY6769" fmla="*/ 218016 h 6857998"/>
              <a:gd name="connsiteX6770" fmla="*/ 2815431 w 6435725"/>
              <a:gd name="connsiteY6770" fmla="*/ 214048 h 6857998"/>
              <a:gd name="connsiteX6771" fmla="*/ 2813314 w 6435725"/>
              <a:gd name="connsiteY6771" fmla="*/ 210344 h 6857998"/>
              <a:gd name="connsiteX6772" fmla="*/ 2812256 w 6435725"/>
              <a:gd name="connsiteY6772" fmla="*/ 206375 h 6857998"/>
              <a:gd name="connsiteX6773" fmla="*/ 2811727 w 6435725"/>
              <a:gd name="connsiteY6773" fmla="*/ 204523 h 6857998"/>
              <a:gd name="connsiteX6774" fmla="*/ 2811462 w 6435725"/>
              <a:gd name="connsiteY6774" fmla="*/ 202671 h 6857998"/>
              <a:gd name="connsiteX6775" fmla="*/ 2811462 w 6435725"/>
              <a:gd name="connsiteY6775" fmla="*/ 200819 h 6857998"/>
              <a:gd name="connsiteX6776" fmla="*/ 2811727 w 6435725"/>
              <a:gd name="connsiteY6776" fmla="*/ 198967 h 6857998"/>
              <a:gd name="connsiteX6777" fmla="*/ 2812256 w 6435725"/>
              <a:gd name="connsiteY6777" fmla="*/ 197379 h 6857998"/>
              <a:gd name="connsiteX6778" fmla="*/ 2813050 w 6435725"/>
              <a:gd name="connsiteY6778" fmla="*/ 195527 h 6857998"/>
              <a:gd name="connsiteX6779" fmla="*/ 2814374 w 6435725"/>
              <a:gd name="connsiteY6779" fmla="*/ 194204 h 6857998"/>
              <a:gd name="connsiteX6780" fmla="*/ 2815696 w 6435725"/>
              <a:gd name="connsiteY6780" fmla="*/ 192616 h 6857998"/>
              <a:gd name="connsiteX6781" fmla="*/ 2818078 w 6435725"/>
              <a:gd name="connsiteY6781" fmla="*/ 191029 h 6857998"/>
              <a:gd name="connsiteX6782" fmla="*/ 2820194 w 6435725"/>
              <a:gd name="connsiteY6782" fmla="*/ 189441 h 6857998"/>
              <a:gd name="connsiteX6783" fmla="*/ 2822310 w 6435725"/>
              <a:gd name="connsiteY6783" fmla="*/ 188648 h 6857998"/>
              <a:gd name="connsiteX6784" fmla="*/ 2824163 w 6435725"/>
              <a:gd name="connsiteY6784" fmla="*/ 187589 h 6857998"/>
              <a:gd name="connsiteX6785" fmla="*/ 2826015 w 6435725"/>
              <a:gd name="connsiteY6785" fmla="*/ 187325 h 6857998"/>
              <a:gd name="connsiteX6786" fmla="*/ 2827602 w 6435725"/>
              <a:gd name="connsiteY6786" fmla="*/ 187325 h 6857998"/>
              <a:gd name="connsiteX6787" fmla="*/ 2828925 w 6435725"/>
              <a:gd name="connsiteY6787" fmla="*/ 187589 h 6857998"/>
              <a:gd name="connsiteX6788" fmla="*/ 2830512 w 6435725"/>
              <a:gd name="connsiteY6788" fmla="*/ 187854 h 6857998"/>
              <a:gd name="connsiteX6789" fmla="*/ 2831835 w 6435725"/>
              <a:gd name="connsiteY6789" fmla="*/ 188648 h 6857998"/>
              <a:gd name="connsiteX6790" fmla="*/ 2832894 w 6435725"/>
              <a:gd name="connsiteY6790" fmla="*/ 189441 h 6857998"/>
              <a:gd name="connsiteX6791" fmla="*/ 2835275 w 6435725"/>
              <a:gd name="connsiteY6791" fmla="*/ 192087 h 6857998"/>
              <a:gd name="connsiteX6792" fmla="*/ 2837127 w 6435725"/>
              <a:gd name="connsiteY6792" fmla="*/ 194733 h 6857998"/>
              <a:gd name="connsiteX6793" fmla="*/ 2840302 w 6435725"/>
              <a:gd name="connsiteY6793" fmla="*/ 201083 h 6857998"/>
              <a:gd name="connsiteX6794" fmla="*/ 2844800 w 6435725"/>
              <a:gd name="connsiteY6794" fmla="*/ 208227 h 6857998"/>
              <a:gd name="connsiteX6795" fmla="*/ 2849033 w 6435725"/>
              <a:gd name="connsiteY6795" fmla="*/ 215371 h 6857998"/>
              <a:gd name="connsiteX6796" fmla="*/ 2858295 w 6435725"/>
              <a:gd name="connsiteY6796" fmla="*/ 229393 h 6857998"/>
              <a:gd name="connsiteX6797" fmla="*/ 2849299 w 6435725"/>
              <a:gd name="connsiteY6797" fmla="*/ 227012 h 6857998"/>
              <a:gd name="connsiteX6798" fmla="*/ 2851414 w 6435725"/>
              <a:gd name="connsiteY6798" fmla="*/ 228071 h 6857998"/>
              <a:gd name="connsiteX6799" fmla="*/ 2853531 w 6435725"/>
              <a:gd name="connsiteY6799" fmla="*/ 229129 h 6857998"/>
              <a:gd name="connsiteX6800" fmla="*/ 2855648 w 6435725"/>
              <a:gd name="connsiteY6800" fmla="*/ 229393 h 6857998"/>
              <a:gd name="connsiteX6801" fmla="*/ 2858295 w 6435725"/>
              <a:gd name="connsiteY6801" fmla="*/ 229393 h 6857998"/>
              <a:gd name="connsiteX6802" fmla="*/ 2859617 w 6435725"/>
              <a:gd name="connsiteY6802" fmla="*/ 224896 h 6857998"/>
              <a:gd name="connsiteX6803" fmla="*/ 2861999 w 6435725"/>
              <a:gd name="connsiteY6803" fmla="*/ 220927 h 6857998"/>
              <a:gd name="connsiteX6804" fmla="*/ 2864379 w 6435725"/>
              <a:gd name="connsiteY6804" fmla="*/ 217487 h 6857998"/>
              <a:gd name="connsiteX6805" fmla="*/ 2867025 w 6435725"/>
              <a:gd name="connsiteY6805" fmla="*/ 214312 h 6857998"/>
              <a:gd name="connsiteX6806" fmla="*/ 2870200 w 6435725"/>
              <a:gd name="connsiteY6806" fmla="*/ 211666 h 6857998"/>
              <a:gd name="connsiteX6807" fmla="*/ 2873904 w 6435725"/>
              <a:gd name="connsiteY6807" fmla="*/ 209550 h 6857998"/>
              <a:gd name="connsiteX6808" fmla="*/ 2878137 w 6435725"/>
              <a:gd name="connsiteY6808" fmla="*/ 207962 h 6857998"/>
              <a:gd name="connsiteX6809" fmla="*/ 2882900 w 6435725"/>
              <a:gd name="connsiteY6809" fmla="*/ 206904 h 6857998"/>
              <a:gd name="connsiteX6810" fmla="*/ 2887133 w 6435725"/>
              <a:gd name="connsiteY6810" fmla="*/ 205846 h 6857998"/>
              <a:gd name="connsiteX6811" fmla="*/ 2885017 w 6435725"/>
              <a:gd name="connsiteY6811" fmla="*/ 204523 h 6857998"/>
              <a:gd name="connsiteX6812" fmla="*/ 2883429 w 6435725"/>
              <a:gd name="connsiteY6812" fmla="*/ 203729 h 6857998"/>
              <a:gd name="connsiteX6813" fmla="*/ 2881842 w 6435725"/>
              <a:gd name="connsiteY6813" fmla="*/ 202406 h 6857998"/>
              <a:gd name="connsiteX6814" fmla="*/ 2880254 w 6435725"/>
              <a:gd name="connsiteY6814" fmla="*/ 200819 h 6857998"/>
              <a:gd name="connsiteX6815" fmla="*/ 2879460 w 6435725"/>
              <a:gd name="connsiteY6815" fmla="*/ 199760 h 6857998"/>
              <a:gd name="connsiteX6816" fmla="*/ 2878402 w 6435725"/>
              <a:gd name="connsiteY6816" fmla="*/ 198173 h 6857998"/>
              <a:gd name="connsiteX6817" fmla="*/ 2876814 w 6435725"/>
              <a:gd name="connsiteY6817" fmla="*/ 194998 h 6857998"/>
              <a:gd name="connsiteX6818" fmla="*/ 2876285 w 6435725"/>
              <a:gd name="connsiteY6818" fmla="*/ 191294 h 6857998"/>
              <a:gd name="connsiteX6819" fmla="*/ 2876021 w 6435725"/>
              <a:gd name="connsiteY6819" fmla="*/ 187854 h 6857998"/>
              <a:gd name="connsiteX6820" fmla="*/ 2876021 w 6435725"/>
              <a:gd name="connsiteY6820" fmla="*/ 183885 h 6857998"/>
              <a:gd name="connsiteX6821" fmla="*/ 2876285 w 6435725"/>
              <a:gd name="connsiteY6821" fmla="*/ 180181 h 6857998"/>
              <a:gd name="connsiteX6822" fmla="*/ 2872317 w 6435725"/>
              <a:gd name="connsiteY6822" fmla="*/ 180181 h 6857998"/>
              <a:gd name="connsiteX6823" fmla="*/ 2868877 w 6435725"/>
              <a:gd name="connsiteY6823" fmla="*/ 180181 h 6857998"/>
              <a:gd name="connsiteX6824" fmla="*/ 2865967 w 6435725"/>
              <a:gd name="connsiteY6824" fmla="*/ 179916 h 6857998"/>
              <a:gd name="connsiteX6825" fmla="*/ 2862792 w 6435725"/>
              <a:gd name="connsiteY6825" fmla="*/ 179387 h 6857998"/>
              <a:gd name="connsiteX6826" fmla="*/ 2860147 w 6435725"/>
              <a:gd name="connsiteY6826" fmla="*/ 178858 h 6857998"/>
              <a:gd name="connsiteX6827" fmla="*/ 2858029 w 6435725"/>
              <a:gd name="connsiteY6827" fmla="*/ 177800 h 6857998"/>
              <a:gd name="connsiteX6828" fmla="*/ 2855648 w 6435725"/>
              <a:gd name="connsiteY6828" fmla="*/ 176477 h 6857998"/>
              <a:gd name="connsiteX6829" fmla="*/ 2853531 w 6435725"/>
              <a:gd name="connsiteY6829" fmla="*/ 175419 h 6857998"/>
              <a:gd name="connsiteX6830" fmla="*/ 2851944 w 6435725"/>
              <a:gd name="connsiteY6830" fmla="*/ 173831 h 6857998"/>
              <a:gd name="connsiteX6831" fmla="*/ 2850621 w 6435725"/>
              <a:gd name="connsiteY6831" fmla="*/ 172244 h 6857998"/>
              <a:gd name="connsiteX6832" fmla="*/ 2849299 w 6435725"/>
              <a:gd name="connsiteY6832" fmla="*/ 170656 h 6857998"/>
              <a:gd name="connsiteX6833" fmla="*/ 2847975 w 6435725"/>
              <a:gd name="connsiteY6833" fmla="*/ 168804 h 6857998"/>
              <a:gd name="connsiteX6834" fmla="*/ 2846123 w 6435725"/>
              <a:gd name="connsiteY6834" fmla="*/ 164835 h 6857998"/>
              <a:gd name="connsiteX6835" fmla="*/ 2845064 w 6435725"/>
              <a:gd name="connsiteY6835" fmla="*/ 160602 h 6857998"/>
              <a:gd name="connsiteX6836" fmla="*/ 2844271 w 6435725"/>
              <a:gd name="connsiteY6836" fmla="*/ 156104 h 6857998"/>
              <a:gd name="connsiteX6837" fmla="*/ 2844007 w 6435725"/>
              <a:gd name="connsiteY6837" fmla="*/ 151341 h 6857998"/>
              <a:gd name="connsiteX6838" fmla="*/ 2843742 w 6435725"/>
              <a:gd name="connsiteY6838" fmla="*/ 146843 h 6857998"/>
              <a:gd name="connsiteX6839" fmla="*/ 2843742 w 6435725"/>
              <a:gd name="connsiteY6839" fmla="*/ 142610 h 6857998"/>
              <a:gd name="connsiteX6840" fmla="*/ 2844007 w 6435725"/>
              <a:gd name="connsiteY6840" fmla="*/ 133879 h 6857998"/>
              <a:gd name="connsiteX6841" fmla="*/ 2843742 w 6435725"/>
              <a:gd name="connsiteY6841" fmla="*/ 130175 h 6857998"/>
              <a:gd name="connsiteX6842" fmla="*/ 2843477 w 6435725"/>
              <a:gd name="connsiteY6842" fmla="*/ 127264 h 6857998"/>
              <a:gd name="connsiteX6843" fmla="*/ 2843212 w 6435725"/>
              <a:gd name="connsiteY6843" fmla="*/ 124089 h 6857998"/>
              <a:gd name="connsiteX6844" fmla="*/ 2843212 w 6435725"/>
              <a:gd name="connsiteY6844" fmla="*/ 121444 h 6857998"/>
              <a:gd name="connsiteX6845" fmla="*/ 2843212 w 6435725"/>
              <a:gd name="connsiteY6845" fmla="*/ 118533 h 6857998"/>
              <a:gd name="connsiteX6846" fmla="*/ 2843212 w 6435725"/>
              <a:gd name="connsiteY6846" fmla="*/ 116152 h 6857998"/>
              <a:gd name="connsiteX6847" fmla="*/ 2843742 w 6435725"/>
              <a:gd name="connsiteY6847" fmla="*/ 113771 h 6857998"/>
              <a:gd name="connsiteX6848" fmla="*/ 2844271 w 6435725"/>
              <a:gd name="connsiteY6848" fmla="*/ 111389 h 6857998"/>
              <a:gd name="connsiteX6849" fmla="*/ 2845329 w 6435725"/>
              <a:gd name="connsiteY6849" fmla="*/ 109273 h 6857998"/>
              <a:gd name="connsiteX6850" fmla="*/ 2846123 w 6435725"/>
              <a:gd name="connsiteY6850" fmla="*/ 107156 h 6857998"/>
              <a:gd name="connsiteX6851" fmla="*/ 2847446 w 6435725"/>
              <a:gd name="connsiteY6851" fmla="*/ 105304 h 6857998"/>
              <a:gd name="connsiteX6852" fmla="*/ 2848769 w 6435725"/>
              <a:gd name="connsiteY6852" fmla="*/ 103452 h 6857998"/>
              <a:gd name="connsiteX6853" fmla="*/ 2851679 w 6435725"/>
              <a:gd name="connsiteY6853" fmla="*/ 100541 h 6857998"/>
              <a:gd name="connsiteX6854" fmla="*/ 2855119 w 6435725"/>
              <a:gd name="connsiteY6854" fmla="*/ 97366 h 6857998"/>
              <a:gd name="connsiteX6855" fmla="*/ 2859087 w 6435725"/>
              <a:gd name="connsiteY6855" fmla="*/ 94985 h 6857998"/>
              <a:gd name="connsiteX6856" fmla="*/ 2863321 w 6435725"/>
              <a:gd name="connsiteY6856" fmla="*/ 92869 h 6857998"/>
              <a:gd name="connsiteX6857" fmla="*/ 2868083 w 6435725"/>
              <a:gd name="connsiteY6857" fmla="*/ 90487 h 6857998"/>
              <a:gd name="connsiteX6858" fmla="*/ 2872847 w 6435725"/>
              <a:gd name="connsiteY6858" fmla="*/ 89164 h 6857998"/>
              <a:gd name="connsiteX6859" fmla="*/ 2877873 w 6435725"/>
              <a:gd name="connsiteY6859" fmla="*/ 87577 h 6857998"/>
              <a:gd name="connsiteX6860" fmla="*/ 2887662 w 6435725"/>
              <a:gd name="connsiteY6860" fmla="*/ 84666 h 6857998"/>
              <a:gd name="connsiteX6861" fmla="*/ 2897187 w 6435725"/>
              <a:gd name="connsiteY6861" fmla="*/ 82021 h 6857998"/>
              <a:gd name="connsiteX6862" fmla="*/ 2901950 w 6435725"/>
              <a:gd name="connsiteY6862" fmla="*/ 80962 h 6857998"/>
              <a:gd name="connsiteX6863" fmla="*/ 2906183 w 6435725"/>
              <a:gd name="connsiteY6863" fmla="*/ 80698 h 6857998"/>
              <a:gd name="connsiteX6864" fmla="*/ 2909887 w 6435725"/>
              <a:gd name="connsiteY6864" fmla="*/ 80698 h 6857998"/>
              <a:gd name="connsiteX6865" fmla="*/ 2912798 w 6435725"/>
              <a:gd name="connsiteY6865" fmla="*/ 80962 h 6857998"/>
              <a:gd name="connsiteX6866" fmla="*/ 2915973 w 6435725"/>
              <a:gd name="connsiteY6866" fmla="*/ 82285 h 6857998"/>
              <a:gd name="connsiteX6867" fmla="*/ 2918354 w 6435725"/>
              <a:gd name="connsiteY6867" fmla="*/ 83608 h 6857998"/>
              <a:gd name="connsiteX6868" fmla="*/ 2920735 w 6435725"/>
              <a:gd name="connsiteY6868" fmla="*/ 85460 h 6857998"/>
              <a:gd name="connsiteX6869" fmla="*/ 2922587 w 6435725"/>
              <a:gd name="connsiteY6869" fmla="*/ 87577 h 6857998"/>
              <a:gd name="connsiteX6870" fmla="*/ 2924439 w 6435725"/>
              <a:gd name="connsiteY6870" fmla="*/ 89958 h 6857998"/>
              <a:gd name="connsiteX6871" fmla="*/ 2926027 w 6435725"/>
              <a:gd name="connsiteY6871" fmla="*/ 92869 h 6857998"/>
              <a:gd name="connsiteX6872" fmla="*/ 2927350 w 6435725"/>
              <a:gd name="connsiteY6872" fmla="*/ 95779 h 6857998"/>
              <a:gd name="connsiteX6873" fmla="*/ 2928144 w 6435725"/>
              <a:gd name="connsiteY6873" fmla="*/ 99219 h 6857998"/>
              <a:gd name="connsiteX6874" fmla="*/ 2929202 w 6435725"/>
              <a:gd name="connsiteY6874" fmla="*/ 102658 h 6857998"/>
              <a:gd name="connsiteX6875" fmla="*/ 2929731 w 6435725"/>
              <a:gd name="connsiteY6875" fmla="*/ 106362 h 6857998"/>
              <a:gd name="connsiteX6876" fmla="*/ 2930789 w 6435725"/>
              <a:gd name="connsiteY6876" fmla="*/ 114300 h 6857998"/>
              <a:gd name="connsiteX6877" fmla="*/ 2931054 w 6435725"/>
              <a:gd name="connsiteY6877" fmla="*/ 116152 h 6857998"/>
              <a:gd name="connsiteX6878" fmla="*/ 2931583 w 6435725"/>
              <a:gd name="connsiteY6878" fmla="*/ 118004 h 6857998"/>
              <a:gd name="connsiteX6879" fmla="*/ 2932906 w 6435725"/>
              <a:gd name="connsiteY6879" fmla="*/ 121973 h 6857998"/>
              <a:gd name="connsiteX6880" fmla="*/ 2936346 w 6435725"/>
              <a:gd name="connsiteY6880" fmla="*/ 129646 h 6857998"/>
              <a:gd name="connsiteX6881" fmla="*/ 2937405 w 6435725"/>
              <a:gd name="connsiteY6881" fmla="*/ 133350 h 6857998"/>
              <a:gd name="connsiteX6882" fmla="*/ 2937933 w 6435725"/>
              <a:gd name="connsiteY6882" fmla="*/ 135466 h 6857998"/>
              <a:gd name="connsiteX6883" fmla="*/ 2937933 w 6435725"/>
              <a:gd name="connsiteY6883" fmla="*/ 137319 h 6857998"/>
              <a:gd name="connsiteX6884" fmla="*/ 2937933 w 6435725"/>
              <a:gd name="connsiteY6884" fmla="*/ 139435 h 6857998"/>
              <a:gd name="connsiteX6885" fmla="*/ 2937933 w 6435725"/>
              <a:gd name="connsiteY6885" fmla="*/ 141552 h 6857998"/>
              <a:gd name="connsiteX6886" fmla="*/ 2937405 w 6435725"/>
              <a:gd name="connsiteY6886" fmla="*/ 143669 h 6857998"/>
              <a:gd name="connsiteX6887" fmla="*/ 2936610 w 6435725"/>
              <a:gd name="connsiteY6887" fmla="*/ 146314 h 6857998"/>
              <a:gd name="connsiteX6888" fmla="*/ 2946401 w 6435725"/>
              <a:gd name="connsiteY6888" fmla="*/ 152400 h 6857998"/>
              <a:gd name="connsiteX6889" fmla="*/ 2951693 w 6435725"/>
              <a:gd name="connsiteY6889" fmla="*/ 151077 h 6857998"/>
              <a:gd name="connsiteX6890" fmla="*/ 2955925 w 6435725"/>
              <a:gd name="connsiteY6890" fmla="*/ 150812 h 6857998"/>
              <a:gd name="connsiteX6891" fmla="*/ 2959894 w 6435725"/>
              <a:gd name="connsiteY6891" fmla="*/ 151077 h 6857998"/>
              <a:gd name="connsiteX6892" fmla="*/ 2963334 w 6435725"/>
              <a:gd name="connsiteY6892" fmla="*/ 152135 h 6857998"/>
              <a:gd name="connsiteX6893" fmla="*/ 2966244 w 6435725"/>
              <a:gd name="connsiteY6893" fmla="*/ 153458 h 6857998"/>
              <a:gd name="connsiteX6894" fmla="*/ 2968890 w 6435725"/>
              <a:gd name="connsiteY6894" fmla="*/ 155310 h 6857998"/>
              <a:gd name="connsiteX6895" fmla="*/ 2971006 w 6435725"/>
              <a:gd name="connsiteY6895" fmla="*/ 157956 h 6857998"/>
              <a:gd name="connsiteX6896" fmla="*/ 2972858 w 6435725"/>
              <a:gd name="connsiteY6896" fmla="*/ 160602 h 6857998"/>
              <a:gd name="connsiteX6897" fmla="*/ 2974710 w 6435725"/>
              <a:gd name="connsiteY6897" fmla="*/ 163777 h 6857998"/>
              <a:gd name="connsiteX6898" fmla="*/ 2975769 w 6435725"/>
              <a:gd name="connsiteY6898" fmla="*/ 166687 h 6857998"/>
              <a:gd name="connsiteX6899" fmla="*/ 2978944 w 6435725"/>
              <a:gd name="connsiteY6899" fmla="*/ 173566 h 6857998"/>
              <a:gd name="connsiteX6900" fmla="*/ 2981589 w 6435725"/>
              <a:gd name="connsiteY6900" fmla="*/ 179916 h 6857998"/>
              <a:gd name="connsiteX6901" fmla="*/ 2983442 w 6435725"/>
              <a:gd name="connsiteY6901" fmla="*/ 182827 h 6857998"/>
              <a:gd name="connsiteX6902" fmla="*/ 2985294 w 6435725"/>
              <a:gd name="connsiteY6902" fmla="*/ 185473 h 6857998"/>
              <a:gd name="connsiteX6903" fmla="*/ 3015985 w 6435725"/>
              <a:gd name="connsiteY6903" fmla="*/ 184150 h 6857998"/>
              <a:gd name="connsiteX6904" fmla="*/ 3042179 w 6435725"/>
              <a:gd name="connsiteY6904" fmla="*/ 178329 h 6857998"/>
              <a:gd name="connsiteX6905" fmla="*/ 3042708 w 6435725"/>
              <a:gd name="connsiteY6905" fmla="*/ 177006 h 6857998"/>
              <a:gd name="connsiteX6906" fmla="*/ 3043767 w 6435725"/>
              <a:gd name="connsiteY6906" fmla="*/ 175683 h 6857998"/>
              <a:gd name="connsiteX6907" fmla="*/ 3045883 w 6435725"/>
              <a:gd name="connsiteY6907" fmla="*/ 173037 h 6857998"/>
              <a:gd name="connsiteX6908" fmla="*/ 3048264 w 6435725"/>
              <a:gd name="connsiteY6908" fmla="*/ 170391 h 6857998"/>
              <a:gd name="connsiteX6909" fmla="*/ 3051704 w 6435725"/>
              <a:gd name="connsiteY6909" fmla="*/ 168010 h 6857998"/>
              <a:gd name="connsiteX6910" fmla="*/ 3058584 w 6435725"/>
              <a:gd name="connsiteY6910" fmla="*/ 163512 h 6857998"/>
              <a:gd name="connsiteX6911" fmla="*/ 3061758 w 6435725"/>
              <a:gd name="connsiteY6911" fmla="*/ 161131 h 6857998"/>
              <a:gd name="connsiteX6912" fmla="*/ 3064933 w 6435725"/>
              <a:gd name="connsiteY6912" fmla="*/ 158750 h 6857998"/>
              <a:gd name="connsiteX6913" fmla="*/ 3067580 w 6435725"/>
              <a:gd name="connsiteY6913" fmla="*/ 156369 h 6857998"/>
              <a:gd name="connsiteX6914" fmla="*/ 3069696 w 6435725"/>
              <a:gd name="connsiteY6914" fmla="*/ 153458 h 6857998"/>
              <a:gd name="connsiteX6915" fmla="*/ 3070754 w 6435725"/>
              <a:gd name="connsiteY6915" fmla="*/ 152400 h 6857998"/>
              <a:gd name="connsiteX6916" fmla="*/ 3071019 w 6435725"/>
              <a:gd name="connsiteY6916" fmla="*/ 150812 h 6857998"/>
              <a:gd name="connsiteX6917" fmla="*/ 3071283 w 6435725"/>
              <a:gd name="connsiteY6917" fmla="*/ 148960 h 6857998"/>
              <a:gd name="connsiteX6918" fmla="*/ 3071548 w 6435725"/>
              <a:gd name="connsiteY6918" fmla="*/ 147373 h 6857998"/>
              <a:gd name="connsiteX6919" fmla="*/ 3071283 w 6435725"/>
              <a:gd name="connsiteY6919" fmla="*/ 145521 h 6857998"/>
              <a:gd name="connsiteX6920" fmla="*/ 3070754 w 6435725"/>
              <a:gd name="connsiteY6920" fmla="*/ 143669 h 6857998"/>
              <a:gd name="connsiteX6921" fmla="*/ 3070225 w 6435725"/>
              <a:gd name="connsiteY6921" fmla="*/ 141552 h 6857998"/>
              <a:gd name="connsiteX6922" fmla="*/ 3068902 w 6435725"/>
              <a:gd name="connsiteY6922" fmla="*/ 139435 h 6857998"/>
              <a:gd name="connsiteX6923" fmla="*/ 3067314 w 6435725"/>
              <a:gd name="connsiteY6923" fmla="*/ 137054 h 6857998"/>
              <a:gd name="connsiteX6924" fmla="*/ 3065462 w 6435725"/>
              <a:gd name="connsiteY6924" fmla="*/ 134408 h 6857998"/>
              <a:gd name="connsiteX6925" fmla="*/ 3063081 w 6435725"/>
              <a:gd name="connsiteY6925" fmla="*/ 132027 h 6857998"/>
              <a:gd name="connsiteX6926" fmla="*/ 3060171 w 6435725"/>
              <a:gd name="connsiteY6926" fmla="*/ 129381 h 6857998"/>
              <a:gd name="connsiteX6927" fmla="*/ 3054350 w 6435725"/>
              <a:gd name="connsiteY6927" fmla="*/ 128587 h 6857998"/>
              <a:gd name="connsiteX6928" fmla="*/ 3049058 w 6435725"/>
              <a:gd name="connsiteY6928" fmla="*/ 128323 h 6857998"/>
              <a:gd name="connsiteX6929" fmla="*/ 3043502 w 6435725"/>
              <a:gd name="connsiteY6929" fmla="*/ 127529 h 6857998"/>
              <a:gd name="connsiteX6930" fmla="*/ 3040592 w 6435725"/>
              <a:gd name="connsiteY6930" fmla="*/ 126471 h 6857998"/>
              <a:gd name="connsiteX6931" fmla="*/ 3038210 w 6435725"/>
              <a:gd name="connsiteY6931" fmla="*/ 125677 h 6857998"/>
              <a:gd name="connsiteX6932" fmla="*/ 3036095 w 6435725"/>
              <a:gd name="connsiteY6932" fmla="*/ 124354 h 6857998"/>
              <a:gd name="connsiteX6933" fmla="*/ 3033977 w 6435725"/>
              <a:gd name="connsiteY6933" fmla="*/ 123031 h 6857998"/>
              <a:gd name="connsiteX6934" fmla="*/ 3032125 w 6435725"/>
              <a:gd name="connsiteY6934" fmla="*/ 121444 h 6857998"/>
              <a:gd name="connsiteX6935" fmla="*/ 3030537 w 6435725"/>
              <a:gd name="connsiteY6935" fmla="*/ 119062 h 6857998"/>
              <a:gd name="connsiteX6936" fmla="*/ 3029214 w 6435725"/>
              <a:gd name="connsiteY6936" fmla="*/ 116946 h 6857998"/>
              <a:gd name="connsiteX6937" fmla="*/ 3028421 w 6435725"/>
              <a:gd name="connsiteY6937" fmla="*/ 114035 h 6857998"/>
              <a:gd name="connsiteX6938" fmla="*/ 3027627 w 6435725"/>
              <a:gd name="connsiteY6938" fmla="*/ 110860 h 6857998"/>
              <a:gd name="connsiteX6939" fmla="*/ 3027362 w 6435725"/>
              <a:gd name="connsiteY6939" fmla="*/ 106891 h 6857998"/>
              <a:gd name="connsiteX6940" fmla="*/ 3027362 w 6435725"/>
              <a:gd name="connsiteY6940" fmla="*/ 105039 h 6857998"/>
              <a:gd name="connsiteX6941" fmla="*/ 3027627 w 6435725"/>
              <a:gd name="connsiteY6941" fmla="*/ 103187 h 6857998"/>
              <a:gd name="connsiteX6942" fmla="*/ 3028421 w 6435725"/>
              <a:gd name="connsiteY6942" fmla="*/ 101335 h 6857998"/>
              <a:gd name="connsiteX6943" fmla="*/ 3028951 w 6435725"/>
              <a:gd name="connsiteY6943" fmla="*/ 99748 h 6857998"/>
              <a:gd name="connsiteX6944" fmla="*/ 3029479 w 6435725"/>
              <a:gd name="connsiteY6944" fmla="*/ 98160 h 6857998"/>
              <a:gd name="connsiteX6945" fmla="*/ 3030537 w 6435725"/>
              <a:gd name="connsiteY6945" fmla="*/ 97102 h 6857998"/>
              <a:gd name="connsiteX6946" fmla="*/ 3031860 w 6435725"/>
              <a:gd name="connsiteY6946" fmla="*/ 96044 h 6857998"/>
              <a:gd name="connsiteX6947" fmla="*/ 3032919 w 6435725"/>
              <a:gd name="connsiteY6947" fmla="*/ 95250 h 6857998"/>
              <a:gd name="connsiteX6948" fmla="*/ 3034243 w 6435725"/>
              <a:gd name="connsiteY6948" fmla="*/ 94721 h 6857998"/>
              <a:gd name="connsiteX6949" fmla="*/ 3035829 w 6435725"/>
              <a:gd name="connsiteY6949" fmla="*/ 93927 h 6857998"/>
              <a:gd name="connsiteX6950" fmla="*/ 3037152 w 6435725"/>
              <a:gd name="connsiteY6950" fmla="*/ 93662 h 6857998"/>
              <a:gd name="connsiteX6951" fmla="*/ 3039004 w 6435725"/>
              <a:gd name="connsiteY6951" fmla="*/ 93662 h 6857998"/>
              <a:gd name="connsiteX6952" fmla="*/ 3040856 w 6435725"/>
              <a:gd name="connsiteY6952" fmla="*/ 93662 h 6857998"/>
              <a:gd name="connsiteX6953" fmla="*/ 3042973 w 6435725"/>
              <a:gd name="connsiteY6953" fmla="*/ 93927 h 6857998"/>
              <a:gd name="connsiteX6954" fmla="*/ 3044825 w 6435725"/>
              <a:gd name="connsiteY6954" fmla="*/ 94721 h 6857998"/>
              <a:gd name="connsiteX6955" fmla="*/ 3047206 w 6435725"/>
              <a:gd name="connsiteY6955" fmla="*/ 95250 h 6857998"/>
              <a:gd name="connsiteX6956" fmla="*/ 3047206 w 6435725"/>
              <a:gd name="connsiteY6956" fmla="*/ 94985 h 6857998"/>
              <a:gd name="connsiteX6957" fmla="*/ 3053556 w 6435725"/>
              <a:gd name="connsiteY6957" fmla="*/ 93398 h 6857998"/>
              <a:gd name="connsiteX6958" fmla="*/ 3059642 w 6435725"/>
              <a:gd name="connsiteY6958" fmla="*/ 92075 h 6857998"/>
              <a:gd name="connsiteX6959" fmla="*/ 3065728 w 6435725"/>
              <a:gd name="connsiteY6959" fmla="*/ 91810 h 6857998"/>
              <a:gd name="connsiteX6960" fmla="*/ 3072077 w 6435725"/>
              <a:gd name="connsiteY6960" fmla="*/ 92075 h 6857998"/>
              <a:gd name="connsiteX6961" fmla="*/ 3074987 w 6435725"/>
              <a:gd name="connsiteY6961" fmla="*/ 92339 h 6857998"/>
              <a:gd name="connsiteX6962" fmla="*/ 3078162 w 6435725"/>
              <a:gd name="connsiteY6962" fmla="*/ 93133 h 6857998"/>
              <a:gd name="connsiteX6963" fmla="*/ 3081073 w 6435725"/>
              <a:gd name="connsiteY6963" fmla="*/ 93662 h 6857998"/>
              <a:gd name="connsiteX6964" fmla="*/ 3084248 w 6435725"/>
              <a:gd name="connsiteY6964" fmla="*/ 94721 h 6857998"/>
              <a:gd name="connsiteX6965" fmla="*/ 3086894 w 6435725"/>
              <a:gd name="connsiteY6965" fmla="*/ 95779 h 6857998"/>
              <a:gd name="connsiteX6966" fmla="*/ 3090069 w 6435725"/>
              <a:gd name="connsiteY6966" fmla="*/ 97102 h 6857998"/>
              <a:gd name="connsiteX6967" fmla="*/ 3092979 w 6435725"/>
              <a:gd name="connsiteY6967" fmla="*/ 98954 h 6857998"/>
              <a:gd name="connsiteX6968" fmla="*/ 3095889 w 6435725"/>
              <a:gd name="connsiteY6968" fmla="*/ 100806 h 6857998"/>
              <a:gd name="connsiteX6969" fmla="*/ 3099065 w 6435725"/>
              <a:gd name="connsiteY6969" fmla="*/ 97896 h 6857998"/>
              <a:gd name="connsiteX6970" fmla="*/ 3101710 w 6435725"/>
              <a:gd name="connsiteY6970" fmla="*/ 95514 h 6857998"/>
              <a:gd name="connsiteX6971" fmla="*/ 3104092 w 6435725"/>
              <a:gd name="connsiteY6971" fmla="*/ 93133 h 6857998"/>
              <a:gd name="connsiteX6972" fmla="*/ 3105944 w 6435725"/>
              <a:gd name="connsiteY6972" fmla="*/ 90487 h 6857998"/>
              <a:gd name="connsiteX6973" fmla="*/ 3107531 w 6435725"/>
              <a:gd name="connsiteY6973" fmla="*/ 88106 h 6857998"/>
              <a:gd name="connsiteX6974" fmla="*/ 3108854 w 6435725"/>
              <a:gd name="connsiteY6974" fmla="*/ 85989 h 6857998"/>
              <a:gd name="connsiteX6975" fmla="*/ 3109383 w 6435725"/>
              <a:gd name="connsiteY6975" fmla="*/ 83608 h 6857998"/>
              <a:gd name="connsiteX6976" fmla="*/ 3110177 w 6435725"/>
              <a:gd name="connsiteY6976" fmla="*/ 80962 h 6857998"/>
              <a:gd name="connsiteX6977" fmla="*/ 3110177 w 6435725"/>
              <a:gd name="connsiteY6977" fmla="*/ 78581 h 6857998"/>
              <a:gd name="connsiteX6978" fmla="*/ 3110177 w 6435725"/>
              <a:gd name="connsiteY6978" fmla="*/ 76464 h 6857998"/>
              <a:gd name="connsiteX6979" fmla="*/ 3109648 w 6435725"/>
              <a:gd name="connsiteY6979" fmla="*/ 74083 h 6857998"/>
              <a:gd name="connsiteX6980" fmla="*/ 3109119 w 6435725"/>
              <a:gd name="connsiteY6980" fmla="*/ 71966 h 6857998"/>
              <a:gd name="connsiteX6981" fmla="*/ 3107267 w 6435725"/>
              <a:gd name="connsiteY6981" fmla="*/ 67204 h 6857998"/>
              <a:gd name="connsiteX6982" fmla="*/ 3105150 w 6435725"/>
              <a:gd name="connsiteY6982" fmla="*/ 62706 h 6857998"/>
              <a:gd name="connsiteX6983" fmla="*/ 3102505 w 6435725"/>
              <a:gd name="connsiteY6983" fmla="*/ 58473 h 6857998"/>
              <a:gd name="connsiteX6984" fmla="*/ 3099594 w 6435725"/>
              <a:gd name="connsiteY6984" fmla="*/ 53710 h 6857998"/>
              <a:gd name="connsiteX6985" fmla="*/ 3096948 w 6435725"/>
              <a:gd name="connsiteY6985" fmla="*/ 49212 h 6857998"/>
              <a:gd name="connsiteX6986" fmla="*/ 3094302 w 6435725"/>
              <a:gd name="connsiteY6986" fmla="*/ 44714 h 6857998"/>
              <a:gd name="connsiteX6987" fmla="*/ 3092185 w 6435725"/>
              <a:gd name="connsiteY6987" fmla="*/ 40217 h 6857998"/>
              <a:gd name="connsiteX6988" fmla="*/ 3091656 w 6435725"/>
              <a:gd name="connsiteY6988" fmla="*/ 37835 h 6857998"/>
              <a:gd name="connsiteX6989" fmla="*/ 3091127 w 6435725"/>
              <a:gd name="connsiteY6989" fmla="*/ 35719 h 6857998"/>
              <a:gd name="connsiteX6990" fmla="*/ 3090333 w 6435725"/>
              <a:gd name="connsiteY6990" fmla="*/ 33073 h 6857998"/>
              <a:gd name="connsiteX6991" fmla="*/ 3090333 w 6435725"/>
              <a:gd name="connsiteY6991" fmla="*/ 30956 h 6857998"/>
              <a:gd name="connsiteX6992" fmla="*/ 3090333 w 6435725"/>
              <a:gd name="connsiteY6992" fmla="*/ 28575 h 6857998"/>
              <a:gd name="connsiteX6993" fmla="*/ 3090598 w 6435725"/>
              <a:gd name="connsiteY6993" fmla="*/ 26194 h 6857998"/>
              <a:gd name="connsiteX6994" fmla="*/ 3090598 w 6435725"/>
              <a:gd name="connsiteY6994" fmla="*/ 22754 h 6857998"/>
              <a:gd name="connsiteX6995" fmla="*/ 3090069 w 6435725"/>
              <a:gd name="connsiteY6995" fmla="*/ 19314 h 6857998"/>
              <a:gd name="connsiteX6996" fmla="*/ 3089539 w 6435725"/>
              <a:gd name="connsiteY6996" fmla="*/ 15875 h 6857998"/>
              <a:gd name="connsiteX6997" fmla="*/ 3088481 w 6435725"/>
              <a:gd name="connsiteY6997" fmla="*/ 12964 h 6857998"/>
              <a:gd name="connsiteX6998" fmla="*/ 3087424 w 6435725"/>
              <a:gd name="connsiteY6998" fmla="*/ 10054 h 6857998"/>
              <a:gd name="connsiteX6999" fmla="*/ 3086100 w 6435725"/>
              <a:gd name="connsiteY6999" fmla="*/ 7408 h 6857998"/>
              <a:gd name="connsiteX7000" fmla="*/ 3082925 w 6435725"/>
              <a:gd name="connsiteY7000" fmla="*/ 2117 h 6857998"/>
              <a:gd name="connsiteX7001" fmla="*/ 3106737 w 6435725"/>
              <a:gd name="connsiteY7001" fmla="*/ 794 h 6857998"/>
              <a:gd name="connsiteX7002" fmla="*/ 3118645 w 6435725"/>
              <a:gd name="connsiteY7002" fmla="*/ 264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Lst>
            <a:rect l="l" t="t" r="r" b="b"/>
            <a:pathLst>
              <a:path w="6435725" h="6857998">
                <a:moveTo>
                  <a:pt x="6305769" y="5038724"/>
                </a:moveTo>
                <a:lnTo>
                  <a:pt x="6307138" y="5053591"/>
                </a:lnTo>
                <a:lnTo>
                  <a:pt x="6291263" y="5054599"/>
                </a:lnTo>
                <a:lnTo>
                  <a:pt x="6291263" y="5051071"/>
                </a:lnTo>
                <a:lnTo>
                  <a:pt x="6291263" y="5047292"/>
                </a:lnTo>
                <a:lnTo>
                  <a:pt x="6291263" y="5045528"/>
                </a:lnTo>
                <a:lnTo>
                  <a:pt x="6291537" y="5043764"/>
                </a:lnTo>
                <a:lnTo>
                  <a:pt x="6291810" y="5042252"/>
                </a:lnTo>
                <a:lnTo>
                  <a:pt x="6292905" y="5040740"/>
                </a:lnTo>
                <a:lnTo>
                  <a:pt x="6293453" y="5039984"/>
                </a:lnTo>
                <a:lnTo>
                  <a:pt x="6294821" y="5039732"/>
                </a:lnTo>
                <a:lnTo>
                  <a:pt x="6296190" y="5039480"/>
                </a:lnTo>
                <a:lnTo>
                  <a:pt x="6298106" y="5038976"/>
                </a:lnTo>
                <a:lnTo>
                  <a:pt x="6302211" y="5038976"/>
                </a:lnTo>
                <a:close/>
                <a:moveTo>
                  <a:pt x="440940" y="4813299"/>
                </a:moveTo>
                <a:lnTo>
                  <a:pt x="443069" y="4813299"/>
                </a:lnTo>
                <a:lnTo>
                  <a:pt x="445198" y="4813563"/>
                </a:lnTo>
                <a:lnTo>
                  <a:pt x="447593" y="4814357"/>
                </a:lnTo>
                <a:lnTo>
                  <a:pt x="449722" y="4815945"/>
                </a:lnTo>
                <a:lnTo>
                  <a:pt x="452383" y="4817797"/>
                </a:lnTo>
                <a:lnTo>
                  <a:pt x="454778" y="4819913"/>
                </a:lnTo>
                <a:lnTo>
                  <a:pt x="456641" y="4822030"/>
                </a:lnTo>
                <a:lnTo>
                  <a:pt x="458503" y="4824676"/>
                </a:lnTo>
                <a:lnTo>
                  <a:pt x="459568" y="4826793"/>
                </a:lnTo>
                <a:lnTo>
                  <a:pt x="460633" y="4829174"/>
                </a:lnTo>
                <a:lnTo>
                  <a:pt x="461165" y="4831555"/>
                </a:lnTo>
                <a:lnTo>
                  <a:pt x="461963" y="4833672"/>
                </a:lnTo>
                <a:lnTo>
                  <a:pt x="461963" y="4836318"/>
                </a:lnTo>
                <a:lnTo>
                  <a:pt x="461431" y="4838699"/>
                </a:lnTo>
                <a:lnTo>
                  <a:pt x="461165" y="4841080"/>
                </a:lnTo>
                <a:lnTo>
                  <a:pt x="460366" y="4843462"/>
                </a:lnTo>
                <a:lnTo>
                  <a:pt x="459302" y="4846107"/>
                </a:lnTo>
                <a:lnTo>
                  <a:pt x="458238" y="4848489"/>
                </a:lnTo>
                <a:lnTo>
                  <a:pt x="456641" y="4850870"/>
                </a:lnTo>
                <a:lnTo>
                  <a:pt x="454778" y="4853516"/>
                </a:lnTo>
                <a:lnTo>
                  <a:pt x="452649" y="4855897"/>
                </a:lnTo>
                <a:lnTo>
                  <a:pt x="449456" y="4858014"/>
                </a:lnTo>
                <a:lnTo>
                  <a:pt x="446528" y="4860130"/>
                </a:lnTo>
                <a:lnTo>
                  <a:pt x="443601" y="4861718"/>
                </a:lnTo>
                <a:lnTo>
                  <a:pt x="440940" y="4863305"/>
                </a:lnTo>
                <a:lnTo>
                  <a:pt x="438013" y="4864099"/>
                </a:lnTo>
                <a:lnTo>
                  <a:pt x="435352" y="4864893"/>
                </a:lnTo>
                <a:lnTo>
                  <a:pt x="432424" y="4865422"/>
                </a:lnTo>
                <a:lnTo>
                  <a:pt x="430029" y="4865687"/>
                </a:lnTo>
                <a:lnTo>
                  <a:pt x="427368" y="4865687"/>
                </a:lnTo>
                <a:lnTo>
                  <a:pt x="424707" y="4865422"/>
                </a:lnTo>
                <a:lnTo>
                  <a:pt x="419917" y="4864364"/>
                </a:lnTo>
                <a:lnTo>
                  <a:pt x="414861" y="4863041"/>
                </a:lnTo>
                <a:lnTo>
                  <a:pt x="410071" y="4861189"/>
                </a:lnTo>
                <a:lnTo>
                  <a:pt x="405281" y="4858543"/>
                </a:lnTo>
                <a:lnTo>
                  <a:pt x="400491" y="4856162"/>
                </a:lnTo>
                <a:lnTo>
                  <a:pt x="390911" y="4850870"/>
                </a:lnTo>
                <a:lnTo>
                  <a:pt x="385589" y="4848753"/>
                </a:lnTo>
                <a:lnTo>
                  <a:pt x="380533" y="4846901"/>
                </a:lnTo>
                <a:lnTo>
                  <a:pt x="374944" y="4845843"/>
                </a:lnTo>
                <a:lnTo>
                  <a:pt x="372549" y="4845314"/>
                </a:lnTo>
                <a:lnTo>
                  <a:pt x="369888" y="4845049"/>
                </a:lnTo>
                <a:lnTo>
                  <a:pt x="372549" y="4840816"/>
                </a:lnTo>
                <a:lnTo>
                  <a:pt x="375476" y="4837376"/>
                </a:lnTo>
                <a:lnTo>
                  <a:pt x="378138" y="4834730"/>
                </a:lnTo>
                <a:lnTo>
                  <a:pt x="381331" y="4832614"/>
                </a:lnTo>
                <a:lnTo>
                  <a:pt x="384258" y="4831026"/>
                </a:lnTo>
                <a:lnTo>
                  <a:pt x="387718" y="4829703"/>
                </a:lnTo>
                <a:lnTo>
                  <a:pt x="390911" y="4828909"/>
                </a:lnTo>
                <a:lnTo>
                  <a:pt x="394104" y="4828116"/>
                </a:lnTo>
                <a:lnTo>
                  <a:pt x="400757" y="4827586"/>
                </a:lnTo>
                <a:lnTo>
                  <a:pt x="407144" y="4827586"/>
                </a:lnTo>
                <a:lnTo>
                  <a:pt x="413264" y="4827057"/>
                </a:lnTo>
                <a:lnTo>
                  <a:pt x="416191" y="4826263"/>
                </a:lnTo>
                <a:lnTo>
                  <a:pt x="419119" y="4825734"/>
                </a:lnTo>
                <a:lnTo>
                  <a:pt x="422844" y="4823088"/>
                </a:lnTo>
                <a:lnTo>
                  <a:pt x="426570" y="4819913"/>
                </a:lnTo>
                <a:lnTo>
                  <a:pt x="430562" y="4817268"/>
                </a:lnTo>
                <a:lnTo>
                  <a:pt x="434553" y="4814622"/>
                </a:lnTo>
                <a:lnTo>
                  <a:pt x="436416" y="4813828"/>
                </a:lnTo>
                <a:lnTo>
                  <a:pt x="438811" y="4813563"/>
                </a:lnTo>
                <a:close/>
                <a:moveTo>
                  <a:pt x="5927050" y="1804987"/>
                </a:moveTo>
                <a:lnTo>
                  <a:pt x="5928056" y="1809694"/>
                </a:lnTo>
                <a:lnTo>
                  <a:pt x="5929062" y="1814139"/>
                </a:lnTo>
                <a:lnTo>
                  <a:pt x="5929313" y="1818061"/>
                </a:lnTo>
                <a:lnTo>
                  <a:pt x="5929062" y="1821721"/>
                </a:lnTo>
                <a:lnTo>
                  <a:pt x="5928559" y="1824597"/>
                </a:lnTo>
                <a:lnTo>
                  <a:pt x="5927553" y="1827735"/>
                </a:lnTo>
                <a:lnTo>
                  <a:pt x="5926547" y="1830350"/>
                </a:lnTo>
                <a:lnTo>
                  <a:pt x="5925038" y="1832965"/>
                </a:lnTo>
                <a:lnTo>
                  <a:pt x="5923277" y="1835056"/>
                </a:lnTo>
                <a:lnTo>
                  <a:pt x="5921265" y="1837148"/>
                </a:lnTo>
                <a:lnTo>
                  <a:pt x="5916739" y="1841332"/>
                </a:lnTo>
                <a:lnTo>
                  <a:pt x="5911709" y="1845254"/>
                </a:lnTo>
                <a:lnTo>
                  <a:pt x="5906931" y="1849437"/>
                </a:lnTo>
                <a:lnTo>
                  <a:pt x="5905422" y="1845254"/>
                </a:lnTo>
                <a:lnTo>
                  <a:pt x="5904416" y="1841070"/>
                </a:lnTo>
                <a:lnTo>
                  <a:pt x="5903913" y="1837410"/>
                </a:lnTo>
                <a:lnTo>
                  <a:pt x="5903913" y="1834010"/>
                </a:lnTo>
                <a:lnTo>
                  <a:pt x="5904416" y="1831134"/>
                </a:lnTo>
                <a:lnTo>
                  <a:pt x="5905170" y="1827997"/>
                </a:lnTo>
                <a:lnTo>
                  <a:pt x="5906176" y="1825382"/>
                </a:lnTo>
                <a:lnTo>
                  <a:pt x="5907685" y="1822767"/>
                </a:lnTo>
                <a:lnTo>
                  <a:pt x="5909446" y="1820414"/>
                </a:lnTo>
                <a:lnTo>
                  <a:pt x="5911458" y="1818322"/>
                </a:lnTo>
                <a:lnTo>
                  <a:pt x="5916236" y="1814139"/>
                </a:lnTo>
                <a:close/>
                <a:moveTo>
                  <a:pt x="4891617" y="808037"/>
                </a:moveTo>
                <a:lnTo>
                  <a:pt x="4894527" y="808037"/>
                </a:lnTo>
                <a:lnTo>
                  <a:pt x="4900348" y="808037"/>
                </a:lnTo>
                <a:lnTo>
                  <a:pt x="4906434" y="808037"/>
                </a:lnTo>
                <a:lnTo>
                  <a:pt x="4913313" y="808037"/>
                </a:lnTo>
                <a:lnTo>
                  <a:pt x="4909873" y="814749"/>
                </a:lnTo>
                <a:lnTo>
                  <a:pt x="4906434" y="820656"/>
                </a:lnTo>
                <a:lnTo>
                  <a:pt x="4902994" y="825757"/>
                </a:lnTo>
                <a:lnTo>
                  <a:pt x="4899290" y="830590"/>
                </a:lnTo>
                <a:lnTo>
                  <a:pt x="4895586" y="834885"/>
                </a:lnTo>
                <a:lnTo>
                  <a:pt x="4891617" y="838644"/>
                </a:lnTo>
                <a:lnTo>
                  <a:pt x="4887119" y="841597"/>
                </a:lnTo>
                <a:lnTo>
                  <a:pt x="4882092" y="844550"/>
                </a:lnTo>
                <a:lnTo>
                  <a:pt x="4879975" y="839181"/>
                </a:lnTo>
                <a:lnTo>
                  <a:pt x="4877329" y="834348"/>
                </a:lnTo>
                <a:lnTo>
                  <a:pt x="4876271" y="831395"/>
                </a:lnTo>
                <a:lnTo>
                  <a:pt x="4875477" y="828979"/>
                </a:lnTo>
                <a:lnTo>
                  <a:pt x="4875213" y="826831"/>
                </a:lnTo>
                <a:lnTo>
                  <a:pt x="4875477" y="824146"/>
                </a:lnTo>
                <a:lnTo>
                  <a:pt x="4876271" y="820656"/>
                </a:lnTo>
                <a:lnTo>
                  <a:pt x="4877329" y="817434"/>
                </a:lnTo>
                <a:lnTo>
                  <a:pt x="4878917" y="815018"/>
                </a:lnTo>
                <a:lnTo>
                  <a:pt x="4880769" y="813138"/>
                </a:lnTo>
                <a:lnTo>
                  <a:pt x="4882621" y="811259"/>
                </a:lnTo>
                <a:lnTo>
                  <a:pt x="4884209" y="809917"/>
                </a:lnTo>
                <a:lnTo>
                  <a:pt x="4886854" y="809111"/>
                </a:lnTo>
                <a:lnTo>
                  <a:pt x="4889236" y="808574"/>
                </a:lnTo>
                <a:close/>
                <a:moveTo>
                  <a:pt x="4560934" y="474662"/>
                </a:moveTo>
                <a:lnTo>
                  <a:pt x="4563701" y="474937"/>
                </a:lnTo>
                <a:lnTo>
                  <a:pt x="4566216" y="475762"/>
                </a:lnTo>
                <a:lnTo>
                  <a:pt x="4569233" y="477687"/>
                </a:lnTo>
                <a:lnTo>
                  <a:pt x="4570239" y="479612"/>
                </a:lnTo>
                <a:lnTo>
                  <a:pt x="4570994" y="481262"/>
                </a:lnTo>
                <a:lnTo>
                  <a:pt x="4571497" y="483187"/>
                </a:lnTo>
                <a:lnTo>
                  <a:pt x="4571748" y="485112"/>
                </a:lnTo>
                <a:lnTo>
                  <a:pt x="4572000" y="486762"/>
                </a:lnTo>
                <a:lnTo>
                  <a:pt x="4571748" y="488687"/>
                </a:lnTo>
                <a:lnTo>
                  <a:pt x="4571245" y="491712"/>
                </a:lnTo>
                <a:lnTo>
                  <a:pt x="4570239" y="495012"/>
                </a:lnTo>
                <a:lnTo>
                  <a:pt x="4568982" y="498312"/>
                </a:lnTo>
                <a:lnTo>
                  <a:pt x="4567222" y="501337"/>
                </a:lnTo>
                <a:lnTo>
                  <a:pt x="4565210" y="504362"/>
                </a:lnTo>
                <a:lnTo>
                  <a:pt x="4562946" y="506562"/>
                </a:lnTo>
                <a:lnTo>
                  <a:pt x="4560683" y="508487"/>
                </a:lnTo>
                <a:lnTo>
                  <a:pt x="4558168" y="509312"/>
                </a:lnTo>
                <a:lnTo>
                  <a:pt x="4555653" y="509587"/>
                </a:lnTo>
                <a:lnTo>
                  <a:pt x="4553138" y="509312"/>
                </a:lnTo>
                <a:lnTo>
                  <a:pt x="4551881" y="508762"/>
                </a:lnTo>
                <a:lnTo>
                  <a:pt x="4550875" y="508212"/>
                </a:lnTo>
                <a:lnTo>
                  <a:pt x="4549869" y="507387"/>
                </a:lnTo>
                <a:lnTo>
                  <a:pt x="4549115" y="506562"/>
                </a:lnTo>
                <a:lnTo>
                  <a:pt x="4548109" y="505187"/>
                </a:lnTo>
                <a:lnTo>
                  <a:pt x="4547606" y="504087"/>
                </a:lnTo>
                <a:lnTo>
                  <a:pt x="4546600" y="501612"/>
                </a:lnTo>
                <a:lnTo>
                  <a:pt x="4546600" y="498862"/>
                </a:lnTo>
                <a:lnTo>
                  <a:pt x="4546600" y="496387"/>
                </a:lnTo>
                <a:lnTo>
                  <a:pt x="4547354" y="493362"/>
                </a:lnTo>
                <a:lnTo>
                  <a:pt x="4547857" y="490337"/>
                </a:lnTo>
                <a:lnTo>
                  <a:pt x="4548863" y="487312"/>
                </a:lnTo>
                <a:lnTo>
                  <a:pt x="4549869" y="484837"/>
                </a:lnTo>
                <a:lnTo>
                  <a:pt x="4551126" y="482362"/>
                </a:lnTo>
                <a:lnTo>
                  <a:pt x="4552635" y="479612"/>
                </a:lnTo>
                <a:lnTo>
                  <a:pt x="4554396" y="477687"/>
                </a:lnTo>
                <a:lnTo>
                  <a:pt x="4556408" y="476312"/>
                </a:lnTo>
                <a:lnTo>
                  <a:pt x="4558671" y="474937"/>
                </a:lnTo>
                <a:close/>
                <a:moveTo>
                  <a:pt x="2575454" y="392112"/>
                </a:moveTo>
                <a:lnTo>
                  <a:pt x="2577308" y="392112"/>
                </a:lnTo>
                <a:lnTo>
                  <a:pt x="2579160" y="392380"/>
                </a:lnTo>
                <a:lnTo>
                  <a:pt x="2580482" y="393720"/>
                </a:lnTo>
                <a:lnTo>
                  <a:pt x="2581805" y="395328"/>
                </a:lnTo>
                <a:lnTo>
                  <a:pt x="2582334" y="396937"/>
                </a:lnTo>
                <a:lnTo>
                  <a:pt x="2582863" y="398277"/>
                </a:lnTo>
                <a:lnTo>
                  <a:pt x="2582334" y="400153"/>
                </a:lnTo>
                <a:lnTo>
                  <a:pt x="2582069" y="402029"/>
                </a:lnTo>
                <a:lnTo>
                  <a:pt x="2581012" y="406049"/>
                </a:lnTo>
                <a:lnTo>
                  <a:pt x="2579160" y="409802"/>
                </a:lnTo>
                <a:lnTo>
                  <a:pt x="2578365" y="410606"/>
                </a:lnTo>
                <a:lnTo>
                  <a:pt x="2577571" y="411142"/>
                </a:lnTo>
                <a:lnTo>
                  <a:pt x="2574661" y="411678"/>
                </a:lnTo>
                <a:lnTo>
                  <a:pt x="2572016" y="412482"/>
                </a:lnTo>
                <a:lnTo>
                  <a:pt x="2568840" y="412750"/>
                </a:lnTo>
                <a:lnTo>
                  <a:pt x="2566988" y="398009"/>
                </a:lnTo>
                <a:lnTo>
                  <a:pt x="2569104" y="395865"/>
                </a:lnTo>
                <a:lnTo>
                  <a:pt x="2571486" y="394256"/>
                </a:lnTo>
                <a:lnTo>
                  <a:pt x="2573602" y="393184"/>
                </a:lnTo>
                <a:close/>
                <a:moveTo>
                  <a:pt x="3723640" y="214313"/>
                </a:moveTo>
                <a:lnTo>
                  <a:pt x="3725216" y="214313"/>
                </a:lnTo>
                <a:lnTo>
                  <a:pt x="3726530" y="214577"/>
                </a:lnTo>
                <a:lnTo>
                  <a:pt x="3728107" y="214842"/>
                </a:lnTo>
                <a:lnTo>
                  <a:pt x="3731260" y="216165"/>
                </a:lnTo>
                <a:lnTo>
                  <a:pt x="3734413" y="218017"/>
                </a:lnTo>
                <a:lnTo>
                  <a:pt x="3737040" y="220133"/>
                </a:lnTo>
                <a:lnTo>
                  <a:pt x="3739668" y="222779"/>
                </a:lnTo>
                <a:lnTo>
                  <a:pt x="3742296" y="225954"/>
                </a:lnTo>
                <a:lnTo>
                  <a:pt x="3744135" y="228865"/>
                </a:lnTo>
                <a:lnTo>
                  <a:pt x="3745449" y="232040"/>
                </a:lnTo>
                <a:lnTo>
                  <a:pt x="3746237" y="233627"/>
                </a:lnTo>
                <a:lnTo>
                  <a:pt x="3746500" y="235215"/>
                </a:lnTo>
                <a:lnTo>
                  <a:pt x="3746500" y="236538"/>
                </a:lnTo>
                <a:lnTo>
                  <a:pt x="3746237" y="238125"/>
                </a:lnTo>
                <a:lnTo>
                  <a:pt x="3745974" y="239448"/>
                </a:lnTo>
                <a:lnTo>
                  <a:pt x="3745186" y="241036"/>
                </a:lnTo>
                <a:lnTo>
                  <a:pt x="3744398" y="242358"/>
                </a:lnTo>
                <a:lnTo>
                  <a:pt x="3743084" y="243681"/>
                </a:lnTo>
                <a:lnTo>
                  <a:pt x="3742033" y="245004"/>
                </a:lnTo>
                <a:lnTo>
                  <a:pt x="3740194" y="246327"/>
                </a:lnTo>
                <a:lnTo>
                  <a:pt x="3736778" y="247915"/>
                </a:lnTo>
                <a:lnTo>
                  <a:pt x="3733362" y="248973"/>
                </a:lnTo>
                <a:lnTo>
                  <a:pt x="3729946" y="249238"/>
                </a:lnTo>
                <a:lnTo>
                  <a:pt x="3726530" y="248708"/>
                </a:lnTo>
                <a:lnTo>
                  <a:pt x="3723640" y="247650"/>
                </a:lnTo>
                <a:lnTo>
                  <a:pt x="3720224" y="246063"/>
                </a:lnTo>
                <a:lnTo>
                  <a:pt x="3717334" y="244211"/>
                </a:lnTo>
                <a:lnTo>
                  <a:pt x="3714443" y="241565"/>
                </a:lnTo>
                <a:lnTo>
                  <a:pt x="3711816" y="238390"/>
                </a:lnTo>
                <a:lnTo>
                  <a:pt x="3709976" y="235479"/>
                </a:lnTo>
                <a:lnTo>
                  <a:pt x="3709188" y="233892"/>
                </a:lnTo>
                <a:lnTo>
                  <a:pt x="3708663" y="232040"/>
                </a:lnTo>
                <a:lnTo>
                  <a:pt x="3708663" y="230452"/>
                </a:lnTo>
                <a:lnTo>
                  <a:pt x="3708400" y="228865"/>
                </a:lnTo>
                <a:lnTo>
                  <a:pt x="3708663" y="227277"/>
                </a:lnTo>
                <a:lnTo>
                  <a:pt x="3708925" y="225954"/>
                </a:lnTo>
                <a:lnTo>
                  <a:pt x="3709451" y="224367"/>
                </a:lnTo>
                <a:lnTo>
                  <a:pt x="3710239" y="223044"/>
                </a:lnTo>
                <a:lnTo>
                  <a:pt x="3711290" y="221456"/>
                </a:lnTo>
                <a:lnTo>
                  <a:pt x="3712341" y="220398"/>
                </a:lnTo>
                <a:lnTo>
                  <a:pt x="3715494" y="217488"/>
                </a:lnTo>
                <a:lnTo>
                  <a:pt x="3716808" y="216429"/>
                </a:lnTo>
                <a:lnTo>
                  <a:pt x="3718647" y="215371"/>
                </a:lnTo>
                <a:lnTo>
                  <a:pt x="3720224" y="214842"/>
                </a:lnTo>
                <a:lnTo>
                  <a:pt x="3722063" y="214577"/>
                </a:lnTo>
                <a:close/>
                <a:moveTo>
                  <a:pt x="3470871" y="95250"/>
                </a:moveTo>
                <a:lnTo>
                  <a:pt x="3472537" y="104086"/>
                </a:lnTo>
                <a:lnTo>
                  <a:pt x="3474204" y="112923"/>
                </a:lnTo>
                <a:lnTo>
                  <a:pt x="3475038" y="120720"/>
                </a:lnTo>
                <a:lnTo>
                  <a:pt x="3475038" y="124359"/>
                </a:lnTo>
                <a:lnTo>
                  <a:pt x="3475038" y="127997"/>
                </a:lnTo>
                <a:lnTo>
                  <a:pt x="3474760" y="131376"/>
                </a:lnTo>
                <a:lnTo>
                  <a:pt x="3474482" y="134755"/>
                </a:lnTo>
                <a:lnTo>
                  <a:pt x="3473371" y="137874"/>
                </a:lnTo>
                <a:lnTo>
                  <a:pt x="3472260" y="140993"/>
                </a:lnTo>
                <a:lnTo>
                  <a:pt x="3470593" y="144111"/>
                </a:lnTo>
                <a:lnTo>
                  <a:pt x="3468648" y="146710"/>
                </a:lnTo>
                <a:lnTo>
                  <a:pt x="3466148" y="149309"/>
                </a:lnTo>
                <a:lnTo>
                  <a:pt x="3463092" y="152168"/>
                </a:lnTo>
                <a:lnTo>
                  <a:pt x="3461980" y="152948"/>
                </a:lnTo>
                <a:lnTo>
                  <a:pt x="3460591" y="153728"/>
                </a:lnTo>
                <a:lnTo>
                  <a:pt x="3459202" y="153988"/>
                </a:lnTo>
                <a:lnTo>
                  <a:pt x="3458091" y="153988"/>
                </a:lnTo>
                <a:lnTo>
                  <a:pt x="3456702" y="153988"/>
                </a:lnTo>
                <a:lnTo>
                  <a:pt x="3455313" y="153728"/>
                </a:lnTo>
                <a:lnTo>
                  <a:pt x="3452812" y="152688"/>
                </a:lnTo>
                <a:lnTo>
                  <a:pt x="3450312" y="151129"/>
                </a:lnTo>
                <a:lnTo>
                  <a:pt x="3448367" y="149050"/>
                </a:lnTo>
                <a:lnTo>
                  <a:pt x="3446423" y="146710"/>
                </a:lnTo>
                <a:lnTo>
                  <a:pt x="3445034" y="144111"/>
                </a:lnTo>
                <a:lnTo>
                  <a:pt x="3443089" y="139953"/>
                </a:lnTo>
                <a:lnTo>
                  <a:pt x="3442255" y="136574"/>
                </a:lnTo>
                <a:lnTo>
                  <a:pt x="3441700" y="132936"/>
                </a:lnTo>
                <a:lnTo>
                  <a:pt x="3441700" y="129557"/>
                </a:lnTo>
                <a:lnTo>
                  <a:pt x="3441978" y="126178"/>
                </a:lnTo>
                <a:lnTo>
                  <a:pt x="3442533" y="123059"/>
                </a:lnTo>
                <a:lnTo>
                  <a:pt x="3443922" y="120200"/>
                </a:lnTo>
                <a:lnTo>
                  <a:pt x="3445311" y="117341"/>
                </a:lnTo>
                <a:lnTo>
                  <a:pt x="3447812" y="114483"/>
                </a:lnTo>
                <a:lnTo>
                  <a:pt x="3450034" y="111624"/>
                </a:lnTo>
                <a:lnTo>
                  <a:pt x="3452812" y="109025"/>
                </a:lnTo>
                <a:lnTo>
                  <a:pt x="3455868" y="106166"/>
                </a:lnTo>
                <a:lnTo>
                  <a:pt x="3462814" y="100968"/>
                </a:lnTo>
                <a:close/>
                <a:moveTo>
                  <a:pt x="3130550" y="0"/>
                </a:moveTo>
                <a:lnTo>
                  <a:pt x="3135048" y="5027"/>
                </a:lnTo>
                <a:lnTo>
                  <a:pt x="3139810" y="9260"/>
                </a:lnTo>
                <a:lnTo>
                  <a:pt x="3144838" y="13229"/>
                </a:lnTo>
                <a:lnTo>
                  <a:pt x="3149864" y="17198"/>
                </a:lnTo>
                <a:lnTo>
                  <a:pt x="3154098" y="19050"/>
                </a:lnTo>
                <a:lnTo>
                  <a:pt x="3158331" y="20637"/>
                </a:lnTo>
                <a:lnTo>
                  <a:pt x="3160183" y="20902"/>
                </a:lnTo>
                <a:lnTo>
                  <a:pt x="3162300" y="21166"/>
                </a:lnTo>
                <a:lnTo>
                  <a:pt x="3164417" y="21166"/>
                </a:lnTo>
                <a:lnTo>
                  <a:pt x="3166533" y="20902"/>
                </a:lnTo>
                <a:lnTo>
                  <a:pt x="3168385" y="20373"/>
                </a:lnTo>
                <a:lnTo>
                  <a:pt x="3170502" y="19314"/>
                </a:lnTo>
                <a:lnTo>
                  <a:pt x="3172619" y="17991"/>
                </a:lnTo>
                <a:lnTo>
                  <a:pt x="3174735" y="16404"/>
                </a:lnTo>
                <a:lnTo>
                  <a:pt x="3177118" y="14552"/>
                </a:lnTo>
                <a:lnTo>
                  <a:pt x="3179233" y="11906"/>
                </a:lnTo>
                <a:lnTo>
                  <a:pt x="3181615" y="9260"/>
                </a:lnTo>
                <a:lnTo>
                  <a:pt x="3183731" y="6085"/>
                </a:lnTo>
                <a:lnTo>
                  <a:pt x="3203047" y="14816"/>
                </a:lnTo>
                <a:lnTo>
                  <a:pt x="3204369" y="19579"/>
                </a:lnTo>
                <a:lnTo>
                  <a:pt x="3205956" y="24341"/>
                </a:lnTo>
                <a:lnTo>
                  <a:pt x="3207808" y="28839"/>
                </a:lnTo>
                <a:lnTo>
                  <a:pt x="3209925" y="33073"/>
                </a:lnTo>
                <a:lnTo>
                  <a:pt x="3212306" y="37042"/>
                </a:lnTo>
                <a:lnTo>
                  <a:pt x="3215481" y="41275"/>
                </a:lnTo>
                <a:lnTo>
                  <a:pt x="3221302" y="48419"/>
                </a:lnTo>
                <a:lnTo>
                  <a:pt x="3227917" y="55827"/>
                </a:lnTo>
                <a:lnTo>
                  <a:pt x="3234531" y="63235"/>
                </a:lnTo>
                <a:lnTo>
                  <a:pt x="3237442" y="67204"/>
                </a:lnTo>
                <a:lnTo>
                  <a:pt x="3240352" y="71173"/>
                </a:lnTo>
                <a:lnTo>
                  <a:pt x="3242998" y="75141"/>
                </a:lnTo>
                <a:lnTo>
                  <a:pt x="3245379" y="79639"/>
                </a:lnTo>
                <a:lnTo>
                  <a:pt x="3247760" y="82550"/>
                </a:lnTo>
                <a:lnTo>
                  <a:pt x="3250142" y="85460"/>
                </a:lnTo>
                <a:lnTo>
                  <a:pt x="3252787" y="87577"/>
                </a:lnTo>
                <a:lnTo>
                  <a:pt x="3256227" y="89694"/>
                </a:lnTo>
                <a:lnTo>
                  <a:pt x="3260196" y="91546"/>
                </a:lnTo>
                <a:lnTo>
                  <a:pt x="3264164" y="92869"/>
                </a:lnTo>
                <a:lnTo>
                  <a:pt x="3268662" y="93662"/>
                </a:lnTo>
                <a:lnTo>
                  <a:pt x="3272896" y="94191"/>
                </a:lnTo>
                <a:lnTo>
                  <a:pt x="3277394" y="94191"/>
                </a:lnTo>
                <a:lnTo>
                  <a:pt x="3282421" y="93662"/>
                </a:lnTo>
                <a:lnTo>
                  <a:pt x="3286919" y="93133"/>
                </a:lnTo>
                <a:lnTo>
                  <a:pt x="3291681" y="91546"/>
                </a:lnTo>
                <a:lnTo>
                  <a:pt x="3296179" y="89694"/>
                </a:lnTo>
                <a:lnTo>
                  <a:pt x="3300677" y="87312"/>
                </a:lnTo>
                <a:lnTo>
                  <a:pt x="3304910" y="84402"/>
                </a:lnTo>
                <a:lnTo>
                  <a:pt x="3308879" y="80698"/>
                </a:lnTo>
                <a:lnTo>
                  <a:pt x="3312054" y="77787"/>
                </a:lnTo>
                <a:lnTo>
                  <a:pt x="3315758" y="74877"/>
                </a:lnTo>
                <a:lnTo>
                  <a:pt x="3319198" y="72760"/>
                </a:lnTo>
                <a:lnTo>
                  <a:pt x="3322637" y="70908"/>
                </a:lnTo>
                <a:lnTo>
                  <a:pt x="3326342" y="69850"/>
                </a:lnTo>
                <a:lnTo>
                  <a:pt x="3329781" y="68791"/>
                </a:lnTo>
                <a:lnTo>
                  <a:pt x="3332956" y="68527"/>
                </a:lnTo>
                <a:lnTo>
                  <a:pt x="3336131" y="68262"/>
                </a:lnTo>
                <a:lnTo>
                  <a:pt x="3339306" y="68791"/>
                </a:lnTo>
                <a:lnTo>
                  <a:pt x="3341687" y="69850"/>
                </a:lnTo>
                <a:lnTo>
                  <a:pt x="3344069" y="70908"/>
                </a:lnTo>
                <a:lnTo>
                  <a:pt x="3346185" y="72496"/>
                </a:lnTo>
                <a:lnTo>
                  <a:pt x="3347773" y="74612"/>
                </a:lnTo>
                <a:lnTo>
                  <a:pt x="3349096" y="76994"/>
                </a:lnTo>
                <a:lnTo>
                  <a:pt x="3349625" y="80169"/>
                </a:lnTo>
                <a:lnTo>
                  <a:pt x="3349889" y="83608"/>
                </a:lnTo>
                <a:lnTo>
                  <a:pt x="3349889" y="89429"/>
                </a:lnTo>
                <a:lnTo>
                  <a:pt x="3350154" y="94721"/>
                </a:lnTo>
                <a:lnTo>
                  <a:pt x="3350948" y="99748"/>
                </a:lnTo>
                <a:lnTo>
                  <a:pt x="3351477" y="104510"/>
                </a:lnTo>
                <a:lnTo>
                  <a:pt x="3352800" y="109008"/>
                </a:lnTo>
                <a:lnTo>
                  <a:pt x="3353858" y="113241"/>
                </a:lnTo>
                <a:lnTo>
                  <a:pt x="3355446" y="117210"/>
                </a:lnTo>
                <a:lnTo>
                  <a:pt x="3357033" y="120914"/>
                </a:lnTo>
                <a:lnTo>
                  <a:pt x="3359150" y="124354"/>
                </a:lnTo>
                <a:lnTo>
                  <a:pt x="3361267" y="127794"/>
                </a:lnTo>
                <a:lnTo>
                  <a:pt x="3363383" y="130969"/>
                </a:lnTo>
                <a:lnTo>
                  <a:pt x="3366029" y="133879"/>
                </a:lnTo>
                <a:lnTo>
                  <a:pt x="3368675" y="136789"/>
                </a:lnTo>
                <a:lnTo>
                  <a:pt x="3371321" y="139171"/>
                </a:lnTo>
                <a:lnTo>
                  <a:pt x="3374231" y="141552"/>
                </a:lnTo>
                <a:lnTo>
                  <a:pt x="3377142" y="143669"/>
                </a:lnTo>
                <a:lnTo>
                  <a:pt x="3383756" y="147637"/>
                </a:lnTo>
                <a:lnTo>
                  <a:pt x="3390900" y="151341"/>
                </a:lnTo>
                <a:lnTo>
                  <a:pt x="3397779" y="154781"/>
                </a:lnTo>
                <a:lnTo>
                  <a:pt x="3405187" y="157691"/>
                </a:lnTo>
                <a:lnTo>
                  <a:pt x="3420269" y="162983"/>
                </a:lnTo>
                <a:lnTo>
                  <a:pt x="3435350" y="168539"/>
                </a:lnTo>
                <a:lnTo>
                  <a:pt x="3443552" y="171979"/>
                </a:lnTo>
                <a:lnTo>
                  <a:pt x="3451225" y="175683"/>
                </a:lnTo>
                <a:lnTo>
                  <a:pt x="3458633" y="179652"/>
                </a:lnTo>
                <a:lnTo>
                  <a:pt x="3462073" y="182033"/>
                </a:lnTo>
                <a:lnTo>
                  <a:pt x="3465512" y="184150"/>
                </a:lnTo>
                <a:lnTo>
                  <a:pt x="3468423" y="187060"/>
                </a:lnTo>
                <a:lnTo>
                  <a:pt x="3471333" y="189706"/>
                </a:lnTo>
                <a:lnTo>
                  <a:pt x="3474244" y="192616"/>
                </a:lnTo>
                <a:lnTo>
                  <a:pt x="3476889" y="195527"/>
                </a:lnTo>
                <a:lnTo>
                  <a:pt x="3479271" y="198967"/>
                </a:lnTo>
                <a:lnTo>
                  <a:pt x="3481652" y="202406"/>
                </a:lnTo>
                <a:lnTo>
                  <a:pt x="3483769" y="206375"/>
                </a:lnTo>
                <a:lnTo>
                  <a:pt x="3485621" y="210344"/>
                </a:lnTo>
                <a:lnTo>
                  <a:pt x="3485621" y="213254"/>
                </a:lnTo>
                <a:lnTo>
                  <a:pt x="3486944" y="214048"/>
                </a:lnTo>
                <a:lnTo>
                  <a:pt x="3488267" y="215106"/>
                </a:lnTo>
                <a:lnTo>
                  <a:pt x="3485621" y="210344"/>
                </a:lnTo>
                <a:lnTo>
                  <a:pt x="3521869" y="200289"/>
                </a:lnTo>
                <a:lnTo>
                  <a:pt x="3518958" y="196056"/>
                </a:lnTo>
                <a:lnTo>
                  <a:pt x="3517371" y="193675"/>
                </a:lnTo>
                <a:lnTo>
                  <a:pt x="3516312" y="191558"/>
                </a:lnTo>
                <a:lnTo>
                  <a:pt x="3515783" y="189177"/>
                </a:lnTo>
                <a:lnTo>
                  <a:pt x="3515783" y="188383"/>
                </a:lnTo>
                <a:lnTo>
                  <a:pt x="3516048" y="187060"/>
                </a:lnTo>
                <a:lnTo>
                  <a:pt x="3516577" y="186002"/>
                </a:lnTo>
                <a:lnTo>
                  <a:pt x="3517371" y="184944"/>
                </a:lnTo>
                <a:lnTo>
                  <a:pt x="3518429" y="183885"/>
                </a:lnTo>
                <a:lnTo>
                  <a:pt x="3520017" y="182827"/>
                </a:lnTo>
                <a:lnTo>
                  <a:pt x="3521339" y="182033"/>
                </a:lnTo>
                <a:lnTo>
                  <a:pt x="3523192" y="182033"/>
                </a:lnTo>
                <a:lnTo>
                  <a:pt x="3525308" y="182033"/>
                </a:lnTo>
                <a:lnTo>
                  <a:pt x="3527425" y="182562"/>
                </a:lnTo>
                <a:lnTo>
                  <a:pt x="3529542" y="183091"/>
                </a:lnTo>
                <a:lnTo>
                  <a:pt x="3531394" y="183621"/>
                </a:lnTo>
                <a:lnTo>
                  <a:pt x="3533246" y="184679"/>
                </a:lnTo>
                <a:lnTo>
                  <a:pt x="3534569" y="185737"/>
                </a:lnTo>
                <a:lnTo>
                  <a:pt x="3536156" y="187325"/>
                </a:lnTo>
                <a:lnTo>
                  <a:pt x="3536950" y="188912"/>
                </a:lnTo>
                <a:lnTo>
                  <a:pt x="3537479" y="190764"/>
                </a:lnTo>
                <a:lnTo>
                  <a:pt x="3538273" y="192352"/>
                </a:lnTo>
                <a:lnTo>
                  <a:pt x="3538273" y="193675"/>
                </a:lnTo>
                <a:lnTo>
                  <a:pt x="3538273" y="194998"/>
                </a:lnTo>
                <a:lnTo>
                  <a:pt x="3538008" y="196585"/>
                </a:lnTo>
                <a:lnTo>
                  <a:pt x="3537479" y="198173"/>
                </a:lnTo>
                <a:lnTo>
                  <a:pt x="3536156" y="200819"/>
                </a:lnTo>
                <a:lnTo>
                  <a:pt x="3534304" y="203729"/>
                </a:lnTo>
                <a:lnTo>
                  <a:pt x="3529806" y="209285"/>
                </a:lnTo>
                <a:lnTo>
                  <a:pt x="3533246" y="213254"/>
                </a:lnTo>
                <a:lnTo>
                  <a:pt x="3536950" y="217223"/>
                </a:lnTo>
                <a:lnTo>
                  <a:pt x="3544358" y="224631"/>
                </a:lnTo>
                <a:lnTo>
                  <a:pt x="3552296" y="231775"/>
                </a:lnTo>
                <a:lnTo>
                  <a:pt x="3560233" y="238919"/>
                </a:lnTo>
                <a:lnTo>
                  <a:pt x="3576373" y="252677"/>
                </a:lnTo>
                <a:lnTo>
                  <a:pt x="3583781" y="259821"/>
                </a:lnTo>
                <a:lnTo>
                  <a:pt x="3590925" y="267229"/>
                </a:lnTo>
                <a:lnTo>
                  <a:pt x="3594629" y="271198"/>
                </a:lnTo>
                <a:lnTo>
                  <a:pt x="3598598" y="274637"/>
                </a:lnTo>
                <a:lnTo>
                  <a:pt x="3602037" y="277548"/>
                </a:lnTo>
                <a:lnTo>
                  <a:pt x="3605742" y="280194"/>
                </a:lnTo>
                <a:lnTo>
                  <a:pt x="3609181" y="282046"/>
                </a:lnTo>
                <a:lnTo>
                  <a:pt x="3612621" y="283369"/>
                </a:lnTo>
                <a:lnTo>
                  <a:pt x="3615796" y="284427"/>
                </a:lnTo>
                <a:lnTo>
                  <a:pt x="3619235" y="284956"/>
                </a:lnTo>
                <a:lnTo>
                  <a:pt x="3622675" y="284956"/>
                </a:lnTo>
                <a:lnTo>
                  <a:pt x="3626114" y="284691"/>
                </a:lnTo>
                <a:lnTo>
                  <a:pt x="3629554" y="283898"/>
                </a:lnTo>
                <a:lnTo>
                  <a:pt x="3632729" y="282575"/>
                </a:lnTo>
                <a:lnTo>
                  <a:pt x="3636433" y="280987"/>
                </a:lnTo>
                <a:lnTo>
                  <a:pt x="3639873" y="279135"/>
                </a:lnTo>
                <a:lnTo>
                  <a:pt x="3643842" y="276754"/>
                </a:lnTo>
                <a:lnTo>
                  <a:pt x="3647546" y="273844"/>
                </a:lnTo>
                <a:lnTo>
                  <a:pt x="3648075" y="269346"/>
                </a:lnTo>
                <a:lnTo>
                  <a:pt x="3648869" y="265112"/>
                </a:lnTo>
                <a:lnTo>
                  <a:pt x="3649662" y="261408"/>
                </a:lnTo>
                <a:lnTo>
                  <a:pt x="3650985" y="258233"/>
                </a:lnTo>
                <a:lnTo>
                  <a:pt x="3652573" y="255852"/>
                </a:lnTo>
                <a:lnTo>
                  <a:pt x="3653896" y="253735"/>
                </a:lnTo>
                <a:lnTo>
                  <a:pt x="3655748" y="252148"/>
                </a:lnTo>
                <a:lnTo>
                  <a:pt x="3657864" y="251354"/>
                </a:lnTo>
                <a:lnTo>
                  <a:pt x="3660246" y="250560"/>
                </a:lnTo>
                <a:lnTo>
                  <a:pt x="3662627" y="250560"/>
                </a:lnTo>
                <a:lnTo>
                  <a:pt x="3665008" y="250825"/>
                </a:lnTo>
                <a:lnTo>
                  <a:pt x="3668183" y="251883"/>
                </a:lnTo>
                <a:lnTo>
                  <a:pt x="3671094" y="253471"/>
                </a:lnTo>
                <a:lnTo>
                  <a:pt x="3674269" y="255323"/>
                </a:lnTo>
                <a:lnTo>
                  <a:pt x="3677708" y="257439"/>
                </a:lnTo>
                <a:lnTo>
                  <a:pt x="3681412" y="260085"/>
                </a:lnTo>
                <a:lnTo>
                  <a:pt x="3684058" y="263525"/>
                </a:lnTo>
                <a:lnTo>
                  <a:pt x="3686969" y="266700"/>
                </a:lnTo>
                <a:lnTo>
                  <a:pt x="3691996" y="273579"/>
                </a:lnTo>
                <a:lnTo>
                  <a:pt x="3701521" y="288131"/>
                </a:lnTo>
                <a:lnTo>
                  <a:pt x="3706812" y="295275"/>
                </a:lnTo>
                <a:lnTo>
                  <a:pt x="3709458" y="298450"/>
                </a:lnTo>
                <a:lnTo>
                  <a:pt x="3712633" y="301625"/>
                </a:lnTo>
                <a:lnTo>
                  <a:pt x="3715808" y="304800"/>
                </a:lnTo>
                <a:lnTo>
                  <a:pt x="3718983" y="307446"/>
                </a:lnTo>
                <a:lnTo>
                  <a:pt x="3722687" y="309827"/>
                </a:lnTo>
                <a:lnTo>
                  <a:pt x="3726656" y="311943"/>
                </a:lnTo>
                <a:lnTo>
                  <a:pt x="3732212" y="319087"/>
                </a:lnTo>
                <a:lnTo>
                  <a:pt x="3738033" y="325173"/>
                </a:lnTo>
                <a:lnTo>
                  <a:pt x="3743854" y="330729"/>
                </a:lnTo>
                <a:lnTo>
                  <a:pt x="3746764" y="332846"/>
                </a:lnTo>
                <a:lnTo>
                  <a:pt x="3749939" y="334962"/>
                </a:lnTo>
                <a:lnTo>
                  <a:pt x="3752585" y="336814"/>
                </a:lnTo>
                <a:lnTo>
                  <a:pt x="3755760" y="338666"/>
                </a:lnTo>
                <a:lnTo>
                  <a:pt x="3758406" y="339989"/>
                </a:lnTo>
                <a:lnTo>
                  <a:pt x="3761581" y="341312"/>
                </a:lnTo>
                <a:lnTo>
                  <a:pt x="3764492" y="342106"/>
                </a:lnTo>
                <a:lnTo>
                  <a:pt x="3767667" y="343164"/>
                </a:lnTo>
                <a:lnTo>
                  <a:pt x="3770577" y="343693"/>
                </a:lnTo>
                <a:lnTo>
                  <a:pt x="3773752" y="343958"/>
                </a:lnTo>
                <a:lnTo>
                  <a:pt x="3776662" y="343958"/>
                </a:lnTo>
                <a:lnTo>
                  <a:pt x="3779573" y="343958"/>
                </a:lnTo>
                <a:lnTo>
                  <a:pt x="3783012" y="343693"/>
                </a:lnTo>
                <a:lnTo>
                  <a:pt x="3786187" y="343164"/>
                </a:lnTo>
                <a:lnTo>
                  <a:pt x="3789098" y="342106"/>
                </a:lnTo>
                <a:lnTo>
                  <a:pt x="3792273" y="341312"/>
                </a:lnTo>
                <a:lnTo>
                  <a:pt x="3795183" y="339989"/>
                </a:lnTo>
                <a:lnTo>
                  <a:pt x="3798358" y="338402"/>
                </a:lnTo>
                <a:lnTo>
                  <a:pt x="3801798" y="336550"/>
                </a:lnTo>
                <a:lnTo>
                  <a:pt x="3804708" y="334698"/>
                </a:lnTo>
                <a:lnTo>
                  <a:pt x="3811323" y="330464"/>
                </a:lnTo>
                <a:lnTo>
                  <a:pt x="3817673" y="324908"/>
                </a:lnTo>
                <a:lnTo>
                  <a:pt x="3824552" y="318823"/>
                </a:lnTo>
                <a:lnTo>
                  <a:pt x="3838575" y="316441"/>
                </a:lnTo>
                <a:lnTo>
                  <a:pt x="3852598" y="314589"/>
                </a:lnTo>
                <a:lnTo>
                  <a:pt x="3866885" y="313002"/>
                </a:lnTo>
                <a:lnTo>
                  <a:pt x="3880908" y="311943"/>
                </a:lnTo>
                <a:lnTo>
                  <a:pt x="3895196" y="311414"/>
                </a:lnTo>
                <a:lnTo>
                  <a:pt x="3909219" y="311150"/>
                </a:lnTo>
                <a:lnTo>
                  <a:pt x="3923242" y="311150"/>
                </a:lnTo>
                <a:lnTo>
                  <a:pt x="3937529" y="311414"/>
                </a:lnTo>
                <a:lnTo>
                  <a:pt x="3951552" y="311943"/>
                </a:lnTo>
                <a:lnTo>
                  <a:pt x="3965839" y="312737"/>
                </a:lnTo>
                <a:lnTo>
                  <a:pt x="3993885" y="314854"/>
                </a:lnTo>
                <a:lnTo>
                  <a:pt x="4022460" y="317235"/>
                </a:lnTo>
                <a:lnTo>
                  <a:pt x="4050771" y="320146"/>
                </a:lnTo>
                <a:lnTo>
                  <a:pt x="4052358" y="320675"/>
                </a:lnTo>
                <a:lnTo>
                  <a:pt x="4054210" y="321204"/>
                </a:lnTo>
                <a:lnTo>
                  <a:pt x="4055798" y="322527"/>
                </a:lnTo>
                <a:lnTo>
                  <a:pt x="4057650" y="324114"/>
                </a:lnTo>
                <a:lnTo>
                  <a:pt x="4060560" y="327289"/>
                </a:lnTo>
                <a:lnTo>
                  <a:pt x="4063206" y="330729"/>
                </a:lnTo>
                <a:lnTo>
                  <a:pt x="4065058" y="333904"/>
                </a:lnTo>
                <a:lnTo>
                  <a:pt x="4065852" y="336550"/>
                </a:lnTo>
                <a:lnTo>
                  <a:pt x="4066117" y="337873"/>
                </a:lnTo>
                <a:lnTo>
                  <a:pt x="4066117" y="338666"/>
                </a:lnTo>
                <a:lnTo>
                  <a:pt x="4065852" y="339989"/>
                </a:lnTo>
                <a:lnTo>
                  <a:pt x="4065587" y="341048"/>
                </a:lnTo>
                <a:lnTo>
                  <a:pt x="4065058" y="341841"/>
                </a:lnTo>
                <a:lnTo>
                  <a:pt x="4064000" y="342371"/>
                </a:lnTo>
                <a:lnTo>
                  <a:pt x="4061883" y="343958"/>
                </a:lnTo>
                <a:lnTo>
                  <a:pt x="4059237" y="345281"/>
                </a:lnTo>
                <a:lnTo>
                  <a:pt x="4055798" y="346075"/>
                </a:lnTo>
                <a:lnTo>
                  <a:pt x="4052094" y="346868"/>
                </a:lnTo>
                <a:lnTo>
                  <a:pt x="4047860" y="347398"/>
                </a:lnTo>
                <a:lnTo>
                  <a:pt x="4043362" y="347927"/>
                </a:lnTo>
                <a:lnTo>
                  <a:pt x="4041510" y="348191"/>
                </a:lnTo>
                <a:lnTo>
                  <a:pt x="4040187" y="348985"/>
                </a:lnTo>
                <a:lnTo>
                  <a:pt x="4038600" y="349779"/>
                </a:lnTo>
                <a:lnTo>
                  <a:pt x="4037542" y="350837"/>
                </a:lnTo>
                <a:lnTo>
                  <a:pt x="4037012" y="351896"/>
                </a:lnTo>
                <a:lnTo>
                  <a:pt x="4037012" y="353483"/>
                </a:lnTo>
                <a:lnTo>
                  <a:pt x="4037542" y="355335"/>
                </a:lnTo>
                <a:lnTo>
                  <a:pt x="4038864" y="357452"/>
                </a:lnTo>
                <a:lnTo>
                  <a:pt x="4040981" y="359833"/>
                </a:lnTo>
                <a:lnTo>
                  <a:pt x="4043627" y="362744"/>
                </a:lnTo>
                <a:lnTo>
                  <a:pt x="4045214" y="364596"/>
                </a:lnTo>
                <a:lnTo>
                  <a:pt x="4046537" y="366448"/>
                </a:lnTo>
                <a:lnTo>
                  <a:pt x="4047860" y="368829"/>
                </a:lnTo>
                <a:lnTo>
                  <a:pt x="4048654" y="371210"/>
                </a:lnTo>
                <a:lnTo>
                  <a:pt x="4050242" y="376766"/>
                </a:lnTo>
                <a:lnTo>
                  <a:pt x="4051829" y="381793"/>
                </a:lnTo>
                <a:lnTo>
                  <a:pt x="4052623" y="384175"/>
                </a:lnTo>
                <a:lnTo>
                  <a:pt x="4053946" y="386027"/>
                </a:lnTo>
                <a:lnTo>
                  <a:pt x="4055004" y="387879"/>
                </a:lnTo>
                <a:lnTo>
                  <a:pt x="4056592" y="388937"/>
                </a:lnTo>
                <a:lnTo>
                  <a:pt x="4058444" y="389731"/>
                </a:lnTo>
                <a:lnTo>
                  <a:pt x="4060825" y="389731"/>
                </a:lnTo>
                <a:lnTo>
                  <a:pt x="4063471" y="389202"/>
                </a:lnTo>
                <a:lnTo>
                  <a:pt x="4066910" y="387879"/>
                </a:lnTo>
                <a:lnTo>
                  <a:pt x="4071408" y="386027"/>
                </a:lnTo>
                <a:lnTo>
                  <a:pt x="4076435" y="384439"/>
                </a:lnTo>
                <a:lnTo>
                  <a:pt x="4081462" y="383646"/>
                </a:lnTo>
                <a:lnTo>
                  <a:pt x="4086754" y="382587"/>
                </a:lnTo>
                <a:lnTo>
                  <a:pt x="4097602" y="381793"/>
                </a:lnTo>
                <a:lnTo>
                  <a:pt x="4103158" y="380735"/>
                </a:lnTo>
                <a:lnTo>
                  <a:pt x="4108185" y="379941"/>
                </a:lnTo>
                <a:lnTo>
                  <a:pt x="4113477" y="378619"/>
                </a:lnTo>
                <a:lnTo>
                  <a:pt x="4118504" y="376766"/>
                </a:lnTo>
                <a:lnTo>
                  <a:pt x="4120621" y="375708"/>
                </a:lnTo>
                <a:lnTo>
                  <a:pt x="4123002" y="374385"/>
                </a:lnTo>
                <a:lnTo>
                  <a:pt x="4125119" y="372798"/>
                </a:lnTo>
                <a:lnTo>
                  <a:pt x="4126971" y="370946"/>
                </a:lnTo>
                <a:lnTo>
                  <a:pt x="4129087" y="369094"/>
                </a:lnTo>
                <a:lnTo>
                  <a:pt x="4130939" y="366977"/>
                </a:lnTo>
                <a:lnTo>
                  <a:pt x="4132792" y="364596"/>
                </a:lnTo>
                <a:lnTo>
                  <a:pt x="4134379" y="361685"/>
                </a:lnTo>
                <a:lnTo>
                  <a:pt x="4135967" y="358775"/>
                </a:lnTo>
                <a:lnTo>
                  <a:pt x="4137025" y="355335"/>
                </a:lnTo>
                <a:lnTo>
                  <a:pt x="4138348" y="351631"/>
                </a:lnTo>
                <a:lnTo>
                  <a:pt x="4139142" y="347662"/>
                </a:lnTo>
                <a:lnTo>
                  <a:pt x="4140729" y="341841"/>
                </a:lnTo>
                <a:lnTo>
                  <a:pt x="4141787" y="339725"/>
                </a:lnTo>
                <a:lnTo>
                  <a:pt x="4142581" y="337873"/>
                </a:lnTo>
                <a:lnTo>
                  <a:pt x="4143639" y="336550"/>
                </a:lnTo>
                <a:lnTo>
                  <a:pt x="4144433" y="335756"/>
                </a:lnTo>
                <a:lnTo>
                  <a:pt x="4145492" y="334962"/>
                </a:lnTo>
                <a:lnTo>
                  <a:pt x="4146285" y="334962"/>
                </a:lnTo>
                <a:lnTo>
                  <a:pt x="4147344" y="334962"/>
                </a:lnTo>
                <a:lnTo>
                  <a:pt x="4148137" y="335491"/>
                </a:lnTo>
                <a:lnTo>
                  <a:pt x="4150254" y="336814"/>
                </a:lnTo>
                <a:lnTo>
                  <a:pt x="4152371" y="338666"/>
                </a:lnTo>
                <a:lnTo>
                  <a:pt x="4154752" y="341577"/>
                </a:lnTo>
                <a:lnTo>
                  <a:pt x="4159250" y="347133"/>
                </a:lnTo>
                <a:lnTo>
                  <a:pt x="4161367" y="349514"/>
                </a:lnTo>
                <a:lnTo>
                  <a:pt x="4163748" y="351631"/>
                </a:lnTo>
                <a:lnTo>
                  <a:pt x="4165071" y="352160"/>
                </a:lnTo>
                <a:lnTo>
                  <a:pt x="4166394" y="352954"/>
                </a:lnTo>
                <a:lnTo>
                  <a:pt x="4167452" y="353218"/>
                </a:lnTo>
                <a:lnTo>
                  <a:pt x="4168775" y="353218"/>
                </a:lnTo>
                <a:lnTo>
                  <a:pt x="4170098" y="352954"/>
                </a:lnTo>
                <a:lnTo>
                  <a:pt x="4171156" y="352689"/>
                </a:lnTo>
                <a:lnTo>
                  <a:pt x="4172479" y="351366"/>
                </a:lnTo>
                <a:lnTo>
                  <a:pt x="4173537" y="350043"/>
                </a:lnTo>
                <a:lnTo>
                  <a:pt x="4182004" y="342371"/>
                </a:lnTo>
                <a:lnTo>
                  <a:pt x="4183856" y="336814"/>
                </a:lnTo>
                <a:lnTo>
                  <a:pt x="4185444" y="332052"/>
                </a:lnTo>
                <a:lnTo>
                  <a:pt x="4187560" y="327819"/>
                </a:lnTo>
                <a:lnTo>
                  <a:pt x="4189412" y="323850"/>
                </a:lnTo>
                <a:lnTo>
                  <a:pt x="4191529" y="320675"/>
                </a:lnTo>
                <a:lnTo>
                  <a:pt x="4193646" y="317764"/>
                </a:lnTo>
                <a:lnTo>
                  <a:pt x="4196027" y="315383"/>
                </a:lnTo>
                <a:lnTo>
                  <a:pt x="4198673" y="313531"/>
                </a:lnTo>
                <a:lnTo>
                  <a:pt x="4244975" y="335491"/>
                </a:lnTo>
                <a:lnTo>
                  <a:pt x="4292335" y="356923"/>
                </a:lnTo>
                <a:lnTo>
                  <a:pt x="4300802" y="361421"/>
                </a:lnTo>
                <a:lnTo>
                  <a:pt x="4309798" y="365919"/>
                </a:lnTo>
                <a:lnTo>
                  <a:pt x="4318529" y="369358"/>
                </a:lnTo>
                <a:lnTo>
                  <a:pt x="4328054" y="372798"/>
                </a:lnTo>
                <a:lnTo>
                  <a:pt x="4343400" y="379412"/>
                </a:lnTo>
                <a:lnTo>
                  <a:pt x="4358746" y="385498"/>
                </a:lnTo>
                <a:lnTo>
                  <a:pt x="4389966" y="397669"/>
                </a:lnTo>
                <a:lnTo>
                  <a:pt x="4390496" y="399785"/>
                </a:lnTo>
                <a:lnTo>
                  <a:pt x="4391025" y="402166"/>
                </a:lnTo>
                <a:lnTo>
                  <a:pt x="4391025" y="404283"/>
                </a:lnTo>
                <a:lnTo>
                  <a:pt x="4391025" y="406400"/>
                </a:lnTo>
                <a:lnTo>
                  <a:pt x="4390760" y="408781"/>
                </a:lnTo>
                <a:lnTo>
                  <a:pt x="4390231" y="411162"/>
                </a:lnTo>
                <a:lnTo>
                  <a:pt x="4389173" y="413808"/>
                </a:lnTo>
                <a:lnTo>
                  <a:pt x="4388379" y="416189"/>
                </a:lnTo>
                <a:lnTo>
                  <a:pt x="4387056" y="418571"/>
                </a:lnTo>
                <a:lnTo>
                  <a:pt x="4385469" y="420952"/>
                </a:lnTo>
                <a:lnTo>
                  <a:pt x="4382294" y="426243"/>
                </a:lnTo>
                <a:lnTo>
                  <a:pt x="4377531" y="431535"/>
                </a:lnTo>
                <a:lnTo>
                  <a:pt x="4371975" y="436827"/>
                </a:lnTo>
                <a:lnTo>
                  <a:pt x="4394994" y="446881"/>
                </a:lnTo>
                <a:lnTo>
                  <a:pt x="4427273" y="450321"/>
                </a:lnTo>
                <a:lnTo>
                  <a:pt x="4428596" y="445558"/>
                </a:lnTo>
                <a:lnTo>
                  <a:pt x="4430183" y="441325"/>
                </a:lnTo>
                <a:lnTo>
                  <a:pt x="4433094" y="433123"/>
                </a:lnTo>
                <a:lnTo>
                  <a:pt x="4434946" y="428889"/>
                </a:lnTo>
                <a:lnTo>
                  <a:pt x="4436533" y="424391"/>
                </a:lnTo>
                <a:lnTo>
                  <a:pt x="4437856" y="419893"/>
                </a:lnTo>
                <a:lnTo>
                  <a:pt x="4438385" y="415131"/>
                </a:lnTo>
                <a:lnTo>
                  <a:pt x="4453996" y="420687"/>
                </a:lnTo>
                <a:lnTo>
                  <a:pt x="4470135" y="425714"/>
                </a:lnTo>
                <a:lnTo>
                  <a:pt x="4485746" y="430477"/>
                </a:lnTo>
                <a:lnTo>
                  <a:pt x="4501621" y="434975"/>
                </a:lnTo>
                <a:lnTo>
                  <a:pt x="4499239" y="439208"/>
                </a:lnTo>
                <a:lnTo>
                  <a:pt x="4496858" y="443441"/>
                </a:lnTo>
                <a:lnTo>
                  <a:pt x="4491566" y="451379"/>
                </a:lnTo>
                <a:lnTo>
                  <a:pt x="4485746" y="459052"/>
                </a:lnTo>
                <a:lnTo>
                  <a:pt x="4479396" y="466460"/>
                </a:lnTo>
                <a:lnTo>
                  <a:pt x="4472781" y="473868"/>
                </a:lnTo>
                <a:lnTo>
                  <a:pt x="4466166" y="481012"/>
                </a:lnTo>
                <a:lnTo>
                  <a:pt x="4452673" y="495035"/>
                </a:lnTo>
                <a:lnTo>
                  <a:pt x="4446323" y="502443"/>
                </a:lnTo>
                <a:lnTo>
                  <a:pt x="4440237" y="509852"/>
                </a:lnTo>
                <a:lnTo>
                  <a:pt x="4434946" y="517525"/>
                </a:lnTo>
                <a:lnTo>
                  <a:pt x="4432564" y="521494"/>
                </a:lnTo>
                <a:lnTo>
                  <a:pt x="4430183" y="525462"/>
                </a:lnTo>
                <a:lnTo>
                  <a:pt x="4428066" y="529431"/>
                </a:lnTo>
                <a:lnTo>
                  <a:pt x="4426214" y="533929"/>
                </a:lnTo>
                <a:lnTo>
                  <a:pt x="4424627" y="538162"/>
                </a:lnTo>
                <a:lnTo>
                  <a:pt x="4423039" y="542660"/>
                </a:lnTo>
                <a:lnTo>
                  <a:pt x="4422246" y="547423"/>
                </a:lnTo>
                <a:lnTo>
                  <a:pt x="4421187" y="552185"/>
                </a:lnTo>
                <a:lnTo>
                  <a:pt x="4420658" y="557212"/>
                </a:lnTo>
                <a:lnTo>
                  <a:pt x="4420394" y="562239"/>
                </a:lnTo>
                <a:lnTo>
                  <a:pt x="4452144" y="582612"/>
                </a:lnTo>
                <a:lnTo>
                  <a:pt x="4451879" y="582083"/>
                </a:lnTo>
                <a:lnTo>
                  <a:pt x="4452144" y="575998"/>
                </a:lnTo>
                <a:lnTo>
                  <a:pt x="4452937" y="569648"/>
                </a:lnTo>
                <a:lnTo>
                  <a:pt x="4453731" y="563827"/>
                </a:lnTo>
                <a:lnTo>
                  <a:pt x="4454789" y="557741"/>
                </a:lnTo>
                <a:lnTo>
                  <a:pt x="4455848" y="552185"/>
                </a:lnTo>
                <a:lnTo>
                  <a:pt x="4457700" y="546364"/>
                </a:lnTo>
                <a:lnTo>
                  <a:pt x="4459552" y="541073"/>
                </a:lnTo>
                <a:lnTo>
                  <a:pt x="4462198" y="536046"/>
                </a:lnTo>
                <a:lnTo>
                  <a:pt x="4464579" y="531019"/>
                </a:lnTo>
                <a:lnTo>
                  <a:pt x="4467489" y="526521"/>
                </a:lnTo>
                <a:lnTo>
                  <a:pt x="4470929" y="521758"/>
                </a:lnTo>
                <a:lnTo>
                  <a:pt x="4474898" y="517789"/>
                </a:lnTo>
                <a:lnTo>
                  <a:pt x="4479396" y="514085"/>
                </a:lnTo>
                <a:lnTo>
                  <a:pt x="4483894" y="510646"/>
                </a:lnTo>
                <a:lnTo>
                  <a:pt x="4488921" y="507735"/>
                </a:lnTo>
                <a:lnTo>
                  <a:pt x="4494741" y="505354"/>
                </a:lnTo>
                <a:lnTo>
                  <a:pt x="4498710" y="504031"/>
                </a:lnTo>
                <a:lnTo>
                  <a:pt x="4502679" y="503502"/>
                </a:lnTo>
                <a:lnTo>
                  <a:pt x="4506648" y="502973"/>
                </a:lnTo>
                <a:lnTo>
                  <a:pt x="4510616" y="503766"/>
                </a:lnTo>
                <a:lnTo>
                  <a:pt x="4514321" y="504560"/>
                </a:lnTo>
                <a:lnTo>
                  <a:pt x="4518289" y="506148"/>
                </a:lnTo>
                <a:lnTo>
                  <a:pt x="4521994" y="508264"/>
                </a:lnTo>
                <a:lnTo>
                  <a:pt x="4525698" y="510646"/>
                </a:lnTo>
                <a:lnTo>
                  <a:pt x="4529137" y="513556"/>
                </a:lnTo>
                <a:lnTo>
                  <a:pt x="4532312" y="516731"/>
                </a:lnTo>
                <a:lnTo>
                  <a:pt x="4536016" y="519906"/>
                </a:lnTo>
                <a:lnTo>
                  <a:pt x="4539456" y="523610"/>
                </a:lnTo>
                <a:lnTo>
                  <a:pt x="4545806" y="531548"/>
                </a:lnTo>
                <a:lnTo>
                  <a:pt x="4552156" y="540279"/>
                </a:lnTo>
                <a:lnTo>
                  <a:pt x="4548716" y="541866"/>
                </a:lnTo>
                <a:lnTo>
                  <a:pt x="4545012" y="542925"/>
                </a:lnTo>
                <a:lnTo>
                  <a:pt x="4537604" y="545571"/>
                </a:lnTo>
                <a:lnTo>
                  <a:pt x="4530196" y="548216"/>
                </a:lnTo>
                <a:lnTo>
                  <a:pt x="4526756" y="549804"/>
                </a:lnTo>
                <a:lnTo>
                  <a:pt x="4523581" y="551391"/>
                </a:lnTo>
                <a:lnTo>
                  <a:pt x="4520141" y="553243"/>
                </a:lnTo>
                <a:lnTo>
                  <a:pt x="4517231" y="555360"/>
                </a:lnTo>
                <a:lnTo>
                  <a:pt x="4514850" y="558006"/>
                </a:lnTo>
                <a:lnTo>
                  <a:pt x="4512733" y="560916"/>
                </a:lnTo>
                <a:lnTo>
                  <a:pt x="4511146" y="564091"/>
                </a:lnTo>
                <a:lnTo>
                  <a:pt x="4510352" y="568325"/>
                </a:lnTo>
                <a:lnTo>
                  <a:pt x="4509558" y="572558"/>
                </a:lnTo>
                <a:lnTo>
                  <a:pt x="4509558" y="577850"/>
                </a:lnTo>
                <a:lnTo>
                  <a:pt x="4513262" y="580231"/>
                </a:lnTo>
                <a:lnTo>
                  <a:pt x="4516966" y="582083"/>
                </a:lnTo>
                <a:lnTo>
                  <a:pt x="4520671" y="583141"/>
                </a:lnTo>
                <a:lnTo>
                  <a:pt x="4524639" y="583935"/>
                </a:lnTo>
                <a:lnTo>
                  <a:pt x="4528608" y="584200"/>
                </a:lnTo>
                <a:lnTo>
                  <a:pt x="4532841" y="583935"/>
                </a:lnTo>
                <a:lnTo>
                  <a:pt x="4536810" y="582877"/>
                </a:lnTo>
                <a:lnTo>
                  <a:pt x="4540779" y="582083"/>
                </a:lnTo>
                <a:lnTo>
                  <a:pt x="4542631" y="579437"/>
                </a:lnTo>
                <a:lnTo>
                  <a:pt x="4544748" y="577321"/>
                </a:lnTo>
                <a:lnTo>
                  <a:pt x="4547129" y="575468"/>
                </a:lnTo>
                <a:lnTo>
                  <a:pt x="4549510" y="574146"/>
                </a:lnTo>
                <a:lnTo>
                  <a:pt x="4555066" y="570971"/>
                </a:lnTo>
                <a:lnTo>
                  <a:pt x="4560358" y="567796"/>
                </a:lnTo>
                <a:lnTo>
                  <a:pt x="4563004" y="566473"/>
                </a:lnTo>
                <a:lnTo>
                  <a:pt x="4565650" y="564885"/>
                </a:lnTo>
                <a:lnTo>
                  <a:pt x="4568031" y="563033"/>
                </a:lnTo>
                <a:lnTo>
                  <a:pt x="4570148" y="560916"/>
                </a:lnTo>
                <a:lnTo>
                  <a:pt x="4572000" y="558800"/>
                </a:lnTo>
                <a:lnTo>
                  <a:pt x="4573852" y="555889"/>
                </a:lnTo>
                <a:lnTo>
                  <a:pt x="4575175" y="552714"/>
                </a:lnTo>
                <a:lnTo>
                  <a:pt x="4575969" y="549539"/>
                </a:lnTo>
                <a:lnTo>
                  <a:pt x="4575969" y="530754"/>
                </a:lnTo>
                <a:lnTo>
                  <a:pt x="4578350" y="527579"/>
                </a:lnTo>
                <a:lnTo>
                  <a:pt x="4580996" y="525198"/>
                </a:lnTo>
                <a:lnTo>
                  <a:pt x="4583112" y="522816"/>
                </a:lnTo>
                <a:lnTo>
                  <a:pt x="4585229" y="520964"/>
                </a:lnTo>
                <a:lnTo>
                  <a:pt x="4587081" y="519377"/>
                </a:lnTo>
                <a:lnTo>
                  <a:pt x="4589198" y="518054"/>
                </a:lnTo>
                <a:lnTo>
                  <a:pt x="4591050" y="517260"/>
                </a:lnTo>
                <a:lnTo>
                  <a:pt x="4592637" y="516996"/>
                </a:lnTo>
                <a:lnTo>
                  <a:pt x="4594489" y="516731"/>
                </a:lnTo>
                <a:lnTo>
                  <a:pt x="4596077" y="516731"/>
                </a:lnTo>
                <a:lnTo>
                  <a:pt x="4597400" y="516731"/>
                </a:lnTo>
                <a:lnTo>
                  <a:pt x="4598723" y="517260"/>
                </a:lnTo>
                <a:lnTo>
                  <a:pt x="4600046" y="517789"/>
                </a:lnTo>
                <a:lnTo>
                  <a:pt x="4601633" y="518848"/>
                </a:lnTo>
                <a:lnTo>
                  <a:pt x="4603750" y="520964"/>
                </a:lnTo>
                <a:lnTo>
                  <a:pt x="4605866" y="523610"/>
                </a:lnTo>
                <a:lnTo>
                  <a:pt x="4607719" y="526785"/>
                </a:lnTo>
                <a:lnTo>
                  <a:pt x="4609306" y="530225"/>
                </a:lnTo>
                <a:lnTo>
                  <a:pt x="4610629" y="533400"/>
                </a:lnTo>
                <a:lnTo>
                  <a:pt x="4613275" y="540014"/>
                </a:lnTo>
                <a:lnTo>
                  <a:pt x="4615391" y="544777"/>
                </a:lnTo>
                <a:lnTo>
                  <a:pt x="4617244" y="548481"/>
                </a:lnTo>
                <a:lnTo>
                  <a:pt x="4618831" y="552185"/>
                </a:lnTo>
                <a:lnTo>
                  <a:pt x="4621212" y="559858"/>
                </a:lnTo>
                <a:lnTo>
                  <a:pt x="4623329" y="567796"/>
                </a:lnTo>
                <a:lnTo>
                  <a:pt x="4625181" y="575998"/>
                </a:lnTo>
                <a:lnTo>
                  <a:pt x="4628356" y="592137"/>
                </a:lnTo>
                <a:lnTo>
                  <a:pt x="4629679" y="600339"/>
                </a:lnTo>
                <a:lnTo>
                  <a:pt x="4631531" y="608541"/>
                </a:lnTo>
                <a:lnTo>
                  <a:pt x="4629944" y="626004"/>
                </a:lnTo>
                <a:lnTo>
                  <a:pt x="4634441" y="637910"/>
                </a:lnTo>
                <a:lnTo>
                  <a:pt x="4638675" y="649552"/>
                </a:lnTo>
                <a:lnTo>
                  <a:pt x="4641056" y="655108"/>
                </a:lnTo>
                <a:lnTo>
                  <a:pt x="4643702" y="660664"/>
                </a:lnTo>
                <a:lnTo>
                  <a:pt x="4646348" y="665956"/>
                </a:lnTo>
                <a:lnTo>
                  <a:pt x="4649787" y="670718"/>
                </a:lnTo>
                <a:lnTo>
                  <a:pt x="4653227" y="675745"/>
                </a:lnTo>
                <a:lnTo>
                  <a:pt x="4656666" y="680243"/>
                </a:lnTo>
                <a:lnTo>
                  <a:pt x="4661164" y="684477"/>
                </a:lnTo>
                <a:lnTo>
                  <a:pt x="4665927" y="688710"/>
                </a:lnTo>
                <a:lnTo>
                  <a:pt x="4671219" y="692679"/>
                </a:lnTo>
                <a:lnTo>
                  <a:pt x="4677039" y="695854"/>
                </a:lnTo>
                <a:lnTo>
                  <a:pt x="4683389" y="699029"/>
                </a:lnTo>
                <a:lnTo>
                  <a:pt x="4690798" y="701410"/>
                </a:lnTo>
                <a:lnTo>
                  <a:pt x="4695560" y="703262"/>
                </a:lnTo>
                <a:lnTo>
                  <a:pt x="4700058" y="705379"/>
                </a:lnTo>
                <a:lnTo>
                  <a:pt x="4704291" y="708289"/>
                </a:lnTo>
                <a:lnTo>
                  <a:pt x="4708525" y="711200"/>
                </a:lnTo>
                <a:lnTo>
                  <a:pt x="4711964" y="714639"/>
                </a:lnTo>
                <a:lnTo>
                  <a:pt x="4715404" y="718343"/>
                </a:lnTo>
                <a:lnTo>
                  <a:pt x="4718314" y="722312"/>
                </a:lnTo>
                <a:lnTo>
                  <a:pt x="4720431" y="726810"/>
                </a:lnTo>
                <a:lnTo>
                  <a:pt x="4722283" y="731308"/>
                </a:lnTo>
                <a:lnTo>
                  <a:pt x="4722812" y="733689"/>
                </a:lnTo>
                <a:lnTo>
                  <a:pt x="4723077" y="736071"/>
                </a:lnTo>
                <a:lnTo>
                  <a:pt x="4723341" y="738981"/>
                </a:lnTo>
                <a:lnTo>
                  <a:pt x="4723341" y="741362"/>
                </a:lnTo>
                <a:lnTo>
                  <a:pt x="4723341" y="744273"/>
                </a:lnTo>
                <a:lnTo>
                  <a:pt x="4722812" y="746918"/>
                </a:lnTo>
                <a:lnTo>
                  <a:pt x="4722548" y="749829"/>
                </a:lnTo>
                <a:lnTo>
                  <a:pt x="4721489" y="752739"/>
                </a:lnTo>
                <a:lnTo>
                  <a:pt x="4720696" y="755650"/>
                </a:lnTo>
                <a:lnTo>
                  <a:pt x="4719108" y="758560"/>
                </a:lnTo>
                <a:lnTo>
                  <a:pt x="4717785" y="761735"/>
                </a:lnTo>
                <a:lnTo>
                  <a:pt x="4716198" y="764646"/>
                </a:lnTo>
                <a:lnTo>
                  <a:pt x="4713816" y="767821"/>
                </a:lnTo>
                <a:lnTo>
                  <a:pt x="4711700" y="771260"/>
                </a:lnTo>
                <a:lnTo>
                  <a:pt x="4710112" y="773112"/>
                </a:lnTo>
                <a:lnTo>
                  <a:pt x="4709319" y="774964"/>
                </a:lnTo>
                <a:lnTo>
                  <a:pt x="4707466" y="779198"/>
                </a:lnTo>
                <a:lnTo>
                  <a:pt x="4706144" y="783696"/>
                </a:lnTo>
                <a:lnTo>
                  <a:pt x="4705350" y="788723"/>
                </a:lnTo>
                <a:lnTo>
                  <a:pt x="4704027" y="798777"/>
                </a:lnTo>
                <a:lnTo>
                  <a:pt x="4703233" y="803804"/>
                </a:lnTo>
                <a:lnTo>
                  <a:pt x="4702175" y="808566"/>
                </a:lnTo>
                <a:lnTo>
                  <a:pt x="4705879" y="814123"/>
                </a:lnTo>
                <a:lnTo>
                  <a:pt x="4709848" y="818885"/>
                </a:lnTo>
                <a:lnTo>
                  <a:pt x="4713816" y="823118"/>
                </a:lnTo>
                <a:lnTo>
                  <a:pt x="4718579" y="826823"/>
                </a:lnTo>
                <a:lnTo>
                  <a:pt x="4723077" y="830262"/>
                </a:lnTo>
                <a:lnTo>
                  <a:pt x="4728104" y="832908"/>
                </a:lnTo>
                <a:lnTo>
                  <a:pt x="4732866" y="835289"/>
                </a:lnTo>
                <a:lnTo>
                  <a:pt x="4738158" y="837141"/>
                </a:lnTo>
                <a:lnTo>
                  <a:pt x="4743450" y="838993"/>
                </a:lnTo>
                <a:lnTo>
                  <a:pt x="4749006" y="840581"/>
                </a:lnTo>
                <a:lnTo>
                  <a:pt x="4754562" y="841904"/>
                </a:lnTo>
                <a:lnTo>
                  <a:pt x="4760119" y="842698"/>
                </a:lnTo>
                <a:lnTo>
                  <a:pt x="4771760" y="844285"/>
                </a:lnTo>
                <a:lnTo>
                  <a:pt x="4783402" y="845608"/>
                </a:lnTo>
                <a:lnTo>
                  <a:pt x="4785783" y="842698"/>
                </a:lnTo>
                <a:lnTo>
                  <a:pt x="4787900" y="840581"/>
                </a:lnTo>
                <a:lnTo>
                  <a:pt x="4790281" y="838729"/>
                </a:lnTo>
                <a:lnTo>
                  <a:pt x="4793191" y="837141"/>
                </a:lnTo>
                <a:lnTo>
                  <a:pt x="4795573" y="836083"/>
                </a:lnTo>
                <a:lnTo>
                  <a:pt x="4797954" y="835289"/>
                </a:lnTo>
                <a:lnTo>
                  <a:pt x="4800600" y="834760"/>
                </a:lnTo>
                <a:lnTo>
                  <a:pt x="4802981" y="834495"/>
                </a:lnTo>
                <a:lnTo>
                  <a:pt x="4805362" y="834495"/>
                </a:lnTo>
                <a:lnTo>
                  <a:pt x="4808273" y="834760"/>
                </a:lnTo>
                <a:lnTo>
                  <a:pt x="4813035" y="836083"/>
                </a:lnTo>
                <a:lnTo>
                  <a:pt x="4818327" y="837670"/>
                </a:lnTo>
                <a:lnTo>
                  <a:pt x="4823354" y="839523"/>
                </a:lnTo>
                <a:lnTo>
                  <a:pt x="4833673" y="843756"/>
                </a:lnTo>
                <a:lnTo>
                  <a:pt x="4838700" y="845608"/>
                </a:lnTo>
                <a:lnTo>
                  <a:pt x="4843727" y="846666"/>
                </a:lnTo>
                <a:lnTo>
                  <a:pt x="4846373" y="847196"/>
                </a:lnTo>
                <a:lnTo>
                  <a:pt x="4848754" y="847460"/>
                </a:lnTo>
                <a:lnTo>
                  <a:pt x="4851400" y="847196"/>
                </a:lnTo>
                <a:lnTo>
                  <a:pt x="4854046" y="846666"/>
                </a:lnTo>
                <a:lnTo>
                  <a:pt x="4856427" y="846402"/>
                </a:lnTo>
                <a:lnTo>
                  <a:pt x="4858808" y="845608"/>
                </a:lnTo>
                <a:lnTo>
                  <a:pt x="4861454" y="844285"/>
                </a:lnTo>
                <a:lnTo>
                  <a:pt x="4863835" y="842433"/>
                </a:lnTo>
                <a:lnTo>
                  <a:pt x="4865687" y="847989"/>
                </a:lnTo>
                <a:lnTo>
                  <a:pt x="4867275" y="853016"/>
                </a:lnTo>
                <a:lnTo>
                  <a:pt x="4869391" y="857250"/>
                </a:lnTo>
                <a:lnTo>
                  <a:pt x="4871508" y="861218"/>
                </a:lnTo>
                <a:lnTo>
                  <a:pt x="4873625" y="864923"/>
                </a:lnTo>
                <a:lnTo>
                  <a:pt x="4876006" y="867833"/>
                </a:lnTo>
                <a:lnTo>
                  <a:pt x="4878916" y="870743"/>
                </a:lnTo>
                <a:lnTo>
                  <a:pt x="4881562" y="873125"/>
                </a:lnTo>
                <a:lnTo>
                  <a:pt x="4884473" y="875241"/>
                </a:lnTo>
                <a:lnTo>
                  <a:pt x="4887119" y="877093"/>
                </a:lnTo>
                <a:lnTo>
                  <a:pt x="4890294" y="878681"/>
                </a:lnTo>
                <a:lnTo>
                  <a:pt x="4893469" y="880004"/>
                </a:lnTo>
                <a:lnTo>
                  <a:pt x="4896644" y="880798"/>
                </a:lnTo>
                <a:lnTo>
                  <a:pt x="4900083" y="881591"/>
                </a:lnTo>
                <a:lnTo>
                  <a:pt x="4903787" y="882121"/>
                </a:lnTo>
                <a:lnTo>
                  <a:pt x="4907227" y="882385"/>
                </a:lnTo>
                <a:lnTo>
                  <a:pt x="4914106" y="882650"/>
                </a:lnTo>
                <a:lnTo>
                  <a:pt x="4921779" y="882121"/>
                </a:lnTo>
                <a:lnTo>
                  <a:pt x="4929452" y="881591"/>
                </a:lnTo>
                <a:lnTo>
                  <a:pt x="4937125" y="880268"/>
                </a:lnTo>
                <a:lnTo>
                  <a:pt x="4952471" y="878152"/>
                </a:lnTo>
                <a:lnTo>
                  <a:pt x="4960144" y="877358"/>
                </a:lnTo>
                <a:lnTo>
                  <a:pt x="4967816" y="876829"/>
                </a:lnTo>
                <a:lnTo>
                  <a:pt x="4967552" y="881062"/>
                </a:lnTo>
                <a:lnTo>
                  <a:pt x="4967023" y="884766"/>
                </a:lnTo>
                <a:lnTo>
                  <a:pt x="4965700" y="888206"/>
                </a:lnTo>
                <a:lnTo>
                  <a:pt x="4964112" y="891381"/>
                </a:lnTo>
                <a:lnTo>
                  <a:pt x="4961996" y="894027"/>
                </a:lnTo>
                <a:lnTo>
                  <a:pt x="4959879" y="896143"/>
                </a:lnTo>
                <a:lnTo>
                  <a:pt x="4957498" y="898789"/>
                </a:lnTo>
                <a:lnTo>
                  <a:pt x="4955116" y="900906"/>
                </a:lnTo>
                <a:lnTo>
                  <a:pt x="4949825" y="905139"/>
                </a:lnTo>
                <a:lnTo>
                  <a:pt x="4947444" y="907256"/>
                </a:lnTo>
                <a:lnTo>
                  <a:pt x="4944798" y="909637"/>
                </a:lnTo>
                <a:lnTo>
                  <a:pt x="4942416" y="912283"/>
                </a:lnTo>
                <a:lnTo>
                  <a:pt x="4940564" y="915193"/>
                </a:lnTo>
                <a:lnTo>
                  <a:pt x="4938977" y="918368"/>
                </a:lnTo>
                <a:lnTo>
                  <a:pt x="4937919" y="922073"/>
                </a:lnTo>
                <a:lnTo>
                  <a:pt x="4940564" y="921808"/>
                </a:lnTo>
                <a:lnTo>
                  <a:pt x="4943739" y="922073"/>
                </a:lnTo>
                <a:lnTo>
                  <a:pt x="4949296" y="922602"/>
                </a:lnTo>
                <a:lnTo>
                  <a:pt x="4954587" y="923660"/>
                </a:lnTo>
                <a:lnTo>
                  <a:pt x="4959879" y="925512"/>
                </a:lnTo>
                <a:lnTo>
                  <a:pt x="4964906" y="927364"/>
                </a:lnTo>
                <a:lnTo>
                  <a:pt x="4970198" y="929746"/>
                </a:lnTo>
                <a:lnTo>
                  <a:pt x="4980252" y="934508"/>
                </a:lnTo>
                <a:lnTo>
                  <a:pt x="4985014" y="936889"/>
                </a:lnTo>
                <a:lnTo>
                  <a:pt x="4990306" y="939271"/>
                </a:lnTo>
                <a:lnTo>
                  <a:pt x="4995598" y="941123"/>
                </a:lnTo>
                <a:lnTo>
                  <a:pt x="5001154" y="942975"/>
                </a:lnTo>
                <a:lnTo>
                  <a:pt x="5006975" y="943768"/>
                </a:lnTo>
                <a:lnTo>
                  <a:pt x="5012796" y="944562"/>
                </a:lnTo>
                <a:lnTo>
                  <a:pt x="5015706" y="944562"/>
                </a:lnTo>
                <a:lnTo>
                  <a:pt x="5018881" y="944562"/>
                </a:lnTo>
                <a:lnTo>
                  <a:pt x="5022056" y="944033"/>
                </a:lnTo>
                <a:lnTo>
                  <a:pt x="5025231" y="943504"/>
                </a:lnTo>
                <a:lnTo>
                  <a:pt x="5023908" y="948795"/>
                </a:lnTo>
                <a:lnTo>
                  <a:pt x="5022321" y="953558"/>
                </a:lnTo>
                <a:lnTo>
                  <a:pt x="5020204" y="958320"/>
                </a:lnTo>
                <a:lnTo>
                  <a:pt x="5018087" y="962554"/>
                </a:lnTo>
                <a:lnTo>
                  <a:pt x="5015441" y="966523"/>
                </a:lnTo>
                <a:lnTo>
                  <a:pt x="5013060" y="970227"/>
                </a:lnTo>
                <a:lnTo>
                  <a:pt x="5010414" y="973931"/>
                </a:lnTo>
                <a:lnTo>
                  <a:pt x="5007504" y="977371"/>
                </a:lnTo>
                <a:lnTo>
                  <a:pt x="5001419" y="983720"/>
                </a:lnTo>
                <a:lnTo>
                  <a:pt x="4995598" y="989806"/>
                </a:lnTo>
                <a:lnTo>
                  <a:pt x="4989777" y="996156"/>
                </a:lnTo>
                <a:lnTo>
                  <a:pt x="4984485" y="1002241"/>
                </a:lnTo>
                <a:lnTo>
                  <a:pt x="4983956" y="1005681"/>
                </a:lnTo>
                <a:lnTo>
                  <a:pt x="4983691" y="1008856"/>
                </a:lnTo>
                <a:lnTo>
                  <a:pt x="4984221" y="1012031"/>
                </a:lnTo>
                <a:lnTo>
                  <a:pt x="4984750" y="1015206"/>
                </a:lnTo>
                <a:lnTo>
                  <a:pt x="4986073" y="1017852"/>
                </a:lnTo>
                <a:lnTo>
                  <a:pt x="4987660" y="1020498"/>
                </a:lnTo>
                <a:lnTo>
                  <a:pt x="4990571" y="1025789"/>
                </a:lnTo>
                <a:lnTo>
                  <a:pt x="4994275" y="1031081"/>
                </a:lnTo>
                <a:lnTo>
                  <a:pt x="4997714" y="1036373"/>
                </a:lnTo>
                <a:lnTo>
                  <a:pt x="4999037" y="1039018"/>
                </a:lnTo>
                <a:lnTo>
                  <a:pt x="5000096" y="1042193"/>
                </a:lnTo>
                <a:lnTo>
                  <a:pt x="5000889" y="1044839"/>
                </a:lnTo>
                <a:lnTo>
                  <a:pt x="5001154" y="1048279"/>
                </a:lnTo>
                <a:lnTo>
                  <a:pt x="5064125" y="1083998"/>
                </a:lnTo>
                <a:lnTo>
                  <a:pt x="5068358" y="1083998"/>
                </a:lnTo>
                <a:lnTo>
                  <a:pt x="5072591" y="1084262"/>
                </a:lnTo>
                <a:lnTo>
                  <a:pt x="5076560" y="1084527"/>
                </a:lnTo>
                <a:lnTo>
                  <a:pt x="5080264" y="1085321"/>
                </a:lnTo>
                <a:lnTo>
                  <a:pt x="5083969" y="1086379"/>
                </a:lnTo>
                <a:lnTo>
                  <a:pt x="5087673" y="1087966"/>
                </a:lnTo>
                <a:lnTo>
                  <a:pt x="5091112" y="1089289"/>
                </a:lnTo>
                <a:lnTo>
                  <a:pt x="5094287" y="1091141"/>
                </a:lnTo>
                <a:lnTo>
                  <a:pt x="5097198" y="1093523"/>
                </a:lnTo>
                <a:lnTo>
                  <a:pt x="5100373" y="1095640"/>
                </a:lnTo>
                <a:lnTo>
                  <a:pt x="5103283" y="1098021"/>
                </a:lnTo>
                <a:lnTo>
                  <a:pt x="5106194" y="1100666"/>
                </a:lnTo>
                <a:lnTo>
                  <a:pt x="5111485" y="1106487"/>
                </a:lnTo>
                <a:lnTo>
                  <a:pt x="5116248" y="1113102"/>
                </a:lnTo>
                <a:lnTo>
                  <a:pt x="5119423" y="1116806"/>
                </a:lnTo>
                <a:lnTo>
                  <a:pt x="5122069" y="1119716"/>
                </a:lnTo>
                <a:lnTo>
                  <a:pt x="5124979" y="1122627"/>
                </a:lnTo>
                <a:lnTo>
                  <a:pt x="5127625" y="1124744"/>
                </a:lnTo>
                <a:lnTo>
                  <a:pt x="5130271" y="1126331"/>
                </a:lnTo>
                <a:lnTo>
                  <a:pt x="5133181" y="1127389"/>
                </a:lnTo>
                <a:lnTo>
                  <a:pt x="5135827" y="1128183"/>
                </a:lnTo>
                <a:lnTo>
                  <a:pt x="5138737" y="1128448"/>
                </a:lnTo>
                <a:lnTo>
                  <a:pt x="5141383" y="1128183"/>
                </a:lnTo>
                <a:lnTo>
                  <a:pt x="5144294" y="1127125"/>
                </a:lnTo>
                <a:lnTo>
                  <a:pt x="5146675" y="1125537"/>
                </a:lnTo>
                <a:lnTo>
                  <a:pt x="5149321" y="1123685"/>
                </a:lnTo>
                <a:lnTo>
                  <a:pt x="5151966" y="1121304"/>
                </a:lnTo>
                <a:lnTo>
                  <a:pt x="5154348" y="1118394"/>
                </a:lnTo>
                <a:lnTo>
                  <a:pt x="5156994" y="1114954"/>
                </a:lnTo>
                <a:lnTo>
                  <a:pt x="5159639" y="1110721"/>
                </a:lnTo>
                <a:lnTo>
                  <a:pt x="5160433" y="1107810"/>
                </a:lnTo>
                <a:lnTo>
                  <a:pt x="5161491" y="1105164"/>
                </a:lnTo>
                <a:lnTo>
                  <a:pt x="5163079" y="1103048"/>
                </a:lnTo>
                <a:lnTo>
                  <a:pt x="5164402" y="1101196"/>
                </a:lnTo>
                <a:lnTo>
                  <a:pt x="5165989" y="1099343"/>
                </a:lnTo>
                <a:lnTo>
                  <a:pt x="5167841" y="1098021"/>
                </a:lnTo>
                <a:lnTo>
                  <a:pt x="5169694" y="1096698"/>
                </a:lnTo>
                <a:lnTo>
                  <a:pt x="5171810" y="1095904"/>
                </a:lnTo>
                <a:lnTo>
                  <a:pt x="5174191" y="1094846"/>
                </a:lnTo>
                <a:lnTo>
                  <a:pt x="5176573" y="1094316"/>
                </a:lnTo>
                <a:lnTo>
                  <a:pt x="5181335" y="1093787"/>
                </a:lnTo>
                <a:lnTo>
                  <a:pt x="5186627" y="1092994"/>
                </a:lnTo>
                <a:lnTo>
                  <a:pt x="5191919" y="1092729"/>
                </a:lnTo>
                <a:lnTo>
                  <a:pt x="5196946" y="1092200"/>
                </a:lnTo>
                <a:lnTo>
                  <a:pt x="5201973" y="1091671"/>
                </a:lnTo>
                <a:lnTo>
                  <a:pt x="5206471" y="1090348"/>
                </a:lnTo>
                <a:lnTo>
                  <a:pt x="5209116" y="1089819"/>
                </a:lnTo>
                <a:lnTo>
                  <a:pt x="5211233" y="1088496"/>
                </a:lnTo>
                <a:lnTo>
                  <a:pt x="5213085" y="1087437"/>
                </a:lnTo>
                <a:lnTo>
                  <a:pt x="5214937" y="1086115"/>
                </a:lnTo>
                <a:lnTo>
                  <a:pt x="5216525" y="1084527"/>
                </a:lnTo>
                <a:lnTo>
                  <a:pt x="5217848" y="1082410"/>
                </a:lnTo>
                <a:lnTo>
                  <a:pt x="5219435" y="1080294"/>
                </a:lnTo>
                <a:lnTo>
                  <a:pt x="5220494" y="1077648"/>
                </a:lnTo>
                <a:lnTo>
                  <a:pt x="5221287" y="1074737"/>
                </a:lnTo>
                <a:lnTo>
                  <a:pt x="5221816" y="1071298"/>
                </a:lnTo>
                <a:lnTo>
                  <a:pt x="5197475" y="1046691"/>
                </a:lnTo>
                <a:lnTo>
                  <a:pt x="5194829" y="1044310"/>
                </a:lnTo>
                <a:lnTo>
                  <a:pt x="5192448" y="1042193"/>
                </a:lnTo>
                <a:lnTo>
                  <a:pt x="5186891" y="1037431"/>
                </a:lnTo>
                <a:lnTo>
                  <a:pt x="5181600" y="1032933"/>
                </a:lnTo>
                <a:lnTo>
                  <a:pt x="5179219" y="1030552"/>
                </a:lnTo>
                <a:lnTo>
                  <a:pt x="5177366" y="1027906"/>
                </a:lnTo>
                <a:lnTo>
                  <a:pt x="5175779" y="1025260"/>
                </a:lnTo>
                <a:lnTo>
                  <a:pt x="5174721" y="1022879"/>
                </a:lnTo>
                <a:lnTo>
                  <a:pt x="5174191" y="1019968"/>
                </a:lnTo>
                <a:lnTo>
                  <a:pt x="5174191" y="1018381"/>
                </a:lnTo>
                <a:lnTo>
                  <a:pt x="5174191" y="1016793"/>
                </a:lnTo>
                <a:lnTo>
                  <a:pt x="5174985" y="1015471"/>
                </a:lnTo>
                <a:lnTo>
                  <a:pt x="5175514" y="1013883"/>
                </a:lnTo>
                <a:lnTo>
                  <a:pt x="5177366" y="1010708"/>
                </a:lnTo>
                <a:lnTo>
                  <a:pt x="5180541" y="1007268"/>
                </a:lnTo>
                <a:lnTo>
                  <a:pt x="5184510" y="1004093"/>
                </a:lnTo>
                <a:lnTo>
                  <a:pt x="5186891" y="1002241"/>
                </a:lnTo>
                <a:lnTo>
                  <a:pt x="5189802" y="1000654"/>
                </a:lnTo>
                <a:lnTo>
                  <a:pt x="5192183" y="999595"/>
                </a:lnTo>
                <a:lnTo>
                  <a:pt x="5194564" y="999066"/>
                </a:lnTo>
                <a:lnTo>
                  <a:pt x="5196946" y="999066"/>
                </a:lnTo>
                <a:lnTo>
                  <a:pt x="5199591" y="999331"/>
                </a:lnTo>
                <a:lnTo>
                  <a:pt x="5201708" y="1000125"/>
                </a:lnTo>
                <a:lnTo>
                  <a:pt x="5203560" y="1001183"/>
                </a:lnTo>
                <a:lnTo>
                  <a:pt x="5205412" y="1002771"/>
                </a:lnTo>
                <a:lnTo>
                  <a:pt x="5207000" y="1004623"/>
                </a:lnTo>
                <a:lnTo>
                  <a:pt x="5208058" y="1006739"/>
                </a:lnTo>
                <a:lnTo>
                  <a:pt x="5209116" y="1009650"/>
                </a:lnTo>
                <a:lnTo>
                  <a:pt x="5209646" y="1012296"/>
                </a:lnTo>
                <a:lnTo>
                  <a:pt x="5209910" y="1015735"/>
                </a:lnTo>
                <a:lnTo>
                  <a:pt x="5209910" y="1019439"/>
                </a:lnTo>
                <a:lnTo>
                  <a:pt x="5209646" y="1023408"/>
                </a:lnTo>
                <a:lnTo>
                  <a:pt x="5224991" y="1067064"/>
                </a:lnTo>
                <a:lnTo>
                  <a:pt x="5234781" y="1094052"/>
                </a:lnTo>
                <a:lnTo>
                  <a:pt x="5239808" y="1093787"/>
                </a:lnTo>
                <a:lnTo>
                  <a:pt x="5244041" y="1092729"/>
                </a:lnTo>
                <a:lnTo>
                  <a:pt x="5248275" y="1091141"/>
                </a:lnTo>
                <a:lnTo>
                  <a:pt x="5252244" y="1089819"/>
                </a:lnTo>
                <a:lnTo>
                  <a:pt x="5255948" y="1087437"/>
                </a:lnTo>
                <a:lnTo>
                  <a:pt x="5259387" y="1085056"/>
                </a:lnTo>
                <a:lnTo>
                  <a:pt x="5262827" y="1082675"/>
                </a:lnTo>
                <a:lnTo>
                  <a:pt x="5266266" y="1079764"/>
                </a:lnTo>
                <a:lnTo>
                  <a:pt x="5272616" y="1073944"/>
                </a:lnTo>
                <a:lnTo>
                  <a:pt x="5278966" y="1068123"/>
                </a:lnTo>
                <a:lnTo>
                  <a:pt x="5282141" y="1065212"/>
                </a:lnTo>
                <a:lnTo>
                  <a:pt x="5285581" y="1062567"/>
                </a:lnTo>
                <a:lnTo>
                  <a:pt x="5289285" y="1060185"/>
                </a:lnTo>
                <a:lnTo>
                  <a:pt x="5292989" y="1058069"/>
                </a:lnTo>
                <a:lnTo>
                  <a:pt x="5294312" y="1057539"/>
                </a:lnTo>
                <a:lnTo>
                  <a:pt x="5295635" y="1056481"/>
                </a:lnTo>
                <a:lnTo>
                  <a:pt x="5296958" y="1055687"/>
                </a:lnTo>
                <a:lnTo>
                  <a:pt x="5298016" y="1054629"/>
                </a:lnTo>
                <a:lnTo>
                  <a:pt x="5299604" y="1052248"/>
                </a:lnTo>
                <a:lnTo>
                  <a:pt x="5300927" y="1049073"/>
                </a:lnTo>
                <a:lnTo>
                  <a:pt x="5301721" y="1046162"/>
                </a:lnTo>
                <a:lnTo>
                  <a:pt x="5302514" y="1042723"/>
                </a:lnTo>
                <a:lnTo>
                  <a:pt x="5303308" y="1035843"/>
                </a:lnTo>
                <a:lnTo>
                  <a:pt x="5303573" y="1032668"/>
                </a:lnTo>
                <a:lnTo>
                  <a:pt x="5304631" y="1029493"/>
                </a:lnTo>
                <a:lnTo>
                  <a:pt x="5305425" y="1027112"/>
                </a:lnTo>
                <a:lnTo>
                  <a:pt x="5306748" y="1024995"/>
                </a:lnTo>
                <a:lnTo>
                  <a:pt x="5307541" y="1023937"/>
                </a:lnTo>
                <a:lnTo>
                  <a:pt x="5308864" y="1023143"/>
                </a:lnTo>
                <a:lnTo>
                  <a:pt x="5310187" y="1022350"/>
                </a:lnTo>
                <a:lnTo>
                  <a:pt x="5311246" y="1022085"/>
                </a:lnTo>
                <a:lnTo>
                  <a:pt x="5313098" y="1022085"/>
                </a:lnTo>
                <a:lnTo>
                  <a:pt x="5314950" y="1022085"/>
                </a:lnTo>
                <a:lnTo>
                  <a:pt x="5316802" y="1022085"/>
                </a:lnTo>
                <a:lnTo>
                  <a:pt x="5318919" y="1022879"/>
                </a:lnTo>
                <a:lnTo>
                  <a:pt x="5322358" y="1023673"/>
                </a:lnTo>
                <a:lnTo>
                  <a:pt x="5325798" y="1024995"/>
                </a:lnTo>
                <a:lnTo>
                  <a:pt x="5328444" y="1026318"/>
                </a:lnTo>
                <a:lnTo>
                  <a:pt x="5331619" y="1027906"/>
                </a:lnTo>
                <a:lnTo>
                  <a:pt x="5334000" y="1030023"/>
                </a:lnTo>
                <a:lnTo>
                  <a:pt x="5336381" y="1032404"/>
                </a:lnTo>
                <a:lnTo>
                  <a:pt x="5338762" y="1034785"/>
                </a:lnTo>
                <a:lnTo>
                  <a:pt x="5340085" y="1037166"/>
                </a:lnTo>
                <a:lnTo>
                  <a:pt x="5341408" y="1040341"/>
                </a:lnTo>
                <a:lnTo>
                  <a:pt x="5341937" y="1043252"/>
                </a:lnTo>
                <a:lnTo>
                  <a:pt x="5341937" y="1046691"/>
                </a:lnTo>
                <a:lnTo>
                  <a:pt x="5341408" y="1050396"/>
                </a:lnTo>
                <a:lnTo>
                  <a:pt x="5340085" y="1054100"/>
                </a:lnTo>
                <a:lnTo>
                  <a:pt x="5338233" y="1058333"/>
                </a:lnTo>
                <a:lnTo>
                  <a:pt x="5335587" y="1062567"/>
                </a:lnTo>
                <a:lnTo>
                  <a:pt x="5331883" y="1067329"/>
                </a:lnTo>
                <a:lnTo>
                  <a:pt x="5330560" y="1068916"/>
                </a:lnTo>
                <a:lnTo>
                  <a:pt x="5330296" y="1070769"/>
                </a:lnTo>
                <a:lnTo>
                  <a:pt x="5330296" y="1072621"/>
                </a:lnTo>
                <a:lnTo>
                  <a:pt x="5330825" y="1074473"/>
                </a:lnTo>
                <a:lnTo>
                  <a:pt x="5332148" y="1076325"/>
                </a:lnTo>
                <a:lnTo>
                  <a:pt x="5334000" y="1077912"/>
                </a:lnTo>
                <a:lnTo>
                  <a:pt x="5336116" y="1079500"/>
                </a:lnTo>
                <a:lnTo>
                  <a:pt x="5338762" y="1081087"/>
                </a:lnTo>
                <a:lnTo>
                  <a:pt x="5341408" y="1082675"/>
                </a:lnTo>
                <a:lnTo>
                  <a:pt x="5344583" y="1083998"/>
                </a:lnTo>
                <a:lnTo>
                  <a:pt x="5347494" y="1085056"/>
                </a:lnTo>
                <a:lnTo>
                  <a:pt x="5351198" y="1086115"/>
                </a:lnTo>
                <a:lnTo>
                  <a:pt x="5354637" y="1086644"/>
                </a:lnTo>
                <a:lnTo>
                  <a:pt x="5358606" y="1086908"/>
                </a:lnTo>
                <a:lnTo>
                  <a:pt x="5362310" y="1087173"/>
                </a:lnTo>
                <a:lnTo>
                  <a:pt x="5366014" y="1086908"/>
                </a:lnTo>
                <a:lnTo>
                  <a:pt x="5368396" y="1086379"/>
                </a:lnTo>
                <a:lnTo>
                  <a:pt x="5370777" y="1085056"/>
                </a:lnTo>
                <a:lnTo>
                  <a:pt x="5373158" y="1083469"/>
                </a:lnTo>
                <a:lnTo>
                  <a:pt x="5375275" y="1081616"/>
                </a:lnTo>
                <a:lnTo>
                  <a:pt x="5379244" y="1077383"/>
                </a:lnTo>
                <a:lnTo>
                  <a:pt x="5383212" y="1073414"/>
                </a:lnTo>
                <a:lnTo>
                  <a:pt x="5385329" y="1071562"/>
                </a:lnTo>
                <a:lnTo>
                  <a:pt x="5387446" y="1070239"/>
                </a:lnTo>
                <a:lnTo>
                  <a:pt x="5389562" y="1069446"/>
                </a:lnTo>
                <a:lnTo>
                  <a:pt x="5391679" y="1069181"/>
                </a:lnTo>
                <a:lnTo>
                  <a:pt x="5393002" y="1069446"/>
                </a:lnTo>
                <a:lnTo>
                  <a:pt x="5394325" y="1069710"/>
                </a:lnTo>
                <a:lnTo>
                  <a:pt x="5395648" y="1070239"/>
                </a:lnTo>
                <a:lnTo>
                  <a:pt x="5396971" y="1071298"/>
                </a:lnTo>
                <a:lnTo>
                  <a:pt x="5399881" y="1073679"/>
                </a:lnTo>
                <a:lnTo>
                  <a:pt x="5402791" y="1077119"/>
                </a:lnTo>
                <a:lnTo>
                  <a:pt x="5404644" y="1079764"/>
                </a:lnTo>
                <a:lnTo>
                  <a:pt x="5405966" y="1082675"/>
                </a:lnTo>
                <a:lnTo>
                  <a:pt x="5406231" y="1085321"/>
                </a:lnTo>
                <a:lnTo>
                  <a:pt x="5406496" y="1088231"/>
                </a:lnTo>
                <a:lnTo>
                  <a:pt x="5405966" y="1090612"/>
                </a:lnTo>
                <a:lnTo>
                  <a:pt x="5404908" y="1093523"/>
                </a:lnTo>
                <a:lnTo>
                  <a:pt x="5404114" y="1095904"/>
                </a:lnTo>
                <a:lnTo>
                  <a:pt x="5402527" y="1098285"/>
                </a:lnTo>
                <a:lnTo>
                  <a:pt x="5399087" y="1103312"/>
                </a:lnTo>
                <a:lnTo>
                  <a:pt x="5395648" y="1107810"/>
                </a:lnTo>
                <a:lnTo>
                  <a:pt x="5392737" y="1113102"/>
                </a:lnTo>
                <a:lnTo>
                  <a:pt x="5391414" y="1115483"/>
                </a:lnTo>
                <a:lnTo>
                  <a:pt x="5390621" y="1117865"/>
                </a:lnTo>
                <a:lnTo>
                  <a:pt x="5389562" y="1120775"/>
                </a:lnTo>
                <a:lnTo>
                  <a:pt x="5388504" y="1123156"/>
                </a:lnTo>
                <a:lnTo>
                  <a:pt x="5385329" y="1128448"/>
                </a:lnTo>
                <a:lnTo>
                  <a:pt x="5381889" y="1134004"/>
                </a:lnTo>
                <a:lnTo>
                  <a:pt x="5377921" y="1140354"/>
                </a:lnTo>
                <a:lnTo>
                  <a:pt x="5386652" y="1143529"/>
                </a:lnTo>
                <a:lnTo>
                  <a:pt x="5395119" y="1145910"/>
                </a:lnTo>
                <a:lnTo>
                  <a:pt x="5399087" y="1146969"/>
                </a:lnTo>
                <a:lnTo>
                  <a:pt x="5403321" y="1147498"/>
                </a:lnTo>
                <a:lnTo>
                  <a:pt x="5407554" y="1148027"/>
                </a:lnTo>
                <a:lnTo>
                  <a:pt x="5411523" y="1148027"/>
                </a:lnTo>
                <a:lnTo>
                  <a:pt x="5415756" y="1148027"/>
                </a:lnTo>
                <a:lnTo>
                  <a:pt x="5419725" y="1147762"/>
                </a:lnTo>
                <a:lnTo>
                  <a:pt x="5423694" y="1147233"/>
                </a:lnTo>
                <a:lnTo>
                  <a:pt x="5427662" y="1146175"/>
                </a:lnTo>
                <a:lnTo>
                  <a:pt x="5431631" y="1144587"/>
                </a:lnTo>
                <a:lnTo>
                  <a:pt x="5435335" y="1143264"/>
                </a:lnTo>
                <a:lnTo>
                  <a:pt x="5439304" y="1140883"/>
                </a:lnTo>
                <a:lnTo>
                  <a:pt x="5443273" y="1138766"/>
                </a:lnTo>
                <a:lnTo>
                  <a:pt x="5448300" y="1135856"/>
                </a:lnTo>
                <a:lnTo>
                  <a:pt x="5454914" y="1152789"/>
                </a:lnTo>
                <a:lnTo>
                  <a:pt x="5461794" y="1169458"/>
                </a:lnTo>
                <a:lnTo>
                  <a:pt x="5454385" y="1180306"/>
                </a:lnTo>
                <a:lnTo>
                  <a:pt x="5451475" y="1184539"/>
                </a:lnTo>
                <a:lnTo>
                  <a:pt x="5448829" y="1189037"/>
                </a:lnTo>
                <a:lnTo>
                  <a:pt x="5446977" y="1192477"/>
                </a:lnTo>
                <a:lnTo>
                  <a:pt x="5445919" y="1195917"/>
                </a:lnTo>
                <a:lnTo>
                  <a:pt x="5444860" y="1199620"/>
                </a:lnTo>
                <a:lnTo>
                  <a:pt x="5444596" y="1203060"/>
                </a:lnTo>
                <a:lnTo>
                  <a:pt x="5444860" y="1206500"/>
                </a:lnTo>
                <a:lnTo>
                  <a:pt x="5445389" y="1210204"/>
                </a:lnTo>
                <a:lnTo>
                  <a:pt x="5446712" y="1213908"/>
                </a:lnTo>
                <a:lnTo>
                  <a:pt x="5448300" y="1218141"/>
                </a:lnTo>
                <a:lnTo>
                  <a:pt x="5450416" y="1222640"/>
                </a:lnTo>
                <a:lnTo>
                  <a:pt x="5453327" y="1227931"/>
                </a:lnTo>
                <a:lnTo>
                  <a:pt x="5459677" y="1240102"/>
                </a:lnTo>
                <a:lnTo>
                  <a:pt x="5460206" y="1241425"/>
                </a:lnTo>
                <a:lnTo>
                  <a:pt x="5460206" y="1242483"/>
                </a:lnTo>
                <a:lnTo>
                  <a:pt x="5460206" y="1244865"/>
                </a:lnTo>
                <a:lnTo>
                  <a:pt x="5459941" y="1247510"/>
                </a:lnTo>
                <a:lnTo>
                  <a:pt x="5459148" y="1250421"/>
                </a:lnTo>
                <a:lnTo>
                  <a:pt x="5456766" y="1256241"/>
                </a:lnTo>
                <a:lnTo>
                  <a:pt x="5454385" y="1262062"/>
                </a:lnTo>
                <a:lnTo>
                  <a:pt x="5444331" y="1288785"/>
                </a:lnTo>
                <a:lnTo>
                  <a:pt x="5434277" y="1315508"/>
                </a:lnTo>
                <a:lnTo>
                  <a:pt x="5435071" y="1324769"/>
                </a:lnTo>
                <a:lnTo>
                  <a:pt x="5435600" y="1333765"/>
                </a:lnTo>
                <a:lnTo>
                  <a:pt x="5436923" y="1352021"/>
                </a:lnTo>
                <a:lnTo>
                  <a:pt x="5437716" y="1370542"/>
                </a:lnTo>
                <a:lnTo>
                  <a:pt x="5438775" y="1379273"/>
                </a:lnTo>
                <a:lnTo>
                  <a:pt x="5439569" y="1388533"/>
                </a:lnTo>
                <a:lnTo>
                  <a:pt x="5440891" y="1397529"/>
                </a:lnTo>
                <a:lnTo>
                  <a:pt x="5442479" y="1406260"/>
                </a:lnTo>
                <a:lnTo>
                  <a:pt x="5444331" y="1415256"/>
                </a:lnTo>
                <a:lnTo>
                  <a:pt x="5446977" y="1423987"/>
                </a:lnTo>
                <a:lnTo>
                  <a:pt x="5450152" y="1432454"/>
                </a:lnTo>
                <a:lnTo>
                  <a:pt x="5453856" y="1441185"/>
                </a:lnTo>
                <a:lnTo>
                  <a:pt x="5455973" y="1445419"/>
                </a:lnTo>
                <a:lnTo>
                  <a:pt x="5458089" y="1449387"/>
                </a:lnTo>
                <a:lnTo>
                  <a:pt x="5461000" y="1453356"/>
                </a:lnTo>
                <a:lnTo>
                  <a:pt x="5463646" y="1457589"/>
                </a:lnTo>
                <a:lnTo>
                  <a:pt x="5467350" y="1453356"/>
                </a:lnTo>
                <a:lnTo>
                  <a:pt x="5471054" y="1449652"/>
                </a:lnTo>
                <a:lnTo>
                  <a:pt x="5475023" y="1446212"/>
                </a:lnTo>
                <a:lnTo>
                  <a:pt x="5478991" y="1443037"/>
                </a:lnTo>
                <a:lnTo>
                  <a:pt x="5482696" y="1439862"/>
                </a:lnTo>
                <a:lnTo>
                  <a:pt x="5486664" y="1436687"/>
                </a:lnTo>
                <a:lnTo>
                  <a:pt x="5490633" y="1434306"/>
                </a:lnTo>
                <a:lnTo>
                  <a:pt x="5494602" y="1431925"/>
                </a:lnTo>
                <a:lnTo>
                  <a:pt x="5498571" y="1429808"/>
                </a:lnTo>
                <a:lnTo>
                  <a:pt x="5502539" y="1427956"/>
                </a:lnTo>
                <a:lnTo>
                  <a:pt x="5507037" y="1426104"/>
                </a:lnTo>
                <a:lnTo>
                  <a:pt x="5511006" y="1424781"/>
                </a:lnTo>
                <a:lnTo>
                  <a:pt x="5514975" y="1423458"/>
                </a:lnTo>
                <a:lnTo>
                  <a:pt x="5519208" y="1422664"/>
                </a:lnTo>
                <a:lnTo>
                  <a:pt x="5523177" y="1421606"/>
                </a:lnTo>
                <a:lnTo>
                  <a:pt x="5527410" y="1421342"/>
                </a:lnTo>
                <a:lnTo>
                  <a:pt x="5531908" y="1421077"/>
                </a:lnTo>
                <a:lnTo>
                  <a:pt x="5535877" y="1421077"/>
                </a:lnTo>
                <a:lnTo>
                  <a:pt x="5540110" y="1421077"/>
                </a:lnTo>
                <a:lnTo>
                  <a:pt x="5544344" y="1421606"/>
                </a:lnTo>
                <a:lnTo>
                  <a:pt x="5548842" y="1422400"/>
                </a:lnTo>
                <a:lnTo>
                  <a:pt x="5553075" y="1423194"/>
                </a:lnTo>
                <a:lnTo>
                  <a:pt x="5557308" y="1424516"/>
                </a:lnTo>
                <a:lnTo>
                  <a:pt x="5561542" y="1425839"/>
                </a:lnTo>
                <a:lnTo>
                  <a:pt x="5566040" y="1427162"/>
                </a:lnTo>
                <a:lnTo>
                  <a:pt x="5570273" y="1429014"/>
                </a:lnTo>
                <a:lnTo>
                  <a:pt x="5574771" y="1431131"/>
                </a:lnTo>
                <a:lnTo>
                  <a:pt x="5579004" y="1433777"/>
                </a:lnTo>
                <a:lnTo>
                  <a:pt x="5583502" y="1436158"/>
                </a:lnTo>
                <a:lnTo>
                  <a:pt x="5588000" y="1438804"/>
                </a:lnTo>
                <a:lnTo>
                  <a:pt x="5596996" y="1445154"/>
                </a:lnTo>
                <a:lnTo>
                  <a:pt x="5599377" y="1447006"/>
                </a:lnTo>
                <a:lnTo>
                  <a:pt x="5601758" y="1448329"/>
                </a:lnTo>
                <a:lnTo>
                  <a:pt x="5607050" y="1450975"/>
                </a:lnTo>
                <a:lnTo>
                  <a:pt x="5612871" y="1453091"/>
                </a:lnTo>
                <a:lnTo>
                  <a:pt x="5618956" y="1454944"/>
                </a:lnTo>
                <a:lnTo>
                  <a:pt x="5625571" y="1456531"/>
                </a:lnTo>
                <a:lnTo>
                  <a:pt x="5631921" y="1457325"/>
                </a:lnTo>
                <a:lnTo>
                  <a:pt x="5638271" y="1457854"/>
                </a:lnTo>
                <a:lnTo>
                  <a:pt x="5644621" y="1458383"/>
                </a:lnTo>
                <a:lnTo>
                  <a:pt x="5650706" y="1458648"/>
                </a:lnTo>
                <a:lnTo>
                  <a:pt x="5656262" y="1458648"/>
                </a:lnTo>
                <a:lnTo>
                  <a:pt x="5665788" y="1457854"/>
                </a:lnTo>
                <a:lnTo>
                  <a:pt x="5672402" y="1457060"/>
                </a:lnTo>
                <a:lnTo>
                  <a:pt x="5674519" y="1456531"/>
                </a:lnTo>
                <a:lnTo>
                  <a:pt x="5675577" y="1455737"/>
                </a:lnTo>
                <a:lnTo>
                  <a:pt x="5678752" y="1452827"/>
                </a:lnTo>
                <a:lnTo>
                  <a:pt x="5681662" y="1449652"/>
                </a:lnTo>
                <a:lnTo>
                  <a:pt x="5684838" y="1447271"/>
                </a:lnTo>
                <a:lnTo>
                  <a:pt x="5687484" y="1445419"/>
                </a:lnTo>
                <a:lnTo>
                  <a:pt x="5690394" y="1443567"/>
                </a:lnTo>
                <a:lnTo>
                  <a:pt x="5693040" y="1442244"/>
                </a:lnTo>
                <a:lnTo>
                  <a:pt x="5695421" y="1441450"/>
                </a:lnTo>
                <a:lnTo>
                  <a:pt x="5698331" y="1440656"/>
                </a:lnTo>
                <a:lnTo>
                  <a:pt x="5700712" y="1440391"/>
                </a:lnTo>
                <a:lnTo>
                  <a:pt x="5703094" y="1440391"/>
                </a:lnTo>
                <a:lnTo>
                  <a:pt x="5705475" y="1440656"/>
                </a:lnTo>
                <a:lnTo>
                  <a:pt x="5707856" y="1441185"/>
                </a:lnTo>
                <a:lnTo>
                  <a:pt x="5709973" y="1441979"/>
                </a:lnTo>
                <a:lnTo>
                  <a:pt x="5712090" y="1442508"/>
                </a:lnTo>
                <a:lnTo>
                  <a:pt x="5716323" y="1445154"/>
                </a:lnTo>
                <a:lnTo>
                  <a:pt x="5720292" y="1447800"/>
                </a:lnTo>
                <a:lnTo>
                  <a:pt x="5724790" y="1450975"/>
                </a:lnTo>
                <a:lnTo>
                  <a:pt x="5732462" y="1457854"/>
                </a:lnTo>
                <a:lnTo>
                  <a:pt x="5736431" y="1461029"/>
                </a:lnTo>
                <a:lnTo>
                  <a:pt x="5740400" y="1464204"/>
                </a:lnTo>
                <a:lnTo>
                  <a:pt x="5744634" y="1466585"/>
                </a:lnTo>
                <a:lnTo>
                  <a:pt x="5746486" y="1467379"/>
                </a:lnTo>
                <a:lnTo>
                  <a:pt x="5748602" y="1468173"/>
                </a:lnTo>
                <a:lnTo>
                  <a:pt x="5773208" y="1462616"/>
                </a:lnTo>
                <a:lnTo>
                  <a:pt x="5776119" y="1460500"/>
                </a:lnTo>
                <a:lnTo>
                  <a:pt x="5779029" y="1458648"/>
                </a:lnTo>
                <a:lnTo>
                  <a:pt x="5782204" y="1457060"/>
                </a:lnTo>
                <a:lnTo>
                  <a:pt x="5785114" y="1455737"/>
                </a:lnTo>
                <a:lnTo>
                  <a:pt x="5788290" y="1455208"/>
                </a:lnTo>
                <a:lnTo>
                  <a:pt x="5791729" y="1454944"/>
                </a:lnTo>
                <a:lnTo>
                  <a:pt x="5795169" y="1455208"/>
                </a:lnTo>
                <a:lnTo>
                  <a:pt x="5798608" y="1455737"/>
                </a:lnTo>
                <a:lnTo>
                  <a:pt x="5799931" y="1455737"/>
                </a:lnTo>
                <a:lnTo>
                  <a:pt x="5801519" y="1455737"/>
                </a:lnTo>
                <a:lnTo>
                  <a:pt x="5802842" y="1455473"/>
                </a:lnTo>
                <a:lnTo>
                  <a:pt x="5804429" y="1454944"/>
                </a:lnTo>
                <a:lnTo>
                  <a:pt x="5807869" y="1453091"/>
                </a:lnTo>
                <a:lnTo>
                  <a:pt x="5811308" y="1450181"/>
                </a:lnTo>
                <a:lnTo>
                  <a:pt x="5815277" y="1447006"/>
                </a:lnTo>
                <a:lnTo>
                  <a:pt x="5818981" y="1443567"/>
                </a:lnTo>
                <a:lnTo>
                  <a:pt x="5826919" y="1436423"/>
                </a:lnTo>
                <a:lnTo>
                  <a:pt x="5847556" y="1434835"/>
                </a:lnTo>
                <a:lnTo>
                  <a:pt x="5848086" y="1437746"/>
                </a:lnTo>
                <a:lnTo>
                  <a:pt x="5848350" y="1440656"/>
                </a:lnTo>
                <a:lnTo>
                  <a:pt x="5848879" y="1444096"/>
                </a:lnTo>
                <a:lnTo>
                  <a:pt x="5848879" y="1448329"/>
                </a:lnTo>
                <a:lnTo>
                  <a:pt x="5848350" y="1458383"/>
                </a:lnTo>
                <a:lnTo>
                  <a:pt x="5847556" y="1470819"/>
                </a:lnTo>
                <a:lnTo>
                  <a:pt x="5853112" y="1473993"/>
                </a:lnTo>
                <a:lnTo>
                  <a:pt x="5857875" y="1477433"/>
                </a:lnTo>
                <a:lnTo>
                  <a:pt x="5862638" y="1480608"/>
                </a:lnTo>
                <a:lnTo>
                  <a:pt x="5866871" y="1484312"/>
                </a:lnTo>
                <a:lnTo>
                  <a:pt x="5870840" y="1488016"/>
                </a:lnTo>
                <a:lnTo>
                  <a:pt x="5874544" y="1491985"/>
                </a:lnTo>
                <a:lnTo>
                  <a:pt x="5877719" y="1495954"/>
                </a:lnTo>
                <a:lnTo>
                  <a:pt x="5880629" y="1500452"/>
                </a:lnTo>
                <a:lnTo>
                  <a:pt x="5883540" y="1504685"/>
                </a:lnTo>
                <a:lnTo>
                  <a:pt x="5885921" y="1508918"/>
                </a:lnTo>
                <a:lnTo>
                  <a:pt x="5888038" y="1513152"/>
                </a:lnTo>
                <a:lnTo>
                  <a:pt x="5889890" y="1517914"/>
                </a:lnTo>
                <a:lnTo>
                  <a:pt x="5891477" y="1522412"/>
                </a:lnTo>
                <a:lnTo>
                  <a:pt x="5893064" y="1527439"/>
                </a:lnTo>
                <a:lnTo>
                  <a:pt x="5894652" y="1531937"/>
                </a:lnTo>
                <a:lnTo>
                  <a:pt x="5895446" y="1536964"/>
                </a:lnTo>
                <a:lnTo>
                  <a:pt x="5897298" y="1547018"/>
                </a:lnTo>
                <a:lnTo>
                  <a:pt x="5898621" y="1556808"/>
                </a:lnTo>
                <a:lnTo>
                  <a:pt x="5899414" y="1567127"/>
                </a:lnTo>
                <a:lnTo>
                  <a:pt x="5900208" y="1577446"/>
                </a:lnTo>
                <a:lnTo>
                  <a:pt x="5901266" y="1597819"/>
                </a:lnTo>
                <a:lnTo>
                  <a:pt x="5901796" y="1607873"/>
                </a:lnTo>
                <a:lnTo>
                  <a:pt x="5902854" y="1617927"/>
                </a:lnTo>
                <a:lnTo>
                  <a:pt x="5903384" y="1621102"/>
                </a:lnTo>
                <a:lnTo>
                  <a:pt x="5904442" y="1623748"/>
                </a:lnTo>
                <a:lnTo>
                  <a:pt x="5905236" y="1626658"/>
                </a:lnTo>
                <a:lnTo>
                  <a:pt x="5906558" y="1629039"/>
                </a:lnTo>
                <a:lnTo>
                  <a:pt x="5908410" y="1631421"/>
                </a:lnTo>
                <a:lnTo>
                  <a:pt x="5909998" y="1634067"/>
                </a:lnTo>
                <a:lnTo>
                  <a:pt x="5912114" y="1636183"/>
                </a:lnTo>
                <a:lnTo>
                  <a:pt x="5914231" y="1638035"/>
                </a:lnTo>
                <a:lnTo>
                  <a:pt x="5918729" y="1642004"/>
                </a:lnTo>
                <a:lnTo>
                  <a:pt x="5923492" y="1645708"/>
                </a:lnTo>
                <a:lnTo>
                  <a:pt x="5933546" y="1652323"/>
                </a:lnTo>
                <a:lnTo>
                  <a:pt x="5938044" y="1656027"/>
                </a:lnTo>
                <a:lnTo>
                  <a:pt x="5942277" y="1659731"/>
                </a:lnTo>
                <a:lnTo>
                  <a:pt x="5944129" y="1661848"/>
                </a:lnTo>
                <a:lnTo>
                  <a:pt x="5945452" y="1663965"/>
                </a:lnTo>
                <a:lnTo>
                  <a:pt x="5947040" y="1666081"/>
                </a:lnTo>
                <a:lnTo>
                  <a:pt x="5948362" y="1668727"/>
                </a:lnTo>
                <a:lnTo>
                  <a:pt x="5949156" y="1671108"/>
                </a:lnTo>
                <a:lnTo>
                  <a:pt x="5949950" y="1673754"/>
                </a:lnTo>
                <a:lnTo>
                  <a:pt x="5950214" y="1676929"/>
                </a:lnTo>
                <a:lnTo>
                  <a:pt x="5949950" y="1680104"/>
                </a:lnTo>
                <a:lnTo>
                  <a:pt x="5949421" y="1683015"/>
                </a:lnTo>
                <a:lnTo>
                  <a:pt x="5948627" y="1686719"/>
                </a:lnTo>
                <a:lnTo>
                  <a:pt x="5947304" y="1690423"/>
                </a:lnTo>
                <a:lnTo>
                  <a:pt x="5945716" y="1694392"/>
                </a:lnTo>
                <a:lnTo>
                  <a:pt x="5943600" y="1698890"/>
                </a:lnTo>
                <a:lnTo>
                  <a:pt x="5941748" y="1702858"/>
                </a:lnTo>
                <a:lnTo>
                  <a:pt x="5939631" y="1706033"/>
                </a:lnTo>
                <a:lnTo>
                  <a:pt x="5937779" y="1709473"/>
                </a:lnTo>
                <a:lnTo>
                  <a:pt x="5935927" y="1711854"/>
                </a:lnTo>
                <a:lnTo>
                  <a:pt x="5933810" y="1714500"/>
                </a:lnTo>
                <a:lnTo>
                  <a:pt x="5931958" y="1716352"/>
                </a:lnTo>
                <a:lnTo>
                  <a:pt x="5930106" y="1717675"/>
                </a:lnTo>
                <a:lnTo>
                  <a:pt x="5927990" y="1718998"/>
                </a:lnTo>
                <a:lnTo>
                  <a:pt x="5926138" y="1720056"/>
                </a:lnTo>
                <a:lnTo>
                  <a:pt x="5924286" y="1720585"/>
                </a:lnTo>
                <a:lnTo>
                  <a:pt x="5922169" y="1720850"/>
                </a:lnTo>
                <a:lnTo>
                  <a:pt x="5920316" y="1720850"/>
                </a:lnTo>
                <a:lnTo>
                  <a:pt x="5918464" y="1720850"/>
                </a:lnTo>
                <a:lnTo>
                  <a:pt x="5916612" y="1720321"/>
                </a:lnTo>
                <a:lnTo>
                  <a:pt x="5914496" y="1719527"/>
                </a:lnTo>
                <a:lnTo>
                  <a:pt x="5910792" y="1717675"/>
                </a:lnTo>
                <a:lnTo>
                  <a:pt x="5906823" y="1715294"/>
                </a:lnTo>
                <a:lnTo>
                  <a:pt x="5902854" y="1712383"/>
                </a:lnTo>
                <a:lnTo>
                  <a:pt x="5898886" y="1708943"/>
                </a:lnTo>
                <a:lnTo>
                  <a:pt x="5890948" y="1701535"/>
                </a:lnTo>
                <a:lnTo>
                  <a:pt x="5886979" y="1697831"/>
                </a:lnTo>
                <a:lnTo>
                  <a:pt x="5882481" y="1694392"/>
                </a:lnTo>
                <a:lnTo>
                  <a:pt x="5877719" y="1690158"/>
                </a:lnTo>
                <a:lnTo>
                  <a:pt x="5872692" y="1685131"/>
                </a:lnTo>
                <a:lnTo>
                  <a:pt x="5867400" y="1680369"/>
                </a:lnTo>
                <a:lnTo>
                  <a:pt x="5864754" y="1678252"/>
                </a:lnTo>
                <a:lnTo>
                  <a:pt x="5861579" y="1676135"/>
                </a:lnTo>
                <a:lnTo>
                  <a:pt x="5858934" y="1674548"/>
                </a:lnTo>
                <a:lnTo>
                  <a:pt x="5855758" y="1673225"/>
                </a:lnTo>
                <a:lnTo>
                  <a:pt x="5852848" y="1672431"/>
                </a:lnTo>
                <a:lnTo>
                  <a:pt x="5849408" y="1672167"/>
                </a:lnTo>
                <a:lnTo>
                  <a:pt x="5845704" y="1672431"/>
                </a:lnTo>
                <a:lnTo>
                  <a:pt x="5842000" y="1673225"/>
                </a:lnTo>
                <a:lnTo>
                  <a:pt x="5838296" y="1675077"/>
                </a:lnTo>
                <a:lnTo>
                  <a:pt x="5834327" y="1677458"/>
                </a:lnTo>
                <a:lnTo>
                  <a:pt x="5830094" y="1680633"/>
                </a:lnTo>
                <a:lnTo>
                  <a:pt x="5825860" y="1684073"/>
                </a:lnTo>
                <a:lnTo>
                  <a:pt x="5821362" y="1687512"/>
                </a:lnTo>
                <a:lnTo>
                  <a:pt x="5820040" y="1689629"/>
                </a:lnTo>
                <a:lnTo>
                  <a:pt x="5818452" y="1691481"/>
                </a:lnTo>
                <a:lnTo>
                  <a:pt x="5817129" y="1693862"/>
                </a:lnTo>
                <a:lnTo>
                  <a:pt x="5816336" y="1695979"/>
                </a:lnTo>
                <a:lnTo>
                  <a:pt x="5815806" y="1698360"/>
                </a:lnTo>
                <a:lnTo>
                  <a:pt x="5816336" y="1701271"/>
                </a:lnTo>
                <a:lnTo>
                  <a:pt x="5816864" y="1703916"/>
                </a:lnTo>
                <a:lnTo>
                  <a:pt x="5818188" y="1706827"/>
                </a:lnTo>
                <a:lnTo>
                  <a:pt x="5820304" y="1710002"/>
                </a:lnTo>
                <a:lnTo>
                  <a:pt x="5822950" y="1713177"/>
                </a:lnTo>
                <a:lnTo>
                  <a:pt x="5829564" y="1736196"/>
                </a:lnTo>
                <a:lnTo>
                  <a:pt x="5831681" y="1737519"/>
                </a:lnTo>
                <a:lnTo>
                  <a:pt x="5834062" y="1738312"/>
                </a:lnTo>
                <a:lnTo>
                  <a:pt x="5836708" y="1739371"/>
                </a:lnTo>
                <a:lnTo>
                  <a:pt x="5839619" y="1739900"/>
                </a:lnTo>
                <a:lnTo>
                  <a:pt x="5845440" y="1740429"/>
                </a:lnTo>
                <a:lnTo>
                  <a:pt x="5851260" y="1741223"/>
                </a:lnTo>
                <a:lnTo>
                  <a:pt x="5853906" y="1741752"/>
                </a:lnTo>
                <a:lnTo>
                  <a:pt x="5856816" y="1742281"/>
                </a:lnTo>
                <a:lnTo>
                  <a:pt x="5858934" y="1743340"/>
                </a:lnTo>
                <a:lnTo>
                  <a:pt x="5861050" y="1744927"/>
                </a:lnTo>
                <a:lnTo>
                  <a:pt x="5862902" y="1746250"/>
                </a:lnTo>
                <a:lnTo>
                  <a:pt x="5864490" y="1748896"/>
                </a:lnTo>
                <a:lnTo>
                  <a:pt x="5865284" y="1751542"/>
                </a:lnTo>
                <a:lnTo>
                  <a:pt x="5866077" y="1754981"/>
                </a:lnTo>
                <a:lnTo>
                  <a:pt x="5866077" y="1758156"/>
                </a:lnTo>
                <a:lnTo>
                  <a:pt x="5865812" y="1760802"/>
                </a:lnTo>
                <a:lnTo>
                  <a:pt x="5864754" y="1763183"/>
                </a:lnTo>
                <a:lnTo>
                  <a:pt x="5863431" y="1765300"/>
                </a:lnTo>
                <a:lnTo>
                  <a:pt x="5862373" y="1767681"/>
                </a:lnTo>
                <a:lnTo>
                  <a:pt x="5860521" y="1769269"/>
                </a:lnTo>
                <a:lnTo>
                  <a:pt x="5858404" y="1771121"/>
                </a:lnTo>
                <a:lnTo>
                  <a:pt x="5856288" y="1772708"/>
                </a:lnTo>
                <a:lnTo>
                  <a:pt x="5851260" y="1775619"/>
                </a:lnTo>
                <a:lnTo>
                  <a:pt x="5845704" y="1778000"/>
                </a:lnTo>
                <a:lnTo>
                  <a:pt x="5834856" y="1782498"/>
                </a:lnTo>
                <a:lnTo>
                  <a:pt x="5831152" y="1784350"/>
                </a:lnTo>
                <a:lnTo>
                  <a:pt x="5827712" y="1786202"/>
                </a:lnTo>
                <a:lnTo>
                  <a:pt x="5820569" y="1790964"/>
                </a:lnTo>
                <a:lnTo>
                  <a:pt x="5813690" y="1795462"/>
                </a:lnTo>
                <a:lnTo>
                  <a:pt x="5806810" y="1800225"/>
                </a:lnTo>
                <a:lnTo>
                  <a:pt x="5803636" y="1803400"/>
                </a:lnTo>
                <a:lnTo>
                  <a:pt x="5800460" y="1807104"/>
                </a:lnTo>
                <a:lnTo>
                  <a:pt x="5802048" y="1809221"/>
                </a:lnTo>
                <a:lnTo>
                  <a:pt x="5803371" y="1811867"/>
                </a:lnTo>
                <a:lnTo>
                  <a:pt x="5804429" y="1814248"/>
                </a:lnTo>
                <a:lnTo>
                  <a:pt x="5805488" y="1816894"/>
                </a:lnTo>
                <a:lnTo>
                  <a:pt x="5807869" y="1817952"/>
                </a:lnTo>
                <a:lnTo>
                  <a:pt x="5809986" y="1819804"/>
                </a:lnTo>
                <a:lnTo>
                  <a:pt x="5812366" y="1821656"/>
                </a:lnTo>
                <a:lnTo>
                  <a:pt x="5813690" y="1824037"/>
                </a:lnTo>
                <a:lnTo>
                  <a:pt x="5816336" y="1824566"/>
                </a:lnTo>
                <a:lnTo>
                  <a:pt x="5818452" y="1825890"/>
                </a:lnTo>
                <a:lnTo>
                  <a:pt x="5820304" y="1827212"/>
                </a:lnTo>
                <a:lnTo>
                  <a:pt x="5821892" y="1828271"/>
                </a:lnTo>
                <a:lnTo>
                  <a:pt x="5823214" y="1830123"/>
                </a:lnTo>
                <a:lnTo>
                  <a:pt x="5824538" y="1831975"/>
                </a:lnTo>
                <a:lnTo>
                  <a:pt x="5825331" y="1834092"/>
                </a:lnTo>
                <a:lnTo>
                  <a:pt x="5826390" y="1836473"/>
                </a:lnTo>
                <a:lnTo>
                  <a:pt x="5827712" y="1841235"/>
                </a:lnTo>
                <a:lnTo>
                  <a:pt x="5828771" y="1846262"/>
                </a:lnTo>
                <a:lnTo>
                  <a:pt x="5830623" y="1856581"/>
                </a:lnTo>
                <a:lnTo>
                  <a:pt x="5831946" y="1861608"/>
                </a:lnTo>
                <a:lnTo>
                  <a:pt x="5833534" y="1866106"/>
                </a:lnTo>
                <a:lnTo>
                  <a:pt x="5834592" y="1868223"/>
                </a:lnTo>
                <a:lnTo>
                  <a:pt x="5835914" y="1870075"/>
                </a:lnTo>
                <a:lnTo>
                  <a:pt x="5837238" y="1871662"/>
                </a:lnTo>
                <a:lnTo>
                  <a:pt x="5839090" y="1873250"/>
                </a:lnTo>
                <a:lnTo>
                  <a:pt x="5840677" y="1874308"/>
                </a:lnTo>
                <a:lnTo>
                  <a:pt x="5843058" y="1875631"/>
                </a:lnTo>
                <a:lnTo>
                  <a:pt x="5845440" y="1876160"/>
                </a:lnTo>
                <a:lnTo>
                  <a:pt x="5847821" y="1876690"/>
                </a:lnTo>
                <a:lnTo>
                  <a:pt x="5851260" y="1876954"/>
                </a:lnTo>
                <a:lnTo>
                  <a:pt x="5854700" y="1876690"/>
                </a:lnTo>
                <a:lnTo>
                  <a:pt x="5858404" y="1875896"/>
                </a:lnTo>
                <a:lnTo>
                  <a:pt x="5862638" y="1874837"/>
                </a:lnTo>
                <a:lnTo>
                  <a:pt x="5862902" y="1879600"/>
                </a:lnTo>
                <a:lnTo>
                  <a:pt x="5862902" y="1884362"/>
                </a:lnTo>
                <a:lnTo>
                  <a:pt x="5862638" y="1888860"/>
                </a:lnTo>
                <a:lnTo>
                  <a:pt x="5862108" y="1893358"/>
                </a:lnTo>
                <a:lnTo>
                  <a:pt x="5861314" y="1897856"/>
                </a:lnTo>
                <a:lnTo>
                  <a:pt x="5860521" y="1902354"/>
                </a:lnTo>
                <a:lnTo>
                  <a:pt x="5859198" y="1906323"/>
                </a:lnTo>
                <a:lnTo>
                  <a:pt x="5857875" y="1910556"/>
                </a:lnTo>
                <a:lnTo>
                  <a:pt x="5856288" y="1914790"/>
                </a:lnTo>
                <a:lnTo>
                  <a:pt x="5854436" y="1918758"/>
                </a:lnTo>
                <a:lnTo>
                  <a:pt x="5852054" y="1922727"/>
                </a:lnTo>
                <a:lnTo>
                  <a:pt x="5849673" y="1926431"/>
                </a:lnTo>
                <a:lnTo>
                  <a:pt x="5847292" y="1930135"/>
                </a:lnTo>
                <a:lnTo>
                  <a:pt x="5844381" y="1933839"/>
                </a:lnTo>
                <a:lnTo>
                  <a:pt x="5841206" y="1937279"/>
                </a:lnTo>
                <a:lnTo>
                  <a:pt x="5838031" y="1940719"/>
                </a:lnTo>
                <a:lnTo>
                  <a:pt x="5837766" y="1940454"/>
                </a:lnTo>
                <a:lnTo>
                  <a:pt x="5840148" y="1943629"/>
                </a:lnTo>
                <a:lnTo>
                  <a:pt x="5843058" y="1946275"/>
                </a:lnTo>
                <a:lnTo>
                  <a:pt x="5848879" y="1951567"/>
                </a:lnTo>
                <a:lnTo>
                  <a:pt x="5854700" y="1955800"/>
                </a:lnTo>
                <a:lnTo>
                  <a:pt x="5860786" y="1959504"/>
                </a:lnTo>
                <a:lnTo>
                  <a:pt x="5866871" y="1962679"/>
                </a:lnTo>
                <a:lnTo>
                  <a:pt x="5873486" y="1965325"/>
                </a:lnTo>
                <a:lnTo>
                  <a:pt x="5880100" y="1967177"/>
                </a:lnTo>
                <a:lnTo>
                  <a:pt x="5886979" y="1968764"/>
                </a:lnTo>
                <a:lnTo>
                  <a:pt x="5893594" y="1970087"/>
                </a:lnTo>
                <a:lnTo>
                  <a:pt x="5900738" y="1970881"/>
                </a:lnTo>
                <a:lnTo>
                  <a:pt x="5907881" y="1971410"/>
                </a:lnTo>
                <a:lnTo>
                  <a:pt x="5914760" y="1971675"/>
                </a:lnTo>
                <a:lnTo>
                  <a:pt x="5929312" y="1971675"/>
                </a:lnTo>
                <a:lnTo>
                  <a:pt x="5943600" y="1971675"/>
                </a:lnTo>
                <a:lnTo>
                  <a:pt x="5948098" y="1972204"/>
                </a:lnTo>
                <a:lnTo>
                  <a:pt x="5952331" y="1972204"/>
                </a:lnTo>
                <a:lnTo>
                  <a:pt x="5956300" y="1972733"/>
                </a:lnTo>
                <a:lnTo>
                  <a:pt x="5960269" y="1973527"/>
                </a:lnTo>
                <a:lnTo>
                  <a:pt x="5963973" y="1974585"/>
                </a:lnTo>
                <a:lnTo>
                  <a:pt x="5967412" y="1975908"/>
                </a:lnTo>
                <a:lnTo>
                  <a:pt x="5970852" y="1976967"/>
                </a:lnTo>
                <a:lnTo>
                  <a:pt x="5974027" y="1978554"/>
                </a:lnTo>
                <a:lnTo>
                  <a:pt x="5977202" y="1980406"/>
                </a:lnTo>
                <a:lnTo>
                  <a:pt x="5979848" y="1982258"/>
                </a:lnTo>
                <a:lnTo>
                  <a:pt x="5982758" y="1984375"/>
                </a:lnTo>
                <a:lnTo>
                  <a:pt x="5985404" y="1986492"/>
                </a:lnTo>
                <a:lnTo>
                  <a:pt x="5988050" y="1988873"/>
                </a:lnTo>
                <a:lnTo>
                  <a:pt x="5990166" y="1991519"/>
                </a:lnTo>
                <a:lnTo>
                  <a:pt x="5994400" y="1996810"/>
                </a:lnTo>
                <a:lnTo>
                  <a:pt x="5997840" y="2002102"/>
                </a:lnTo>
                <a:lnTo>
                  <a:pt x="6000750" y="2007923"/>
                </a:lnTo>
                <a:lnTo>
                  <a:pt x="6003660" y="2014008"/>
                </a:lnTo>
                <a:lnTo>
                  <a:pt x="6005777" y="2020094"/>
                </a:lnTo>
                <a:lnTo>
                  <a:pt x="6007364" y="2025914"/>
                </a:lnTo>
                <a:lnTo>
                  <a:pt x="6008423" y="2031735"/>
                </a:lnTo>
                <a:lnTo>
                  <a:pt x="6009481" y="2037291"/>
                </a:lnTo>
                <a:lnTo>
                  <a:pt x="6010010" y="2042319"/>
                </a:lnTo>
                <a:lnTo>
                  <a:pt x="6010010" y="2046023"/>
                </a:lnTo>
                <a:lnTo>
                  <a:pt x="6010010" y="2049727"/>
                </a:lnTo>
                <a:lnTo>
                  <a:pt x="6009746" y="2052902"/>
                </a:lnTo>
                <a:lnTo>
                  <a:pt x="6008688" y="2056077"/>
                </a:lnTo>
                <a:lnTo>
                  <a:pt x="6008158" y="2058987"/>
                </a:lnTo>
                <a:lnTo>
                  <a:pt x="6006836" y="2061369"/>
                </a:lnTo>
                <a:lnTo>
                  <a:pt x="6005777" y="2064015"/>
                </a:lnTo>
                <a:lnTo>
                  <a:pt x="6004190" y="2066396"/>
                </a:lnTo>
                <a:lnTo>
                  <a:pt x="6002602" y="2068512"/>
                </a:lnTo>
                <a:lnTo>
                  <a:pt x="6000750" y="2070364"/>
                </a:lnTo>
                <a:lnTo>
                  <a:pt x="5998634" y="2072217"/>
                </a:lnTo>
                <a:lnTo>
                  <a:pt x="5996516" y="2073804"/>
                </a:lnTo>
                <a:lnTo>
                  <a:pt x="5994136" y="2075392"/>
                </a:lnTo>
                <a:lnTo>
                  <a:pt x="5991490" y="2076450"/>
                </a:lnTo>
                <a:lnTo>
                  <a:pt x="5986462" y="2078566"/>
                </a:lnTo>
                <a:lnTo>
                  <a:pt x="5980642" y="2080419"/>
                </a:lnTo>
                <a:lnTo>
                  <a:pt x="5974292" y="2081741"/>
                </a:lnTo>
                <a:lnTo>
                  <a:pt x="5967942" y="2082800"/>
                </a:lnTo>
                <a:lnTo>
                  <a:pt x="5961592" y="2083329"/>
                </a:lnTo>
                <a:lnTo>
                  <a:pt x="5954712" y="2083594"/>
                </a:lnTo>
                <a:lnTo>
                  <a:pt x="5948362" y="2083594"/>
                </a:lnTo>
                <a:lnTo>
                  <a:pt x="5935134" y="2083329"/>
                </a:lnTo>
                <a:lnTo>
                  <a:pt x="5933546" y="2081477"/>
                </a:lnTo>
                <a:lnTo>
                  <a:pt x="5931694" y="2079890"/>
                </a:lnTo>
                <a:lnTo>
                  <a:pt x="5929577" y="2079096"/>
                </a:lnTo>
                <a:lnTo>
                  <a:pt x="5927196" y="2078302"/>
                </a:lnTo>
                <a:lnTo>
                  <a:pt x="5893594" y="2107670"/>
                </a:lnTo>
                <a:lnTo>
                  <a:pt x="5908940" y="2125133"/>
                </a:lnTo>
                <a:lnTo>
                  <a:pt x="5941219" y="2127514"/>
                </a:lnTo>
                <a:lnTo>
                  <a:pt x="6065573" y="2101849"/>
                </a:lnTo>
                <a:lnTo>
                  <a:pt x="6067160" y="2104231"/>
                </a:lnTo>
                <a:lnTo>
                  <a:pt x="6068484" y="2106347"/>
                </a:lnTo>
                <a:lnTo>
                  <a:pt x="6069012" y="2108464"/>
                </a:lnTo>
                <a:lnTo>
                  <a:pt x="6069277" y="2110581"/>
                </a:lnTo>
                <a:lnTo>
                  <a:pt x="6069277" y="2112168"/>
                </a:lnTo>
                <a:lnTo>
                  <a:pt x="6068748" y="2114021"/>
                </a:lnTo>
                <a:lnTo>
                  <a:pt x="6067690" y="2115343"/>
                </a:lnTo>
                <a:lnTo>
                  <a:pt x="6066631" y="2116666"/>
                </a:lnTo>
                <a:lnTo>
                  <a:pt x="6065044" y="2117725"/>
                </a:lnTo>
                <a:lnTo>
                  <a:pt x="6063456" y="2119047"/>
                </a:lnTo>
                <a:lnTo>
                  <a:pt x="6059752" y="2121164"/>
                </a:lnTo>
                <a:lnTo>
                  <a:pt x="6051550" y="2124340"/>
                </a:lnTo>
                <a:lnTo>
                  <a:pt x="6047581" y="2126191"/>
                </a:lnTo>
                <a:lnTo>
                  <a:pt x="6044142" y="2128308"/>
                </a:lnTo>
                <a:lnTo>
                  <a:pt x="6042554" y="2129366"/>
                </a:lnTo>
                <a:lnTo>
                  <a:pt x="6041760" y="2130689"/>
                </a:lnTo>
                <a:lnTo>
                  <a:pt x="6040702" y="2131748"/>
                </a:lnTo>
                <a:lnTo>
                  <a:pt x="6040438" y="2133335"/>
                </a:lnTo>
                <a:lnTo>
                  <a:pt x="6040173" y="2134923"/>
                </a:lnTo>
                <a:lnTo>
                  <a:pt x="6040702" y="2136510"/>
                </a:lnTo>
                <a:lnTo>
                  <a:pt x="6041231" y="2138627"/>
                </a:lnTo>
                <a:lnTo>
                  <a:pt x="6042819" y="2140479"/>
                </a:lnTo>
                <a:lnTo>
                  <a:pt x="6044671" y="2142860"/>
                </a:lnTo>
                <a:lnTo>
                  <a:pt x="6047316" y="2145241"/>
                </a:lnTo>
                <a:lnTo>
                  <a:pt x="6050227" y="2148152"/>
                </a:lnTo>
                <a:lnTo>
                  <a:pt x="6053931" y="2151062"/>
                </a:lnTo>
                <a:lnTo>
                  <a:pt x="6078008" y="2160587"/>
                </a:lnTo>
                <a:lnTo>
                  <a:pt x="6094677" y="2161381"/>
                </a:lnTo>
                <a:lnTo>
                  <a:pt x="6103144" y="2161646"/>
                </a:lnTo>
                <a:lnTo>
                  <a:pt x="6111610" y="2162175"/>
                </a:lnTo>
                <a:lnTo>
                  <a:pt x="6116902" y="2162969"/>
                </a:lnTo>
                <a:lnTo>
                  <a:pt x="6122194" y="2163762"/>
                </a:lnTo>
                <a:lnTo>
                  <a:pt x="6132777" y="2165879"/>
                </a:lnTo>
                <a:lnTo>
                  <a:pt x="6117166" y="2187839"/>
                </a:lnTo>
                <a:lnTo>
                  <a:pt x="6141244" y="2200804"/>
                </a:lnTo>
                <a:lnTo>
                  <a:pt x="6140979" y="2201333"/>
                </a:lnTo>
                <a:lnTo>
                  <a:pt x="6154738" y="2205566"/>
                </a:lnTo>
                <a:lnTo>
                  <a:pt x="6166908" y="2209535"/>
                </a:lnTo>
                <a:lnTo>
                  <a:pt x="6177756" y="2213239"/>
                </a:lnTo>
                <a:lnTo>
                  <a:pt x="6186752" y="2216944"/>
                </a:lnTo>
                <a:lnTo>
                  <a:pt x="6190721" y="2218795"/>
                </a:lnTo>
                <a:lnTo>
                  <a:pt x="6194425" y="2220648"/>
                </a:lnTo>
                <a:lnTo>
                  <a:pt x="6197336" y="2222764"/>
                </a:lnTo>
                <a:lnTo>
                  <a:pt x="6200510" y="2224616"/>
                </a:lnTo>
                <a:lnTo>
                  <a:pt x="6202892" y="2226733"/>
                </a:lnTo>
                <a:lnTo>
                  <a:pt x="6205008" y="2228586"/>
                </a:lnTo>
                <a:lnTo>
                  <a:pt x="6206860" y="2230967"/>
                </a:lnTo>
                <a:lnTo>
                  <a:pt x="6208448" y="2233083"/>
                </a:lnTo>
                <a:lnTo>
                  <a:pt x="6209771" y="2235993"/>
                </a:lnTo>
                <a:lnTo>
                  <a:pt x="6210564" y="2238375"/>
                </a:lnTo>
                <a:lnTo>
                  <a:pt x="6211094" y="2241285"/>
                </a:lnTo>
                <a:lnTo>
                  <a:pt x="6211623" y="2244196"/>
                </a:lnTo>
                <a:lnTo>
                  <a:pt x="6211623" y="2247371"/>
                </a:lnTo>
                <a:lnTo>
                  <a:pt x="6211623" y="2250810"/>
                </a:lnTo>
                <a:lnTo>
                  <a:pt x="6210829" y="2254249"/>
                </a:lnTo>
                <a:lnTo>
                  <a:pt x="6210300" y="2258483"/>
                </a:lnTo>
                <a:lnTo>
                  <a:pt x="6208448" y="2266949"/>
                </a:lnTo>
                <a:lnTo>
                  <a:pt x="6205273" y="2276739"/>
                </a:lnTo>
                <a:lnTo>
                  <a:pt x="6201569" y="2287852"/>
                </a:lnTo>
                <a:lnTo>
                  <a:pt x="6197336" y="2300023"/>
                </a:lnTo>
                <a:lnTo>
                  <a:pt x="6198394" y="2304785"/>
                </a:lnTo>
                <a:lnTo>
                  <a:pt x="6199716" y="2309018"/>
                </a:lnTo>
                <a:lnTo>
                  <a:pt x="6201569" y="2313252"/>
                </a:lnTo>
                <a:lnTo>
                  <a:pt x="6203950" y="2316956"/>
                </a:lnTo>
                <a:lnTo>
                  <a:pt x="6206331" y="2320660"/>
                </a:lnTo>
                <a:lnTo>
                  <a:pt x="6208712" y="2324365"/>
                </a:lnTo>
                <a:lnTo>
                  <a:pt x="6214534" y="2331243"/>
                </a:lnTo>
                <a:lnTo>
                  <a:pt x="6220619" y="2337594"/>
                </a:lnTo>
                <a:lnTo>
                  <a:pt x="6226440" y="2344473"/>
                </a:lnTo>
                <a:lnTo>
                  <a:pt x="6229350" y="2347647"/>
                </a:lnTo>
                <a:lnTo>
                  <a:pt x="6231731" y="2351352"/>
                </a:lnTo>
                <a:lnTo>
                  <a:pt x="6233848" y="2355055"/>
                </a:lnTo>
                <a:lnTo>
                  <a:pt x="6235700" y="2359289"/>
                </a:lnTo>
                <a:lnTo>
                  <a:pt x="6238346" y="2364051"/>
                </a:lnTo>
                <a:lnTo>
                  <a:pt x="6240198" y="2368550"/>
                </a:lnTo>
                <a:lnTo>
                  <a:pt x="6243638" y="2377810"/>
                </a:lnTo>
                <a:lnTo>
                  <a:pt x="6246548" y="2387335"/>
                </a:lnTo>
                <a:lnTo>
                  <a:pt x="6248400" y="2396595"/>
                </a:lnTo>
                <a:lnTo>
                  <a:pt x="6249988" y="2405856"/>
                </a:lnTo>
                <a:lnTo>
                  <a:pt x="6250516" y="2415116"/>
                </a:lnTo>
                <a:lnTo>
                  <a:pt x="6250516" y="2423583"/>
                </a:lnTo>
                <a:lnTo>
                  <a:pt x="6249723" y="2432314"/>
                </a:lnTo>
                <a:lnTo>
                  <a:pt x="6248929" y="2436283"/>
                </a:lnTo>
                <a:lnTo>
                  <a:pt x="6248136" y="2440252"/>
                </a:lnTo>
                <a:lnTo>
                  <a:pt x="6247077" y="2444220"/>
                </a:lnTo>
                <a:lnTo>
                  <a:pt x="6246284" y="2447925"/>
                </a:lnTo>
                <a:lnTo>
                  <a:pt x="6244696" y="2451628"/>
                </a:lnTo>
                <a:lnTo>
                  <a:pt x="6243373" y="2454804"/>
                </a:lnTo>
                <a:lnTo>
                  <a:pt x="6241521" y="2458243"/>
                </a:lnTo>
                <a:lnTo>
                  <a:pt x="6240198" y="2461418"/>
                </a:lnTo>
                <a:lnTo>
                  <a:pt x="6237816" y="2464329"/>
                </a:lnTo>
                <a:lnTo>
                  <a:pt x="6235700" y="2467239"/>
                </a:lnTo>
                <a:lnTo>
                  <a:pt x="6233584" y="2469620"/>
                </a:lnTo>
                <a:lnTo>
                  <a:pt x="6231202" y="2472002"/>
                </a:lnTo>
                <a:lnTo>
                  <a:pt x="6228821" y="2474383"/>
                </a:lnTo>
                <a:lnTo>
                  <a:pt x="6225910" y="2476500"/>
                </a:lnTo>
                <a:lnTo>
                  <a:pt x="6223264" y="2478352"/>
                </a:lnTo>
                <a:lnTo>
                  <a:pt x="6220090" y="2479675"/>
                </a:lnTo>
                <a:lnTo>
                  <a:pt x="6203421" y="2492375"/>
                </a:lnTo>
                <a:lnTo>
                  <a:pt x="6201040" y="2495815"/>
                </a:lnTo>
                <a:lnTo>
                  <a:pt x="6198923" y="2498724"/>
                </a:lnTo>
                <a:lnTo>
                  <a:pt x="6196806" y="2501900"/>
                </a:lnTo>
                <a:lnTo>
                  <a:pt x="6194954" y="2505339"/>
                </a:lnTo>
                <a:lnTo>
                  <a:pt x="6191779" y="2512483"/>
                </a:lnTo>
                <a:lnTo>
                  <a:pt x="6189134" y="2519362"/>
                </a:lnTo>
                <a:lnTo>
                  <a:pt x="6187016" y="2526506"/>
                </a:lnTo>
                <a:lnTo>
                  <a:pt x="6184900" y="2533914"/>
                </a:lnTo>
                <a:lnTo>
                  <a:pt x="6181460" y="2548996"/>
                </a:lnTo>
                <a:lnTo>
                  <a:pt x="6179608" y="2556669"/>
                </a:lnTo>
                <a:lnTo>
                  <a:pt x="6177756" y="2564077"/>
                </a:lnTo>
                <a:lnTo>
                  <a:pt x="6175640" y="2571220"/>
                </a:lnTo>
                <a:lnTo>
                  <a:pt x="6172729" y="2578629"/>
                </a:lnTo>
                <a:lnTo>
                  <a:pt x="6169819" y="2586038"/>
                </a:lnTo>
                <a:lnTo>
                  <a:pt x="6167966" y="2589477"/>
                </a:lnTo>
                <a:lnTo>
                  <a:pt x="6166114" y="2592917"/>
                </a:lnTo>
                <a:lnTo>
                  <a:pt x="6163998" y="2596091"/>
                </a:lnTo>
                <a:lnTo>
                  <a:pt x="6161352" y="2599531"/>
                </a:lnTo>
                <a:lnTo>
                  <a:pt x="6158706" y="2602970"/>
                </a:lnTo>
                <a:lnTo>
                  <a:pt x="6155796" y="2606146"/>
                </a:lnTo>
                <a:lnTo>
                  <a:pt x="6152621" y="2610114"/>
                </a:lnTo>
                <a:lnTo>
                  <a:pt x="6150504" y="2613289"/>
                </a:lnTo>
                <a:lnTo>
                  <a:pt x="6149710" y="2614876"/>
                </a:lnTo>
                <a:lnTo>
                  <a:pt x="6149181" y="2616465"/>
                </a:lnTo>
                <a:lnTo>
                  <a:pt x="6149181" y="2617788"/>
                </a:lnTo>
                <a:lnTo>
                  <a:pt x="6149181" y="2618845"/>
                </a:lnTo>
                <a:lnTo>
                  <a:pt x="6149181" y="2620168"/>
                </a:lnTo>
                <a:lnTo>
                  <a:pt x="6149710" y="2621491"/>
                </a:lnTo>
                <a:lnTo>
                  <a:pt x="6150504" y="2622285"/>
                </a:lnTo>
                <a:lnTo>
                  <a:pt x="6151034" y="2623344"/>
                </a:lnTo>
                <a:lnTo>
                  <a:pt x="6152886" y="2624667"/>
                </a:lnTo>
                <a:lnTo>
                  <a:pt x="6155531" y="2626254"/>
                </a:lnTo>
                <a:lnTo>
                  <a:pt x="6158442" y="2627312"/>
                </a:lnTo>
                <a:lnTo>
                  <a:pt x="6161881" y="2628106"/>
                </a:lnTo>
                <a:lnTo>
                  <a:pt x="6165321" y="2628635"/>
                </a:lnTo>
                <a:lnTo>
                  <a:pt x="6169025" y="2629164"/>
                </a:lnTo>
                <a:lnTo>
                  <a:pt x="6176698" y="2629429"/>
                </a:lnTo>
                <a:lnTo>
                  <a:pt x="6184106" y="2629164"/>
                </a:lnTo>
                <a:lnTo>
                  <a:pt x="6182519" y="2631810"/>
                </a:lnTo>
                <a:lnTo>
                  <a:pt x="6181196" y="2634191"/>
                </a:lnTo>
                <a:lnTo>
                  <a:pt x="6179344" y="2636837"/>
                </a:lnTo>
                <a:lnTo>
                  <a:pt x="6177492" y="2639219"/>
                </a:lnTo>
                <a:lnTo>
                  <a:pt x="6172994" y="2643716"/>
                </a:lnTo>
                <a:lnTo>
                  <a:pt x="6168231" y="2648214"/>
                </a:lnTo>
                <a:lnTo>
                  <a:pt x="6158706" y="2656151"/>
                </a:lnTo>
                <a:lnTo>
                  <a:pt x="6153679" y="2660120"/>
                </a:lnTo>
                <a:lnTo>
                  <a:pt x="6149446" y="2664089"/>
                </a:lnTo>
                <a:lnTo>
                  <a:pt x="6145477" y="2668323"/>
                </a:lnTo>
                <a:lnTo>
                  <a:pt x="6143890" y="2670969"/>
                </a:lnTo>
                <a:lnTo>
                  <a:pt x="6142302" y="2673085"/>
                </a:lnTo>
                <a:lnTo>
                  <a:pt x="6141244" y="2675466"/>
                </a:lnTo>
                <a:lnTo>
                  <a:pt x="6139921" y="2677848"/>
                </a:lnTo>
                <a:lnTo>
                  <a:pt x="6139392" y="2680229"/>
                </a:lnTo>
                <a:lnTo>
                  <a:pt x="6138598" y="2683139"/>
                </a:lnTo>
                <a:lnTo>
                  <a:pt x="6138334" y="2685785"/>
                </a:lnTo>
                <a:lnTo>
                  <a:pt x="6138598" y="2688960"/>
                </a:lnTo>
                <a:lnTo>
                  <a:pt x="6139127" y="2692135"/>
                </a:lnTo>
                <a:lnTo>
                  <a:pt x="6139921" y="2695310"/>
                </a:lnTo>
                <a:lnTo>
                  <a:pt x="6141244" y="2698750"/>
                </a:lnTo>
                <a:lnTo>
                  <a:pt x="6142831" y="2702454"/>
                </a:lnTo>
                <a:lnTo>
                  <a:pt x="6144948" y="2706423"/>
                </a:lnTo>
                <a:lnTo>
                  <a:pt x="6147329" y="2710391"/>
                </a:lnTo>
                <a:lnTo>
                  <a:pt x="6163998" y="2712508"/>
                </a:lnTo>
                <a:lnTo>
                  <a:pt x="6169025" y="2710391"/>
                </a:lnTo>
                <a:lnTo>
                  <a:pt x="6174052" y="2709332"/>
                </a:lnTo>
                <a:lnTo>
                  <a:pt x="6178550" y="2708539"/>
                </a:lnTo>
                <a:lnTo>
                  <a:pt x="6183048" y="2708539"/>
                </a:lnTo>
                <a:lnTo>
                  <a:pt x="6187281" y="2709598"/>
                </a:lnTo>
                <a:lnTo>
                  <a:pt x="6191250" y="2710656"/>
                </a:lnTo>
                <a:lnTo>
                  <a:pt x="6194954" y="2712244"/>
                </a:lnTo>
                <a:lnTo>
                  <a:pt x="6198923" y="2714095"/>
                </a:lnTo>
                <a:lnTo>
                  <a:pt x="6202627" y="2716476"/>
                </a:lnTo>
                <a:lnTo>
                  <a:pt x="6206066" y="2719122"/>
                </a:lnTo>
                <a:lnTo>
                  <a:pt x="6212946" y="2724678"/>
                </a:lnTo>
                <a:lnTo>
                  <a:pt x="6220090" y="2729706"/>
                </a:lnTo>
                <a:lnTo>
                  <a:pt x="6223529" y="2732352"/>
                </a:lnTo>
                <a:lnTo>
                  <a:pt x="6227234" y="2734468"/>
                </a:lnTo>
                <a:lnTo>
                  <a:pt x="6228821" y="2734733"/>
                </a:lnTo>
                <a:lnTo>
                  <a:pt x="6230144" y="2734997"/>
                </a:lnTo>
                <a:lnTo>
                  <a:pt x="6231731" y="2734997"/>
                </a:lnTo>
                <a:lnTo>
                  <a:pt x="6233054" y="2734733"/>
                </a:lnTo>
                <a:lnTo>
                  <a:pt x="6235700" y="2733410"/>
                </a:lnTo>
                <a:lnTo>
                  <a:pt x="6238346" y="2732087"/>
                </a:lnTo>
                <a:lnTo>
                  <a:pt x="6233319" y="2732881"/>
                </a:lnTo>
                <a:lnTo>
                  <a:pt x="6227234" y="2734468"/>
                </a:lnTo>
                <a:lnTo>
                  <a:pt x="6231731" y="2732352"/>
                </a:lnTo>
                <a:lnTo>
                  <a:pt x="6235964" y="2730235"/>
                </a:lnTo>
                <a:lnTo>
                  <a:pt x="6240462" y="2727589"/>
                </a:lnTo>
                <a:lnTo>
                  <a:pt x="6244431" y="2724943"/>
                </a:lnTo>
                <a:lnTo>
                  <a:pt x="6252104" y="2719387"/>
                </a:lnTo>
                <a:lnTo>
                  <a:pt x="6259777" y="2713302"/>
                </a:lnTo>
                <a:lnTo>
                  <a:pt x="6266921" y="2706687"/>
                </a:lnTo>
                <a:lnTo>
                  <a:pt x="6273800" y="2700073"/>
                </a:lnTo>
                <a:lnTo>
                  <a:pt x="6287558" y="2686314"/>
                </a:lnTo>
                <a:lnTo>
                  <a:pt x="6294438" y="2679170"/>
                </a:lnTo>
                <a:lnTo>
                  <a:pt x="6301581" y="2672292"/>
                </a:lnTo>
                <a:lnTo>
                  <a:pt x="6308990" y="2665941"/>
                </a:lnTo>
                <a:lnTo>
                  <a:pt x="6316662" y="2659856"/>
                </a:lnTo>
                <a:lnTo>
                  <a:pt x="6324600" y="2654299"/>
                </a:lnTo>
                <a:lnTo>
                  <a:pt x="6328834" y="2651918"/>
                </a:lnTo>
                <a:lnTo>
                  <a:pt x="6333066" y="2649272"/>
                </a:lnTo>
                <a:lnTo>
                  <a:pt x="6337564" y="2647156"/>
                </a:lnTo>
                <a:lnTo>
                  <a:pt x="6342062" y="2645039"/>
                </a:lnTo>
                <a:lnTo>
                  <a:pt x="6347090" y="2643187"/>
                </a:lnTo>
                <a:lnTo>
                  <a:pt x="6351852" y="2641599"/>
                </a:lnTo>
                <a:lnTo>
                  <a:pt x="6347619" y="2650860"/>
                </a:lnTo>
                <a:lnTo>
                  <a:pt x="6343386" y="2660120"/>
                </a:lnTo>
                <a:lnTo>
                  <a:pt x="6338623" y="2668587"/>
                </a:lnTo>
                <a:lnTo>
                  <a:pt x="6333860" y="2677583"/>
                </a:lnTo>
                <a:lnTo>
                  <a:pt x="6328569" y="2685785"/>
                </a:lnTo>
                <a:lnTo>
                  <a:pt x="6323012" y="2694251"/>
                </a:lnTo>
                <a:lnTo>
                  <a:pt x="6317192" y="2701925"/>
                </a:lnTo>
                <a:lnTo>
                  <a:pt x="6311106" y="2709598"/>
                </a:lnTo>
                <a:lnTo>
                  <a:pt x="6304492" y="2717005"/>
                </a:lnTo>
                <a:lnTo>
                  <a:pt x="6298142" y="2724150"/>
                </a:lnTo>
                <a:lnTo>
                  <a:pt x="6290998" y="2731029"/>
                </a:lnTo>
                <a:lnTo>
                  <a:pt x="6283325" y="2737379"/>
                </a:lnTo>
                <a:lnTo>
                  <a:pt x="6275652" y="2743729"/>
                </a:lnTo>
                <a:lnTo>
                  <a:pt x="6267450" y="2749549"/>
                </a:lnTo>
                <a:lnTo>
                  <a:pt x="6258719" y="2755370"/>
                </a:lnTo>
                <a:lnTo>
                  <a:pt x="6249988" y="2760397"/>
                </a:lnTo>
                <a:lnTo>
                  <a:pt x="6256602" y="2764895"/>
                </a:lnTo>
                <a:lnTo>
                  <a:pt x="6262688" y="2769129"/>
                </a:lnTo>
                <a:lnTo>
                  <a:pt x="6269038" y="2773627"/>
                </a:lnTo>
                <a:lnTo>
                  <a:pt x="6274858" y="2778389"/>
                </a:lnTo>
                <a:lnTo>
                  <a:pt x="6280414" y="2783152"/>
                </a:lnTo>
                <a:lnTo>
                  <a:pt x="6285971" y="2787914"/>
                </a:lnTo>
                <a:lnTo>
                  <a:pt x="6290998" y="2793206"/>
                </a:lnTo>
                <a:lnTo>
                  <a:pt x="6296025" y="2797968"/>
                </a:lnTo>
                <a:lnTo>
                  <a:pt x="6300523" y="2803260"/>
                </a:lnTo>
                <a:lnTo>
                  <a:pt x="6304756" y="2808816"/>
                </a:lnTo>
                <a:lnTo>
                  <a:pt x="6309254" y="2813843"/>
                </a:lnTo>
                <a:lnTo>
                  <a:pt x="6313223" y="2819400"/>
                </a:lnTo>
                <a:lnTo>
                  <a:pt x="6316927" y="2825220"/>
                </a:lnTo>
                <a:lnTo>
                  <a:pt x="6320366" y="2831041"/>
                </a:lnTo>
                <a:lnTo>
                  <a:pt x="6323542" y="2837126"/>
                </a:lnTo>
                <a:lnTo>
                  <a:pt x="6326716" y="2842948"/>
                </a:lnTo>
                <a:lnTo>
                  <a:pt x="6329362" y="2849033"/>
                </a:lnTo>
                <a:lnTo>
                  <a:pt x="6332008" y="2855383"/>
                </a:lnTo>
                <a:lnTo>
                  <a:pt x="6334390" y="2861468"/>
                </a:lnTo>
                <a:lnTo>
                  <a:pt x="6336506" y="2868083"/>
                </a:lnTo>
                <a:lnTo>
                  <a:pt x="6338358" y="2874697"/>
                </a:lnTo>
                <a:lnTo>
                  <a:pt x="6339946" y="2881577"/>
                </a:lnTo>
                <a:lnTo>
                  <a:pt x="6341534" y="2888191"/>
                </a:lnTo>
                <a:lnTo>
                  <a:pt x="6342327" y="2895071"/>
                </a:lnTo>
                <a:lnTo>
                  <a:pt x="6343386" y="2902214"/>
                </a:lnTo>
                <a:lnTo>
                  <a:pt x="6344179" y="2909093"/>
                </a:lnTo>
                <a:lnTo>
                  <a:pt x="6344444" y="2916502"/>
                </a:lnTo>
                <a:lnTo>
                  <a:pt x="6344708" y="2923910"/>
                </a:lnTo>
                <a:lnTo>
                  <a:pt x="6344708" y="2931318"/>
                </a:lnTo>
                <a:lnTo>
                  <a:pt x="6344708" y="2938991"/>
                </a:lnTo>
                <a:lnTo>
                  <a:pt x="6344179" y="2946664"/>
                </a:lnTo>
                <a:lnTo>
                  <a:pt x="6343650" y="2954337"/>
                </a:lnTo>
                <a:lnTo>
                  <a:pt x="6343650" y="2955925"/>
                </a:lnTo>
                <a:lnTo>
                  <a:pt x="6343650" y="2956983"/>
                </a:lnTo>
                <a:lnTo>
                  <a:pt x="6344179" y="2958306"/>
                </a:lnTo>
                <a:lnTo>
                  <a:pt x="6344444" y="2959364"/>
                </a:lnTo>
                <a:lnTo>
                  <a:pt x="6345502" y="2960158"/>
                </a:lnTo>
                <a:lnTo>
                  <a:pt x="6346296" y="2960952"/>
                </a:lnTo>
                <a:lnTo>
                  <a:pt x="6347354" y="2961745"/>
                </a:lnTo>
                <a:lnTo>
                  <a:pt x="6348412" y="2962274"/>
                </a:lnTo>
                <a:lnTo>
                  <a:pt x="6362436" y="2969154"/>
                </a:lnTo>
                <a:lnTo>
                  <a:pt x="6374077" y="2975239"/>
                </a:lnTo>
                <a:lnTo>
                  <a:pt x="6384131" y="2981060"/>
                </a:lnTo>
                <a:lnTo>
                  <a:pt x="6392334" y="2986087"/>
                </a:lnTo>
                <a:lnTo>
                  <a:pt x="6395773" y="2988469"/>
                </a:lnTo>
                <a:lnTo>
                  <a:pt x="6398948" y="2990850"/>
                </a:lnTo>
                <a:lnTo>
                  <a:pt x="6401594" y="2993231"/>
                </a:lnTo>
                <a:lnTo>
                  <a:pt x="6403710" y="2995877"/>
                </a:lnTo>
                <a:lnTo>
                  <a:pt x="6405562" y="2997994"/>
                </a:lnTo>
                <a:lnTo>
                  <a:pt x="6407150" y="3000375"/>
                </a:lnTo>
                <a:lnTo>
                  <a:pt x="6408208" y="3002491"/>
                </a:lnTo>
                <a:lnTo>
                  <a:pt x="6408738" y="3004873"/>
                </a:lnTo>
                <a:lnTo>
                  <a:pt x="6409002" y="3007518"/>
                </a:lnTo>
                <a:lnTo>
                  <a:pt x="6408738" y="3009900"/>
                </a:lnTo>
                <a:lnTo>
                  <a:pt x="6408208" y="3012281"/>
                </a:lnTo>
                <a:lnTo>
                  <a:pt x="6407150" y="3015192"/>
                </a:lnTo>
                <a:lnTo>
                  <a:pt x="6405562" y="3017573"/>
                </a:lnTo>
                <a:lnTo>
                  <a:pt x="6403710" y="3020748"/>
                </a:lnTo>
                <a:lnTo>
                  <a:pt x="6401329" y="3023394"/>
                </a:lnTo>
                <a:lnTo>
                  <a:pt x="6398948" y="3026833"/>
                </a:lnTo>
                <a:lnTo>
                  <a:pt x="6392334" y="3033447"/>
                </a:lnTo>
                <a:lnTo>
                  <a:pt x="6384131" y="3040856"/>
                </a:lnTo>
                <a:lnTo>
                  <a:pt x="6374606" y="3049323"/>
                </a:lnTo>
                <a:lnTo>
                  <a:pt x="6363494" y="3058848"/>
                </a:lnTo>
                <a:lnTo>
                  <a:pt x="6351588" y="3068901"/>
                </a:lnTo>
                <a:lnTo>
                  <a:pt x="6340210" y="3079750"/>
                </a:lnTo>
                <a:lnTo>
                  <a:pt x="6334654" y="3084777"/>
                </a:lnTo>
                <a:lnTo>
                  <a:pt x="6329362" y="3090333"/>
                </a:lnTo>
                <a:lnTo>
                  <a:pt x="6324600" y="3096154"/>
                </a:lnTo>
                <a:lnTo>
                  <a:pt x="6319573" y="3101975"/>
                </a:lnTo>
                <a:lnTo>
                  <a:pt x="6315075" y="3107796"/>
                </a:lnTo>
                <a:lnTo>
                  <a:pt x="6310842" y="3114145"/>
                </a:lnTo>
                <a:lnTo>
                  <a:pt x="6306608" y="3120495"/>
                </a:lnTo>
                <a:lnTo>
                  <a:pt x="6302640" y="3126845"/>
                </a:lnTo>
                <a:lnTo>
                  <a:pt x="6299464" y="3133725"/>
                </a:lnTo>
                <a:lnTo>
                  <a:pt x="6296025" y="3140868"/>
                </a:lnTo>
                <a:lnTo>
                  <a:pt x="6293114" y="3148012"/>
                </a:lnTo>
                <a:lnTo>
                  <a:pt x="6290734" y="3155685"/>
                </a:lnTo>
                <a:lnTo>
                  <a:pt x="6286500" y="3154891"/>
                </a:lnTo>
                <a:lnTo>
                  <a:pt x="6286236" y="3154891"/>
                </a:lnTo>
                <a:lnTo>
                  <a:pt x="6290734" y="3155685"/>
                </a:lnTo>
                <a:lnTo>
                  <a:pt x="6287029" y="3163358"/>
                </a:lnTo>
                <a:lnTo>
                  <a:pt x="6283325" y="3170766"/>
                </a:lnTo>
                <a:lnTo>
                  <a:pt x="6275652" y="3185847"/>
                </a:lnTo>
                <a:lnTo>
                  <a:pt x="6267714" y="3200929"/>
                </a:lnTo>
                <a:lnTo>
                  <a:pt x="6264010" y="3208602"/>
                </a:lnTo>
                <a:lnTo>
                  <a:pt x="6260571" y="3216274"/>
                </a:lnTo>
                <a:lnTo>
                  <a:pt x="6257660" y="3223947"/>
                </a:lnTo>
                <a:lnTo>
                  <a:pt x="6254486" y="3231885"/>
                </a:lnTo>
                <a:lnTo>
                  <a:pt x="6252369" y="3240087"/>
                </a:lnTo>
                <a:lnTo>
                  <a:pt x="6250516" y="3248289"/>
                </a:lnTo>
                <a:lnTo>
                  <a:pt x="6249194" y="3256491"/>
                </a:lnTo>
                <a:lnTo>
                  <a:pt x="6248929" y="3260725"/>
                </a:lnTo>
                <a:lnTo>
                  <a:pt x="6248664" y="3265222"/>
                </a:lnTo>
                <a:lnTo>
                  <a:pt x="6248929" y="3269456"/>
                </a:lnTo>
                <a:lnTo>
                  <a:pt x="6248929" y="3273953"/>
                </a:lnTo>
                <a:lnTo>
                  <a:pt x="6249723" y="3278451"/>
                </a:lnTo>
                <a:lnTo>
                  <a:pt x="6250252" y="3282950"/>
                </a:lnTo>
                <a:lnTo>
                  <a:pt x="6242844" y="3282155"/>
                </a:lnTo>
                <a:lnTo>
                  <a:pt x="6243108" y="3282950"/>
                </a:lnTo>
                <a:lnTo>
                  <a:pt x="6250252" y="3283213"/>
                </a:lnTo>
                <a:lnTo>
                  <a:pt x="6253956" y="3286918"/>
                </a:lnTo>
                <a:lnTo>
                  <a:pt x="6256602" y="3290623"/>
                </a:lnTo>
                <a:lnTo>
                  <a:pt x="6259248" y="3294591"/>
                </a:lnTo>
                <a:lnTo>
                  <a:pt x="6260571" y="3298560"/>
                </a:lnTo>
                <a:lnTo>
                  <a:pt x="6261894" y="3302529"/>
                </a:lnTo>
                <a:lnTo>
                  <a:pt x="6262423" y="3306497"/>
                </a:lnTo>
                <a:lnTo>
                  <a:pt x="6262688" y="3310995"/>
                </a:lnTo>
                <a:lnTo>
                  <a:pt x="6262688" y="3315228"/>
                </a:lnTo>
                <a:lnTo>
                  <a:pt x="6262423" y="3319462"/>
                </a:lnTo>
                <a:lnTo>
                  <a:pt x="6262158" y="3323430"/>
                </a:lnTo>
                <a:lnTo>
                  <a:pt x="6260836" y="3332161"/>
                </a:lnTo>
                <a:lnTo>
                  <a:pt x="6259777" y="3340629"/>
                </a:lnTo>
                <a:lnTo>
                  <a:pt x="6259248" y="3345126"/>
                </a:lnTo>
                <a:lnTo>
                  <a:pt x="6258719" y="3349361"/>
                </a:lnTo>
                <a:lnTo>
                  <a:pt x="6258190" y="3351211"/>
                </a:lnTo>
                <a:lnTo>
                  <a:pt x="6257925" y="3353064"/>
                </a:lnTo>
                <a:lnTo>
                  <a:pt x="6257660" y="3354916"/>
                </a:lnTo>
                <a:lnTo>
                  <a:pt x="6257660" y="3356768"/>
                </a:lnTo>
                <a:lnTo>
                  <a:pt x="6258190" y="3359679"/>
                </a:lnTo>
                <a:lnTo>
                  <a:pt x="6259248" y="3362854"/>
                </a:lnTo>
                <a:lnTo>
                  <a:pt x="6260571" y="3365763"/>
                </a:lnTo>
                <a:lnTo>
                  <a:pt x="6262423" y="3368674"/>
                </a:lnTo>
                <a:lnTo>
                  <a:pt x="6266392" y="3374231"/>
                </a:lnTo>
                <a:lnTo>
                  <a:pt x="6269302" y="3377670"/>
                </a:lnTo>
                <a:lnTo>
                  <a:pt x="6271684" y="3380580"/>
                </a:lnTo>
                <a:lnTo>
                  <a:pt x="6273800" y="3383755"/>
                </a:lnTo>
                <a:lnTo>
                  <a:pt x="6275388" y="3386137"/>
                </a:lnTo>
                <a:lnTo>
                  <a:pt x="6276446" y="3388519"/>
                </a:lnTo>
                <a:lnTo>
                  <a:pt x="6277240" y="3391164"/>
                </a:lnTo>
                <a:lnTo>
                  <a:pt x="6277504" y="3393281"/>
                </a:lnTo>
                <a:lnTo>
                  <a:pt x="6277769" y="3395132"/>
                </a:lnTo>
                <a:lnTo>
                  <a:pt x="6277504" y="3396720"/>
                </a:lnTo>
                <a:lnTo>
                  <a:pt x="6276975" y="3398307"/>
                </a:lnTo>
                <a:lnTo>
                  <a:pt x="6276446" y="3399630"/>
                </a:lnTo>
                <a:lnTo>
                  <a:pt x="6275123" y="3401218"/>
                </a:lnTo>
                <a:lnTo>
                  <a:pt x="6273800" y="3402541"/>
                </a:lnTo>
                <a:lnTo>
                  <a:pt x="6272212" y="3403334"/>
                </a:lnTo>
                <a:lnTo>
                  <a:pt x="6269038" y="3405451"/>
                </a:lnTo>
                <a:lnTo>
                  <a:pt x="6265334" y="3407038"/>
                </a:lnTo>
                <a:lnTo>
                  <a:pt x="6260836" y="3408627"/>
                </a:lnTo>
                <a:lnTo>
                  <a:pt x="6252104" y="3411536"/>
                </a:lnTo>
                <a:lnTo>
                  <a:pt x="6248136" y="3413124"/>
                </a:lnTo>
                <a:lnTo>
                  <a:pt x="6244431" y="3414977"/>
                </a:lnTo>
                <a:lnTo>
                  <a:pt x="6241256" y="3417093"/>
                </a:lnTo>
                <a:lnTo>
                  <a:pt x="6240198" y="3418417"/>
                </a:lnTo>
                <a:lnTo>
                  <a:pt x="6238875" y="3419739"/>
                </a:lnTo>
                <a:lnTo>
                  <a:pt x="6238610" y="3422121"/>
                </a:lnTo>
                <a:lnTo>
                  <a:pt x="6238346" y="3424237"/>
                </a:lnTo>
                <a:lnTo>
                  <a:pt x="6237816" y="3426618"/>
                </a:lnTo>
                <a:lnTo>
                  <a:pt x="6237816" y="3429528"/>
                </a:lnTo>
                <a:lnTo>
                  <a:pt x="6235964" y="3435349"/>
                </a:lnTo>
                <a:lnTo>
                  <a:pt x="6234642" y="3440905"/>
                </a:lnTo>
                <a:lnTo>
                  <a:pt x="6233319" y="3445403"/>
                </a:lnTo>
                <a:lnTo>
                  <a:pt x="6232790" y="3449636"/>
                </a:lnTo>
                <a:lnTo>
                  <a:pt x="6231996" y="3453605"/>
                </a:lnTo>
                <a:lnTo>
                  <a:pt x="6231731" y="3457045"/>
                </a:lnTo>
                <a:lnTo>
                  <a:pt x="6231996" y="3460220"/>
                </a:lnTo>
                <a:lnTo>
                  <a:pt x="6232525" y="3462866"/>
                </a:lnTo>
                <a:lnTo>
                  <a:pt x="6233319" y="3464982"/>
                </a:lnTo>
                <a:lnTo>
                  <a:pt x="6234112" y="3466834"/>
                </a:lnTo>
                <a:lnTo>
                  <a:pt x="6235436" y="3468422"/>
                </a:lnTo>
                <a:lnTo>
                  <a:pt x="6237023" y="3469745"/>
                </a:lnTo>
                <a:lnTo>
                  <a:pt x="6238610" y="3470538"/>
                </a:lnTo>
                <a:lnTo>
                  <a:pt x="6240462" y="3471597"/>
                </a:lnTo>
                <a:lnTo>
                  <a:pt x="6242579" y="3471861"/>
                </a:lnTo>
                <a:lnTo>
                  <a:pt x="6244960" y="3472126"/>
                </a:lnTo>
                <a:lnTo>
                  <a:pt x="6247342" y="3472126"/>
                </a:lnTo>
                <a:lnTo>
                  <a:pt x="6249988" y="3471861"/>
                </a:lnTo>
                <a:lnTo>
                  <a:pt x="6255544" y="3470803"/>
                </a:lnTo>
                <a:lnTo>
                  <a:pt x="6261629" y="3469745"/>
                </a:lnTo>
                <a:lnTo>
                  <a:pt x="6267979" y="3467893"/>
                </a:lnTo>
                <a:lnTo>
                  <a:pt x="6281473" y="3464188"/>
                </a:lnTo>
                <a:lnTo>
                  <a:pt x="6288352" y="3462336"/>
                </a:lnTo>
                <a:lnTo>
                  <a:pt x="6294966" y="3461013"/>
                </a:lnTo>
                <a:lnTo>
                  <a:pt x="6288881" y="3464188"/>
                </a:lnTo>
                <a:lnTo>
                  <a:pt x="6283325" y="3467363"/>
                </a:lnTo>
                <a:lnTo>
                  <a:pt x="6278562" y="3470274"/>
                </a:lnTo>
                <a:lnTo>
                  <a:pt x="6273800" y="3473449"/>
                </a:lnTo>
                <a:lnTo>
                  <a:pt x="6269831" y="3476359"/>
                </a:lnTo>
                <a:lnTo>
                  <a:pt x="6266392" y="3479534"/>
                </a:lnTo>
                <a:lnTo>
                  <a:pt x="6263481" y="3482709"/>
                </a:lnTo>
                <a:lnTo>
                  <a:pt x="6260836" y="3485355"/>
                </a:lnTo>
                <a:lnTo>
                  <a:pt x="6258719" y="3488530"/>
                </a:lnTo>
                <a:lnTo>
                  <a:pt x="6256866" y="3491441"/>
                </a:lnTo>
                <a:lnTo>
                  <a:pt x="6255808" y="3494351"/>
                </a:lnTo>
                <a:lnTo>
                  <a:pt x="6254750" y="3497261"/>
                </a:lnTo>
                <a:lnTo>
                  <a:pt x="6254221" y="3500172"/>
                </a:lnTo>
                <a:lnTo>
                  <a:pt x="6253956" y="3503082"/>
                </a:lnTo>
                <a:lnTo>
                  <a:pt x="6253956" y="3505993"/>
                </a:lnTo>
                <a:lnTo>
                  <a:pt x="6254221" y="3508903"/>
                </a:lnTo>
                <a:lnTo>
                  <a:pt x="6254750" y="3511813"/>
                </a:lnTo>
                <a:lnTo>
                  <a:pt x="6255808" y="3514724"/>
                </a:lnTo>
                <a:lnTo>
                  <a:pt x="6256866" y="3517634"/>
                </a:lnTo>
                <a:lnTo>
                  <a:pt x="6258454" y="3520280"/>
                </a:lnTo>
                <a:lnTo>
                  <a:pt x="6261894" y="3526101"/>
                </a:lnTo>
                <a:lnTo>
                  <a:pt x="6265862" y="3531922"/>
                </a:lnTo>
                <a:lnTo>
                  <a:pt x="6270360" y="3538007"/>
                </a:lnTo>
                <a:lnTo>
                  <a:pt x="6275388" y="3543299"/>
                </a:lnTo>
                <a:lnTo>
                  <a:pt x="6286236" y="3555205"/>
                </a:lnTo>
                <a:lnTo>
                  <a:pt x="6289146" y="3558645"/>
                </a:lnTo>
                <a:lnTo>
                  <a:pt x="6291792" y="3562349"/>
                </a:lnTo>
                <a:lnTo>
                  <a:pt x="6293644" y="3566053"/>
                </a:lnTo>
                <a:lnTo>
                  <a:pt x="6294702" y="3569757"/>
                </a:lnTo>
                <a:lnTo>
                  <a:pt x="6295496" y="3573197"/>
                </a:lnTo>
                <a:lnTo>
                  <a:pt x="6295496" y="3576636"/>
                </a:lnTo>
                <a:lnTo>
                  <a:pt x="6294966" y="3580076"/>
                </a:lnTo>
                <a:lnTo>
                  <a:pt x="6294438" y="3583251"/>
                </a:lnTo>
                <a:lnTo>
                  <a:pt x="6293114" y="3586691"/>
                </a:lnTo>
                <a:lnTo>
                  <a:pt x="6292056" y="3590130"/>
                </a:lnTo>
                <a:lnTo>
                  <a:pt x="6290204" y="3593570"/>
                </a:lnTo>
                <a:lnTo>
                  <a:pt x="6288352" y="3596745"/>
                </a:lnTo>
                <a:lnTo>
                  <a:pt x="6283590" y="3603624"/>
                </a:lnTo>
                <a:lnTo>
                  <a:pt x="6278562" y="3610238"/>
                </a:lnTo>
                <a:lnTo>
                  <a:pt x="6273271" y="3617647"/>
                </a:lnTo>
                <a:lnTo>
                  <a:pt x="6271154" y="3621086"/>
                </a:lnTo>
                <a:lnTo>
                  <a:pt x="6269038" y="3624791"/>
                </a:lnTo>
                <a:lnTo>
                  <a:pt x="6267186" y="3628495"/>
                </a:lnTo>
                <a:lnTo>
                  <a:pt x="6265598" y="3631934"/>
                </a:lnTo>
                <a:lnTo>
                  <a:pt x="6265069" y="3635638"/>
                </a:lnTo>
                <a:lnTo>
                  <a:pt x="6264275" y="3638813"/>
                </a:lnTo>
                <a:lnTo>
                  <a:pt x="6265069" y="3641988"/>
                </a:lnTo>
                <a:lnTo>
                  <a:pt x="6265334" y="3643576"/>
                </a:lnTo>
                <a:lnTo>
                  <a:pt x="6265862" y="3645163"/>
                </a:lnTo>
                <a:lnTo>
                  <a:pt x="6266392" y="3646486"/>
                </a:lnTo>
                <a:lnTo>
                  <a:pt x="6267714" y="3648074"/>
                </a:lnTo>
                <a:lnTo>
                  <a:pt x="6269038" y="3649661"/>
                </a:lnTo>
                <a:lnTo>
                  <a:pt x="6270096" y="3650984"/>
                </a:lnTo>
                <a:lnTo>
                  <a:pt x="6271948" y="3652043"/>
                </a:lnTo>
                <a:lnTo>
                  <a:pt x="6273800" y="3653366"/>
                </a:lnTo>
                <a:lnTo>
                  <a:pt x="6278562" y="3655747"/>
                </a:lnTo>
                <a:lnTo>
                  <a:pt x="6284384" y="3657599"/>
                </a:lnTo>
                <a:lnTo>
                  <a:pt x="6291262" y="3659451"/>
                </a:lnTo>
                <a:lnTo>
                  <a:pt x="6295496" y="3660509"/>
                </a:lnTo>
                <a:lnTo>
                  <a:pt x="6298936" y="3661832"/>
                </a:lnTo>
                <a:lnTo>
                  <a:pt x="6302110" y="3663420"/>
                </a:lnTo>
                <a:lnTo>
                  <a:pt x="6304756" y="3665272"/>
                </a:lnTo>
                <a:lnTo>
                  <a:pt x="6306608" y="3667124"/>
                </a:lnTo>
                <a:lnTo>
                  <a:pt x="6308196" y="3669770"/>
                </a:lnTo>
                <a:lnTo>
                  <a:pt x="6309519" y="3671886"/>
                </a:lnTo>
                <a:lnTo>
                  <a:pt x="6310048" y="3674532"/>
                </a:lnTo>
                <a:lnTo>
                  <a:pt x="6310048" y="3676913"/>
                </a:lnTo>
                <a:lnTo>
                  <a:pt x="6310048" y="3680088"/>
                </a:lnTo>
                <a:lnTo>
                  <a:pt x="6309519" y="3682734"/>
                </a:lnTo>
                <a:lnTo>
                  <a:pt x="6308196" y="3685909"/>
                </a:lnTo>
                <a:lnTo>
                  <a:pt x="6307138" y="3689084"/>
                </a:lnTo>
                <a:lnTo>
                  <a:pt x="6305550" y="3691995"/>
                </a:lnTo>
                <a:lnTo>
                  <a:pt x="6303434" y="3695434"/>
                </a:lnTo>
                <a:lnTo>
                  <a:pt x="6301316" y="3698609"/>
                </a:lnTo>
                <a:lnTo>
                  <a:pt x="6298671" y="3701784"/>
                </a:lnTo>
                <a:lnTo>
                  <a:pt x="6296290" y="3705488"/>
                </a:lnTo>
                <a:lnTo>
                  <a:pt x="6291792" y="3712897"/>
                </a:lnTo>
                <a:lnTo>
                  <a:pt x="6289146" y="3716601"/>
                </a:lnTo>
                <a:lnTo>
                  <a:pt x="6286764" y="3720041"/>
                </a:lnTo>
                <a:lnTo>
                  <a:pt x="6284119" y="3722686"/>
                </a:lnTo>
                <a:lnTo>
                  <a:pt x="6280944" y="3725597"/>
                </a:lnTo>
                <a:lnTo>
                  <a:pt x="6269302" y="3734063"/>
                </a:lnTo>
                <a:lnTo>
                  <a:pt x="6258454" y="3743059"/>
                </a:lnTo>
                <a:lnTo>
                  <a:pt x="6247871" y="3752320"/>
                </a:lnTo>
                <a:lnTo>
                  <a:pt x="6237816" y="3761845"/>
                </a:lnTo>
                <a:lnTo>
                  <a:pt x="6228821" y="3771634"/>
                </a:lnTo>
                <a:lnTo>
                  <a:pt x="6224058" y="3776397"/>
                </a:lnTo>
                <a:lnTo>
                  <a:pt x="6219825" y="3781688"/>
                </a:lnTo>
                <a:lnTo>
                  <a:pt x="6215856" y="3786980"/>
                </a:lnTo>
                <a:lnTo>
                  <a:pt x="6211888" y="3792272"/>
                </a:lnTo>
                <a:lnTo>
                  <a:pt x="6208184" y="3797828"/>
                </a:lnTo>
                <a:lnTo>
                  <a:pt x="6204479" y="3803120"/>
                </a:lnTo>
                <a:lnTo>
                  <a:pt x="6201040" y="3808676"/>
                </a:lnTo>
                <a:lnTo>
                  <a:pt x="6198129" y="3814497"/>
                </a:lnTo>
                <a:lnTo>
                  <a:pt x="6195219" y="3820318"/>
                </a:lnTo>
                <a:lnTo>
                  <a:pt x="6192573" y="3826668"/>
                </a:lnTo>
                <a:lnTo>
                  <a:pt x="6189662" y="3832488"/>
                </a:lnTo>
                <a:lnTo>
                  <a:pt x="6187546" y="3838838"/>
                </a:lnTo>
                <a:lnTo>
                  <a:pt x="6185429" y="3844924"/>
                </a:lnTo>
                <a:lnTo>
                  <a:pt x="6183577" y="3851803"/>
                </a:lnTo>
                <a:lnTo>
                  <a:pt x="6181990" y="3858153"/>
                </a:lnTo>
                <a:lnTo>
                  <a:pt x="6180931" y="3865032"/>
                </a:lnTo>
                <a:lnTo>
                  <a:pt x="6179608" y="3871911"/>
                </a:lnTo>
                <a:lnTo>
                  <a:pt x="6178550" y="3879055"/>
                </a:lnTo>
                <a:lnTo>
                  <a:pt x="6178021" y="3886199"/>
                </a:lnTo>
                <a:lnTo>
                  <a:pt x="6177756" y="3893607"/>
                </a:lnTo>
                <a:lnTo>
                  <a:pt x="6177756" y="3901016"/>
                </a:lnTo>
                <a:lnTo>
                  <a:pt x="6178021" y="3908688"/>
                </a:lnTo>
                <a:lnTo>
                  <a:pt x="6177492" y="3923241"/>
                </a:lnTo>
                <a:lnTo>
                  <a:pt x="6178550" y="3927209"/>
                </a:lnTo>
                <a:lnTo>
                  <a:pt x="6180138" y="3931443"/>
                </a:lnTo>
                <a:lnTo>
                  <a:pt x="6183842" y="3939645"/>
                </a:lnTo>
                <a:lnTo>
                  <a:pt x="6187810" y="3948111"/>
                </a:lnTo>
                <a:lnTo>
                  <a:pt x="6189134" y="3952080"/>
                </a:lnTo>
                <a:lnTo>
                  <a:pt x="6190192" y="3955784"/>
                </a:lnTo>
                <a:lnTo>
                  <a:pt x="6190192" y="3958166"/>
                </a:lnTo>
                <a:lnTo>
                  <a:pt x="6190721" y="3959753"/>
                </a:lnTo>
                <a:lnTo>
                  <a:pt x="6190192" y="3961605"/>
                </a:lnTo>
                <a:lnTo>
                  <a:pt x="6189927" y="3963193"/>
                </a:lnTo>
                <a:lnTo>
                  <a:pt x="6189398" y="3965045"/>
                </a:lnTo>
                <a:lnTo>
                  <a:pt x="6188604" y="3966632"/>
                </a:lnTo>
                <a:lnTo>
                  <a:pt x="6187281" y="3968220"/>
                </a:lnTo>
                <a:lnTo>
                  <a:pt x="6185958" y="3969807"/>
                </a:lnTo>
                <a:lnTo>
                  <a:pt x="6184106" y="3971130"/>
                </a:lnTo>
                <a:lnTo>
                  <a:pt x="6181990" y="3972453"/>
                </a:lnTo>
                <a:lnTo>
                  <a:pt x="6179344" y="3973776"/>
                </a:lnTo>
                <a:lnTo>
                  <a:pt x="6176434" y="3974834"/>
                </a:lnTo>
                <a:lnTo>
                  <a:pt x="6172994" y="3975893"/>
                </a:lnTo>
                <a:lnTo>
                  <a:pt x="6169554" y="3976686"/>
                </a:lnTo>
                <a:lnTo>
                  <a:pt x="6165056" y="3977745"/>
                </a:lnTo>
                <a:lnTo>
                  <a:pt x="6160558" y="3978274"/>
                </a:lnTo>
                <a:lnTo>
                  <a:pt x="6158177" y="3978803"/>
                </a:lnTo>
                <a:lnTo>
                  <a:pt x="6155796" y="3979597"/>
                </a:lnTo>
                <a:lnTo>
                  <a:pt x="6154208" y="3980391"/>
                </a:lnTo>
                <a:lnTo>
                  <a:pt x="6152356" y="3981449"/>
                </a:lnTo>
                <a:lnTo>
                  <a:pt x="6150769" y="3982507"/>
                </a:lnTo>
                <a:lnTo>
                  <a:pt x="6149446" y="3983830"/>
                </a:lnTo>
                <a:lnTo>
                  <a:pt x="6148652" y="3985418"/>
                </a:lnTo>
                <a:lnTo>
                  <a:pt x="6147594" y="3987005"/>
                </a:lnTo>
                <a:lnTo>
                  <a:pt x="6146271" y="3990180"/>
                </a:lnTo>
                <a:lnTo>
                  <a:pt x="6145477" y="3994149"/>
                </a:lnTo>
                <a:lnTo>
                  <a:pt x="6145212" y="3998382"/>
                </a:lnTo>
                <a:lnTo>
                  <a:pt x="6144948" y="4002616"/>
                </a:lnTo>
                <a:lnTo>
                  <a:pt x="6144684" y="4011876"/>
                </a:lnTo>
                <a:lnTo>
                  <a:pt x="6143890" y="4016109"/>
                </a:lnTo>
                <a:lnTo>
                  <a:pt x="6143360" y="4020343"/>
                </a:lnTo>
                <a:lnTo>
                  <a:pt x="6142038" y="4024576"/>
                </a:lnTo>
                <a:lnTo>
                  <a:pt x="6141244" y="4026428"/>
                </a:lnTo>
                <a:lnTo>
                  <a:pt x="6139921" y="4028280"/>
                </a:lnTo>
                <a:lnTo>
                  <a:pt x="6138598" y="4030132"/>
                </a:lnTo>
                <a:lnTo>
                  <a:pt x="6137540" y="4031720"/>
                </a:lnTo>
                <a:lnTo>
                  <a:pt x="6135688" y="4033307"/>
                </a:lnTo>
                <a:lnTo>
                  <a:pt x="6133836" y="4034895"/>
                </a:lnTo>
                <a:lnTo>
                  <a:pt x="6129866" y="4033307"/>
                </a:lnTo>
                <a:lnTo>
                  <a:pt x="6126692" y="4031720"/>
                </a:lnTo>
                <a:lnTo>
                  <a:pt x="6124310" y="4029603"/>
                </a:lnTo>
                <a:lnTo>
                  <a:pt x="6122458" y="4027486"/>
                </a:lnTo>
                <a:lnTo>
                  <a:pt x="6121136" y="4025105"/>
                </a:lnTo>
                <a:lnTo>
                  <a:pt x="6120606" y="4022195"/>
                </a:lnTo>
                <a:lnTo>
                  <a:pt x="6120077" y="4019549"/>
                </a:lnTo>
                <a:lnTo>
                  <a:pt x="6120077" y="4016374"/>
                </a:lnTo>
                <a:lnTo>
                  <a:pt x="6120342" y="4010288"/>
                </a:lnTo>
                <a:lnTo>
                  <a:pt x="6120342" y="4004203"/>
                </a:lnTo>
                <a:lnTo>
                  <a:pt x="6120342" y="4001293"/>
                </a:lnTo>
                <a:lnTo>
                  <a:pt x="6119812" y="3998647"/>
                </a:lnTo>
                <a:lnTo>
                  <a:pt x="6119019" y="3995736"/>
                </a:lnTo>
                <a:lnTo>
                  <a:pt x="6117960" y="3993355"/>
                </a:lnTo>
                <a:lnTo>
                  <a:pt x="6111346" y="3992826"/>
                </a:lnTo>
                <a:lnTo>
                  <a:pt x="6104996" y="3991238"/>
                </a:lnTo>
                <a:lnTo>
                  <a:pt x="6098381" y="3989651"/>
                </a:lnTo>
                <a:lnTo>
                  <a:pt x="6092031" y="3987534"/>
                </a:lnTo>
                <a:lnTo>
                  <a:pt x="6079066" y="3983036"/>
                </a:lnTo>
                <a:lnTo>
                  <a:pt x="6072716" y="3981184"/>
                </a:lnTo>
                <a:lnTo>
                  <a:pt x="6066366" y="3979332"/>
                </a:lnTo>
                <a:lnTo>
                  <a:pt x="6059752" y="3978009"/>
                </a:lnTo>
                <a:lnTo>
                  <a:pt x="6053402" y="3976951"/>
                </a:lnTo>
                <a:lnTo>
                  <a:pt x="6050227" y="3976951"/>
                </a:lnTo>
                <a:lnTo>
                  <a:pt x="6046788" y="3977480"/>
                </a:lnTo>
                <a:lnTo>
                  <a:pt x="6043877" y="3977745"/>
                </a:lnTo>
                <a:lnTo>
                  <a:pt x="6040702" y="3978274"/>
                </a:lnTo>
                <a:lnTo>
                  <a:pt x="6037262" y="3979332"/>
                </a:lnTo>
                <a:lnTo>
                  <a:pt x="6034352" y="3980391"/>
                </a:lnTo>
                <a:lnTo>
                  <a:pt x="6030912" y="3981978"/>
                </a:lnTo>
                <a:lnTo>
                  <a:pt x="6027738" y="3983830"/>
                </a:lnTo>
                <a:lnTo>
                  <a:pt x="6024827" y="3985947"/>
                </a:lnTo>
                <a:lnTo>
                  <a:pt x="6021388" y="3988328"/>
                </a:lnTo>
                <a:lnTo>
                  <a:pt x="6018212" y="3991503"/>
                </a:lnTo>
                <a:lnTo>
                  <a:pt x="6015302" y="3994678"/>
                </a:lnTo>
                <a:lnTo>
                  <a:pt x="6010010" y="3993355"/>
                </a:lnTo>
                <a:lnTo>
                  <a:pt x="6009746" y="3993884"/>
                </a:lnTo>
                <a:lnTo>
                  <a:pt x="6015302" y="3994678"/>
                </a:lnTo>
                <a:lnTo>
                  <a:pt x="6013186" y="4003409"/>
                </a:lnTo>
                <a:lnTo>
                  <a:pt x="6011334" y="4012141"/>
                </a:lnTo>
                <a:lnTo>
                  <a:pt x="6010010" y="4020607"/>
                </a:lnTo>
                <a:lnTo>
                  <a:pt x="6009216" y="4029338"/>
                </a:lnTo>
                <a:lnTo>
                  <a:pt x="6008423" y="4037805"/>
                </a:lnTo>
                <a:lnTo>
                  <a:pt x="6008158" y="4046536"/>
                </a:lnTo>
                <a:lnTo>
                  <a:pt x="6008158" y="4055003"/>
                </a:lnTo>
                <a:lnTo>
                  <a:pt x="6008423" y="4063734"/>
                </a:lnTo>
                <a:lnTo>
                  <a:pt x="6009481" y="4081197"/>
                </a:lnTo>
                <a:lnTo>
                  <a:pt x="6011334" y="4098395"/>
                </a:lnTo>
                <a:lnTo>
                  <a:pt x="6015038" y="4132791"/>
                </a:lnTo>
                <a:lnTo>
                  <a:pt x="6008423" y="4132261"/>
                </a:lnTo>
                <a:lnTo>
                  <a:pt x="6008688" y="4133055"/>
                </a:lnTo>
                <a:lnTo>
                  <a:pt x="6015038" y="4132791"/>
                </a:lnTo>
                <a:lnTo>
                  <a:pt x="6020594" y="4143903"/>
                </a:lnTo>
                <a:lnTo>
                  <a:pt x="6022975" y="4149459"/>
                </a:lnTo>
                <a:lnTo>
                  <a:pt x="6025092" y="4155016"/>
                </a:lnTo>
                <a:lnTo>
                  <a:pt x="6026944" y="4160836"/>
                </a:lnTo>
                <a:lnTo>
                  <a:pt x="6028796" y="4166393"/>
                </a:lnTo>
                <a:lnTo>
                  <a:pt x="6030384" y="4171684"/>
                </a:lnTo>
                <a:lnTo>
                  <a:pt x="6031442" y="4177770"/>
                </a:lnTo>
                <a:lnTo>
                  <a:pt x="6032236" y="4183591"/>
                </a:lnTo>
                <a:lnTo>
                  <a:pt x="6032764" y="4189411"/>
                </a:lnTo>
                <a:lnTo>
                  <a:pt x="6032764" y="4195232"/>
                </a:lnTo>
                <a:lnTo>
                  <a:pt x="6032500" y="4201053"/>
                </a:lnTo>
                <a:lnTo>
                  <a:pt x="6031971" y="4206874"/>
                </a:lnTo>
                <a:lnTo>
                  <a:pt x="6030648" y="4212959"/>
                </a:lnTo>
                <a:lnTo>
                  <a:pt x="6028796" y="4219045"/>
                </a:lnTo>
                <a:lnTo>
                  <a:pt x="6026679" y="4225130"/>
                </a:lnTo>
                <a:lnTo>
                  <a:pt x="6025621" y="4228040"/>
                </a:lnTo>
                <a:lnTo>
                  <a:pt x="6025356" y="4230422"/>
                </a:lnTo>
                <a:lnTo>
                  <a:pt x="6025356" y="4232803"/>
                </a:lnTo>
                <a:lnTo>
                  <a:pt x="6025621" y="4235184"/>
                </a:lnTo>
                <a:lnTo>
                  <a:pt x="6026414" y="4237301"/>
                </a:lnTo>
                <a:lnTo>
                  <a:pt x="6027208" y="4239418"/>
                </a:lnTo>
                <a:lnTo>
                  <a:pt x="6028531" y="4241270"/>
                </a:lnTo>
                <a:lnTo>
                  <a:pt x="6029590" y="4243122"/>
                </a:lnTo>
                <a:lnTo>
                  <a:pt x="6032764" y="4246561"/>
                </a:lnTo>
                <a:lnTo>
                  <a:pt x="6035940" y="4249736"/>
                </a:lnTo>
                <a:lnTo>
                  <a:pt x="6038850" y="4253176"/>
                </a:lnTo>
                <a:lnTo>
                  <a:pt x="6040173" y="4255028"/>
                </a:lnTo>
                <a:lnTo>
                  <a:pt x="6041231" y="4256880"/>
                </a:lnTo>
                <a:lnTo>
                  <a:pt x="6045994" y="4262436"/>
                </a:lnTo>
                <a:lnTo>
                  <a:pt x="6049962" y="4268257"/>
                </a:lnTo>
                <a:lnTo>
                  <a:pt x="6051550" y="4271432"/>
                </a:lnTo>
                <a:lnTo>
                  <a:pt x="6053138" y="4274078"/>
                </a:lnTo>
                <a:lnTo>
                  <a:pt x="6054460" y="4277253"/>
                </a:lnTo>
                <a:lnTo>
                  <a:pt x="6055519" y="4280163"/>
                </a:lnTo>
                <a:lnTo>
                  <a:pt x="6056312" y="4283603"/>
                </a:lnTo>
                <a:lnTo>
                  <a:pt x="6057106" y="4286778"/>
                </a:lnTo>
                <a:lnTo>
                  <a:pt x="6057371" y="4289953"/>
                </a:lnTo>
                <a:lnTo>
                  <a:pt x="6057636" y="4293393"/>
                </a:lnTo>
                <a:lnTo>
                  <a:pt x="6057371" y="4296832"/>
                </a:lnTo>
                <a:lnTo>
                  <a:pt x="6057106" y="4300536"/>
                </a:lnTo>
                <a:lnTo>
                  <a:pt x="6056048" y="4303976"/>
                </a:lnTo>
                <a:lnTo>
                  <a:pt x="6054990" y="4307680"/>
                </a:lnTo>
                <a:lnTo>
                  <a:pt x="6060810" y="4312972"/>
                </a:lnTo>
                <a:lnTo>
                  <a:pt x="6063192" y="4315882"/>
                </a:lnTo>
                <a:lnTo>
                  <a:pt x="6065573" y="4318528"/>
                </a:lnTo>
                <a:lnTo>
                  <a:pt x="6067690" y="4321438"/>
                </a:lnTo>
                <a:lnTo>
                  <a:pt x="6069542" y="4324349"/>
                </a:lnTo>
                <a:lnTo>
                  <a:pt x="6071129" y="4327259"/>
                </a:lnTo>
                <a:lnTo>
                  <a:pt x="6072452" y="4330170"/>
                </a:lnTo>
                <a:lnTo>
                  <a:pt x="6072981" y="4333345"/>
                </a:lnTo>
                <a:lnTo>
                  <a:pt x="6073510" y="4336784"/>
                </a:lnTo>
                <a:lnTo>
                  <a:pt x="6073510" y="4340224"/>
                </a:lnTo>
                <a:lnTo>
                  <a:pt x="6073246" y="4343399"/>
                </a:lnTo>
                <a:lnTo>
                  <a:pt x="6072452" y="4347103"/>
                </a:lnTo>
                <a:lnTo>
                  <a:pt x="6071129" y="4350807"/>
                </a:lnTo>
                <a:lnTo>
                  <a:pt x="6069012" y="4354511"/>
                </a:lnTo>
                <a:lnTo>
                  <a:pt x="6066896" y="4358480"/>
                </a:lnTo>
                <a:lnTo>
                  <a:pt x="6066896" y="4373297"/>
                </a:lnTo>
                <a:lnTo>
                  <a:pt x="6071394" y="4379911"/>
                </a:lnTo>
                <a:lnTo>
                  <a:pt x="6075892" y="4387320"/>
                </a:lnTo>
                <a:lnTo>
                  <a:pt x="6079331" y="4394728"/>
                </a:lnTo>
                <a:lnTo>
                  <a:pt x="6083036" y="4402401"/>
                </a:lnTo>
                <a:lnTo>
                  <a:pt x="6085946" y="4410338"/>
                </a:lnTo>
                <a:lnTo>
                  <a:pt x="6088592" y="4418540"/>
                </a:lnTo>
                <a:lnTo>
                  <a:pt x="6090708" y="4427007"/>
                </a:lnTo>
                <a:lnTo>
                  <a:pt x="6092560" y="4436003"/>
                </a:lnTo>
                <a:lnTo>
                  <a:pt x="6088062" y="4433093"/>
                </a:lnTo>
                <a:lnTo>
                  <a:pt x="6083829" y="4430976"/>
                </a:lnTo>
                <a:lnTo>
                  <a:pt x="6079860" y="4430182"/>
                </a:lnTo>
                <a:lnTo>
                  <a:pt x="6075892" y="4429918"/>
                </a:lnTo>
                <a:lnTo>
                  <a:pt x="6072188" y="4429918"/>
                </a:lnTo>
                <a:lnTo>
                  <a:pt x="6068484" y="4430711"/>
                </a:lnTo>
                <a:lnTo>
                  <a:pt x="6064779" y="4432034"/>
                </a:lnTo>
                <a:lnTo>
                  <a:pt x="6061340" y="4433357"/>
                </a:lnTo>
                <a:lnTo>
                  <a:pt x="6054460" y="4437061"/>
                </a:lnTo>
                <a:lnTo>
                  <a:pt x="6048110" y="4441030"/>
                </a:lnTo>
                <a:lnTo>
                  <a:pt x="6044671" y="4442882"/>
                </a:lnTo>
                <a:lnTo>
                  <a:pt x="6041231" y="4444470"/>
                </a:lnTo>
                <a:lnTo>
                  <a:pt x="6038056" y="4445793"/>
                </a:lnTo>
                <a:lnTo>
                  <a:pt x="6034352" y="4446586"/>
                </a:lnTo>
                <a:lnTo>
                  <a:pt x="6030912" y="4449232"/>
                </a:lnTo>
                <a:lnTo>
                  <a:pt x="6030648" y="4453465"/>
                </a:lnTo>
                <a:lnTo>
                  <a:pt x="6034088" y="4465107"/>
                </a:lnTo>
                <a:lnTo>
                  <a:pt x="6034881" y="4471193"/>
                </a:lnTo>
                <a:lnTo>
                  <a:pt x="6035940" y="4477013"/>
                </a:lnTo>
                <a:lnTo>
                  <a:pt x="6035940" y="4480188"/>
                </a:lnTo>
                <a:lnTo>
                  <a:pt x="6035410" y="4482834"/>
                </a:lnTo>
                <a:lnTo>
                  <a:pt x="6035146" y="4486009"/>
                </a:lnTo>
                <a:lnTo>
                  <a:pt x="6034881" y="4489184"/>
                </a:lnTo>
                <a:lnTo>
                  <a:pt x="6034088" y="4492095"/>
                </a:lnTo>
                <a:lnTo>
                  <a:pt x="6032764" y="4495270"/>
                </a:lnTo>
                <a:lnTo>
                  <a:pt x="6031442" y="4498709"/>
                </a:lnTo>
                <a:lnTo>
                  <a:pt x="6029590" y="4501620"/>
                </a:lnTo>
                <a:lnTo>
                  <a:pt x="6025621" y="4509293"/>
                </a:lnTo>
                <a:lnTo>
                  <a:pt x="6022975" y="4515907"/>
                </a:lnTo>
                <a:lnTo>
                  <a:pt x="6021123" y="4521993"/>
                </a:lnTo>
                <a:lnTo>
                  <a:pt x="6020594" y="4524374"/>
                </a:lnTo>
                <a:lnTo>
                  <a:pt x="6019800" y="4527284"/>
                </a:lnTo>
                <a:lnTo>
                  <a:pt x="6019800" y="4529665"/>
                </a:lnTo>
                <a:lnTo>
                  <a:pt x="6019800" y="4531782"/>
                </a:lnTo>
                <a:lnTo>
                  <a:pt x="6020064" y="4533899"/>
                </a:lnTo>
                <a:lnTo>
                  <a:pt x="6020858" y="4535751"/>
                </a:lnTo>
                <a:lnTo>
                  <a:pt x="6021388" y="4537603"/>
                </a:lnTo>
                <a:lnTo>
                  <a:pt x="6022446" y="4539190"/>
                </a:lnTo>
                <a:lnTo>
                  <a:pt x="6023240" y="4540778"/>
                </a:lnTo>
                <a:lnTo>
                  <a:pt x="6024827" y="4541836"/>
                </a:lnTo>
                <a:lnTo>
                  <a:pt x="6025886" y="4543159"/>
                </a:lnTo>
                <a:lnTo>
                  <a:pt x="6027738" y="4543953"/>
                </a:lnTo>
                <a:lnTo>
                  <a:pt x="6029325" y="4545276"/>
                </a:lnTo>
                <a:lnTo>
                  <a:pt x="6031442" y="4545805"/>
                </a:lnTo>
                <a:lnTo>
                  <a:pt x="6035940" y="4547128"/>
                </a:lnTo>
                <a:lnTo>
                  <a:pt x="6040702" y="4547922"/>
                </a:lnTo>
                <a:lnTo>
                  <a:pt x="6046258" y="4548451"/>
                </a:lnTo>
                <a:lnTo>
                  <a:pt x="6052079" y="4548451"/>
                </a:lnTo>
                <a:lnTo>
                  <a:pt x="6058694" y="4547922"/>
                </a:lnTo>
                <a:lnTo>
                  <a:pt x="6065573" y="4547393"/>
                </a:lnTo>
                <a:lnTo>
                  <a:pt x="6104202" y="4568559"/>
                </a:lnTo>
                <a:lnTo>
                  <a:pt x="6103408" y="4569882"/>
                </a:lnTo>
                <a:lnTo>
                  <a:pt x="6105525" y="4570676"/>
                </a:lnTo>
                <a:lnTo>
                  <a:pt x="6107377" y="4570676"/>
                </a:lnTo>
                <a:lnTo>
                  <a:pt x="6109229" y="4570676"/>
                </a:lnTo>
                <a:lnTo>
                  <a:pt x="6111081" y="4570411"/>
                </a:lnTo>
                <a:lnTo>
                  <a:pt x="6107112" y="4570147"/>
                </a:lnTo>
                <a:lnTo>
                  <a:pt x="6103408" y="4569882"/>
                </a:lnTo>
                <a:lnTo>
                  <a:pt x="6105525" y="4568030"/>
                </a:lnTo>
                <a:lnTo>
                  <a:pt x="6107906" y="4566178"/>
                </a:lnTo>
                <a:lnTo>
                  <a:pt x="6112934" y="4562738"/>
                </a:lnTo>
                <a:lnTo>
                  <a:pt x="6117960" y="4559299"/>
                </a:lnTo>
                <a:lnTo>
                  <a:pt x="6122723" y="4555595"/>
                </a:lnTo>
                <a:lnTo>
                  <a:pt x="6125104" y="4554007"/>
                </a:lnTo>
                <a:lnTo>
                  <a:pt x="6126956" y="4551626"/>
                </a:lnTo>
                <a:lnTo>
                  <a:pt x="6129073" y="4549245"/>
                </a:lnTo>
                <a:lnTo>
                  <a:pt x="6130660" y="4546863"/>
                </a:lnTo>
                <a:lnTo>
                  <a:pt x="6131984" y="4543953"/>
                </a:lnTo>
                <a:lnTo>
                  <a:pt x="6133306" y="4541307"/>
                </a:lnTo>
                <a:lnTo>
                  <a:pt x="6133836" y="4537868"/>
                </a:lnTo>
                <a:lnTo>
                  <a:pt x="6134100" y="4534163"/>
                </a:lnTo>
                <a:lnTo>
                  <a:pt x="6133571" y="4528343"/>
                </a:lnTo>
                <a:lnTo>
                  <a:pt x="6132512" y="4522257"/>
                </a:lnTo>
                <a:lnTo>
                  <a:pt x="6131984" y="4515907"/>
                </a:lnTo>
                <a:lnTo>
                  <a:pt x="6131719" y="4510086"/>
                </a:lnTo>
                <a:lnTo>
                  <a:pt x="6131984" y="4506911"/>
                </a:lnTo>
                <a:lnTo>
                  <a:pt x="6132248" y="4504001"/>
                </a:lnTo>
                <a:lnTo>
                  <a:pt x="6133306" y="4501620"/>
                </a:lnTo>
                <a:lnTo>
                  <a:pt x="6134100" y="4499238"/>
                </a:lnTo>
                <a:lnTo>
                  <a:pt x="6135688" y="4497122"/>
                </a:lnTo>
                <a:lnTo>
                  <a:pt x="6137540" y="4495270"/>
                </a:lnTo>
                <a:lnTo>
                  <a:pt x="6139921" y="4493682"/>
                </a:lnTo>
                <a:lnTo>
                  <a:pt x="6143096" y="4492095"/>
                </a:lnTo>
                <a:lnTo>
                  <a:pt x="6145477" y="4491565"/>
                </a:lnTo>
                <a:lnTo>
                  <a:pt x="6148123" y="4491301"/>
                </a:lnTo>
                <a:lnTo>
                  <a:pt x="6150769" y="4491565"/>
                </a:lnTo>
                <a:lnTo>
                  <a:pt x="6153150" y="4492095"/>
                </a:lnTo>
                <a:lnTo>
                  <a:pt x="6155531" y="4492888"/>
                </a:lnTo>
                <a:lnTo>
                  <a:pt x="6158177" y="4493947"/>
                </a:lnTo>
                <a:lnTo>
                  <a:pt x="6160558" y="4495534"/>
                </a:lnTo>
                <a:lnTo>
                  <a:pt x="6162940" y="4497386"/>
                </a:lnTo>
                <a:lnTo>
                  <a:pt x="6167173" y="4501355"/>
                </a:lnTo>
                <a:lnTo>
                  <a:pt x="6171671" y="4505853"/>
                </a:lnTo>
                <a:lnTo>
                  <a:pt x="6175375" y="4510615"/>
                </a:lnTo>
                <a:lnTo>
                  <a:pt x="6178286" y="4515378"/>
                </a:lnTo>
                <a:lnTo>
                  <a:pt x="6181990" y="4520405"/>
                </a:lnTo>
                <a:lnTo>
                  <a:pt x="6185694" y="4525432"/>
                </a:lnTo>
                <a:lnTo>
                  <a:pt x="6189662" y="4530195"/>
                </a:lnTo>
                <a:lnTo>
                  <a:pt x="6193896" y="4534428"/>
                </a:lnTo>
                <a:lnTo>
                  <a:pt x="6202627" y="4543688"/>
                </a:lnTo>
                <a:lnTo>
                  <a:pt x="6211094" y="4552949"/>
                </a:lnTo>
                <a:lnTo>
                  <a:pt x="6215327" y="4557447"/>
                </a:lnTo>
                <a:lnTo>
                  <a:pt x="6218766" y="4562474"/>
                </a:lnTo>
                <a:lnTo>
                  <a:pt x="6222206" y="4567501"/>
                </a:lnTo>
                <a:lnTo>
                  <a:pt x="6225381" y="4572793"/>
                </a:lnTo>
                <a:lnTo>
                  <a:pt x="6228027" y="4578349"/>
                </a:lnTo>
                <a:lnTo>
                  <a:pt x="6229879" y="4584699"/>
                </a:lnTo>
                <a:lnTo>
                  <a:pt x="6231466" y="4590784"/>
                </a:lnTo>
                <a:lnTo>
                  <a:pt x="6231996" y="4594224"/>
                </a:lnTo>
                <a:lnTo>
                  <a:pt x="6232525" y="4597399"/>
                </a:lnTo>
                <a:lnTo>
                  <a:pt x="6232790" y="4600838"/>
                </a:lnTo>
                <a:lnTo>
                  <a:pt x="6233054" y="4604013"/>
                </a:lnTo>
                <a:lnTo>
                  <a:pt x="6233848" y="4606924"/>
                </a:lnTo>
                <a:lnTo>
                  <a:pt x="6234906" y="4610099"/>
                </a:lnTo>
                <a:lnTo>
                  <a:pt x="6235700" y="4612745"/>
                </a:lnTo>
                <a:lnTo>
                  <a:pt x="6237023" y="4615655"/>
                </a:lnTo>
                <a:lnTo>
                  <a:pt x="6239669" y="4621211"/>
                </a:lnTo>
                <a:lnTo>
                  <a:pt x="6243108" y="4625974"/>
                </a:lnTo>
                <a:lnTo>
                  <a:pt x="6246812" y="4631001"/>
                </a:lnTo>
                <a:lnTo>
                  <a:pt x="6250781" y="4635763"/>
                </a:lnTo>
                <a:lnTo>
                  <a:pt x="6254750" y="4640526"/>
                </a:lnTo>
                <a:lnTo>
                  <a:pt x="6262688" y="4649786"/>
                </a:lnTo>
                <a:lnTo>
                  <a:pt x="6266392" y="4654549"/>
                </a:lnTo>
                <a:lnTo>
                  <a:pt x="6269831" y="4659576"/>
                </a:lnTo>
                <a:lnTo>
                  <a:pt x="6273006" y="4664868"/>
                </a:lnTo>
                <a:lnTo>
                  <a:pt x="6275388" y="4670688"/>
                </a:lnTo>
                <a:lnTo>
                  <a:pt x="6276446" y="4673334"/>
                </a:lnTo>
                <a:lnTo>
                  <a:pt x="6277240" y="4676509"/>
                </a:lnTo>
                <a:lnTo>
                  <a:pt x="6277769" y="4679420"/>
                </a:lnTo>
                <a:lnTo>
                  <a:pt x="6278034" y="4682595"/>
                </a:lnTo>
                <a:lnTo>
                  <a:pt x="6329098" y="4758795"/>
                </a:lnTo>
                <a:lnTo>
                  <a:pt x="6358996" y="4791603"/>
                </a:lnTo>
                <a:lnTo>
                  <a:pt x="6364552" y="4792926"/>
                </a:lnTo>
                <a:lnTo>
                  <a:pt x="6369314" y="4794778"/>
                </a:lnTo>
                <a:lnTo>
                  <a:pt x="6374342" y="4796895"/>
                </a:lnTo>
                <a:lnTo>
                  <a:pt x="6379104" y="4799540"/>
                </a:lnTo>
                <a:lnTo>
                  <a:pt x="6383602" y="4802451"/>
                </a:lnTo>
                <a:lnTo>
                  <a:pt x="6388100" y="4805626"/>
                </a:lnTo>
                <a:lnTo>
                  <a:pt x="6396831" y="4812240"/>
                </a:lnTo>
                <a:lnTo>
                  <a:pt x="6405562" y="4818590"/>
                </a:lnTo>
                <a:lnTo>
                  <a:pt x="6409796" y="4821765"/>
                </a:lnTo>
                <a:lnTo>
                  <a:pt x="6414823" y="4824147"/>
                </a:lnTo>
                <a:lnTo>
                  <a:pt x="6419321" y="4826528"/>
                </a:lnTo>
                <a:lnTo>
                  <a:pt x="6424612" y="4828380"/>
                </a:lnTo>
                <a:lnTo>
                  <a:pt x="6429904" y="4829968"/>
                </a:lnTo>
                <a:lnTo>
                  <a:pt x="6435725" y="4830497"/>
                </a:lnTo>
                <a:lnTo>
                  <a:pt x="6435725" y="4833936"/>
                </a:lnTo>
                <a:lnTo>
                  <a:pt x="6435725" y="4837640"/>
                </a:lnTo>
                <a:lnTo>
                  <a:pt x="6435196" y="4841345"/>
                </a:lnTo>
                <a:lnTo>
                  <a:pt x="6434402" y="4845049"/>
                </a:lnTo>
                <a:lnTo>
                  <a:pt x="6433873" y="4848753"/>
                </a:lnTo>
                <a:lnTo>
                  <a:pt x="6433079" y="4852457"/>
                </a:lnTo>
                <a:lnTo>
                  <a:pt x="6430169" y="4859865"/>
                </a:lnTo>
                <a:lnTo>
                  <a:pt x="6426729" y="4867538"/>
                </a:lnTo>
                <a:lnTo>
                  <a:pt x="6423025" y="4874947"/>
                </a:lnTo>
                <a:lnTo>
                  <a:pt x="6418527" y="4881826"/>
                </a:lnTo>
                <a:lnTo>
                  <a:pt x="6413500" y="4888705"/>
                </a:lnTo>
                <a:lnTo>
                  <a:pt x="6408473" y="4895055"/>
                </a:lnTo>
                <a:lnTo>
                  <a:pt x="6402652" y="4900876"/>
                </a:lnTo>
                <a:lnTo>
                  <a:pt x="6396831" y="4906168"/>
                </a:lnTo>
                <a:lnTo>
                  <a:pt x="6391010" y="4910665"/>
                </a:lnTo>
                <a:lnTo>
                  <a:pt x="6387836" y="4912518"/>
                </a:lnTo>
                <a:lnTo>
                  <a:pt x="6384660" y="4914105"/>
                </a:lnTo>
                <a:lnTo>
                  <a:pt x="6381750" y="4915693"/>
                </a:lnTo>
                <a:lnTo>
                  <a:pt x="6378575" y="4917015"/>
                </a:lnTo>
                <a:lnTo>
                  <a:pt x="6375400" y="4918074"/>
                </a:lnTo>
                <a:lnTo>
                  <a:pt x="6372490" y="4918868"/>
                </a:lnTo>
                <a:lnTo>
                  <a:pt x="6369579" y="4919132"/>
                </a:lnTo>
                <a:lnTo>
                  <a:pt x="6366669" y="4919397"/>
                </a:lnTo>
                <a:lnTo>
                  <a:pt x="6359525" y="4919132"/>
                </a:lnTo>
                <a:lnTo>
                  <a:pt x="6352381" y="4918338"/>
                </a:lnTo>
                <a:lnTo>
                  <a:pt x="6349206" y="4918338"/>
                </a:lnTo>
                <a:lnTo>
                  <a:pt x="6345766" y="4918868"/>
                </a:lnTo>
                <a:lnTo>
                  <a:pt x="6342327" y="4919132"/>
                </a:lnTo>
                <a:lnTo>
                  <a:pt x="6339152" y="4919926"/>
                </a:lnTo>
                <a:lnTo>
                  <a:pt x="6336242" y="4921513"/>
                </a:lnTo>
                <a:lnTo>
                  <a:pt x="6333066" y="4923630"/>
                </a:lnTo>
                <a:lnTo>
                  <a:pt x="6329892" y="4926540"/>
                </a:lnTo>
                <a:lnTo>
                  <a:pt x="6326452" y="4929715"/>
                </a:lnTo>
                <a:lnTo>
                  <a:pt x="6322748" y="4933684"/>
                </a:lnTo>
                <a:lnTo>
                  <a:pt x="6319044" y="4938447"/>
                </a:lnTo>
                <a:lnTo>
                  <a:pt x="6315075" y="4943738"/>
                </a:lnTo>
                <a:lnTo>
                  <a:pt x="6311106" y="4948765"/>
                </a:lnTo>
                <a:lnTo>
                  <a:pt x="6303169" y="4961201"/>
                </a:lnTo>
                <a:lnTo>
                  <a:pt x="6294702" y="4974695"/>
                </a:lnTo>
                <a:lnTo>
                  <a:pt x="6286500" y="4988982"/>
                </a:lnTo>
                <a:lnTo>
                  <a:pt x="6278827" y="5004063"/>
                </a:lnTo>
                <a:lnTo>
                  <a:pt x="6271419" y="5019145"/>
                </a:lnTo>
                <a:lnTo>
                  <a:pt x="6264275" y="5034226"/>
                </a:lnTo>
                <a:lnTo>
                  <a:pt x="6258190" y="5049043"/>
                </a:lnTo>
                <a:lnTo>
                  <a:pt x="6253162" y="5062801"/>
                </a:lnTo>
                <a:lnTo>
                  <a:pt x="6250781" y="5069151"/>
                </a:lnTo>
                <a:lnTo>
                  <a:pt x="6248929" y="5075501"/>
                </a:lnTo>
                <a:lnTo>
                  <a:pt x="6247342" y="5081322"/>
                </a:lnTo>
                <a:lnTo>
                  <a:pt x="6246284" y="5086878"/>
                </a:lnTo>
                <a:lnTo>
                  <a:pt x="6245490" y="5091641"/>
                </a:lnTo>
                <a:lnTo>
                  <a:pt x="6244960" y="5095874"/>
                </a:lnTo>
                <a:lnTo>
                  <a:pt x="6244960" y="5099843"/>
                </a:lnTo>
                <a:lnTo>
                  <a:pt x="6245225" y="5103018"/>
                </a:lnTo>
                <a:lnTo>
                  <a:pt x="6248136" y="5117835"/>
                </a:lnTo>
                <a:lnTo>
                  <a:pt x="6249194" y="5125243"/>
                </a:lnTo>
                <a:lnTo>
                  <a:pt x="6249988" y="5132122"/>
                </a:lnTo>
                <a:lnTo>
                  <a:pt x="6250252" y="5139001"/>
                </a:lnTo>
                <a:lnTo>
                  <a:pt x="6250252" y="5145616"/>
                </a:lnTo>
                <a:lnTo>
                  <a:pt x="6249194" y="5152230"/>
                </a:lnTo>
                <a:lnTo>
                  <a:pt x="6248664" y="5155141"/>
                </a:lnTo>
                <a:lnTo>
                  <a:pt x="6247871" y="5158051"/>
                </a:lnTo>
                <a:lnTo>
                  <a:pt x="6246812" y="5160962"/>
                </a:lnTo>
                <a:lnTo>
                  <a:pt x="6245490" y="5163872"/>
                </a:lnTo>
                <a:lnTo>
                  <a:pt x="6244166" y="5166253"/>
                </a:lnTo>
                <a:lnTo>
                  <a:pt x="6242579" y="5168635"/>
                </a:lnTo>
                <a:lnTo>
                  <a:pt x="6240727" y="5171280"/>
                </a:lnTo>
                <a:lnTo>
                  <a:pt x="6238610" y="5173662"/>
                </a:lnTo>
                <a:lnTo>
                  <a:pt x="6235964" y="5175778"/>
                </a:lnTo>
                <a:lnTo>
                  <a:pt x="6233584" y="5177630"/>
                </a:lnTo>
                <a:lnTo>
                  <a:pt x="6230673" y="5179747"/>
                </a:lnTo>
                <a:lnTo>
                  <a:pt x="6227498" y="5181335"/>
                </a:lnTo>
                <a:lnTo>
                  <a:pt x="6223794" y="5182922"/>
                </a:lnTo>
                <a:lnTo>
                  <a:pt x="6220090" y="5184510"/>
                </a:lnTo>
                <a:lnTo>
                  <a:pt x="6215856" y="5185568"/>
                </a:lnTo>
                <a:lnTo>
                  <a:pt x="6211623" y="5186891"/>
                </a:lnTo>
                <a:lnTo>
                  <a:pt x="6206596" y="5187685"/>
                </a:lnTo>
                <a:lnTo>
                  <a:pt x="6201304" y="5188478"/>
                </a:lnTo>
                <a:lnTo>
                  <a:pt x="6199452" y="5188743"/>
                </a:lnTo>
                <a:lnTo>
                  <a:pt x="6197600" y="5189272"/>
                </a:lnTo>
                <a:lnTo>
                  <a:pt x="6196277" y="5190330"/>
                </a:lnTo>
                <a:lnTo>
                  <a:pt x="6194690" y="5190860"/>
                </a:lnTo>
                <a:lnTo>
                  <a:pt x="6191779" y="5192976"/>
                </a:lnTo>
                <a:lnTo>
                  <a:pt x="6189662" y="5195887"/>
                </a:lnTo>
                <a:lnTo>
                  <a:pt x="6187810" y="5198797"/>
                </a:lnTo>
                <a:lnTo>
                  <a:pt x="6185958" y="5201972"/>
                </a:lnTo>
                <a:lnTo>
                  <a:pt x="6183312" y="5208587"/>
                </a:lnTo>
                <a:lnTo>
                  <a:pt x="6180138" y="5215466"/>
                </a:lnTo>
                <a:lnTo>
                  <a:pt x="6177227" y="5221551"/>
                </a:lnTo>
                <a:lnTo>
                  <a:pt x="6174052" y="5227108"/>
                </a:lnTo>
                <a:lnTo>
                  <a:pt x="6170612" y="5231605"/>
                </a:lnTo>
                <a:lnTo>
                  <a:pt x="6167702" y="5236103"/>
                </a:lnTo>
                <a:lnTo>
                  <a:pt x="6164262" y="5239014"/>
                </a:lnTo>
                <a:lnTo>
                  <a:pt x="6162675" y="5240337"/>
                </a:lnTo>
                <a:lnTo>
                  <a:pt x="6160823" y="5241660"/>
                </a:lnTo>
                <a:lnTo>
                  <a:pt x="6159236" y="5242453"/>
                </a:lnTo>
                <a:lnTo>
                  <a:pt x="6157384" y="5242718"/>
                </a:lnTo>
                <a:lnTo>
                  <a:pt x="6155796" y="5243512"/>
                </a:lnTo>
                <a:lnTo>
                  <a:pt x="6154208" y="5243512"/>
                </a:lnTo>
                <a:lnTo>
                  <a:pt x="6152356" y="5242983"/>
                </a:lnTo>
                <a:lnTo>
                  <a:pt x="6150504" y="5242718"/>
                </a:lnTo>
                <a:lnTo>
                  <a:pt x="6148652" y="5241924"/>
                </a:lnTo>
                <a:lnTo>
                  <a:pt x="6146800" y="5240866"/>
                </a:lnTo>
                <a:lnTo>
                  <a:pt x="6144948" y="5239278"/>
                </a:lnTo>
                <a:lnTo>
                  <a:pt x="6143096" y="5237955"/>
                </a:lnTo>
                <a:lnTo>
                  <a:pt x="6141244" y="5236103"/>
                </a:lnTo>
                <a:lnTo>
                  <a:pt x="6139127" y="5233458"/>
                </a:lnTo>
                <a:lnTo>
                  <a:pt x="6135158" y="5228166"/>
                </a:lnTo>
                <a:lnTo>
                  <a:pt x="6130925" y="5221022"/>
                </a:lnTo>
                <a:lnTo>
                  <a:pt x="6126427" y="5212555"/>
                </a:lnTo>
                <a:lnTo>
                  <a:pt x="6125898" y="5211233"/>
                </a:lnTo>
                <a:lnTo>
                  <a:pt x="6124840" y="5209910"/>
                </a:lnTo>
                <a:lnTo>
                  <a:pt x="6123252" y="5208587"/>
                </a:lnTo>
                <a:lnTo>
                  <a:pt x="6122194" y="5207793"/>
                </a:lnTo>
                <a:lnTo>
                  <a:pt x="6118754" y="5205941"/>
                </a:lnTo>
                <a:lnTo>
                  <a:pt x="6114521" y="5204618"/>
                </a:lnTo>
                <a:lnTo>
                  <a:pt x="6109758" y="5203824"/>
                </a:lnTo>
                <a:lnTo>
                  <a:pt x="6104996" y="5203030"/>
                </a:lnTo>
                <a:lnTo>
                  <a:pt x="6099440" y="5202766"/>
                </a:lnTo>
                <a:lnTo>
                  <a:pt x="6093884" y="5203030"/>
                </a:lnTo>
                <a:lnTo>
                  <a:pt x="6088327" y="5203824"/>
                </a:lnTo>
                <a:lnTo>
                  <a:pt x="6082771" y="5204883"/>
                </a:lnTo>
                <a:lnTo>
                  <a:pt x="6077214" y="5206205"/>
                </a:lnTo>
                <a:lnTo>
                  <a:pt x="6072188" y="5208322"/>
                </a:lnTo>
                <a:lnTo>
                  <a:pt x="6067160" y="5210439"/>
                </a:lnTo>
                <a:lnTo>
                  <a:pt x="6062927" y="5213349"/>
                </a:lnTo>
                <a:lnTo>
                  <a:pt x="6061075" y="5214937"/>
                </a:lnTo>
                <a:lnTo>
                  <a:pt x="6059223" y="5216260"/>
                </a:lnTo>
                <a:lnTo>
                  <a:pt x="6057371" y="5217847"/>
                </a:lnTo>
                <a:lnTo>
                  <a:pt x="6056048" y="5219699"/>
                </a:lnTo>
                <a:lnTo>
                  <a:pt x="6048375" y="5229753"/>
                </a:lnTo>
                <a:lnTo>
                  <a:pt x="6040702" y="5239014"/>
                </a:lnTo>
                <a:lnTo>
                  <a:pt x="6032764" y="5247480"/>
                </a:lnTo>
                <a:lnTo>
                  <a:pt x="6029060" y="5251449"/>
                </a:lnTo>
                <a:lnTo>
                  <a:pt x="6024827" y="5254889"/>
                </a:lnTo>
                <a:lnTo>
                  <a:pt x="6020858" y="5258328"/>
                </a:lnTo>
                <a:lnTo>
                  <a:pt x="6016890" y="5261503"/>
                </a:lnTo>
                <a:lnTo>
                  <a:pt x="6012392" y="5264678"/>
                </a:lnTo>
                <a:lnTo>
                  <a:pt x="6008158" y="5267324"/>
                </a:lnTo>
                <a:lnTo>
                  <a:pt x="6003925" y="5269705"/>
                </a:lnTo>
                <a:lnTo>
                  <a:pt x="5999692" y="5272087"/>
                </a:lnTo>
                <a:lnTo>
                  <a:pt x="5994929" y="5274203"/>
                </a:lnTo>
                <a:lnTo>
                  <a:pt x="5990696" y="5276055"/>
                </a:lnTo>
                <a:lnTo>
                  <a:pt x="5985669" y="5277378"/>
                </a:lnTo>
                <a:lnTo>
                  <a:pt x="5981171" y="5278701"/>
                </a:lnTo>
                <a:lnTo>
                  <a:pt x="5976144" y="5280024"/>
                </a:lnTo>
                <a:lnTo>
                  <a:pt x="5971381" y="5280553"/>
                </a:lnTo>
                <a:lnTo>
                  <a:pt x="5966090" y="5281083"/>
                </a:lnTo>
                <a:lnTo>
                  <a:pt x="5961327" y="5281347"/>
                </a:lnTo>
                <a:lnTo>
                  <a:pt x="5955771" y="5281347"/>
                </a:lnTo>
                <a:lnTo>
                  <a:pt x="5950479" y="5281083"/>
                </a:lnTo>
                <a:lnTo>
                  <a:pt x="5944658" y="5280553"/>
                </a:lnTo>
                <a:lnTo>
                  <a:pt x="5939102" y="5280024"/>
                </a:lnTo>
                <a:lnTo>
                  <a:pt x="5933281" y="5278701"/>
                </a:lnTo>
                <a:lnTo>
                  <a:pt x="5927196" y="5277378"/>
                </a:lnTo>
                <a:lnTo>
                  <a:pt x="5920846" y="5275526"/>
                </a:lnTo>
                <a:lnTo>
                  <a:pt x="5914760" y="5273674"/>
                </a:lnTo>
                <a:lnTo>
                  <a:pt x="5908410" y="5271293"/>
                </a:lnTo>
                <a:lnTo>
                  <a:pt x="5901531" y="5268912"/>
                </a:lnTo>
                <a:lnTo>
                  <a:pt x="5898356" y="5267589"/>
                </a:lnTo>
                <a:lnTo>
                  <a:pt x="5894916" y="5266795"/>
                </a:lnTo>
                <a:lnTo>
                  <a:pt x="5891477" y="5265737"/>
                </a:lnTo>
                <a:lnTo>
                  <a:pt x="5887773" y="5265472"/>
                </a:lnTo>
                <a:lnTo>
                  <a:pt x="5884334" y="5265208"/>
                </a:lnTo>
                <a:lnTo>
                  <a:pt x="5881158" y="5264943"/>
                </a:lnTo>
                <a:lnTo>
                  <a:pt x="5877719" y="5265208"/>
                </a:lnTo>
                <a:lnTo>
                  <a:pt x="5874014" y="5265472"/>
                </a:lnTo>
                <a:lnTo>
                  <a:pt x="5870575" y="5266001"/>
                </a:lnTo>
                <a:lnTo>
                  <a:pt x="5867136" y="5266795"/>
                </a:lnTo>
                <a:lnTo>
                  <a:pt x="5864225" y="5267589"/>
                </a:lnTo>
                <a:lnTo>
                  <a:pt x="5860786" y="5268912"/>
                </a:lnTo>
                <a:lnTo>
                  <a:pt x="5857346" y="5270499"/>
                </a:lnTo>
                <a:lnTo>
                  <a:pt x="5854436" y="5272087"/>
                </a:lnTo>
                <a:lnTo>
                  <a:pt x="5851260" y="5273674"/>
                </a:lnTo>
                <a:lnTo>
                  <a:pt x="5847821" y="5275526"/>
                </a:lnTo>
                <a:lnTo>
                  <a:pt x="5845175" y="5277908"/>
                </a:lnTo>
                <a:lnTo>
                  <a:pt x="5842000" y="5280289"/>
                </a:lnTo>
                <a:lnTo>
                  <a:pt x="5836444" y="5285051"/>
                </a:lnTo>
                <a:lnTo>
                  <a:pt x="5830888" y="5290872"/>
                </a:lnTo>
                <a:lnTo>
                  <a:pt x="5826125" y="5297487"/>
                </a:lnTo>
                <a:lnTo>
                  <a:pt x="5821892" y="5304630"/>
                </a:lnTo>
                <a:lnTo>
                  <a:pt x="5817658" y="5312303"/>
                </a:lnTo>
                <a:lnTo>
                  <a:pt x="5814484" y="5320241"/>
                </a:lnTo>
                <a:lnTo>
                  <a:pt x="5811308" y="5328708"/>
                </a:lnTo>
                <a:lnTo>
                  <a:pt x="5809192" y="5337439"/>
                </a:lnTo>
                <a:lnTo>
                  <a:pt x="5807340" y="5346699"/>
                </a:lnTo>
                <a:lnTo>
                  <a:pt x="5806016" y="5350933"/>
                </a:lnTo>
                <a:lnTo>
                  <a:pt x="5804429" y="5355166"/>
                </a:lnTo>
                <a:lnTo>
                  <a:pt x="5802842" y="5358870"/>
                </a:lnTo>
                <a:lnTo>
                  <a:pt x="5800990" y="5362574"/>
                </a:lnTo>
                <a:lnTo>
                  <a:pt x="5799666" y="5364162"/>
                </a:lnTo>
                <a:lnTo>
                  <a:pt x="5798079" y="5365220"/>
                </a:lnTo>
                <a:lnTo>
                  <a:pt x="5796756" y="5366543"/>
                </a:lnTo>
                <a:lnTo>
                  <a:pt x="5795169" y="5367866"/>
                </a:lnTo>
                <a:lnTo>
                  <a:pt x="5793581" y="5368660"/>
                </a:lnTo>
                <a:lnTo>
                  <a:pt x="5791464" y="5369189"/>
                </a:lnTo>
                <a:lnTo>
                  <a:pt x="5789612" y="5369983"/>
                </a:lnTo>
                <a:lnTo>
                  <a:pt x="5786966" y="5369983"/>
                </a:lnTo>
                <a:lnTo>
                  <a:pt x="5784586" y="5369983"/>
                </a:lnTo>
                <a:lnTo>
                  <a:pt x="5782204" y="5369983"/>
                </a:lnTo>
                <a:lnTo>
                  <a:pt x="5779294" y="5369189"/>
                </a:lnTo>
                <a:lnTo>
                  <a:pt x="5776384" y="5368395"/>
                </a:lnTo>
                <a:lnTo>
                  <a:pt x="5772944" y="5367601"/>
                </a:lnTo>
                <a:lnTo>
                  <a:pt x="5769240" y="5366014"/>
                </a:lnTo>
                <a:lnTo>
                  <a:pt x="5765536" y="5364426"/>
                </a:lnTo>
                <a:lnTo>
                  <a:pt x="5761566" y="5362310"/>
                </a:lnTo>
                <a:lnTo>
                  <a:pt x="5759450" y="5361516"/>
                </a:lnTo>
                <a:lnTo>
                  <a:pt x="5757334" y="5361516"/>
                </a:lnTo>
                <a:lnTo>
                  <a:pt x="5754423" y="5362045"/>
                </a:lnTo>
                <a:lnTo>
                  <a:pt x="5751512" y="5362839"/>
                </a:lnTo>
                <a:lnTo>
                  <a:pt x="5748338" y="5364162"/>
                </a:lnTo>
                <a:lnTo>
                  <a:pt x="5744898" y="5366014"/>
                </a:lnTo>
                <a:lnTo>
                  <a:pt x="5741194" y="5368395"/>
                </a:lnTo>
                <a:lnTo>
                  <a:pt x="5737490" y="5370776"/>
                </a:lnTo>
                <a:lnTo>
                  <a:pt x="5734050" y="5373951"/>
                </a:lnTo>
                <a:lnTo>
                  <a:pt x="5729816" y="5377391"/>
                </a:lnTo>
                <a:lnTo>
                  <a:pt x="5721614" y="5384799"/>
                </a:lnTo>
                <a:lnTo>
                  <a:pt x="5713677" y="5393266"/>
                </a:lnTo>
                <a:lnTo>
                  <a:pt x="5705475" y="5402262"/>
                </a:lnTo>
                <a:lnTo>
                  <a:pt x="5697273" y="5411787"/>
                </a:lnTo>
                <a:lnTo>
                  <a:pt x="5690129" y="5421576"/>
                </a:lnTo>
                <a:lnTo>
                  <a:pt x="5683250" y="5431101"/>
                </a:lnTo>
                <a:lnTo>
                  <a:pt x="5677429" y="5440362"/>
                </a:lnTo>
                <a:lnTo>
                  <a:pt x="5672402" y="5448828"/>
                </a:lnTo>
                <a:lnTo>
                  <a:pt x="5670550" y="5452797"/>
                </a:lnTo>
                <a:lnTo>
                  <a:pt x="5668698" y="5456766"/>
                </a:lnTo>
                <a:lnTo>
                  <a:pt x="5667640" y="5460205"/>
                </a:lnTo>
                <a:lnTo>
                  <a:pt x="5666846" y="5463645"/>
                </a:lnTo>
                <a:lnTo>
                  <a:pt x="5666316" y="5466291"/>
                </a:lnTo>
                <a:lnTo>
                  <a:pt x="5666316" y="5469201"/>
                </a:lnTo>
                <a:lnTo>
                  <a:pt x="5667375" y="5476610"/>
                </a:lnTo>
                <a:lnTo>
                  <a:pt x="5668434" y="5483753"/>
                </a:lnTo>
                <a:lnTo>
                  <a:pt x="5670550" y="5499364"/>
                </a:lnTo>
                <a:lnTo>
                  <a:pt x="5671608" y="5506508"/>
                </a:lnTo>
                <a:lnTo>
                  <a:pt x="5671873" y="5513651"/>
                </a:lnTo>
                <a:lnTo>
                  <a:pt x="5671608" y="5520530"/>
                </a:lnTo>
                <a:lnTo>
                  <a:pt x="5671344" y="5523705"/>
                </a:lnTo>
                <a:lnTo>
                  <a:pt x="5670550" y="5526880"/>
                </a:lnTo>
                <a:lnTo>
                  <a:pt x="5669756" y="5529526"/>
                </a:lnTo>
                <a:lnTo>
                  <a:pt x="5668434" y="5532437"/>
                </a:lnTo>
                <a:lnTo>
                  <a:pt x="5667375" y="5535083"/>
                </a:lnTo>
                <a:lnTo>
                  <a:pt x="5665523" y="5537728"/>
                </a:lnTo>
                <a:lnTo>
                  <a:pt x="5663671" y="5539845"/>
                </a:lnTo>
                <a:lnTo>
                  <a:pt x="5661025" y="5541697"/>
                </a:lnTo>
                <a:lnTo>
                  <a:pt x="5658644" y="5543549"/>
                </a:lnTo>
                <a:lnTo>
                  <a:pt x="5655469" y="5544608"/>
                </a:lnTo>
                <a:lnTo>
                  <a:pt x="5652029" y="5545930"/>
                </a:lnTo>
                <a:lnTo>
                  <a:pt x="5648325" y="5546724"/>
                </a:lnTo>
                <a:lnTo>
                  <a:pt x="5643827" y="5547518"/>
                </a:lnTo>
                <a:lnTo>
                  <a:pt x="5639064" y="5547783"/>
                </a:lnTo>
                <a:lnTo>
                  <a:pt x="5633773" y="5547783"/>
                </a:lnTo>
                <a:lnTo>
                  <a:pt x="5628216" y="5547518"/>
                </a:lnTo>
                <a:lnTo>
                  <a:pt x="5621866" y="5546724"/>
                </a:lnTo>
                <a:lnTo>
                  <a:pt x="5614988" y="5545666"/>
                </a:lnTo>
                <a:lnTo>
                  <a:pt x="5613136" y="5545666"/>
                </a:lnTo>
                <a:lnTo>
                  <a:pt x="5611284" y="5545930"/>
                </a:lnTo>
                <a:lnTo>
                  <a:pt x="5609431" y="5546195"/>
                </a:lnTo>
                <a:lnTo>
                  <a:pt x="5607314" y="5547253"/>
                </a:lnTo>
                <a:lnTo>
                  <a:pt x="5603610" y="5549370"/>
                </a:lnTo>
                <a:lnTo>
                  <a:pt x="5599906" y="5551751"/>
                </a:lnTo>
                <a:lnTo>
                  <a:pt x="5582708" y="5563393"/>
                </a:lnTo>
                <a:lnTo>
                  <a:pt x="5575829" y="5568155"/>
                </a:lnTo>
                <a:lnTo>
                  <a:pt x="5569214" y="5571595"/>
                </a:lnTo>
                <a:lnTo>
                  <a:pt x="5563658" y="5574505"/>
                </a:lnTo>
                <a:lnTo>
                  <a:pt x="5561012" y="5575828"/>
                </a:lnTo>
                <a:lnTo>
                  <a:pt x="5558631" y="5576358"/>
                </a:lnTo>
                <a:lnTo>
                  <a:pt x="5555721" y="5576887"/>
                </a:lnTo>
                <a:lnTo>
                  <a:pt x="5553604" y="5577151"/>
                </a:lnTo>
                <a:lnTo>
                  <a:pt x="5551223" y="5577151"/>
                </a:lnTo>
                <a:lnTo>
                  <a:pt x="5548842" y="5576887"/>
                </a:lnTo>
                <a:lnTo>
                  <a:pt x="5546196" y="5576358"/>
                </a:lnTo>
                <a:lnTo>
                  <a:pt x="5544079" y="5575828"/>
                </a:lnTo>
                <a:lnTo>
                  <a:pt x="5541698" y="5574505"/>
                </a:lnTo>
                <a:lnTo>
                  <a:pt x="5539316" y="5573183"/>
                </a:lnTo>
                <a:lnTo>
                  <a:pt x="5536406" y="5571595"/>
                </a:lnTo>
                <a:lnTo>
                  <a:pt x="5534025" y="5570008"/>
                </a:lnTo>
                <a:lnTo>
                  <a:pt x="5528469" y="5565245"/>
                </a:lnTo>
                <a:lnTo>
                  <a:pt x="5522384" y="5559424"/>
                </a:lnTo>
                <a:lnTo>
                  <a:pt x="5515504" y="5552810"/>
                </a:lnTo>
                <a:lnTo>
                  <a:pt x="5499364" y="5535083"/>
                </a:lnTo>
                <a:lnTo>
                  <a:pt x="5496454" y="5532701"/>
                </a:lnTo>
                <a:lnTo>
                  <a:pt x="5494073" y="5531114"/>
                </a:lnTo>
                <a:lnTo>
                  <a:pt x="5491956" y="5530320"/>
                </a:lnTo>
                <a:lnTo>
                  <a:pt x="5489839" y="5530320"/>
                </a:lnTo>
                <a:lnTo>
                  <a:pt x="5487723" y="5530849"/>
                </a:lnTo>
                <a:lnTo>
                  <a:pt x="5485341" y="5532172"/>
                </a:lnTo>
                <a:lnTo>
                  <a:pt x="5483225" y="5533760"/>
                </a:lnTo>
                <a:lnTo>
                  <a:pt x="5480844" y="5535347"/>
                </a:lnTo>
                <a:lnTo>
                  <a:pt x="5476610" y="5539051"/>
                </a:lnTo>
                <a:lnTo>
                  <a:pt x="5471848" y="5543549"/>
                </a:lnTo>
                <a:lnTo>
                  <a:pt x="5467350" y="5547783"/>
                </a:lnTo>
                <a:lnTo>
                  <a:pt x="5462587" y="5552016"/>
                </a:lnTo>
                <a:lnTo>
                  <a:pt x="5458089" y="5555455"/>
                </a:lnTo>
                <a:lnTo>
                  <a:pt x="5455708" y="5557308"/>
                </a:lnTo>
                <a:lnTo>
                  <a:pt x="5453591" y="5558630"/>
                </a:lnTo>
                <a:lnTo>
                  <a:pt x="5450946" y="5559424"/>
                </a:lnTo>
                <a:lnTo>
                  <a:pt x="5448829" y="5560483"/>
                </a:lnTo>
                <a:lnTo>
                  <a:pt x="5446712" y="5560747"/>
                </a:lnTo>
                <a:lnTo>
                  <a:pt x="5444596" y="5561012"/>
                </a:lnTo>
                <a:lnTo>
                  <a:pt x="5441421" y="5561012"/>
                </a:lnTo>
                <a:lnTo>
                  <a:pt x="5438775" y="5561541"/>
                </a:lnTo>
                <a:lnTo>
                  <a:pt x="5436658" y="5562599"/>
                </a:lnTo>
                <a:lnTo>
                  <a:pt x="5434541" y="5563922"/>
                </a:lnTo>
                <a:lnTo>
                  <a:pt x="5432689" y="5565774"/>
                </a:lnTo>
                <a:lnTo>
                  <a:pt x="5431102" y="5568155"/>
                </a:lnTo>
                <a:lnTo>
                  <a:pt x="5429514" y="5570801"/>
                </a:lnTo>
                <a:lnTo>
                  <a:pt x="5427927" y="5573447"/>
                </a:lnTo>
                <a:lnTo>
                  <a:pt x="5425810" y="5579797"/>
                </a:lnTo>
                <a:lnTo>
                  <a:pt x="5423694" y="5586147"/>
                </a:lnTo>
                <a:lnTo>
                  <a:pt x="5421841" y="5593026"/>
                </a:lnTo>
                <a:lnTo>
                  <a:pt x="5419725" y="5599376"/>
                </a:lnTo>
                <a:lnTo>
                  <a:pt x="5418402" y="5602551"/>
                </a:lnTo>
                <a:lnTo>
                  <a:pt x="5417344" y="5605197"/>
                </a:lnTo>
                <a:lnTo>
                  <a:pt x="5415756" y="5607843"/>
                </a:lnTo>
                <a:lnTo>
                  <a:pt x="5414169" y="5610224"/>
                </a:lnTo>
                <a:lnTo>
                  <a:pt x="5412316" y="5612341"/>
                </a:lnTo>
                <a:lnTo>
                  <a:pt x="5410200" y="5613928"/>
                </a:lnTo>
                <a:lnTo>
                  <a:pt x="5408083" y="5614987"/>
                </a:lnTo>
                <a:lnTo>
                  <a:pt x="5405702" y="5616045"/>
                </a:lnTo>
                <a:lnTo>
                  <a:pt x="5402527" y="5616310"/>
                </a:lnTo>
                <a:lnTo>
                  <a:pt x="5399352" y="5616045"/>
                </a:lnTo>
                <a:lnTo>
                  <a:pt x="5395648" y="5614987"/>
                </a:lnTo>
                <a:lnTo>
                  <a:pt x="5391679" y="5613928"/>
                </a:lnTo>
                <a:lnTo>
                  <a:pt x="5387446" y="5611547"/>
                </a:lnTo>
                <a:lnTo>
                  <a:pt x="5382683" y="5608637"/>
                </a:lnTo>
                <a:lnTo>
                  <a:pt x="5377391" y="5605197"/>
                </a:lnTo>
                <a:lnTo>
                  <a:pt x="5371571" y="5600699"/>
                </a:lnTo>
                <a:lnTo>
                  <a:pt x="5367602" y="5597524"/>
                </a:lnTo>
                <a:lnTo>
                  <a:pt x="5362575" y="5595408"/>
                </a:lnTo>
                <a:lnTo>
                  <a:pt x="5357548" y="5593291"/>
                </a:lnTo>
                <a:lnTo>
                  <a:pt x="5352521" y="5591439"/>
                </a:lnTo>
                <a:lnTo>
                  <a:pt x="5346964" y="5589851"/>
                </a:lnTo>
                <a:lnTo>
                  <a:pt x="5341144" y="5588528"/>
                </a:lnTo>
                <a:lnTo>
                  <a:pt x="5329502" y="5585883"/>
                </a:lnTo>
                <a:lnTo>
                  <a:pt x="5323681" y="5584030"/>
                </a:lnTo>
                <a:lnTo>
                  <a:pt x="5317860" y="5582178"/>
                </a:lnTo>
                <a:lnTo>
                  <a:pt x="5312039" y="5579797"/>
                </a:lnTo>
                <a:lnTo>
                  <a:pt x="5306748" y="5576887"/>
                </a:lnTo>
                <a:lnTo>
                  <a:pt x="5301456" y="5573447"/>
                </a:lnTo>
                <a:lnTo>
                  <a:pt x="5299075" y="5571595"/>
                </a:lnTo>
                <a:lnTo>
                  <a:pt x="5296429" y="5569478"/>
                </a:lnTo>
                <a:lnTo>
                  <a:pt x="5294048" y="5567097"/>
                </a:lnTo>
                <a:lnTo>
                  <a:pt x="5291931" y="5564716"/>
                </a:lnTo>
                <a:lnTo>
                  <a:pt x="5289814" y="5561805"/>
                </a:lnTo>
                <a:lnTo>
                  <a:pt x="5287962" y="5559160"/>
                </a:lnTo>
                <a:lnTo>
                  <a:pt x="5285316" y="5555191"/>
                </a:lnTo>
                <a:lnTo>
                  <a:pt x="5281612" y="5551222"/>
                </a:lnTo>
                <a:lnTo>
                  <a:pt x="5277644" y="5547518"/>
                </a:lnTo>
                <a:lnTo>
                  <a:pt x="5272881" y="5544078"/>
                </a:lnTo>
                <a:lnTo>
                  <a:pt x="5268383" y="5541433"/>
                </a:lnTo>
                <a:lnTo>
                  <a:pt x="5263621" y="5539051"/>
                </a:lnTo>
                <a:lnTo>
                  <a:pt x="5261504" y="5538522"/>
                </a:lnTo>
                <a:lnTo>
                  <a:pt x="5259387" y="5538258"/>
                </a:lnTo>
                <a:lnTo>
                  <a:pt x="5257535" y="5538258"/>
                </a:lnTo>
                <a:lnTo>
                  <a:pt x="5255683" y="5538258"/>
                </a:lnTo>
                <a:lnTo>
                  <a:pt x="5247481" y="5539845"/>
                </a:lnTo>
                <a:lnTo>
                  <a:pt x="5244041" y="5540374"/>
                </a:lnTo>
                <a:lnTo>
                  <a:pt x="5241396" y="5540374"/>
                </a:lnTo>
                <a:lnTo>
                  <a:pt x="5238750" y="5540110"/>
                </a:lnTo>
                <a:lnTo>
                  <a:pt x="5236633" y="5539845"/>
                </a:lnTo>
                <a:lnTo>
                  <a:pt x="5235046" y="5538787"/>
                </a:lnTo>
                <a:lnTo>
                  <a:pt x="5233987" y="5537728"/>
                </a:lnTo>
                <a:lnTo>
                  <a:pt x="5232664" y="5536141"/>
                </a:lnTo>
                <a:lnTo>
                  <a:pt x="5232135" y="5534289"/>
                </a:lnTo>
                <a:lnTo>
                  <a:pt x="5231341" y="5532172"/>
                </a:lnTo>
                <a:lnTo>
                  <a:pt x="5231077" y="5529262"/>
                </a:lnTo>
                <a:lnTo>
                  <a:pt x="5230548" y="5522912"/>
                </a:lnTo>
                <a:lnTo>
                  <a:pt x="5230283" y="5514710"/>
                </a:lnTo>
                <a:lnTo>
                  <a:pt x="5230019" y="5508095"/>
                </a:lnTo>
                <a:lnTo>
                  <a:pt x="5228696" y="5501745"/>
                </a:lnTo>
                <a:lnTo>
                  <a:pt x="5227108" y="5495660"/>
                </a:lnTo>
                <a:lnTo>
                  <a:pt x="5224991" y="5489310"/>
                </a:lnTo>
                <a:lnTo>
                  <a:pt x="5222610" y="5483753"/>
                </a:lnTo>
                <a:lnTo>
                  <a:pt x="5219435" y="5477933"/>
                </a:lnTo>
                <a:lnTo>
                  <a:pt x="5215996" y="5472905"/>
                </a:lnTo>
                <a:lnTo>
                  <a:pt x="5212291" y="5467614"/>
                </a:lnTo>
                <a:lnTo>
                  <a:pt x="5208323" y="5462322"/>
                </a:lnTo>
                <a:lnTo>
                  <a:pt x="5204089" y="5457560"/>
                </a:lnTo>
                <a:lnTo>
                  <a:pt x="5199591" y="5452533"/>
                </a:lnTo>
                <a:lnTo>
                  <a:pt x="5194829" y="5448035"/>
                </a:lnTo>
                <a:lnTo>
                  <a:pt x="5185039" y="5438774"/>
                </a:lnTo>
                <a:lnTo>
                  <a:pt x="5174721" y="5430043"/>
                </a:lnTo>
                <a:lnTo>
                  <a:pt x="5172604" y="5433218"/>
                </a:lnTo>
                <a:lnTo>
                  <a:pt x="5169958" y="5435599"/>
                </a:lnTo>
                <a:lnTo>
                  <a:pt x="5167312" y="5437716"/>
                </a:lnTo>
                <a:lnTo>
                  <a:pt x="5164666" y="5439303"/>
                </a:lnTo>
                <a:lnTo>
                  <a:pt x="5162021" y="5440626"/>
                </a:lnTo>
                <a:lnTo>
                  <a:pt x="5159639" y="5441685"/>
                </a:lnTo>
                <a:lnTo>
                  <a:pt x="5156729" y="5442478"/>
                </a:lnTo>
                <a:lnTo>
                  <a:pt x="5153819" y="5443008"/>
                </a:lnTo>
                <a:lnTo>
                  <a:pt x="5150908" y="5443008"/>
                </a:lnTo>
                <a:lnTo>
                  <a:pt x="5148262" y="5443008"/>
                </a:lnTo>
                <a:lnTo>
                  <a:pt x="5142441" y="5442743"/>
                </a:lnTo>
                <a:lnTo>
                  <a:pt x="5136356" y="5441685"/>
                </a:lnTo>
                <a:lnTo>
                  <a:pt x="5130271" y="5440626"/>
                </a:lnTo>
                <a:lnTo>
                  <a:pt x="5124185" y="5439303"/>
                </a:lnTo>
                <a:lnTo>
                  <a:pt x="5118100" y="5438510"/>
                </a:lnTo>
                <a:lnTo>
                  <a:pt x="5112014" y="5438245"/>
                </a:lnTo>
                <a:lnTo>
                  <a:pt x="5109104" y="5438245"/>
                </a:lnTo>
                <a:lnTo>
                  <a:pt x="5106194" y="5438510"/>
                </a:lnTo>
                <a:lnTo>
                  <a:pt x="5103019" y="5438774"/>
                </a:lnTo>
                <a:lnTo>
                  <a:pt x="5100108" y="5439568"/>
                </a:lnTo>
                <a:lnTo>
                  <a:pt x="5097198" y="5440626"/>
                </a:lnTo>
                <a:lnTo>
                  <a:pt x="5094287" y="5442214"/>
                </a:lnTo>
                <a:lnTo>
                  <a:pt x="5091377" y="5443537"/>
                </a:lnTo>
                <a:lnTo>
                  <a:pt x="5088731" y="5445918"/>
                </a:lnTo>
                <a:lnTo>
                  <a:pt x="5085821" y="5448564"/>
                </a:lnTo>
                <a:lnTo>
                  <a:pt x="5083175" y="5451210"/>
                </a:lnTo>
                <a:lnTo>
                  <a:pt x="5086879" y="5441685"/>
                </a:lnTo>
                <a:lnTo>
                  <a:pt x="5089525" y="5432160"/>
                </a:lnTo>
                <a:lnTo>
                  <a:pt x="5091641" y="5423428"/>
                </a:lnTo>
                <a:lnTo>
                  <a:pt x="5093229" y="5414433"/>
                </a:lnTo>
                <a:lnTo>
                  <a:pt x="5093758" y="5405437"/>
                </a:lnTo>
                <a:lnTo>
                  <a:pt x="5093758" y="5397235"/>
                </a:lnTo>
                <a:lnTo>
                  <a:pt x="5093229" y="5389297"/>
                </a:lnTo>
                <a:lnTo>
                  <a:pt x="5091641" y="5381360"/>
                </a:lnTo>
                <a:lnTo>
                  <a:pt x="5089789" y="5373951"/>
                </a:lnTo>
                <a:lnTo>
                  <a:pt x="5087144" y="5366543"/>
                </a:lnTo>
                <a:lnTo>
                  <a:pt x="5083704" y="5359928"/>
                </a:lnTo>
                <a:lnTo>
                  <a:pt x="5080000" y="5353314"/>
                </a:lnTo>
                <a:lnTo>
                  <a:pt x="5075502" y="5347228"/>
                </a:lnTo>
                <a:lnTo>
                  <a:pt x="5070210" y="5341408"/>
                </a:lnTo>
                <a:lnTo>
                  <a:pt x="5064654" y="5335851"/>
                </a:lnTo>
                <a:lnTo>
                  <a:pt x="5058304" y="5330560"/>
                </a:lnTo>
                <a:lnTo>
                  <a:pt x="5051425" y="5326062"/>
                </a:lnTo>
                <a:lnTo>
                  <a:pt x="5044281" y="5321828"/>
                </a:lnTo>
                <a:lnTo>
                  <a:pt x="5037402" y="5318124"/>
                </a:lnTo>
                <a:lnTo>
                  <a:pt x="5029994" y="5314949"/>
                </a:lnTo>
                <a:lnTo>
                  <a:pt x="5022321" y="5312568"/>
                </a:lnTo>
                <a:lnTo>
                  <a:pt x="5014383" y="5310716"/>
                </a:lnTo>
                <a:lnTo>
                  <a:pt x="5006446" y="5309128"/>
                </a:lnTo>
                <a:lnTo>
                  <a:pt x="4998244" y="5308599"/>
                </a:lnTo>
                <a:lnTo>
                  <a:pt x="4989777" y="5308599"/>
                </a:lnTo>
                <a:lnTo>
                  <a:pt x="4981046" y="5309128"/>
                </a:lnTo>
                <a:lnTo>
                  <a:pt x="4972579" y="5310716"/>
                </a:lnTo>
                <a:lnTo>
                  <a:pt x="4963583" y="5312833"/>
                </a:lnTo>
                <a:lnTo>
                  <a:pt x="4954323" y="5316008"/>
                </a:lnTo>
                <a:lnTo>
                  <a:pt x="4945062" y="5319447"/>
                </a:lnTo>
                <a:lnTo>
                  <a:pt x="4935802" y="5323945"/>
                </a:lnTo>
                <a:lnTo>
                  <a:pt x="4926277" y="5328972"/>
                </a:lnTo>
                <a:lnTo>
                  <a:pt x="4957233" y="5339291"/>
                </a:lnTo>
                <a:lnTo>
                  <a:pt x="4971521" y="5343789"/>
                </a:lnTo>
                <a:lnTo>
                  <a:pt x="4986073" y="5348551"/>
                </a:lnTo>
                <a:lnTo>
                  <a:pt x="5000096" y="5352520"/>
                </a:lnTo>
                <a:lnTo>
                  <a:pt x="5014119" y="5355695"/>
                </a:lnTo>
                <a:lnTo>
                  <a:pt x="5020998" y="5357283"/>
                </a:lnTo>
                <a:lnTo>
                  <a:pt x="5028406" y="5358870"/>
                </a:lnTo>
                <a:lnTo>
                  <a:pt x="5035550" y="5359928"/>
                </a:lnTo>
                <a:lnTo>
                  <a:pt x="5042958" y="5360987"/>
                </a:lnTo>
                <a:lnTo>
                  <a:pt x="5040841" y="5360987"/>
                </a:lnTo>
                <a:lnTo>
                  <a:pt x="5038989" y="5361516"/>
                </a:lnTo>
                <a:lnTo>
                  <a:pt x="5037402" y="5362574"/>
                </a:lnTo>
                <a:lnTo>
                  <a:pt x="5035814" y="5363368"/>
                </a:lnTo>
                <a:lnTo>
                  <a:pt x="5034491" y="5364691"/>
                </a:lnTo>
                <a:lnTo>
                  <a:pt x="5033698" y="5366278"/>
                </a:lnTo>
                <a:lnTo>
                  <a:pt x="5032904" y="5367866"/>
                </a:lnTo>
                <a:lnTo>
                  <a:pt x="5032375" y="5369718"/>
                </a:lnTo>
                <a:lnTo>
                  <a:pt x="5031581" y="5373687"/>
                </a:lnTo>
                <a:lnTo>
                  <a:pt x="5031316" y="5377920"/>
                </a:lnTo>
                <a:lnTo>
                  <a:pt x="5030523" y="5386916"/>
                </a:lnTo>
                <a:lnTo>
                  <a:pt x="5029994" y="5390885"/>
                </a:lnTo>
                <a:lnTo>
                  <a:pt x="5028935" y="5394589"/>
                </a:lnTo>
                <a:lnTo>
                  <a:pt x="5028141" y="5396441"/>
                </a:lnTo>
                <a:lnTo>
                  <a:pt x="5027083" y="5397499"/>
                </a:lnTo>
                <a:lnTo>
                  <a:pt x="5026289" y="5398822"/>
                </a:lnTo>
                <a:lnTo>
                  <a:pt x="5024702" y="5400145"/>
                </a:lnTo>
                <a:lnTo>
                  <a:pt x="5023114" y="5400674"/>
                </a:lnTo>
                <a:lnTo>
                  <a:pt x="5021262" y="5401203"/>
                </a:lnTo>
                <a:lnTo>
                  <a:pt x="5019146" y="5401203"/>
                </a:lnTo>
                <a:lnTo>
                  <a:pt x="5016764" y="5401203"/>
                </a:lnTo>
                <a:lnTo>
                  <a:pt x="5013589" y="5400674"/>
                </a:lnTo>
                <a:lnTo>
                  <a:pt x="5010679" y="5399616"/>
                </a:lnTo>
                <a:lnTo>
                  <a:pt x="5006975" y="5398558"/>
                </a:lnTo>
                <a:lnTo>
                  <a:pt x="5003006" y="5396705"/>
                </a:lnTo>
                <a:lnTo>
                  <a:pt x="5000096" y="5395383"/>
                </a:lnTo>
                <a:lnTo>
                  <a:pt x="4997185" y="5394324"/>
                </a:lnTo>
                <a:lnTo>
                  <a:pt x="4990835" y="5392472"/>
                </a:lnTo>
                <a:lnTo>
                  <a:pt x="4984750" y="5390885"/>
                </a:lnTo>
                <a:lnTo>
                  <a:pt x="4978664" y="5389033"/>
                </a:lnTo>
                <a:lnTo>
                  <a:pt x="4976019" y="5387710"/>
                </a:lnTo>
                <a:lnTo>
                  <a:pt x="4973108" y="5386122"/>
                </a:lnTo>
                <a:lnTo>
                  <a:pt x="4970727" y="5384270"/>
                </a:lnTo>
                <a:lnTo>
                  <a:pt x="4968610" y="5382153"/>
                </a:lnTo>
                <a:lnTo>
                  <a:pt x="4966758" y="5379772"/>
                </a:lnTo>
                <a:lnTo>
                  <a:pt x="4965171" y="5376597"/>
                </a:lnTo>
                <a:lnTo>
                  <a:pt x="4963848" y="5372893"/>
                </a:lnTo>
                <a:lnTo>
                  <a:pt x="4963319" y="5368924"/>
                </a:lnTo>
                <a:lnTo>
                  <a:pt x="4942416" y="5362045"/>
                </a:lnTo>
                <a:lnTo>
                  <a:pt x="4938977" y="5364162"/>
                </a:lnTo>
                <a:lnTo>
                  <a:pt x="4935802" y="5366014"/>
                </a:lnTo>
                <a:lnTo>
                  <a:pt x="4932362" y="5367072"/>
                </a:lnTo>
                <a:lnTo>
                  <a:pt x="4929187" y="5367866"/>
                </a:lnTo>
                <a:lnTo>
                  <a:pt x="4925748" y="5368130"/>
                </a:lnTo>
                <a:lnTo>
                  <a:pt x="4922837" y="5367866"/>
                </a:lnTo>
                <a:lnTo>
                  <a:pt x="4919398" y="5367072"/>
                </a:lnTo>
                <a:lnTo>
                  <a:pt x="4916223" y="5366543"/>
                </a:lnTo>
                <a:lnTo>
                  <a:pt x="4909873" y="5364426"/>
                </a:lnTo>
                <a:lnTo>
                  <a:pt x="4903787" y="5362045"/>
                </a:lnTo>
                <a:lnTo>
                  <a:pt x="4897702" y="5359399"/>
                </a:lnTo>
                <a:lnTo>
                  <a:pt x="4894262" y="5358605"/>
                </a:lnTo>
                <a:lnTo>
                  <a:pt x="4891087" y="5358076"/>
                </a:lnTo>
                <a:lnTo>
                  <a:pt x="4827852" y="5336116"/>
                </a:lnTo>
                <a:lnTo>
                  <a:pt x="4825206" y="5333999"/>
                </a:lnTo>
                <a:lnTo>
                  <a:pt x="4822031" y="5331883"/>
                </a:lnTo>
                <a:lnTo>
                  <a:pt x="4819385" y="5330030"/>
                </a:lnTo>
                <a:lnTo>
                  <a:pt x="4816210" y="5328708"/>
                </a:lnTo>
                <a:lnTo>
                  <a:pt x="4812771" y="5327649"/>
                </a:lnTo>
                <a:lnTo>
                  <a:pt x="4809331" y="5326855"/>
                </a:lnTo>
                <a:lnTo>
                  <a:pt x="4806156" y="5326855"/>
                </a:lnTo>
                <a:lnTo>
                  <a:pt x="4802187" y="5327649"/>
                </a:lnTo>
                <a:lnTo>
                  <a:pt x="4798483" y="5328443"/>
                </a:lnTo>
                <a:lnTo>
                  <a:pt x="4794779" y="5329766"/>
                </a:lnTo>
                <a:lnTo>
                  <a:pt x="4790810" y="5331353"/>
                </a:lnTo>
                <a:lnTo>
                  <a:pt x="4787106" y="5333470"/>
                </a:lnTo>
                <a:lnTo>
                  <a:pt x="4783137" y="5335587"/>
                </a:lnTo>
                <a:lnTo>
                  <a:pt x="4778904" y="5338233"/>
                </a:lnTo>
                <a:lnTo>
                  <a:pt x="4774935" y="5341408"/>
                </a:lnTo>
                <a:lnTo>
                  <a:pt x="4770966" y="5344847"/>
                </a:lnTo>
                <a:lnTo>
                  <a:pt x="4766733" y="5348022"/>
                </a:lnTo>
                <a:lnTo>
                  <a:pt x="4762764" y="5351991"/>
                </a:lnTo>
                <a:lnTo>
                  <a:pt x="4755091" y="5360458"/>
                </a:lnTo>
                <a:lnTo>
                  <a:pt x="4747419" y="5369189"/>
                </a:lnTo>
                <a:lnTo>
                  <a:pt x="4740010" y="5379243"/>
                </a:lnTo>
                <a:lnTo>
                  <a:pt x="4733660" y="5389033"/>
                </a:lnTo>
                <a:lnTo>
                  <a:pt x="4727310" y="5399087"/>
                </a:lnTo>
                <a:lnTo>
                  <a:pt x="4722019" y="5409670"/>
                </a:lnTo>
                <a:lnTo>
                  <a:pt x="4719637" y="5414697"/>
                </a:lnTo>
                <a:lnTo>
                  <a:pt x="4717521" y="5419989"/>
                </a:lnTo>
                <a:lnTo>
                  <a:pt x="4715669" y="5425016"/>
                </a:lnTo>
                <a:lnTo>
                  <a:pt x="4714346" y="5429778"/>
                </a:lnTo>
                <a:lnTo>
                  <a:pt x="4712758" y="5434805"/>
                </a:lnTo>
                <a:lnTo>
                  <a:pt x="4711700" y="5439303"/>
                </a:lnTo>
                <a:lnTo>
                  <a:pt x="4710906" y="5444066"/>
                </a:lnTo>
                <a:lnTo>
                  <a:pt x="4710641" y="5448564"/>
                </a:lnTo>
                <a:lnTo>
                  <a:pt x="4710641" y="5452797"/>
                </a:lnTo>
                <a:lnTo>
                  <a:pt x="4710906" y="5456766"/>
                </a:lnTo>
                <a:lnTo>
                  <a:pt x="4713023" y="5456766"/>
                </a:lnTo>
                <a:lnTo>
                  <a:pt x="4715139" y="5456766"/>
                </a:lnTo>
                <a:lnTo>
                  <a:pt x="4717521" y="5456501"/>
                </a:lnTo>
                <a:lnTo>
                  <a:pt x="4719637" y="5455972"/>
                </a:lnTo>
                <a:lnTo>
                  <a:pt x="4724135" y="5454385"/>
                </a:lnTo>
                <a:lnTo>
                  <a:pt x="4728104" y="5452268"/>
                </a:lnTo>
                <a:lnTo>
                  <a:pt x="4732337" y="5449887"/>
                </a:lnTo>
                <a:lnTo>
                  <a:pt x="4736306" y="5446976"/>
                </a:lnTo>
                <a:lnTo>
                  <a:pt x="4744508" y="5441420"/>
                </a:lnTo>
                <a:lnTo>
                  <a:pt x="4748741" y="5439039"/>
                </a:lnTo>
                <a:lnTo>
                  <a:pt x="4752975" y="5437187"/>
                </a:lnTo>
                <a:lnTo>
                  <a:pt x="4757208" y="5435599"/>
                </a:lnTo>
                <a:lnTo>
                  <a:pt x="4759325" y="5435070"/>
                </a:lnTo>
                <a:lnTo>
                  <a:pt x="4761441" y="5435070"/>
                </a:lnTo>
                <a:lnTo>
                  <a:pt x="4764087" y="5435070"/>
                </a:lnTo>
                <a:lnTo>
                  <a:pt x="4766204" y="5435070"/>
                </a:lnTo>
                <a:lnTo>
                  <a:pt x="4768585" y="5435599"/>
                </a:lnTo>
                <a:lnTo>
                  <a:pt x="4770966" y="5436658"/>
                </a:lnTo>
                <a:lnTo>
                  <a:pt x="4773612" y="5437451"/>
                </a:lnTo>
                <a:lnTo>
                  <a:pt x="4775994" y="5439039"/>
                </a:lnTo>
                <a:lnTo>
                  <a:pt x="4778375" y="5440891"/>
                </a:lnTo>
                <a:lnTo>
                  <a:pt x="4781285" y="5443008"/>
                </a:lnTo>
                <a:lnTo>
                  <a:pt x="4794514" y="5443272"/>
                </a:lnTo>
                <a:lnTo>
                  <a:pt x="4820708" y="5410199"/>
                </a:lnTo>
                <a:lnTo>
                  <a:pt x="4819650" y="5414697"/>
                </a:lnTo>
                <a:lnTo>
                  <a:pt x="4818327" y="5419195"/>
                </a:lnTo>
                <a:lnTo>
                  <a:pt x="4817798" y="5423428"/>
                </a:lnTo>
                <a:lnTo>
                  <a:pt x="4817533" y="5427133"/>
                </a:lnTo>
                <a:lnTo>
                  <a:pt x="4817004" y="5431101"/>
                </a:lnTo>
                <a:lnTo>
                  <a:pt x="4817533" y="5434541"/>
                </a:lnTo>
                <a:lnTo>
                  <a:pt x="4817798" y="5437716"/>
                </a:lnTo>
                <a:lnTo>
                  <a:pt x="4818327" y="5441155"/>
                </a:lnTo>
                <a:lnTo>
                  <a:pt x="4819385" y="5444330"/>
                </a:lnTo>
                <a:lnTo>
                  <a:pt x="4820179" y="5447241"/>
                </a:lnTo>
                <a:lnTo>
                  <a:pt x="4821502" y="5450416"/>
                </a:lnTo>
                <a:lnTo>
                  <a:pt x="4822560" y="5453062"/>
                </a:lnTo>
                <a:lnTo>
                  <a:pt x="4825735" y="5458618"/>
                </a:lnTo>
                <a:lnTo>
                  <a:pt x="4829439" y="5463910"/>
                </a:lnTo>
                <a:lnTo>
                  <a:pt x="4833144" y="5468937"/>
                </a:lnTo>
                <a:lnTo>
                  <a:pt x="4837112" y="5473964"/>
                </a:lnTo>
                <a:lnTo>
                  <a:pt x="4841081" y="5478991"/>
                </a:lnTo>
                <a:lnTo>
                  <a:pt x="4844785" y="5484283"/>
                </a:lnTo>
                <a:lnTo>
                  <a:pt x="4848225" y="5489310"/>
                </a:lnTo>
                <a:lnTo>
                  <a:pt x="4851135" y="5495130"/>
                </a:lnTo>
                <a:lnTo>
                  <a:pt x="4852458" y="5498305"/>
                </a:lnTo>
                <a:lnTo>
                  <a:pt x="4853252" y="5501480"/>
                </a:lnTo>
                <a:lnTo>
                  <a:pt x="4854310" y="5504391"/>
                </a:lnTo>
                <a:lnTo>
                  <a:pt x="4855104" y="5507830"/>
                </a:lnTo>
                <a:lnTo>
                  <a:pt x="4856162" y="5515503"/>
                </a:lnTo>
                <a:lnTo>
                  <a:pt x="4856691" y="5522647"/>
                </a:lnTo>
                <a:lnTo>
                  <a:pt x="4856691" y="5528997"/>
                </a:lnTo>
                <a:lnTo>
                  <a:pt x="4856427" y="5535083"/>
                </a:lnTo>
                <a:lnTo>
                  <a:pt x="4855633" y="5540639"/>
                </a:lnTo>
                <a:lnTo>
                  <a:pt x="4854046" y="5545930"/>
                </a:lnTo>
                <a:lnTo>
                  <a:pt x="4852458" y="5550428"/>
                </a:lnTo>
                <a:lnTo>
                  <a:pt x="4850077" y="5555191"/>
                </a:lnTo>
                <a:lnTo>
                  <a:pt x="4847431" y="5559424"/>
                </a:lnTo>
                <a:lnTo>
                  <a:pt x="4844521" y="5563658"/>
                </a:lnTo>
                <a:lnTo>
                  <a:pt x="4841081" y="5567626"/>
                </a:lnTo>
                <a:lnTo>
                  <a:pt x="4837641" y="5571330"/>
                </a:lnTo>
                <a:lnTo>
                  <a:pt x="4833673" y="5575035"/>
                </a:lnTo>
                <a:lnTo>
                  <a:pt x="4829439" y="5579003"/>
                </a:lnTo>
                <a:lnTo>
                  <a:pt x="4820179" y="5586412"/>
                </a:lnTo>
                <a:lnTo>
                  <a:pt x="4812241" y="5592497"/>
                </a:lnTo>
                <a:lnTo>
                  <a:pt x="4804304" y="5598053"/>
                </a:lnTo>
                <a:lnTo>
                  <a:pt x="4796102" y="5603345"/>
                </a:lnTo>
                <a:lnTo>
                  <a:pt x="4787900" y="5608637"/>
                </a:lnTo>
                <a:lnTo>
                  <a:pt x="4770966" y="5618691"/>
                </a:lnTo>
                <a:lnTo>
                  <a:pt x="4754562" y="5628480"/>
                </a:lnTo>
                <a:lnTo>
                  <a:pt x="4746096" y="5634037"/>
                </a:lnTo>
                <a:lnTo>
                  <a:pt x="4738158" y="5639328"/>
                </a:lnTo>
                <a:lnTo>
                  <a:pt x="4730485" y="5645149"/>
                </a:lnTo>
                <a:lnTo>
                  <a:pt x="4722812" y="5651235"/>
                </a:lnTo>
                <a:lnTo>
                  <a:pt x="4715669" y="5658114"/>
                </a:lnTo>
                <a:lnTo>
                  <a:pt x="4709054" y="5664993"/>
                </a:lnTo>
                <a:lnTo>
                  <a:pt x="4705879" y="5668697"/>
                </a:lnTo>
                <a:lnTo>
                  <a:pt x="4702969" y="5672666"/>
                </a:lnTo>
                <a:lnTo>
                  <a:pt x="4699794" y="5676635"/>
                </a:lnTo>
                <a:lnTo>
                  <a:pt x="4697148" y="5681133"/>
                </a:lnTo>
                <a:lnTo>
                  <a:pt x="4695296" y="5683249"/>
                </a:lnTo>
                <a:lnTo>
                  <a:pt x="4693444" y="5685366"/>
                </a:lnTo>
                <a:lnTo>
                  <a:pt x="4688681" y="5690393"/>
                </a:lnTo>
                <a:lnTo>
                  <a:pt x="4684183" y="5695155"/>
                </a:lnTo>
                <a:lnTo>
                  <a:pt x="4682331" y="5697537"/>
                </a:lnTo>
                <a:lnTo>
                  <a:pt x="4680744" y="5700447"/>
                </a:lnTo>
                <a:lnTo>
                  <a:pt x="4679950" y="5703093"/>
                </a:lnTo>
                <a:lnTo>
                  <a:pt x="4679156" y="5705739"/>
                </a:lnTo>
                <a:lnTo>
                  <a:pt x="4679421" y="5707062"/>
                </a:lnTo>
                <a:lnTo>
                  <a:pt x="4679950" y="5708385"/>
                </a:lnTo>
                <a:lnTo>
                  <a:pt x="4680214" y="5709708"/>
                </a:lnTo>
                <a:lnTo>
                  <a:pt x="4681008" y="5711030"/>
                </a:lnTo>
                <a:lnTo>
                  <a:pt x="4682066" y="5712353"/>
                </a:lnTo>
                <a:lnTo>
                  <a:pt x="4683125" y="5713941"/>
                </a:lnTo>
                <a:lnTo>
                  <a:pt x="4684977" y="5715264"/>
                </a:lnTo>
                <a:lnTo>
                  <a:pt x="4686829" y="5716322"/>
                </a:lnTo>
                <a:lnTo>
                  <a:pt x="4691591" y="5719233"/>
                </a:lnTo>
                <a:lnTo>
                  <a:pt x="4697677" y="5721614"/>
                </a:lnTo>
                <a:lnTo>
                  <a:pt x="4699264" y="5722408"/>
                </a:lnTo>
                <a:lnTo>
                  <a:pt x="4700058" y="5723201"/>
                </a:lnTo>
                <a:lnTo>
                  <a:pt x="4701116" y="5723995"/>
                </a:lnTo>
                <a:lnTo>
                  <a:pt x="4701646" y="5725053"/>
                </a:lnTo>
                <a:lnTo>
                  <a:pt x="4701646" y="5725847"/>
                </a:lnTo>
                <a:lnTo>
                  <a:pt x="4701646" y="5726905"/>
                </a:lnTo>
                <a:lnTo>
                  <a:pt x="4701381" y="5727964"/>
                </a:lnTo>
                <a:lnTo>
                  <a:pt x="4701116" y="5729287"/>
                </a:lnTo>
                <a:lnTo>
                  <a:pt x="4699529" y="5731403"/>
                </a:lnTo>
                <a:lnTo>
                  <a:pt x="4697412" y="5733785"/>
                </a:lnTo>
                <a:lnTo>
                  <a:pt x="4694766" y="5736166"/>
                </a:lnTo>
                <a:lnTo>
                  <a:pt x="4692385" y="5737753"/>
                </a:lnTo>
                <a:lnTo>
                  <a:pt x="4680744" y="5746220"/>
                </a:lnTo>
                <a:lnTo>
                  <a:pt x="4676246" y="5749660"/>
                </a:lnTo>
                <a:lnTo>
                  <a:pt x="4672541" y="5752570"/>
                </a:lnTo>
                <a:lnTo>
                  <a:pt x="4669631" y="5755480"/>
                </a:lnTo>
                <a:lnTo>
                  <a:pt x="4667514" y="5757862"/>
                </a:lnTo>
                <a:lnTo>
                  <a:pt x="4666721" y="5759978"/>
                </a:lnTo>
                <a:lnTo>
                  <a:pt x="4666191" y="5761037"/>
                </a:lnTo>
                <a:lnTo>
                  <a:pt x="4666191" y="5762095"/>
                </a:lnTo>
                <a:lnTo>
                  <a:pt x="4666191" y="5763153"/>
                </a:lnTo>
                <a:lnTo>
                  <a:pt x="4666985" y="5763947"/>
                </a:lnTo>
                <a:lnTo>
                  <a:pt x="4668573" y="5766064"/>
                </a:lnTo>
                <a:lnTo>
                  <a:pt x="4670954" y="5767916"/>
                </a:lnTo>
                <a:lnTo>
                  <a:pt x="4673864" y="5770033"/>
                </a:lnTo>
                <a:lnTo>
                  <a:pt x="4678362" y="5772149"/>
                </a:lnTo>
                <a:lnTo>
                  <a:pt x="4683389" y="5774795"/>
                </a:lnTo>
                <a:lnTo>
                  <a:pt x="4696619" y="5780351"/>
                </a:lnTo>
                <a:lnTo>
                  <a:pt x="4702175" y="5782468"/>
                </a:lnTo>
                <a:lnTo>
                  <a:pt x="4707466" y="5784849"/>
                </a:lnTo>
                <a:lnTo>
                  <a:pt x="4712494" y="5787230"/>
                </a:lnTo>
                <a:lnTo>
                  <a:pt x="4714610" y="5788553"/>
                </a:lnTo>
                <a:lnTo>
                  <a:pt x="4716462" y="5790141"/>
                </a:lnTo>
                <a:lnTo>
                  <a:pt x="4718314" y="5791993"/>
                </a:lnTo>
                <a:lnTo>
                  <a:pt x="4719637" y="5793845"/>
                </a:lnTo>
                <a:lnTo>
                  <a:pt x="4720960" y="5795962"/>
                </a:lnTo>
                <a:lnTo>
                  <a:pt x="4722019" y="5798343"/>
                </a:lnTo>
                <a:lnTo>
                  <a:pt x="4722548" y="5800724"/>
                </a:lnTo>
                <a:lnTo>
                  <a:pt x="4723077" y="5803899"/>
                </a:lnTo>
                <a:lnTo>
                  <a:pt x="4723077" y="5807074"/>
                </a:lnTo>
                <a:lnTo>
                  <a:pt x="4722548" y="5810778"/>
                </a:lnTo>
                <a:lnTo>
                  <a:pt x="4725194" y="5815541"/>
                </a:lnTo>
                <a:lnTo>
                  <a:pt x="4726781" y="5817922"/>
                </a:lnTo>
                <a:lnTo>
                  <a:pt x="4728104" y="5820568"/>
                </a:lnTo>
                <a:lnTo>
                  <a:pt x="4728633" y="5822949"/>
                </a:lnTo>
                <a:lnTo>
                  <a:pt x="4728633" y="5824008"/>
                </a:lnTo>
                <a:lnTo>
                  <a:pt x="4728369" y="5825066"/>
                </a:lnTo>
                <a:lnTo>
                  <a:pt x="4728104" y="5825595"/>
                </a:lnTo>
                <a:lnTo>
                  <a:pt x="4727046" y="5826653"/>
                </a:lnTo>
                <a:lnTo>
                  <a:pt x="4726252" y="5827183"/>
                </a:lnTo>
                <a:lnTo>
                  <a:pt x="4724664" y="5827976"/>
                </a:lnTo>
                <a:lnTo>
                  <a:pt x="4720960" y="5828505"/>
                </a:lnTo>
                <a:lnTo>
                  <a:pt x="4718314" y="5828505"/>
                </a:lnTo>
                <a:lnTo>
                  <a:pt x="4715404" y="5828241"/>
                </a:lnTo>
                <a:lnTo>
                  <a:pt x="4713287" y="5826918"/>
                </a:lnTo>
                <a:lnTo>
                  <a:pt x="4711700" y="5825330"/>
                </a:lnTo>
                <a:lnTo>
                  <a:pt x="4710112" y="5823478"/>
                </a:lnTo>
                <a:lnTo>
                  <a:pt x="4709054" y="5821362"/>
                </a:lnTo>
                <a:lnTo>
                  <a:pt x="4707731" y="5819245"/>
                </a:lnTo>
                <a:lnTo>
                  <a:pt x="4705879" y="5813953"/>
                </a:lnTo>
                <a:lnTo>
                  <a:pt x="4704027" y="5809191"/>
                </a:lnTo>
                <a:lnTo>
                  <a:pt x="4703233" y="5806810"/>
                </a:lnTo>
                <a:lnTo>
                  <a:pt x="4701646" y="5804428"/>
                </a:lnTo>
                <a:lnTo>
                  <a:pt x="4700058" y="5802576"/>
                </a:lnTo>
                <a:lnTo>
                  <a:pt x="4698206" y="5801253"/>
                </a:lnTo>
                <a:lnTo>
                  <a:pt x="4695825" y="5802576"/>
                </a:lnTo>
                <a:lnTo>
                  <a:pt x="4693444" y="5804428"/>
                </a:lnTo>
                <a:lnTo>
                  <a:pt x="4691591" y="5805751"/>
                </a:lnTo>
                <a:lnTo>
                  <a:pt x="4689739" y="5806810"/>
                </a:lnTo>
                <a:lnTo>
                  <a:pt x="4687887" y="5807603"/>
                </a:lnTo>
                <a:lnTo>
                  <a:pt x="4686035" y="5807868"/>
                </a:lnTo>
                <a:lnTo>
                  <a:pt x="4684183" y="5807868"/>
                </a:lnTo>
                <a:lnTo>
                  <a:pt x="4682331" y="5807603"/>
                </a:lnTo>
                <a:lnTo>
                  <a:pt x="4680214" y="5807339"/>
                </a:lnTo>
                <a:lnTo>
                  <a:pt x="4678362" y="5806810"/>
                </a:lnTo>
                <a:lnTo>
                  <a:pt x="4674658" y="5804958"/>
                </a:lnTo>
                <a:lnTo>
                  <a:pt x="4670689" y="5802576"/>
                </a:lnTo>
                <a:lnTo>
                  <a:pt x="4663281" y="5797814"/>
                </a:lnTo>
                <a:lnTo>
                  <a:pt x="4659577" y="5795697"/>
                </a:lnTo>
                <a:lnTo>
                  <a:pt x="4655873" y="5793845"/>
                </a:lnTo>
                <a:lnTo>
                  <a:pt x="4654021" y="5792787"/>
                </a:lnTo>
                <a:lnTo>
                  <a:pt x="4652433" y="5792522"/>
                </a:lnTo>
                <a:lnTo>
                  <a:pt x="4650581" y="5792258"/>
                </a:lnTo>
                <a:lnTo>
                  <a:pt x="4648994" y="5792258"/>
                </a:lnTo>
                <a:lnTo>
                  <a:pt x="4647141" y="5792522"/>
                </a:lnTo>
                <a:lnTo>
                  <a:pt x="4645819" y="5793051"/>
                </a:lnTo>
                <a:lnTo>
                  <a:pt x="4644231" y="5794110"/>
                </a:lnTo>
                <a:lnTo>
                  <a:pt x="4642644" y="5795433"/>
                </a:lnTo>
                <a:lnTo>
                  <a:pt x="4641056" y="5797285"/>
                </a:lnTo>
                <a:lnTo>
                  <a:pt x="4639998" y="5798872"/>
                </a:lnTo>
                <a:lnTo>
                  <a:pt x="4638410" y="5801783"/>
                </a:lnTo>
                <a:lnTo>
                  <a:pt x="4637087" y="5804958"/>
                </a:lnTo>
                <a:lnTo>
                  <a:pt x="4636294" y="5807339"/>
                </a:lnTo>
                <a:lnTo>
                  <a:pt x="4635500" y="5809720"/>
                </a:lnTo>
                <a:lnTo>
                  <a:pt x="4635500" y="5811837"/>
                </a:lnTo>
                <a:lnTo>
                  <a:pt x="4635500" y="5813689"/>
                </a:lnTo>
                <a:lnTo>
                  <a:pt x="4636029" y="5815541"/>
                </a:lnTo>
                <a:lnTo>
                  <a:pt x="4636558" y="5817128"/>
                </a:lnTo>
                <a:lnTo>
                  <a:pt x="4637352" y="5818716"/>
                </a:lnTo>
                <a:lnTo>
                  <a:pt x="4638675" y="5820303"/>
                </a:lnTo>
                <a:lnTo>
                  <a:pt x="4639998" y="5821362"/>
                </a:lnTo>
                <a:lnTo>
                  <a:pt x="4641321" y="5822420"/>
                </a:lnTo>
                <a:lnTo>
                  <a:pt x="4644760" y="5824537"/>
                </a:lnTo>
                <a:lnTo>
                  <a:pt x="4648729" y="5826389"/>
                </a:lnTo>
                <a:lnTo>
                  <a:pt x="4652698" y="5828241"/>
                </a:lnTo>
                <a:lnTo>
                  <a:pt x="4657196" y="5830093"/>
                </a:lnTo>
                <a:lnTo>
                  <a:pt x="4661164" y="5832210"/>
                </a:lnTo>
                <a:lnTo>
                  <a:pt x="4664869" y="5834591"/>
                </a:lnTo>
                <a:lnTo>
                  <a:pt x="4666191" y="5835914"/>
                </a:lnTo>
                <a:lnTo>
                  <a:pt x="4667779" y="5837501"/>
                </a:lnTo>
                <a:lnTo>
                  <a:pt x="4669102" y="5838824"/>
                </a:lnTo>
                <a:lnTo>
                  <a:pt x="4670425" y="5840676"/>
                </a:lnTo>
                <a:lnTo>
                  <a:pt x="4671219" y="5842528"/>
                </a:lnTo>
                <a:lnTo>
                  <a:pt x="4671748" y="5844645"/>
                </a:lnTo>
                <a:lnTo>
                  <a:pt x="4672541" y="5847291"/>
                </a:lnTo>
                <a:lnTo>
                  <a:pt x="4672541" y="5849672"/>
                </a:lnTo>
                <a:lnTo>
                  <a:pt x="4672541" y="5852847"/>
                </a:lnTo>
                <a:lnTo>
                  <a:pt x="4671748" y="5855758"/>
                </a:lnTo>
                <a:lnTo>
                  <a:pt x="4668044" y="5855228"/>
                </a:lnTo>
                <a:lnTo>
                  <a:pt x="4663810" y="5853905"/>
                </a:lnTo>
                <a:lnTo>
                  <a:pt x="4655079" y="5851524"/>
                </a:lnTo>
                <a:lnTo>
                  <a:pt x="4645554" y="5849143"/>
                </a:lnTo>
                <a:lnTo>
                  <a:pt x="4640791" y="5848085"/>
                </a:lnTo>
                <a:lnTo>
                  <a:pt x="4636294" y="5847820"/>
                </a:lnTo>
                <a:lnTo>
                  <a:pt x="4631796" y="5847820"/>
                </a:lnTo>
                <a:lnTo>
                  <a:pt x="4629679" y="5847820"/>
                </a:lnTo>
                <a:lnTo>
                  <a:pt x="4627562" y="5848349"/>
                </a:lnTo>
                <a:lnTo>
                  <a:pt x="4625446" y="5849143"/>
                </a:lnTo>
                <a:lnTo>
                  <a:pt x="4623594" y="5849672"/>
                </a:lnTo>
                <a:lnTo>
                  <a:pt x="4621741" y="5850995"/>
                </a:lnTo>
                <a:lnTo>
                  <a:pt x="4619889" y="5852053"/>
                </a:lnTo>
                <a:lnTo>
                  <a:pt x="4618302" y="5853641"/>
                </a:lnTo>
                <a:lnTo>
                  <a:pt x="4616450" y="5855493"/>
                </a:lnTo>
                <a:lnTo>
                  <a:pt x="4615391" y="5857345"/>
                </a:lnTo>
                <a:lnTo>
                  <a:pt x="4613804" y="5859726"/>
                </a:lnTo>
                <a:lnTo>
                  <a:pt x="4612746" y="5862637"/>
                </a:lnTo>
                <a:lnTo>
                  <a:pt x="4611687" y="5865547"/>
                </a:lnTo>
                <a:lnTo>
                  <a:pt x="4610629" y="5868987"/>
                </a:lnTo>
                <a:lnTo>
                  <a:pt x="4610100" y="5872691"/>
                </a:lnTo>
                <a:lnTo>
                  <a:pt x="4608777" y="5878776"/>
                </a:lnTo>
                <a:lnTo>
                  <a:pt x="4606925" y="5885126"/>
                </a:lnTo>
                <a:lnTo>
                  <a:pt x="4604544" y="5891212"/>
                </a:lnTo>
                <a:lnTo>
                  <a:pt x="4602162" y="5897297"/>
                </a:lnTo>
                <a:lnTo>
                  <a:pt x="4598987" y="5903383"/>
                </a:lnTo>
                <a:lnTo>
                  <a:pt x="4596341" y="5909468"/>
                </a:lnTo>
                <a:lnTo>
                  <a:pt x="4590256" y="5921110"/>
                </a:lnTo>
                <a:lnTo>
                  <a:pt x="4584700" y="5931958"/>
                </a:lnTo>
                <a:lnTo>
                  <a:pt x="4582054" y="5936720"/>
                </a:lnTo>
                <a:lnTo>
                  <a:pt x="4580202" y="5941218"/>
                </a:lnTo>
                <a:lnTo>
                  <a:pt x="4579144" y="5945187"/>
                </a:lnTo>
                <a:lnTo>
                  <a:pt x="4578350" y="5948626"/>
                </a:lnTo>
                <a:lnTo>
                  <a:pt x="4578350" y="5950214"/>
                </a:lnTo>
                <a:lnTo>
                  <a:pt x="4578350" y="5951537"/>
                </a:lnTo>
                <a:lnTo>
                  <a:pt x="4579144" y="5952860"/>
                </a:lnTo>
                <a:lnTo>
                  <a:pt x="4579673" y="5953918"/>
                </a:lnTo>
                <a:lnTo>
                  <a:pt x="4582848" y="5958945"/>
                </a:lnTo>
                <a:lnTo>
                  <a:pt x="4585758" y="5963972"/>
                </a:lnTo>
                <a:lnTo>
                  <a:pt x="4587875" y="5968470"/>
                </a:lnTo>
                <a:lnTo>
                  <a:pt x="4589727" y="5973497"/>
                </a:lnTo>
                <a:lnTo>
                  <a:pt x="4591314" y="5977995"/>
                </a:lnTo>
                <a:lnTo>
                  <a:pt x="4592373" y="5982228"/>
                </a:lnTo>
                <a:lnTo>
                  <a:pt x="4592637" y="5986991"/>
                </a:lnTo>
                <a:lnTo>
                  <a:pt x="4592902" y="5991224"/>
                </a:lnTo>
                <a:lnTo>
                  <a:pt x="4592637" y="5995458"/>
                </a:lnTo>
                <a:lnTo>
                  <a:pt x="4592373" y="5999955"/>
                </a:lnTo>
                <a:lnTo>
                  <a:pt x="4591314" y="6004189"/>
                </a:lnTo>
                <a:lnTo>
                  <a:pt x="4590521" y="6008158"/>
                </a:lnTo>
                <a:lnTo>
                  <a:pt x="4589198" y="6012126"/>
                </a:lnTo>
                <a:lnTo>
                  <a:pt x="4587610" y="6016360"/>
                </a:lnTo>
                <a:lnTo>
                  <a:pt x="4584435" y="6024562"/>
                </a:lnTo>
                <a:lnTo>
                  <a:pt x="4580731" y="6032235"/>
                </a:lnTo>
                <a:lnTo>
                  <a:pt x="4576762" y="6039908"/>
                </a:lnTo>
                <a:lnTo>
                  <a:pt x="4572529" y="6047845"/>
                </a:lnTo>
                <a:lnTo>
                  <a:pt x="4568560" y="6055518"/>
                </a:lnTo>
                <a:lnTo>
                  <a:pt x="4565385" y="6063455"/>
                </a:lnTo>
                <a:lnTo>
                  <a:pt x="4564062" y="6067424"/>
                </a:lnTo>
                <a:lnTo>
                  <a:pt x="4562475" y="6071393"/>
                </a:lnTo>
                <a:lnTo>
                  <a:pt x="4561681" y="6075362"/>
                </a:lnTo>
                <a:lnTo>
                  <a:pt x="4560887" y="6079330"/>
                </a:lnTo>
                <a:lnTo>
                  <a:pt x="4560358" y="6083299"/>
                </a:lnTo>
                <a:lnTo>
                  <a:pt x="4560358" y="6087797"/>
                </a:lnTo>
                <a:lnTo>
                  <a:pt x="4560094" y="6093353"/>
                </a:lnTo>
                <a:lnTo>
                  <a:pt x="4559035" y="6099174"/>
                </a:lnTo>
                <a:lnTo>
                  <a:pt x="4556919" y="6111345"/>
                </a:lnTo>
                <a:lnTo>
                  <a:pt x="4556389" y="6117166"/>
                </a:lnTo>
                <a:lnTo>
                  <a:pt x="4556125" y="6120076"/>
                </a:lnTo>
                <a:lnTo>
                  <a:pt x="4556125" y="6122722"/>
                </a:lnTo>
                <a:lnTo>
                  <a:pt x="4556389" y="6124839"/>
                </a:lnTo>
                <a:lnTo>
                  <a:pt x="4556919" y="6126955"/>
                </a:lnTo>
                <a:lnTo>
                  <a:pt x="4557712" y="6129072"/>
                </a:lnTo>
                <a:lnTo>
                  <a:pt x="4558771" y="6130660"/>
                </a:lnTo>
                <a:lnTo>
                  <a:pt x="4562210" y="6134364"/>
                </a:lnTo>
                <a:lnTo>
                  <a:pt x="4564856" y="6138068"/>
                </a:lnTo>
                <a:lnTo>
                  <a:pt x="4567502" y="6141772"/>
                </a:lnTo>
                <a:lnTo>
                  <a:pt x="4569354" y="6145212"/>
                </a:lnTo>
                <a:lnTo>
                  <a:pt x="4570677" y="6148651"/>
                </a:lnTo>
                <a:lnTo>
                  <a:pt x="4571735" y="6151562"/>
                </a:lnTo>
                <a:lnTo>
                  <a:pt x="4572529" y="6154737"/>
                </a:lnTo>
                <a:lnTo>
                  <a:pt x="4573058" y="6157647"/>
                </a:lnTo>
                <a:lnTo>
                  <a:pt x="4573058" y="6160558"/>
                </a:lnTo>
                <a:lnTo>
                  <a:pt x="4573058" y="6163468"/>
                </a:lnTo>
                <a:lnTo>
                  <a:pt x="4572264" y="6166378"/>
                </a:lnTo>
                <a:lnTo>
                  <a:pt x="4571735" y="6168760"/>
                </a:lnTo>
                <a:lnTo>
                  <a:pt x="4570677" y="6171670"/>
                </a:lnTo>
                <a:lnTo>
                  <a:pt x="4569619" y="6174051"/>
                </a:lnTo>
                <a:lnTo>
                  <a:pt x="4566708" y="6178814"/>
                </a:lnTo>
                <a:lnTo>
                  <a:pt x="4563004" y="6183576"/>
                </a:lnTo>
                <a:lnTo>
                  <a:pt x="4559300" y="6188074"/>
                </a:lnTo>
                <a:lnTo>
                  <a:pt x="4551098" y="6197335"/>
                </a:lnTo>
                <a:lnTo>
                  <a:pt x="4547129" y="6201833"/>
                </a:lnTo>
                <a:lnTo>
                  <a:pt x="4543425" y="6206595"/>
                </a:lnTo>
                <a:lnTo>
                  <a:pt x="4539985" y="6211093"/>
                </a:lnTo>
                <a:lnTo>
                  <a:pt x="4538662" y="6213739"/>
                </a:lnTo>
                <a:lnTo>
                  <a:pt x="4537339" y="6216120"/>
                </a:lnTo>
                <a:lnTo>
                  <a:pt x="4535223" y="6229878"/>
                </a:lnTo>
                <a:lnTo>
                  <a:pt x="4540514" y="6246812"/>
                </a:lnTo>
                <a:lnTo>
                  <a:pt x="4545806" y="6263745"/>
                </a:lnTo>
                <a:lnTo>
                  <a:pt x="4551362" y="6280678"/>
                </a:lnTo>
                <a:lnTo>
                  <a:pt x="4556389" y="6297876"/>
                </a:lnTo>
                <a:lnTo>
                  <a:pt x="4558771" y="6306343"/>
                </a:lnTo>
                <a:lnTo>
                  <a:pt x="4560887" y="6315074"/>
                </a:lnTo>
                <a:lnTo>
                  <a:pt x="4562739" y="6323805"/>
                </a:lnTo>
                <a:lnTo>
                  <a:pt x="4564327" y="6332801"/>
                </a:lnTo>
                <a:lnTo>
                  <a:pt x="4565650" y="6341797"/>
                </a:lnTo>
                <a:lnTo>
                  <a:pt x="4566444" y="6350528"/>
                </a:lnTo>
                <a:lnTo>
                  <a:pt x="4566708" y="6359789"/>
                </a:lnTo>
                <a:lnTo>
                  <a:pt x="4567237" y="6369049"/>
                </a:lnTo>
                <a:lnTo>
                  <a:pt x="4563533" y="6369578"/>
                </a:lnTo>
                <a:lnTo>
                  <a:pt x="4560358" y="6369578"/>
                </a:lnTo>
                <a:lnTo>
                  <a:pt x="4556919" y="6369314"/>
                </a:lnTo>
                <a:lnTo>
                  <a:pt x="4554273" y="6368785"/>
                </a:lnTo>
                <a:lnTo>
                  <a:pt x="4551098" y="6367726"/>
                </a:lnTo>
                <a:lnTo>
                  <a:pt x="4548452" y="6366668"/>
                </a:lnTo>
                <a:lnTo>
                  <a:pt x="4543160" y="6363493"/>
                </a:lnTo>
                <a:lnTo>
                  <a:pt x="4532841" y="6356878"/>
                </a:lnTo>
                <a:lnTo>
                  <a:pt x="4527550" y="6353968"/>
                </a:lnTo>
                <a:lnTo>
                  <a:pt x="4524639" y="6352645"/>
                </a:lnTo>
                <a:lnTo>
                  <a:pt x="4521729" y="6351851"/>
                </a:lnTo>
                <a:lnTo>
                  <a:pt x="4518289" y="6351587"/>
                </a:lnTo>
                <a:lnTo>
                  <a:pt x="4514850" y="6351322"/>
                </a:lnTo>
                <a:lnTo>
                  <a:pt x="4511939" y="6351322"/>
                </a:lnTo>
                <a:lnTo>
                  <a:pt x="4508500" y="6351587"/>
                </a:lnTo>
                <a:lnTo>
                  <a:pt x="4505325" y="6351851"/>
                </a:lnTo>
                <a:lnTo>
                  <a:pt x="4502414" y="6352380"/>
                </a:lnTo>
                <a:lnTo>
                  <a:pt x="4496064" y="6353968"/>
                </a:lnTo>
                <a:lnTo>
                  <a:pt x="4490244" y="6356085"/>
                </a:lnTo>
                <a:lnTo>
                  <a:pt x="4484687" y="6359260"/>
                </a:lnTo>
                <a:lnTo>
                  <a:pt x="4479396" y="6362964"/>
                </a:lnTo>
                <a:lnTo>
                  <a:pt x="4474104" y="6366933"/>
                </a:lnTo>
                <a:lnTo>
                  <a:pt x="4479925" y="6390745"/>
                </a:lnTo>
                <a:lnTo>
                  <a:pt x="4482041" y="6395508"/>
                </a:lnTo>
                <a:lnTo>
                  <a:pt x="4483894" y="6399476"/>
                </a:lnTo>
                <a:lnTo>
                  <a:pt x="4485216" y="6403445"/>
                </a:lnTo>
                <a:lnTo>
                  <a:pt x="4486010" y="6407149"/>
                </a:lnTo>
                <a:lnTo>
                  <a:pt x="4486539" y="6410853"/>
                </a:lnTo>
                <a:lnTo>
                  <a:pt x="4487069" y="6413764"/>
                </a:lnTo>
                <a:lnTo>
                  <a:pt x="4487333" y="6416939"/>
                </a:lnTo>
                <a:lnTo>
                  <a:pt x="4487069" y="6419320"/>
                </a:lnTo>
                <a:lnTo>
                  <a:pt x="4486275" y="6421966"/>
                </a:lnTo>
                <a:lnTo>
                  <a:pt x="4485746" y="6424347"/>
                </a:lnTo>
                <a:lnTo>
                  <a:pt x="4484423" y="6426464"/>
                </a:lnTo>
                <a:lnTo>
                  <a:pt x="4483364" y="6428316"/>
                </a:lnTo>
                <a:lnTo>
                  <a:pt x="4482041" y="6429903"/>
                </a:lnTo>
                <a:lnTo>
                  <a:pt x="4480189" y="6431491"/>
                </a:lnTo>
                <a:lnTo>
                  <a:pt x="4478337" y="6432814"/>
                </a:lnTo>
                <a:lnTo>
                  <a:pt x="4476485" y="6434137"/>
                </a:lnTo>
                <a:lnTo>
                  <a:pt x="4472252" y="6436253"/>
                </a:lnTo>
                <a:lnTo>
                  <a:pt x="4467225" y="6438105"/>
                </a:lnTo>
                <a:lnTo>
                  <a:pt x="4462198" y="6439693"/>
                </a:lnTo>
                <a:lnTo>
                  <a:pt x="4456641" y="6441280"/>
                </a:lnTo>
                <a:lnTo>
                  <a:pt x="4445529" y="6443662"/>
                </a:lnTo>
                <a:lnTo>
                  <a:pt x="4439973" y="6444985"/>
                </a:lnTo>
                <a:lnTo>
                  <a:pt x="4434681" y="6446308"/>
                </a:lnTo>
                <a:lnTo>
                  <a:pt x="4430183" y="6451864"/>
                </a:lnTo>
                <a:lnTo>
                  <a:pt x="4425421" y="6457420"/>
                </a:lnTo>
                <a:lnTo>
                  <a:pt x="4420658" y="6462712"/>
                </a:lnTo>
                <a:lnTo>
                  <a:pt x="4415631" y="6467210"/>
                </a:lnTo>
                <a:lnTo>
                  <a:pt x="4410339" y="6471972"/>
                </a:lnTo>
                <a:lnTo>
                  <a:pt x="4405048" y="6476205"/>
                </a:lnTo>
                <a:lnTo>
                  <a:pt x="4399491" y="6480174"/>
                </a:lnTo>
                <a:lnTo>
                  <a:pt x="4393935" y="6483614"/>
                </a:lnTo>
                <a:lnTo>
                  <a:pt x="4387850" y="6487053"/>
                </a:lnTo>
                <a:lnTo>
                  <a:pt x="4382029" y="6489699"/>
                </a:lnTo>
                <a:lnTo>
                  <a:pt x="4375414" y="6492080"/>
                </a:lnTo>
                <a:lnTo>
                  <a:pt x="4369064" y="6494462"/>
                </a:lnTo>
                <a:lnTo>
                  <a:pt x="4362185" y="6496314"/>
                </a:lnTo>
                <a:lnTo>
                  <a:pt x="4355306" y="6497372"/>
                </a:lnTo>
                <a:lnTo>
                  <a:pt x="4348162" y="6498430"/>
                </a:lnTo>
                <a:lnTo>
                  <a:pt x="4340489" y="6498695"/>
                </a:lnTo>
                <a:lnTo>
                  <a:pt x="4136760" y="6611672"/>
                </a:lnTo>
                <a:lnTo>
                  <a:pt x="4071144" y="6638660"/>
                </a:lnTo>
                <a:lnTo>
                  <a:pt x="4059767" y="6642893"/>
                </a:lnTo>
                <a:lnTo>
                  <a:pt x="4048919" y="6646597"/>
                </a:lnTo>
                <a:lnTo>
                  <a:pt x="4043627" y="6647920"/>
                </a:lnTo>
                <a:lnTo>
                  <a:pt x="4038864" y="6649243"/>
                </a:lnTo>
                <a:lnTo>
                  <a:pt x="4033837" y="6650037"/>
                </a:lnTo>
                <a:lnTo>
                  <a:pt x="4029339" y="6651095"/>
                </a:lnTo>
                <a:lnTo>
                  <a:pt x="4024577" y="6651360"/>
                </a:lnTo>
                <a:lnTo>
                  <a:pt x="4020079" y="6651889"/>
                </a:lnTo>
                <a:lnTo>
                  <a:pt x="4015846" y="6651889"/>
                </a:lnTo>
                <a:lnTo>
                  <a:pt x="4011612" y="6651624"/>
                </a:lnTo>
                <a:lnTo>
                  <a:pt x="4007114" y="6651624"/>
                </a:lnTo>
                <a:lnTo>
                  <a:pt x="4003146" y="6651095"/>
                </a:lnTo>
                <a:lnTo>
                  <a:pt x="3999177" y="6650301"/>
                </a:lnTo>
                <a:lnTo>
                  <a:pt x="3995208" y="6649508"/>
                </a:lnTo>
                <a:lnTo>
                  <a:pt x="3991239" y="6648185"/>
                </a:lnTo>
                <a:lnTo>
                  <a:pt x="3987271" y="6647126"/>
                </a:lnTo>
                <a:lnTo>
                  <a:pt x="3979598" y="6643951"/>
                </a:lnTo>
                <a:lnTo>
                  <a:pt x="3972189" y="6640247"/>
                </a:lnTo>
                <a:lnTo>
                  <a:pt x="3964517" y="6636014"/>
                </a:lnTo>
                <a:lnTo>
                  <a:pt x="3957108" y="6630987"/>
                </a:lnTo>
                <a:lnTo>
                  <a:pt x="3949435" y="6625430"/>
                </a:lnTo>
                <a:lnTo>
                  <a:pt x="3941498" y="6619610"/>
                </a:lnTo>
                <a:lnTo>
                  <a:pt x="3933560" y="6612995"/>
                </a:lnTo>
                <a:lnTo>
                  <a:pt x="3929062" y="6609291"/>
                </a:lnTo>
                <a:lnTo>
                  <a:pt x="3925094" y="6605587"/>
                </a:lnTo>
                <a:lnTo>
                  <a:pt x="3921125" y="6601618"/>
                </a:lnTo>
                <a:lnTo>
                  <a:pt x="3917421" y="6597649"/>
                </a:lnTo>
                <a:lnTo>
                  <a:pt x="3910806" y="6589183"/>
                </a:lnTo>
                <a:lnTo>
                  <a:pt x="3904192" y="6580716"/>
                </a:lnTo>
                <a:lnTo>
                  <a:pt x="3898106" y="6571720"/>
                </a:lnTo>
                <a:lnTo>
                  <a:pt x="3892550" y="6562460"/>
                </a:lnTo>
                <a:lnTo>
                  <a:pt x="3881702" y="6544203"/>
                </a:lnTo>
                <a:lnTo>
                  <a:pt x="3876146" y="6534943"/>
                </a:lnTo>
                <a:lnTo>
                  <a:pt x="3870589" y="6525683"/>
                </a:lnTo>
                <a:lnTo>
                  <a:pt x="3864769" y="6516687"/>
                </a:lnTo>
                <a:lnTo>
                  <a:pt x="3858419" y="6508220"/>
                </a:lnTo>
                <a:lnTo>
                  <a:pt x="3852069" y="6499753"/>
                </a:lnTo>
                <a:lnTo>
                  <a:pt x="3848364" y="6495785"/>
                </a:lnTo>
                <a:lnTo>
                  <a:pt x="3844660" y="6492080"/>
                </a:lnTo>
                <a:lnTo>
                  <a:pt x="3840956" y="6488112"/>
                </a:lnTo>
                <a:lnTo>
                  <a:pt x="3836987" y="6484408"/>
                </a:lnTo>
                <a:lnTo>
                  <a:pt x="3832754" y="6481233"/>
                </a:lnTo>
                <a:lnTo>
                  <a:pt x="3828521" y="6477793"/>
                </a:lnTo>
                <a:lnTo>
                  <a:pt x="3819260" y="6471443"/>
                </a:lnTo>
                <a:lnTo>
                  <a:pt x="3811323" y="6465887"/>
                </a:lnTo>
                <a:lnTo>
                  <a:pt x="3807619" y="6463770"/>
                </a:lnTo>
                <a:lnTo>
                  <a:pt x="3804179" y="6462183"/>
                </a:lnTo>
                <a:lnTo>
                  <a:pt x="3801004" y="6461124"/>
                </a:lnTo>
                <a:lnTo>
                  <a:pt x="3798094" y="6460595"/>
                </a:lnTo>
                <a:lnTo>
                  <a:pt x="3796506" y="6460860"/>
                </a:lnTo>
                <a:lnTo>
                  <a:pt x="3795183" y="6460860"/>
                </a:lnTo>
                <a:lnTo>
                  <a:pt x="3793860" y="6461389"/>
                </a:lnTo>
                <a:lnTo>
                  <a:pt x="3792537" y="6462183"/>
                </a:lnTo>
                <a:lnTo>
                  <a:pt x="3791214" y="6462976"/>
                </a:lnTo>
                <a:lnTo>
                  <a:pt x="3790156" y="6464299"/>
                </a:lnTo>
                <a:lnTo>
                  <a:pt x="3787775" y="6466945"/>
                </a:lnTo>
                <a:lnTo>
                  <a:pt x="3785658" y="6470914"/>
                </a:lnTo>
                <a:lnTo>
                  <a:pt x="3783542" y="6475941"/>
                </a:lnTo>
                <a:lnTo>
                  <a:pt x="3781689" y="6482026"/>
                </a:lnTo>
                <a:lnTo>
                  <a:pt x="3779573" y="6489435"/>
                </a:lnTo>
                <a:lnTo>
                  <a:pt x="3777721" y="6498166"/>
                </a:lnTo>
                <a:lnTo>
                  <a:pt x="3775339" y="6506633"/>
                </a:lnTo>
                <a:lnTo>
                  <a:pt x="3773752" y="6510866"/>
                </a:lnTo>
                <a:lnTo>
                  <a:pt x="3772164" y="6514835"/>
                </a:lnTo>
                <a:lnTo>
                  <a:pt x="3770312" y="6518803"/>
                </a:lnTo>
                <a:lnTo>
                  <a:pt x="3767931" y="6522508"/>
                </a:lnTo>
                <a:lnTo>
                  <a:pt x="3765550" y="6525947"/>
                </a:lnTo>
                <a:lnTo>
                  <a:pt x="3762375" y="6529122"/>
                </a:lnTo>
                <a:lnTo>
                  <a:pt x="3758935" y="6531768"/>
                </a:lnTo>
                <a:lnTo>
                  <a:pt x="3754967" y="6533885"/>
                </a:lnTo>
                <a:lnTo>
                  <a:pt x="3752850" y="6534943"/>
                </a:lnTo>
                <a:lnTo>
                  <a:pt x="3750469" y="6535472"/>
                </a:lnTo>
                <a:lnTo>
                  <a:pt x="3748087" y="6536001"/>
                </a:lnTo>
                <a:lnTo>
                  <a:pt x="3745442" y="6536530"/>
                </a:lnTo>
                <a:lnTo>
                  <a:pt x="3742796" y="6536795"/>
                </a:lnTo>
                <a:lnTo>
                  <a:pt x="3739885" y="6536795"/>
                </a:lnTo>
                <a:lnTo>
                  <a:pt x="3733535" y="6536001"/>
                </a:lnTo>
                <a:lnTo>
                  <a:pt x="3730096" y="6536001"/>
                </a:lnTo>
                <a:lnTo>
                  <a:pt x="3726656" y="6536530"/>
                </a:lnTo>
                <a:lnTo>
                  <a:pt x="3724010" y="6537060"/>
                </a:lnTo>
                <a:lnTo>
                  <a:pt x="3720835" y="6538383"/>
                </a:lnTo>
                <a:lnTo>
                  <a:pt x="3718454" y="6539441"/>
                </a:lnTo>
                <a:lnTo>
                  <a:pt x="3716073" y="6541028"/>
                </a:lnTo>
                <a:lnTo>
                  <a:pt x="3711046" y="6544733"/>
                </a:lnTo>
                <a:lnTo>
                  <a:pt x="3706548" y="6548701"/>
                </a:lnTo>
                <a:lnTo>
                  <a:pt x="3701785" y="6552670"/>
                </a:lnTo>
                <a:lnTo>
                  <a:pt x="3699404" y="6554522"/>
                </a:lnTo>
                <a:lnTo>
                  <a:pt x="3697023" y="6556110"/>
                </a:lnTo>
                <a:lnTo>
                  <a:pt x="3694642" y="6557697"/>
                </a:lnTo>
                <a:lnTo>
                  <a:pt x="3691731" y="6558755"/>
                </a:lnTo>
                <a:lnTo>
                  <a:pt x="3691202" y="6562724"/>
                </a:lnTo>
                <a:lnTo>
                  <a:pt x="3690937" y="6566428"/>
                </a:lnTo>
                <a:lnTo>
                  <a:pt x="3690673" y="6570133"/>
                </a:lnTo>
                <a:lnTo>
                  <a:pt x="3690673" y="6574101"/>
                </a:lnTo>
                <a:lnTo>
                  <a:pt x="3690937" y="6577805"/>
                </a:lnTo>
                <a:lnTo>
                  <a:pt x="3691202" y="6581510"/>
                </a:lnTo>
                <a:lnTo>
                  <a:pt x="3691731" y="6585214"/>
                </a:lnTo>
                <a:lnTo>
                  <a:pt x="3692260" y="6588918"/>
                </a:lnTo>
                <a:lnTo>
                  <a:pt x="3694642" y="6596326"/>
                </a:lnTo>
                <a:lnTo>
                  <a:pt x="3697023" y="6603735"/>
                </a:lnTo>
                <a:lnTo>
                  <a:pt x="3700727" y="6610878"/>
                </a:lnTo>
                <a:lnTo>
                  <a:pt x="3704696" y="6617758"/>
                </a:lnTo>
                <a:lnTo>
                  <a:pt x="3698875" y="6618551"/>
                </a:lnTo>
                <a:lnTo>
                  <a:pt x="3693583" y="6617758"/>
                </a:lnTo>
                <a:lnTo>
                  <a:pt x="3689085" y="6616964"/>
                </a:lnTo>
                <a:lnTo>
                  <a:pt x="3684587" y="6615376"/>
                </a:lnTo>
                <a:lnTo>
                  <a:pt x="3681148" y="6613524"/>
                </a:lnTo>
                <a:lnTo>
                  <a:pt x="3677708" y="6611143"/>
                </a:lnTo>
                <a:lnTo>
                  <a:pt x="3674269" y="6608233"/>
                </a:lnTo>
                <a:lnTo>
                  <a:pt x="3671623" y="6605587"/>
                </a:lnTo>
                <a:lnTo>
                  <a:pt x="3668712" y="6602147"/>
                </a:lnTo>
                <a:lnTo>
                  <a:pt x="3666067" y="6598972"/>
                </a:lnTo>
                <a:lnTo>
                  <a:pt x="3660775" y="6592358"/>
                </a:lnTo>
                <a:lnTo>
                  <a:pt x="3657864" y="6589183"/>
                </a:lnTo>
                <a:lnTo>
                  <a:pt x="3655219" y="6586272"/>
                </a:lnTo>
                <a:lnTo>
                  <a:pt x="3652573" y="6583362"/>
                </a:lnTo>
                <a:lnTo>
                  <a:pt x="3649398" y="6580980"/>
                </a:lnTo>
                <a:lnTo>
                  <a:pt x="3616589" y="6579393"/>
                </a:lnTo>
                <a:lnTo>
                  <a:pt x="3609446" y="6583626"/>
                </a:lnTo>
                <a:lnTo>
                  <a:pt x="3602831" y="6588653"/>
                </a:lnTo>
                <a:lnTo>
                  <a:pt x="3595952" y="6593680"/>
                </a:lnTo>
                <a:lnTo>
                  <a:pt x="3589602" y="6598708"/>
                </a:lnTo>
                <a:lnTo>
                  <a:pt x="3576373" y="6609291"/>
                </a:lnTo>
                <a:lnTo>
                  <a:pt x="3569758" y="6614053"/>
                </a:lnTo>
                <a:lnTo>
                  <a:pt x="3563144" y="6619080"/>
                </a:lnTo>
                <a:lnTo>
                  <a:pt x="3556000" y="6623314"/>
                </a:lnTo>
                <a:lnTo>
                  <a:pt x="3548856" y="6627547"/>
                </a:lnTo>
                <a:lnTo>
                  <a:pt x="3541712" y="6630987"/>
                </a:lnTo>
                <a:lnTo>
                  <a:pt x="3538008" y="6632574"/>
                </a:lnTo>
                <a:lnTo>
                  <a:pt x="3533775" y="6634162"/>
                </a:lnTo>
                <a:lnTo>
                  <a:pt x="3529806" y="6635220"/>
                </a:lnTo>
                <a:lnTo>
                  <a:pt x="3525837" y="6636278"/>
                </a:lnTo>
                <a:lnTo>
                  <a:pt x="3521604" y="6637072"/>
                </a:lnTo>
                <a:lnTo>
                  <a:pt x="3517635" y="6637866"/>
                </a:lnTo>
                <a:lnTo>
                  <a:pt x="3513137" y="6638130"/>
                </a:lnTo>
                <a:lnTo>
                  <a:pt x="3508639" y="6638395"/>
                </a:lnTo>
                <a:lnTo>
                  <a:pt x="3504142" y="6638130"/>
                </a:lnTo>
                <a:lnTo>
                  <a:pt x="3499114" y="6637866"/>
                </a:lnTo>
                <a:lnTo>
                  <a:pt x="3494617" y="6644216"/>
                </a:lnTo>
                <a:lnTo>
                  <a:pt x="3489325" y="6649772"/>
                </a:lnTo>
                <a:lnTo>
                  <a:pt x="3483769" y="6654799"/>
                </a:lnTo>
                <a:lnTo>
                  <a:pt x="3478212" y="6659033"/>
                </a:lnTo>
                <a:lnTo>
                  <a:pt x="3472392" y="6662737"/>
                </a:lnTo>
                <a:lnTo>
                  <a:pt x="3466571" y="6665912"/>
                </a:lnTo>
                <a:lnTo>
                  <a:pt x="3460221" y="6668822"/>
                </a:lnTo>
                <a:lnTo>
                  <a:pt x="3453871" y="6671203"/>
                </a:lnTo>
                <a:lnTo>
                  <a:pt x="3447256" y="6673320"/>
                </a:lnTo>
                <a:lnTo>
                  <a:pt x="3440642" y="6674908"/>
                </a:lnTo>
                <a:lnTo>
                  <a:pt x="3433762" y="6676230"/>
                </a:lnTo>
                <a:lnTo>
                  <a:pt x="3426619" y="6677289"/>
                </a:lnTo>
                <a:lnTo>
                  <a:pt x="3419739" y="6678083"/>
                </a:lnTo>
                <a:lnTo>
                  <a:pt x="3412596" y="6678612"/>
                </a:lnTo>
                <a:lnTo>
                  <a:pt x="3398044" y="6679670"/>
                </a:lnTo>
                <a:lnTo>
                  <a:pt x="3344598" y="6739730"/>
                </a:lnTo>
                <a:lnTo>
                  <a:pt x="3345656" y="6748726"/>
                </a:lnTo>
                <a:lnTo>
                  <a:pt x="3347244" y="6758251"/>
                </a:lnTo>
                <a:lnTo>
                  <a:pt x="3348037" y="6767512"/>
                </a:lnTo>
                <a:lnTo>
                  <a:pt x="3348302" y="6772010"/>
                </a:lnTo>
                <a:lnTo>
                  <a:pt x="3348302" y="6776508"/>
                </a:lnTo>
                <a:lnTo>
                  <a:pt x="3348037" y="6781005"/>
                </a:lnTo>
                <a:lnTo>
                  <a:pt x="3347244" y="6784974"/>
                </a:lnTo>
                <a:lnTo>
                  <a:pt x="3345921" y="6788943"/>
                </a:lnTo>
                <a:lnTo>
                  <a:pt x="3344069" y="6792912"/>
                </a:lnTo>
                <a:lnTo>
                  <a:pt x="3342746" y="6794499"/>
                </a:lnTo>
                <a:lnTo>
                  <a:pt x="3341423" y="6796351"/>
                </a:lnTo>
                <a:lnTo>
                  <a:pt x="3339835" y="6797674"/>
                </a:lnTo>
                <a:lnTo>
                  <a:pt x="3338248" y="6799262"/>
                </a:lnTo>
                <a:lnTo>
                  <a:pt x="3336131" y="6800849"/>
                </a:lnTo>
                <a:lnTo>
                  <a:pt x="3334014" y="6802437"/>
                </a:lnTo>
                <a:lnTo>
                  <a:pt x="3331898" y="6803760"/>
                </a:lnTo>
                <a:lnTo>
                  <a:pt x="3328987" y="6804818"/>
                </a:lnTo>
                <a:lnTo>
                  <a:pt x="3324225" y="6806670"/>
                </a:lnTo>
                <a:lnTo>
                  <a:pt x="3319198" y="6807728"/>
                </a:lnTo>
                <a:lnTo>
                  <a:pt x="3314700" y="6808258"/>
                </a:lnTo>
                <a:lnTo>
                  <a:pt x="3309937" y="6807993"/>
                </a:lnTo>
                <a:lnTo>
                  <a:pt x="3305969" y="6806935"/>
                </a:lnTo>
                <a:lnTo>
                  <a:pt x="3301735" y="6805876"/>
                </a:lnTo>
                <a:lnTo>
                  <a:pt x="3297767" y="6804289"/>
                </a:lnTo>
                <a:lnTo>
                  <a:pt x="3294062" y="6801908"/>
                </a:lnTo>
                <a:lnTo>
                  <a:pt x="3290358" y="6799262"/>
                </a:lnTo>
                <a:lnTo>
                  <a:pt x="3286919" y="6796351"/>
                </a:lnTo>
                <a:lnTo>
                  <a:pt x="3283479" y="6793176"/>
                </a:lnTo>
                <a:lnTo>
                  <a:pt x="3280569" y="6789472"/>
                </a:lnTo>
                <a:lnTo>
                  <a:pt x="3277394" y="6785768"/>
                </a:lnTo>
                <a:lnTo>
                  <a:pt x="3274483" y="6781799"/>
                </a:lnTo>
                <a:lnTo>
                  <a:pt x="3268927" y="6773862"/>
                </a:lnTo>
                <a:lnTo>
                  <a:pt x="3253846" y="6759310"/>
                </a:lnTo>
                <a:lnTo>
                  <a:pt x="3194844" y="6765130"/>
                </a:lnTo>
                <a:lnTo>
                  <a:pt x="3185054" y="6771480"/>
                </a:lnTo>
                <a:lnTo>
                  <a:pt x="3175264" y="6777301"/>
                </a:lnTo>
                <a:lnTo>
                  <a:pt x="3165210" y="6782858"/>
                </a:lnTo>
                <a:lnTo>
                  <a:pt x="3155156" y="6787885"/>
                </a:lnTo>
                <a:lnTo>
                  <a:pt x="3144838" y="6792912"/>
                </a:lnTo>
                <a:lnTo>
                  <a:pt x="3134254" y="6796880"/>
                </a:lnTo>
                <a:lnTo>
                  <a:pt x="3123142" y="6800585"/>
                </a:lnTo>
                <a:lnTo>
                  <a:pt x="3112294" y="6803760"/>
                </a:lnTo>
                <a:lnTo>
                  <a:pt x="3109383" y="6804553"/>
                </a:lnTo>
                <a:lnTo>
                  <a:pt x="3106473" y="6805083"/>
                </a:lnTo>
                <a:lnTo>
                  <a:pt x="3081868" y="6798733"/>
                </a:lnTo>
                <a:lnTo>
                  <a:pt x="3057260" y="6792383"/>
                </a:lnTo>
                <a:lnTo>
                  <a:pt x="3055408" y="6788943"/>
                </a:lnTo>
                <a:lnTo>
                  <a:pt x="3053821" y="6784974"/>
                </a:lnTo>
                <a:lnTo>
                  <a:pt x="3052233" y="6781005"/>
                </a:lnTo>
                <a:lnTo>
                  <a:pt x="3051440" y="6777037"/>
                </a:lnTo>
                <a:lnTo>
                  <a:pt x="3049588" y="6768305"/>
                </a:lnTo>
                <a:lnTo>
                  <a:pt x="3048000" y="6759839"/>
                </a:lnTo>
                <a:lnTo>
                  <a:pt x="3045883" y="6742905"/>
                </a:lnTo>
                <a:lnTo>
                  <a:pt x="3044560" y="6735233"/>
                </a:lnTo>
                <a:lnTo>
                  <a:pt x="3043767" y="6731793"/>
                </a:lnTo>
                <a:lnTo>
                  <a:pt x="3042708" y="6728618"/>
                </a:lnTo>
                <a:lnTo>
                  <a:pt x="3037947" y="6714066"/>
                </a:lnTo>
                <a:lnTo>
                  <a:pt x="3032655" y="6700043"/>
                </a:lnTo>
                <a:lnTo>
                  <a:pt x="3029479" y="6693428"/>
                </a:lnTo>
                <a:lnTo>
                  <a:pt x="3026833" y="6687343"/>
                </a:lnTo>
                <a:lnTo>
                  <a:pt x="3023394" y="6680993"/>
                </a:lnTo>
                <a:lnTo>
                  <a:pt x="3019955" y="6675172"/>
                </a:lnTo>
                <a:lnTo>
                  <a:pt x="3015985" y="6669616"/>
                </a:lnTo>
                <a:lnTo>
                  <a:pt x="3011752" y="6664324"/>
                </a:lnTo>
                <a:lnTo>
                  <a:pt x="3007254" y="6659033"/>
                </a:lnTo>
                <a:lnTo>
                  <a:pt x="3002227" y="6654005"/>
                </a:lnTo>
                <a:lnTo>
                  <a:pt x="2996406" y="6649508"/>
                </a:lnTo>
                <a:lnTo>
                  <a:pt x="2990322" y="6645274"/>
                </a:lnTo>
                <a:lnTo>
                  <a:pt x="2983442" y="6640776"/>
                </a:lnTo>
                <a:lnTo>
                  <a:pt x="2976034" y="6636808"/>
                </a:lnTo>
                <a:lnTo>
                  <a:pt x="2972330" y="6634691"/>
                </a:lnTo>
                <a:lnTo>
                  <a:pt x="2969154" y="6632839"/>
                </a:lnTo>
                <a:lnTo>
                  <a:pt x="2966244" y="6630722"/>
                </a:lnTo>
                <a:lnTo>
                  <a:pt x="2963862" y="6628870"/>
                </a:lnTo>
                <a:lnTo>
                  <a:pt x="2962010" y="6626753"/>
                </a:lnTo>
                <a:lnTo>
                  <a:pt x="2960158" y="6624637"/>
                </a:lnTo>
                <a:lnTo>
                  <a:pt x="2958571" y="6622785"/>
                </a:lnTo>
                <a:lnTo>
                  <a:pt x="2957777" y="6620668"/>
                </a:lnTo>
                <a:lnTo>
                  <a:pt x="2956983" y="6618551"/>
                </a:lnTo>
                <a:lnTo>
                  <a:pt x="2956454" y="6616170"/>
                </a:lnTo>
                <a:lnTo>
                  <a:pt x="2956190" y="6613789"/>
                </a:lnTo>
                <a:lnTo>
                  <a:pt x="2956190" y="6611672"/>
                </a:lnTo>
                <a:lnTo>
                  <a:pt x="2956454" y="6609555"/>
                </a:lnTo>
                <a:lnTo>
                  <a:pt x="2956983" y="6607439"/>
                </a:lnTo>
                <a:lnTo>
                  <a:pt x="2958571" y="6602676"/>
                </a:lnTo>
                <a:lnTo>
                  <a:pt x="2960687" y="6598443"/>
                </a:lnTo>
                <a:lnTo>
                  <a:pt x="2963334" y="6593945"/>
                </a:lnTo>
                <a:lnTo>
                  <a:pt x="2966244" y="6589447"/>
                </a:lnTo>
                <a:lnTo>
                  <a:pt x="2969683" y="6584949"/>
                </a:lnTo>
                <a:lnTo>
                  <a:pt x="2976562" y="6576483"/>
                </a:lnTo>
                <a:lnTo>
                  <a:pt x="2979737" y="6571985"/>
                </a:lnTo>
                <a:lnTo>
                  <a:pt x="2982648" y="6567751"/>
                </a:lnTo>
                <a:lnTo>
                  <a:pt x="2984500" y="6564047"/>
                </a:lnTo>
                <a:lnTo>
                  <a:pt x="2985294" y="6560343"/>
                </a:lnTo>
                <a:lnTo>
                  <a:pt x="2986352" y="6556903"/>
                </a:lnTo>
                <a:lnTo>
                  <a:pt x="2986352" y="6553728"/>
                </a:lnTo>
                <a:lnTo>
                  <a:pt x="2986087" y="6550553"/>
                </a:lnTo>
                <a:lnTo>
                  <a:pt x="2985294" y="6547378"/>
                </a:lnTo>
                <a:lnTo>
                  <a:pt x="2984500" y="6544468"/>
                </a:lnTo>
                <a:lnTo>
                  <a:pt x="2983178" y="6541558"/>
                </a:lnTo>
                <a:lnTo>
                  <a:pt x="2981589" y="6538647"/>
                </a:lnTo>
                <a:lnTo>
                  <a:pt x="2979737" y="6535737"/>
                </a:lnTo>
                <a:lnTo>
                  <a:pt x="2976562" y="6530180"/>
                </a:lnTo>
                <a:lnTo>
                  <a:pt x="2972858" y="6524889"/>
                </a:lnTo>
                <a:lnTo>
                  <a:pt x="2969419" y="6519333"/>
                </a:lnTo>
                <a:lnTo>
                  <a:pt x="2954073" y="6502664"/>
                </a:lnTo>
                <a:lnTo>
                  <a:pt x="2938727" y="6485995"/>
                </a:lnTo>
                <a:lnTo>
                  <a:pt x="2932113" y="6479116"/>
                </a:lnTo>
                <a:lnTo>
                  <a:pt x="2926027" y="6472237"/>
                </a:lnTo>
                <a:lnTo>
                  <a:pt x="2923381" y="6468533"/>
                </a:lnTo>
                <a:lnTo>
                  <a:pt x="2920471" y="6465093"/>
                </a:lnTo>
                <a:lnTo>
                  <a:pt x="2918354" y="6461389"/>
                </a:lnTo>
                <a:lnTo>
                  <a:pt x="2916237" y="6457685"/>
                </a:lnTo>
                <a:lnTo>
                  <a:pt x="2914650" y="6453716"/>
                </a:lnTo>
                <a:lnTo>
                  <a:pt x="2913856" y="6449747"/>
                </a:lnTo>
                <a:lnTo>
                  <a:pt x="2913062" y="6445514"/>
                </a:lnTo>
                <a:lnTo>
                  <a:pt x="2913062" y="6441280"/>
                </a:lnTo>
                <a:lnTo>
                  <a:pt x="2914121" y="6436253"/>
                </a:lnTo>
                <a:lnTo>
                  <a:pt x="2915708" y="6431491"/>
                </a:lnTo>
                <a:lnTo>
                  <a:pt x="2918089" y="6426199"/>
                </a:lnTo>
                <a:lnTo>
                  <a:pt x="2921529" y="6420643"/>
                </a:lnTo>
                <a:lnTo>
                  <a:pt x="2922587" y="6418526"/>
                </a:lnTo>
                <a:lnTo>
                  <a:pt x="2923910" y="6416410"/>
                </a:lnTo>
                <a:lnTo>
                  <a:pt x="2924969" y="6414293"/>
                </a:lnTo>
                <a:lnTo>
                  <a:pt x="2925498" y="6411912"/>
                </a:lnTo>
                <a:lnTo>
                  <a:pt x="2926292" y="6407414"/>
                </a:lnTo>
                <a:lnTo>
                  <a:pt x="2926821" y="6403180"/>
                </a:lnTo>
                <a:lnTo>
                  <a:pt x="2926292" y="6398947"/>
                </a:lnTo>
                <a:lnTo>
                  <a:pt x="2925762" y="6394449"/>
                </a:lnTo>
                <a:lnTo>
                  <a:pt x="2924439" y="6390216"/>
                </a:lnTo>
                <a:lnTo>
                  <a:pt x="2923117" y="6385983"/>
                </a:lnTo>
                <a:lnTo>
                  <a:pt x="2919677" y="6377516"/>
                </a:lnTo>
                <a:lnTo>
                  <a:pt x="2916237" y="6369049"/>
                </a:lnTo>
                <a:lnTo>
                  <a:pt x="2914650" y="6364816"/>
                </a:lnTo>
                <a:lnTo>
                  <a:pt x="2913062" y="6360318"/>
                </a:lnTo>
                <a:lnTo>
                  <a:pt x="2912269" y="6355820"/>
                </a:lnTo>
                <a:lnTo>
                  <a:pt x="2911739" y="6351587"/>
                </a:lnTo>
                <a:lnTo>
                  <a:pt x="2915708" y="6351322"/>
                </a:lnTo>
                <a:lnTo>
                  <a:pt x="2915444" y="6349999"/>
                </a:lnTo>
                <a:lnTo>
                  <a:pt x="2911739" y="6351587"/>
                </a:lnTo>
                <a:lnTo>
                  <a:pt x="2907242" y="6351587"/>
                </a:lnTo>
                <a:lnTo>
                  <a:pt x="2903008" y="6351322"/>
                </a:lnTo>
                <a:lnTo>
                  <a:pt x="2899039" y="6350528"/>
                </a:lnTo>
                <a:lnTo>
                  <a:pt x="2895071" y="6349999"/>
                </a:lnTo>
                <a:lnTo>
                  <a:pt x="2891367" y="6348676"/>
                </a:lnTo>
                <a:lnTo>
                  <a:pt x="2887662" y="6347618"/>
                </a:lnTo>
                <a:lnTo>
                  <a:pt x="2884223" y="6345766"/>
                </a:lnTo>
                <a:lnTo>
                  <a:pt x="2881048" y="6344178"/>
                </a:lnTo>
                <a:lnTo>
                  <a:pt x="2877873" y="6342062"/>
                </a:lnTo>
                <a:lnTo>
                  <a:pt x="2875227" y="6339945"/>
                </a:lnTo>
                <a:lnTo>
                  <a:pt x="2872052" y="6337828"/>
                </a:lnTo>
                <a:lnTo>
                  <a:pt x="2869671" y="6335183"/>
                </a:lnTo>
                <a:lnTo>
                  <a:pt x="2864644" y="6330155"/>
                </a:lnTo>
                <a:lnTo>
                  <a:pt x="2860147" y="6324599"/>
                </a:lnTo>
                <a:lnTo>
                  <a:pt x="2856442" y="6318778"/>
                </a:lnTo>
                <a:lnTo>
                  <a:pt x="2853003" y="6312958"/>
                </a:lnTo>
                <a:lnTo>
                  <a:pt x="2850092" y="6306608"/>
                </a:lnTo>
                <a:lnTo>
                  <a:pt x="2847711" y="6301051"/>
                </a:lnTo>
                <a:lnTo>
                  <a:pt x="2845859" y="6295760"/>
                </a:lnTo>
                <a:lnTo>
                  <a:pt x="2844271" y="6290468"/>
                </a:lnTo>
                <a:lnTo>
                  <a:pt x="2843477" y="6285705"/>
                </a:lnTo>
                <a:lnTo>
                  <a:pt x="2842948" y="6282001"/>
                </a:lnTo>
                <a:lnTo>
                  <a:pt x="2841625" y="6274858"/>
                </a:lnTo>
                <a:lnTo>
                  <a:pt x="2840302" y="6269037"/>
                </a:lnTo>
                <a:lnTo>
                  <a:pt x="2838979" y="6264274"/>
                </a:lnTo>
                <a:lnTo>
                  <a:pt x="2837127" y="6260570"/>
                </a:lnTo>
                <a:lnTo>
                  <a:pt x="2836069" y="6258983"/>
                </a:lnTo>
                <a:lnTo>
                  <a:pt x="2834746" y="6258189"/>
                </a:lnTo>
                <a:lnTo>
                  <a:pt x="2833687" y="6256866"/>
                </a:lnTo>
                <a:lnTo>
                  <a:pt x="2832629" y="6256337"/>
                </a:lnTo>
                <a:lnTo>
                  <a:pt x="2831571" y="6255808"/>
                </a:lnTo>
                <a:lnTo>
                  <a:pt x="2830248" y="6255278"/>
                </a:lnTo>
                <a:lnTo>
                  <a:pt x="2827867" y="6255014"/>
                </a:lnTo>
                <a:lnTo>
                  <a:pt x="2824956" y="6255278"/>
                </a:lnTo>
                <a:lnTo>
                  <a:pt x="2822310" y="6256337"/>
                </a:lnTo>
                <a:lnTo>
                  <a:pt x="2819400" y="6257130"/>
                </a:lnTo>
                <a:lnTo>
                  <a:pt x="2816754" y="6258718"/>
                </a:lnTo>
                <a:lnTo>
                  <a:pt x="2811198" y="6261893"/>
                </a:lnTo>
                <a:lnTo>
                  <a:pt x="2805906" y="6264539"/>
                </a:lnTo>
                <a:lnTo>
                  <a:pt x="2801408" y="6267185"/>
                </a:lnTo>
                <a:lnTo>
                  <a:pt x="2797175" y="6269566"/>
                </a:lnTo>
                <a:lnTo>
                  <a:pt x="2793206" y="6272476"/>
                </a:lnTo>
                <a:lnTo>
                  <a:pt x="2789502" y="6275651"/>
                </a:lnTo>
                <a:lnTo>
                  <a:pt x="2786062" y="6279091"/>
                </a:lnTo>
                <a:lnTo>
                  <a:pt x="2782623" y="6282795"/>
                </a:lnTo>
                <a:lnTo>
                  <a:pt x="2779449" y="6286764"/>
                </a:lnTo>
                <a:lnTo>
                  <a:pt x="2776802" y="6290733"/>
                </a:lnTo>
                <a:lnTo>
                  <a:pt x="2774156" y="6294966"/>
                </a:lnTo>
                <a:lnTo>
                  <a:pt x="2771510" y="6299728"/>
                </a:lnTo>
                <a:lnTo>
                  <a:pt x="2767012" y="6309253"/>
                </a:lnTo>
                <a:lnTo>
                  <a:pt x="2762779" y="6319308"/>
                </a:lnTo>
                <a:lnTo>
                  <a:pt x="2758810" y="6330155"/>
                </a:lnTo>
                <a:lnTo>
                  <a:pt x="2762779" y="6328833"/>
                </a:lnTo>
                <a:lnTo>
                  <a:pt x="2766749" y="6327245"/>
                </a:lnTo>
                <a:lnTo>
                  <a:pt x="2770453" y="6325393"/>
                </a:lnTo>
                <a:lnTo>
                  <a:pt x="2773627" y="6323541"/>
                </a:lnTo>
                <a:lnTo>
                  <a:pt x="2780771" y="6319572"/>
                </a:lnTo>
                <a:lnTo>
                  <a:pt x="2787386" y="6315603"/>
                </a:lnTo>
                <a:lnTo>
                  <a:pt x="2790560" y="6313751"/>
                </a:lnTo>
                <a:lnTo>
                  <a:pt x="2794000" y="6311899"/>
                </a:lnTo>
                <a:lnTo>
                  <a:pt x="2797439" y="6310576"/>
                </a:lnTo>
                <a:lnTo>
                  <a:pt x="2800879" y="6309518"/>
                </a:lnTo>
                <a:lnTo>
                  <a:pt x="2804583" y="6308460"/>
                </a:lnTo>
                <a:lnTo>
                  <a:pt x="2808023" y="6308195"/>
                </a:lnTo>
                <a:lnTo>
                  <a:pt x="2812256" y="6308195"/>
                </a:lnTo>
                <a:lnTo>
                  <a:pt x="2816226" y="6308724"/>
                </a:lnTo>
                <a:lnTo>
                  <a:pt x="2811198" y="6315603"/>
                </a:lnTo>
                <a:lnTo>
                  <a:pt x="2805906" y="6321953"/>
                </a:lnTo>
                <a:lnTo>
                  <a:pt x="2800350" y="6328303"/>
                </a:lnTo>
                <a:lnTo>
                  <a:pt x="2794530" y="6334389"/>
                </a:lnTo>
                <a:lnTo>
                  <a:pt x="2782623" y="6346030"/>
                </a:lnTo>
                <a:lnTo>
                  <a:pt x="2770981" y="6357937"/>
                </a:lnTo>
                <a:lnTo>
                  <a:pt x="2765160" y="6363758"/>
                </a:lnTo>
                <a:lnTo>
                  <a:pt x="2759605" y="6370372"/>
                </a:lnTo>
                <a:lnTo>
                  <a:pt x="2754313" y="6376722"/>
                </a:lnTo>
                <a:lnTo>
                  <a:pt x="2749814" y="6383072"/>
                </a:lnTo>
                <a:lnTo>
                  <a:pt x="2745052" y="6390216"/>
                </a:lnTo>
                <a:lnTo>
                  <a:pt x="2741613" y="6397624"/>
                </a:lnTo>
                <a:lnTo>
                  <a:pt x="2739761" y="6401593"/>
                </a:lnTo>
                <a:lnTo>
                  <a:pt x="2738173" y="6405562"/>
                </a:lnTo>
                <a:lnTo>
                  <a:pt x="2736585" y="6409530"/>
                </a:lnTo>
                <a:lnTo>
                  <a:pt x="2735262" y="6413764"/>
                </a:lnTo>
                <a:lnTo>
                  <a:pt x="2734204" y="6424083"/>
                </a:lnTo>
                <a:lnTo>
                  <a:pt x="2732617" y="6433872"/>
                </a:lnTo>
                <a:lnTo>
                  <a:pt x="2730500" y="6443397"/>
                </a:lnTo>
                <a:lnTo>
                  <a:pt x="2727854" y="6452922"/>
                </a:lnTo>
                <a:lnTo>
                  <a:pt x="2724944" y="6462447"/>
                </a:lnTo>
                <a:lnTo>
                  <a:pt x="2721769" y="6471708"/>
                </a:lnTo>
                <a:lnTo>
                  <a:pt x="2718329" y="6480968"/>
                </a:lnTo>
                <a:lnTo>
                  <a:pt x="2714889" y="6489964"/>
                </a:lnTo>
                <a:lnTo>
                  <a:pt x="2707481" y="6508485"/>
                </a:lnTo>
                <a:lnTo>
                  <a:pt x="2700073" y="6527005"/>
                </a:lnTo>
                <a:lnTo>
                  <a:pt x="2696633" y="6536001"/>
                </a:lnTo>
                <a:lnTo>
                  <a:pt x="2693458" y="6545262"/>
                </a:lnTo>
                <a:lnTo>
                  <a:pt x="2690548" y="6554787"/>
                </a:lnTo>
                <a:lnTo>
                  <a:pt x="2688167" y="6564312"/>
                </a:lnTo>
                <a:lnTo>
                  <a:pt x="2706688" y="6606645"/>
                </a:lnTo>
                <a:lnTo>
                  <a:pt x="2710392" y="6608497"/>
                </a:lnTo>
                <a:lnTo>
                  <a:pt x="2713567" y="6610349"/>
                </a:lnTo>
                <a:lnTo>
                  <a:pt x="2716742" y="6612201"/>
                </a:lnTo>
                <a:lnTo>
                  <a:pt x="2719124" y="6613789"/>
                </a:lnTo>
                <a:lnTo>
                  <a:pt x="2720976" y="6615641"/>
                </a:lnTo>
                <a:lnTo>
                  <a:pt x="2722828" y="6617493"/>
                </a:lnTo>
                <a:lnTo>
                  <a:pt x="2724414" y="6619345"/>
                </a:lnTo>
                <a:lnTo>
                  <a:pt x="2725473" y="6621197"/>
                </a:lnTo>
                <a:lnTo>
                  <a:pt x="2726531" y="6622785"/>
                </a:lnTo>
                <a:lnTo>
                  <a:pt x="2727060" y="6624637"/>
                </a:lnTo>
                <a:lnTo>
                  <a:pt x="2727325" y="6626489"/>
                </a:lnTo>
                <a:lnTo>
                  <a:pt x="2727325" y="6628341"/>
                </a:lnTo>
                <a:lnTo>
                  <a:pt x="2727325" y="6630193"/>
                </a:lnTo>
                <a:lnTo>
                  <a:pt x="2727060" y="6631516"/>
                </a:lnTo>
                <a:lnTo>
                  <a:pt x="2725737" y="6635220"/>
                </a:lnTo>
                <a:lnTo>
                  <a:pt x="2724414" y="6638660"/>
                </a:lnTo>
                <a:lnTo>
                  <a:pt x="2721769" y="6642364"/>
                </a:lnTo>
                <a:lnTo>
                  <a:pt x="2719387" y="6645803"/>
                </a:lnTo>
                <a:lnTo>
                  <a:pt x="2716742" y="6649243"/>
                </a:lnTo>
                <a:lnTo>
                  <a:pt x="2711185" y="6655858"/>
                </a:lnTo>
                <a:lnTo>
                  <a:pt x="2708275" y="6659033"/>
                </a:lnTo>
                <a:lnTo>
                  <a:pt x="2706158" y="6661943"/>
                </a:lnTo>
                <a:lnTo>
                  <a:pt x="2691343" y="6684697"/>
                </a:lnTo>
                <a:lnTo>
                  <a:pt x="2685256" y="6694222"/>
                </a:lnTo>
                <a:lnTo>
                  <a:pt x="2679964" y="6702689"/>
                </a:lnTo>
                <a:lnTo>
                  <a:pt x="2675731" y="6710362"/>
                </a:lnTo>
                <a:lnTo>
                  <a:pt x="2672027" y="6716976"/>
                </a:lnTo>
                <a:lnTo>
                  <a:pt x="2669381" y="6723591"/>
                </a:lnTo>
                <a:lnTo>
                  <a:pt x="2666735" y="6729676"/>
                </a:lnTo>
                <a:lnTo>
                  <a:pt x="2665148" y="6735762"/>
                </a:lnTo>
                <a:lnTo>
                  <a:pt x="2663825" y="6741847"/>
                </a:lnTo>
                <a:lnTo>
                  <a:pt x="2662767" y="6748462"/>
                </a:lnTo>
                <a:lnTo>
                  <a:pt x="2662502" y="6755341"/>
                </a:lnTo>
                <a:lnTo>
                  <a:pt x="2662237" y="6763278"/>
                </a:lnTo>
                <a:lnTo>
                  <a:pt x="2662237" y="6772010"/>
                </a:lnTo>
                <a:lnTo>
                  <a:pt x="2662767" y="6792647"/>
                </a:lnTo>
                <a:lnTo>
                  <a:pt x="2660385" y="6790795"/>
                </a:lnTo>
                <a:lnTo>
                  <a:pt x="2658004" y="6788943"/>
                </a:lnTo>
                <a:lnTo>
                  <a:pt x="2655623" y="6786826"/>
                </a:lnTo>
                <a:lnTo>
                  <a:pt x="2653771" y="6784710"/>
                </a:lnTo>
                <a:lnTo>
                  <a:pt x="2651919" y="6782328"/>
                </a:lnTo>
                <a:lnTo>
                  <a:pt x="2650067" y="6780212"/>
                </a:lnTo>
                <a:lnTo>
                  <a:pt x="2647156" y="6775449"/>
                </a:lnTo>
                <a:lnTo>
                  <a:pt x="2644775" y="6770158"/>
                </a:lnTo>
                <a:lnTo>
                  <a:pt x="2642923" y="6764866"/>
                </a:lnTo>
                <a:lnTo>
                  <a:pt x="2641335" y="6759310"/>
                </a:lnTo>
                <a:lnTo>
                  <a:pt x="2639748" y="6753753"/>
                </a:lnTo>
                <a:lnTo>
                  <a:pt x="2636837" y="6743170"/>
                </a:lnTo>
                <a:lnTo>
                  <a:pt x="2634985" y="6737878"/>
                </a:lnTo>
                <a:lnTo>
                  <a:pt x="2633133" y="6733116"/>
                </a:lnTo>
                <a:lnTo>
                  <a:pt x="2630487" y="6728353"/>
                </a:lnTo>
                <a:lnTo>
                  <a:pt x="2629164" y="6726237"/>
                </a:lnTo>
                <a:lnTo>
                  <a:pt x="2627578" y="6724120"/>
                </a:lnTo>
                <a:lnTo>
                  <a:pt x="2625726" y="6722003"/>
                </a:lnTo>
                <a:lnTo>
                  <a:pt x="2623608" y="6720151"/>
                </a:lnTo>
                <a:lnTo>
                  <a:pt x="2621492" y="6718299"/>
                </a:lnTo>
                <a:lnTo>
                  <a:pt x="2618846" y="6716712"/>
                </a:lnTo>
                <a:lnTo>
                  <a:pt x="2519098" y="6742905"/>
                </a:lnTo>
                <a:lnTo>
                  <a:pt x="2516188" y="6743699"/>
                </a:lnTo>
                <a:lnTo>
                  <a:pt x="2513277" y="6743964"/>
                </a:lnTo>
                <a:lnTo>
                  <a:pt x="2510631" y="6744228"/>
                </a:lnTo>
                <a:lnTo>
                  <a:pt x="2507721" y="6744228"/>
                </a:lnTo>
                <a:lnTo>
                  <a:pt x="2505075" y="6743964"/>
                </a:lnTo>
                <a:lnTo>
                  <a:pt x="2502429" y="6743435"/>
                </a:lnTo>
                <a:lnTo>
                  <a:pt x="2497667" y="6741847"/>
                </a:lnTo>
                <a:lnTo>
                  <a:pt x="2492639" y="6739466"/>
                </a:lnTo>
                <a:lnTo>
                  <a:pt x="2488142" y="6737085"/>
                </a:lnTo>
                <a:lnTo>
                  <a:pt x="2478618" y="6731793"/>
                </a:lnTo>
                <a:lnTo>
                  <a:pt x="2467504" y="6736026"/>
                </a:lnTo>
                <a:lnTo>
                  <a:pt x="2456392" y="6739466"/>
                </a:lnTo>
                <a:lnTo>
                  <a:pt x="2445014" y="6742905"/>
                </a:lnTo>
                <a:lnTo>
                  <a:pt x="2433638" y="6745551"/>
                </a:lnTo>
                <a:lnTo>
                  <a:pt x="2410354" y="6750578"/>
                </a:lnTo>
                <a:lnTo>
                  <a:pt x="2387335" y="6755341"/>
                </a:lnTo>
                <a:lnTo>
                  <a:pt x="2375958" y="6758251"/>
                </a:lnTo>
                <a:lnTo>
                  <a:pt x="2364581" y="6761162"/>
                </a:lnTo>
                <a:lnTo>
                  <a:pt x="2353204" y="6764601"/>
                </a:lnTo>
                <a:lnTo>
                  <a:pt x="2342092" y="6768835"/>
                </a:lnTo>
                <a:lnTo>
                  <a:pt x="2336800" y="6770951"/>
                </a:lnTo>
                <a:lnTo>
                  <a:pt x="2331508" y="6773597"/>
                </a:lnTo>
                <a:lnTo>
                  <a:pt x="2326217" y="6776243"/>
                </a:lnTo>
                <a:lnTo>
                  <a:pt x="2320925" y="6779153"/>
                </a:lnTo>
                <a:lnTo>
                  <a:pt x="2315898" y="6782064"/>
                </a:lnTo>
                <a:lnTo>
                  <a:pt x="2310607" y="6785503"/>
                </a:lnTo>
                <a:lnTo>
                  <a:pt x="2305579" y="6788943"/>
                </a:lnTo>
                <a:lnTo>
                  <a:pt x="2300818" y="6792912"/>
                </a:lnTo>
                <a:lnTo>
                  <a:pt x="2289175" y="6807199"/>
                </a:lnTo>
                <a:lnTo>
                  <a:pt x="2281502" y="6819370"/>
                </a:lnTo>
                <a:lnTo>
                  <a:pt x="2274623" y="6829689"/>
                </a:lnTo>
                <a:lnTo>
                  <a:pt x="2268538" y="6838420"/>
                </a:lnTo>
                <a:lnTo>
                  <a:pt x="2265362" y="6842124"/>
                </a:lnTo>
                <a:lnTo>
                  <a:pt x="2262717" y="6845299"/>
                </a:lnTo>
                <a:lnTo>
                  <a:pt x="2259542" y="6848474"/>
                </a:lnTo>
                <a:lnTo>
                  <a:pt x="2257160" y="6850855"/>
                </a:lnTo>
                <a:lnTo>
                  <a:pt x="2254250" y="6852972"/>
                </a:lnTo>
                <a:lnTo>
                  <a:pt x="2251604" y="6854824"/>
                </a:lnTo>
                <a:lnTo>
                  <a:pt x="2248958" y="6856412"/>
                </a:lnTo>
                <a:lnTo>
                  <a:pt x="2246312" y="6857470"/>
                </a:lnTo>
                <a:lnTo>
                  <a:pt x="2243673" y="6857998"/>
                </a:lnTo>
                <a:lnTo>
                  <a:pt x="2238105" y="6857998"/>
                </a:lnTo>
                <a:lnTo>
                  <a:pt x="2235464" y="6857470"/>
                </a:lnTo>
                <a:lnTo>
                  <a:pt x="2232289" y="6856412"/>
                </a:lnTo>
                <a:lnTo>
                  <a:pt x="2229114" y="6854824"/>
                </a:lnTo>
                <a:lnTo>
                  <a:pt x="2226205" y="6852972"/>
                </a:lnTo>
                <a:lnTo>
                  <a:pt x="2223029" y="6850855"/>
                </a:lnTo>
                <a:lnTo>
                  <a:pt x="2219589" y="6848474"/>
                </a:lnTo>
                <a:lnTo>
                  <a:pt x="2215885" y="6845299"/>
                </a:lnTo>
                <a:lnTo>
                  <a:pt x="2208742" y="6838420"/>
                </a:lnTo>
                <a:lnTo>
                  <a:pt x="2200010" y="6829689"/>
                </a:lnTo>
                <a:lnTo>
                  <a:pt x="2190750" y="6819635"/>
                </a:lnTo>
                <a:lnTo>
                  <a:pt x="2180432" y="6807728"/>
                </a:lnTo>
                <a:lnTo>
                  <a:pt x="2173817" y="6807199"/>
                </a:lnTo>
                <a:lnTo>
                  <a:pt x="2167731" y="6806670"/>
                </a:lnTo>
                <a:lnTo>
                  <a:pt x="2161647" y="6806141"/>
                </a:lnTo>
                <a:lnTo>
                  <a:pt x="2155825" y="6804818"/>
                </a:lnTo>
                <a:lnTo>
                  <a:pt x="2149739" y="6803230"/>
                </a:lnTo>
                <a:lnTo>
                  <a:pt x="2144183" y="6801908"/>
                </a:lnTo>
                <a:lnTo>
                  <a:pt x="2138363" y="6800055"/>
                </a:lnTo>
                <a:lnTo>
                  <a:pt x="2132807" y="6797674"/>
                </a:lnTo>
                <a:lnTo>
                  <a:pt x="2127250" y="6795293"/>
                </a:lnTo>
                <a:lnTo>
                  <a:pt x="2121694" y="6792912"/>
                </a:lnTo>
                <a:lnTo>
                  <a:pt x="2111375" y="6787620"/>
                </a:lnTo>
                <a:lnTo>
                  <a:pt x="2100792" y="6781799"/>
                </a:lnTo>
                <a:lnTo>
                  <a:pt x="2090473" y="6775714"/>
                </a:lnTo>
                <a:lnTo>
                  <a:pt x="2070101" y="6762749"/>
                </a:lnTo>
                <a:lnTo>
                  <a:pt x="2059781" y="6756399"/>
                </a:lnTo>
                <a:lnTo>
                  <a:pt x="2049462" y="6750314"/>
                </a:lnTo>
                <a:lnTo>
                  <a:pt x="2038879" y="6744758"/>
                </a:lnTo>
                <a:lnTo>
                  <a:pt x="2028031" y="6739466"/>
                </a:lnTo>
                <a:lnTo>
                  <a:pt x="2022739" y="6737085"/>
                </a:lnTo>
                <a:lnTo>
                  <a:pt x="2016919" y="6735233"/>
                </a:lnTo>
                <a:lnTo>
                  <a:pt x="2011362" y="6733116"/>
                </a:lnTo>
                <a:lnTo>
                  <a:pt x="2005541" y="6731528"/>
                </a:lnTo>
                <a:lnTo>
                  <a:pt x="2002102" y="6730735"/>
                </a:lnTo>
                <a:lnTo>
                  <a:pt x="1998927" y="6730205"/>
                </a:lnTo>
                <a:lnTo>
                  <a:pt x="1996016" y="6729412"/>
                </a:lnTo>
                <a:lnTo>
                  <a:pt x="1993371" y="6728089"/>
                </a:lnTo>
                <a:lnTo>
                  <a:pt x="1990725" y="6727030"/>
                </a:lnTo>
                <a:lnTo>
                  <a:pt x="1988344" y="6725708"/>
                </a:lnTo>
                <a:lnTo>
                  <a:pt x="1986227" y="6724120"/>
                </a:lnTo>
                <a:lnTo>
                  <a:pt x="1984375" y="6722533"/>
                </a:lnTo>
                <a:lnTo>
                  <a:pt x="1982523" y="6720945"/>
                </a:lnTo>
                <a:lnTo>
                  <a:pt x="1980935" y="6719093"/>
                </a:lnTo>
                <a:lnTo>
                  <a:pt x="1978555" y="6715124"/>
                </a:lnTo>
                <a:lnTo>
                  <a:pt x="1976437" y="6710891"/>
                </a:lnTo>
                <a:lnTo>
                  <a:pt x="1974585" y="6706658"/>
                </a:lnTo>
                <a:lnTo>
                  <a:pt x="1973262" y="6701630"/>
                </a:lnTo>
                <a:lnTo>
                  <a:pt x="1972204" y="6696868"/>
                </a:lnTo>
                <a:lnTo>
                  <a:pt x="1970087" y="6686814"/>
                </a:lnTo>
                <a:lnTo>
                  <a:pt x="1969029" y="6682051"/>
                </a:lnTo>
                <a:lnTo>
                  <a:pt x="1967707" y="6677024"/>
                </a:lnTo>
                <a:lnTo>
                  <a:pt x="1966383" y="6672526"/>
                </a:lnTo>
                <a:lnTo>
                  <a:pt x="1964796" y="6668293"/>
                </a:lnTo>
                <a:lnTo>
                  <a:pt x="1962679" y="6663266"/>
                </a:lnTo>
                <a:lnTo>
                  <a:pt x="1961091" y="6658768"/>
                </a:lnTo>
                <a:lnTo>
                  <a:pt x="1959769" y="6653741"/>
                </a:lnTo>
                <a:lnTo>
                  <a:pt x="1958711" y="6648449"/>
                </a:lnTo>
                <a:lnTo>
                  <a:pt x="1956859" y="6638660"/>
                </a:lnTo>
                <a:lnTo>
                  <a:pt x="1955006" y="6628605"/>
                </a:lnTo>
                <a:lnTo>
                  <a:pt x="1952889" y="6618551"/>
                </a:lnTo>
                <a:lnTo>
                  <a:pt x="1951567" y="6613524"/>
                </a:lnTo>
                <a:lnTo>
                  <a:pt x="1949979" y="6608497"/>
                </a:lnTo>
                <a:lnTo>
                  <a:pt x="1948127" y="6603735"/>
                </a:lnTo>
                <a:lnTo>
                  <a:pt x="1946010" y="6598972"/>
                </a:lnTo>
                <a:lnTo>
                  <a:pt x="1943364" y="6594739"/>
                </a:lnTo>
                <a:lnTo>
                  <a:pt x="1940189" y="6590241"/>
                </a:lnTo>
                <a:lnTo>
                  <a:pt x="1931458" y="6588918"/>
                </a:lnTo>
                <a:lnTo>
                  <a:pt x="1923521" y="6586801"/>
                </a:lnTo>
                <a:lnTo>
                  <a:pt x="1915848" y="6584155"/>
                </a:lnTo>
                <a:lnTo>
                  <a:pt x="1908439" y="6580716"/>
                </a:lnTo>
                <a:lnTo>
                  <a:pt x="1901825" y="6577012"/>
                </a:lnTo>
                <a:lnTo>
                  <a:pt x="1895739" y="6572778"/>
                </a:lnTo>
                <a:lnTo>
                  <a:pt x="1890183" y="6567751"/>
                </a:lnTo>
                <a:lnTo>
                  <a:pt x="1885157" y="6562460"/>
                </a:lnTo>
                <a:lnTo>
                  <a:pt x="1882775" y="6559814"/>
                </a:lnTo>
                <a:lnTo>
                  <a:pt x="1880658" y="6556903"/>
                </a:lnTo>
                <a:lnTo>
                  <a:pt x="1878806" y="6553993"/>
                </a:lnTo>
                <a:lnTo>
                  <a:pt x="1876954" y="6551083"/>
                </a:lnTo>
                <a:lnTo>
                  <a:pt x="1875366" y="6548172"/>
                </a:lnTo>
                <a:lnTo>
                  <a:pt x="1873779" y="6544733"/>
                </a:lnTo>
                <a:lnTo>
                  <a:pt x="1872721" y="6541558"/>
                </a:lnTo>
                <a:lnTo>
                  <a:pt x="1871662" y="6538383"/>
                </a:lnTo>
                <a:lnTo>
                  <a:pt x="1870869" y="6534943"/>
                </a:lnTo>
                <a:lnTo>
                  <a:pt x="1870075" y="6531503"/>
                </a:lnTo>
                <a:lnTo>
                  <a:pt x="1869810" y="6528064"/>
                </a:lnTo>
                <a:lnTo>
                  <a:pt x="1869546" y="6524889"/>
                </a:lnTo>
                <a:lnTo>
                  <a:pt x="1869546" y="6521185"/>
                </a:lnTo>
                <a:lnTo>
                  <a:pt x="1869546" y="6517745"/>
                </a:lnTo>
                <a:lnTo>
                  <a:pt x="1870075" y="6514041"/>
                </a:lnTo>
                <a:lnTo>
                  <a:pt x="1870869" y="6510337"/>
                </a:lnTo>
                <a:lnTo>
                  <a:pt x="1871662" y="6503193"/>
                </a:lnTo>
                <a:lnTo>
                  <a:pt x="1872191" y="6496578"/>
                </a:lnTo>
                <a:lnTo>
                  <a:pt x="1871927" y="6489699"/>
                </a:lnTo>
                <a:lnTo>
                  <a:pt x="1871398" y="6483349"/>
                </a:lnTo>
                <a:lnTo>
                  <a:pt x="1870075" y="6476735"/>
                </a:lnTo>
                <a:lnTo>
                  <a:pt x="1868223" y="6470649"/>
                </a:lnTo>
                <a:lnTo>
                  <a:pt x="1866106" y="6464828"/>
                </a:lnTo>
                <a:lnTo>
                  <a:pt x="1863725" y="6459008"/>
                </a:lnTo>
                <a:lnTo>
                  <a:pt x="1860550" y="6453451"/>
                </a:lnTo>
                <a:lnTo>
                  <a:pt x="1857376" y="6448160"/>
                </a:lnTo>
                <a:lnTo>
                  <a:pt x="1853935" y="6443133"/>
                </a:lnTo>
                <a:lnTo>
                  <a:pt x="1850231" y="6437841"/>
                </a:lnTo>
                <a:lnTo>
                  <a:pt x="1846262" y="6432814"/>
                </a:lnTo>
                <a:lnTo>
                  <a:pt x="1842294" y="6428316"/>
                </a:lnTo>
                <a:lnTo>
                  <a:pt x="1833828" y="6419055"/>
                </a:lnTo>
                <a:lnTo>
                  <a:pt x="1822450" y="6407149"/>
                </a:lnTo>
                <a:lnTo>
                  <a:pt x="1811602" y="6395772"/>
                </a:lnTo>
                <a:lnTo>
                  <a:pt x="1806575" y="6389951"/>
                </a:lnTo>
                <a:lnTo>
                  <a:pt x="1802077" y="6384130"/>
                </a:lnTo>
                <a:lnTo>
                  <a:pt x="1797579" y="6378310"/>
                </a:lnTo>
                <a:lnTo>
                  <a:pt x="1794404" y="6372224"/>
                </a:lnTo>
                <a:lnTo>
                  <a:pt x="1792816" y="6368785"/>
                </a:lnTo>
                <a:lnTo>
                  <a:pt x="1791229" y="6365610"/>
                </a:lnTo>
                <a:lnTo>
                  <a:pt x="1790171" y="6362170"/>
                </a:lnTo>
                <a:lnTo>
                  <a:pt x="1789377" y="6358995"/>
                </a:lnTo>
                <a:lnTo>
                  <a:pt x="1788583" y="6355555"/>
                </a:lnTo>
                <a:lnTo>
                  <a:pt x="1788055" y="6352116"/>
                </a:lnTo>
                <a:lnTo>
                  <a:pt x="1787789" y="6348412"/>
                </a:lnTo>
                <a:lnTo>
                  <a:pt x="1787789" y="6344708"/>
                </a:lnTo>
                <a:lnTo>
                  <a:pt x="1788583" y="6340739"/>
                </a:lnTo>
                <a:lnTo>
                  <a:pt x="1789112" y="6337035"/>
                </a:lnTo>
                <a:lnTo>
                  <a:pt x="1789907" y="6333066"/>
                </a:lnTo>
                <a:lnTo>
                  <a:pt x="1791229" y="6328833"/>
                </a:lnTo>
                <a:lnTo>
                  <a:pt x="1792816" y="6324599"/>
                </a:lnTo>
                <a:lnTo>
                  <a:pt x="1794669" y="6320101"/>
                </a:lnTo>
                <a:lnTo>
                  <a:pt x="1796785" y="6315603"/>
                </a:lnTo>
                <a:lnTo>
                  <a:pt x="1799431" y="6311105"/>
                </a:lnTo>
                <a:lnTo>
                  <a:pt x="1800755" y="6308195"/>
                </a:lnTo>
                <a:lnTo>
                  <a:pt x="1801283" y="6305285"/>
                </a:lnTo>
                <a:lnTo>
                  <a:pt x="1802077" y="6302110"/>
                </a:lnTo>
                <a:lnTo>
                  <a:pt x="1802077" y="6298935"/>
                </a:lnTo>
                <a:lnTo>
                  <a:pt x="1801548" y="6295760"/>
                </a:lnTo>
                <a:lnTo>
                  <a:pt x="1801019" y="6292320"/>
                </a:lnTo>
                <a:lnTo>
                  <a:pt x="1800225" y="6288880"/>
                </a:lnTo>
                <a:lnTo>
                  <a:pt x="1798903" y="6285705"/>
                </a:lnTo>
                <a:lnTo>
                  <a:pt x="1797579" y="6282795"/>
                </a:lnTo>
                <a:lnTo>
                  <a:pt x="1796256" y="6279885"/>
                </a:lnTo>
                <a:lnTo>
                  <a:pt x="1794669" y="6277503"/>
                </a:lnTo>
                <a:lnTo>
                  <a:pt x="1792816" y="6275651"/>
                </a:lnTo>
                <a:lnTo>
                  <a:pt x="1790964" y="6274064"/>
                </a:lnTo>
                <a:lnTo>
                  <a:pt x="1788848" y="6273005"/>
                </a:lnTo>
                <a:lnTo>
                  <a:pt x="1786996" y="6272212"/>
                </a:lnTo>
                <a:lnTo>
                  <a:pt x="1784879" y="6272212"/>
                </a:lnTo>
                <a:lnTo>
                  <a:pt x="1779852" y="6273270"/>
                </a:lnTo>
                <a:lnTo>
                  <a:pt x="1775354" y="6273799"/>
                </a:lnTo>
                <a:lnTo>
                  <a:pt x="1770591" y="6273799"/>
                </a:lnTo>
                <a:lnTo>
                  <a:pt x="1766623" y="6273535"/>
                </a:lnTo>
                <a:lnTo>
                  <a:pt x="1762654" y="6272476"/>
                </a:lnTo>
                <a:lnTo>
                  <a:pt x="1758685" y="6271683"/>
                </a:lnTo>
                <a:lnTo>
                  <a:pt x="1754982" y="6270095"/>
                </a:lnTo>
                <a:lnTo>
                  <a:pt x="1751541" y="6268508"/>
                </a:lnTo>
                <a:lnTo>
                  <a:pt x="1748102" y="6266391"/>
                </a:lnTo>
                <a:lnTo>
                  <a:pt x="1745191" y="6264274"/>
                </a:lnTo>
                <a:lnTo>
                  <a:pt x="1742016" y="6262158"/>
                </a:lnTo>
                <a:lnTo>
                  <a:pt x="1739106" y="6259512"/>
                </a:lnTo>
                <a:lnTo>
                  <a:pt x="1733550" y="6254220"/>
                </a:lnTo>
                <a:lnTo>
                  <a:pt x="1727994" y="6248399"/>
                </a:lnTo>
                <a:lnTo>
                  <a:pt x="1717146" y="6236228"/>
                </a:lnTo>
                <a:lnTo>
                  <a:pt x="1711589" y="6230937"/>
                </a:lnTo>
                <a:lnTo>
                  <a:pt x="1708944" y="6228026"/>
                </a:lnTo>
                <a:lnTo>
                  <a:pt x="1705769" y="6225645"/>
                </a:lnTo>
                <a:lnTo>
                  <a:pt x="1702858" y="6223528"/>
                </a:lnTo>
                <a:lnTo>
                  <a:pt x="1699683" y="6221412"/>
                </a:lnTo>
                <a:lnTo>
                  <a:pt x="1696244" y="6219560"/>
                </a:lnTo>
                <a:lnTo>
                  <a:pt x="1692804" y="6217972"/>
                </a:lnTo>
                <a:lnTo>
                  <a:pt x="1689365" y="6216649"/>
                </a:lnTo>
                <a:lnTo>
                  <a:pt x="1685660" y="6215855"/>
                </a:lnTo>
                <a:lnTo>
                  <a:pt x="1681691" y="6215062"/>
                </a:lnTo>
                <a:lnTo>
                  <a:pt x="1677194" y="6215062"/>
                </a:lnTo>
                <a:lnTo>
                  <a:pt x="1674812" y="6215062"/>
                </a:lnTo>
                <a:lnTo>
                  <a:pt x="1672696" y="6214533"/>
                </a:lnTo>
                <a:lnTo>
                  <a:pt x="1670844" y="6214268"/>
                </a:lnTo>
                <a:lnTo>
                  <a:pt x="1668728" y="6213210"/>
                </a:lnTo>
                <a:lnTo>
                  <a:pt x="1667139" y="6212416"/>
                </a:lnTo>
                <a:lnTo>
                  <a:pt x="1665287" y="6211358"/>
                </a:lnTo>
                <a:lnTo>
                  <a:pt x="1662112" y="6208712"/>
                </a:lnTo>
                <a:lnTo>
                  <a:pt x="1659732" y="6205537"/>
                </a:lnTo>
                <a:lnTo>
                  <a:pt x="1657350" y="6202362"/>
                </a:lnTo>
                <a:lnTo>
                  <a:pt x="1652588" y="6194689"/>
                </a:lnTo>
                <a:lnTo>
                  <a:pt x="1650471" y="6190985"/>
                </a:lnTo>
                <a:lnTo>
                  <a:pt x="1648089" y="6187280"/>
                </a:lnTo>
                <a:lnTo>
                  <a:pt x="1645444" y="6183841"/>
                </a:lnTo>
                <a:lnTo>
                  <a:pt x="1642533" y="6181195"/>
                </a:lnTo>
                <a:lnTo>
                  <a:pt x="1640947" y="6179608"/>
                </a:lnTo>
                <a:lnTo>
                  <a:pt x="1639095" y="6178549"/>
                </a:lnTo>
                <a:lnTo>
                  <a:pt x="1637241" y="6177491"/>
                </a:lnTo>
                <a:lnTo>
                  <a:pt x="1635389" y="6176697"/>
                </a:lnTo>
                <a:lnTo>
                  <a:pt x="1633273" y="6176168"/>
                </a:lnTo>
                <a:lnTo>
                  <a:pt x="1631156" y="6175639"/>
                </a:lnTo>
                <a:lnTo>
                  <a:pt x="1628775" y="6175110"/>
                </a:lnTo>
                <a:lnTo>
                  <a:pt x="1625864" y="6175639"/>
                </a:lnTo>
                <a:lnTo>
                  <a:pt x="1621103" y="6173522"/>
                </a:lnTo>
                <a:lnTo>
                  <a:pt x="1616869" y="6171141"/>
                </a:lnTo>
                <a:lnTo>
                  <a:pt x="1612900" y="6169289"/>
                </a:lnTo>
                <a:lnTo>
                  <a:pt x="1609196" y="6166908"/>
                </a:lnTo>
                <a:lnTo>
                  <a:pt x="1606285" y="6164791"/>
                </a:lnTo>
                <a:lnTo>
                  <a:pt x="1603904" y="6162674"/>
                </a:lnTo>
                <a:lnTo>
                  <a:pt x="1602316" y="6160293"/>
                </a:lnTo>
                <a:lnTo>
                  <a:pt x="1600994" y="6157647"/>
                </a:lnTo>
                <a:lnTo>
                  <a:pt x="1600729" y="6155001"/>
                </a:lnTo>
                <a:lnTo>
                  <a:pt x="1600729" y="6153678"/>
                </a:lnTo>
                <a:lnTo>
                  <a:pt x="1600994" y="6152620"/>
                </a:lnTo>
                <a:lnTo>
                  <a:pt x="1602316" y="6149710"/>
                </a:lnTo>
                <a:lnTo>
                  <a:pt x="1604170" y="6146799"/>
                </a:lnTo>
                <a:lnTo>
                  <a:pt x="1606815" y="6143889"/>
                </a:lnTo>
                <a:lnTo>
                  <a:pt x="1610519" y="6140449"/>
                </a:lnTo>
                <a:lnTo>
                  <a:pt x="1615281" y="6137539"/>
                </a:lnTo>
                <a:lnTo>
                  <a:pt x="1620837" y="6134099"/>
                </a:lnTo>
                <a:lnTo>
                  <a:pt x="1621631" y="6130395"/>
                </a:lnTo>
                <a:lnTo>
                  <a:pt x="1621896" y="6126691"/>
                </a:lnTo>
                <a:lnTo>
                  <a:pt x="1621631" y="6123251"/>
                </a:lnTo>
                <a:lnTo>
                  <a:pt x="1620837" y="6120076"/>
                </a:lnTo>
                <a:lnTo>
                  <a:pt x="1619514" y="6116901"/>
                </a:lnTo>
                <a:lnTo>
                  <a:pt x="1617662" y="6113726"/>
                </a:lnTo>
                <a:lnTo>
                  <a:pt x="1613694" y="6107641"/>
                </a:lnTo>
                <a:lnTo>
                  <a:pt x="1596496" y="6103937"/>
                </a:lnTo>
                <a:lnTo>
                  <a:pt x="1587764" y="6102349"/>
                </a:lnTo>
                <a:lnTo>
                  <a:pt x="1579298" y="6101291"/>
                </a:lnTo>
                <a:lnTo>
                  <a:pt x="1570566" y="6099968"/>
                </a:lnTo>
                <a:lnTo>
                  <a:pt x="1562100" y="6099174"/>
                </a:lnTo>
                <a:lnTo>
                  <a:pt x="1553369" y="6098380"/>
                </a:lnTo>
                <a:lnTo>
                  <a:pt x="1544902" y="6098380"/>
                </a:lnTo>
                <a:lnTo>
                  <a:pt x="1536171" y="6098380"/>
                </a:lnTo>
                <a:lnTo>
                  <a:pt x="1527705" y="6098645"/>
                </a:lnTo>
                <a:lnTo>
                  <a:pt x="1518973" y="6099703"/>
                </a:lnTo>
                <a:lnTo>
                  <a:pt x="1510506" y="6101026"/>
                </a:lnTo>
                <a:lnTo>
                  <a:pt x="1501776" y="6102349"/>
                </a:lnTo>
                <a:lnTo>
                  <a:pt x="1493308" y="6104730"/>
                </a:lnTo>
                <a:lnTo>
                  <a:pt x="1485106" y="6107112"/>
                </a:lnTo>
                <a:lnTo>
                  <a:pt x="1476375" y="6110022"/>
                </a:lnTo>
                <a:lnTo>
                  <a:pt x="1466585" y="6114520"/>
                </a:lnTo>
                <a:lnTo>
                  <a:pt x="1456796" y="6118489"/>
                </a:lnTo>
                <a:lnTo>
                  <a:pt x="1447007" y="6121928"/>
                </a:lnTo>
                <a:lnTo>
                  <a:pt x="1437216" y="6124574"/>
                </a:lnTo>
                <a:lnTo>
                  <a:pt x="1427163" y="6126955"/>
                </a:lnTo>
                <a:lnTo>
                  <a:pt x="1417374" y="6128808"/>
                </a:lnTo>
                <a:lnTo>
                  <a:pt x="1407583" y="6130130"/>
                </a:lnTo>
                <a:lnTo>
                  <a:pt x="1397794" y="6130660"/>
                </a:lnTo>
                <a:lnTo>
                  <a:pt x="1392766" y="6130660"/>
                </a:lnTo>
                <a:lnTo>
                  <a:pt x="1388004" y="6130660"/>
                </a:lnTo>
                <a:lnTo>
                  <a:pt x="1382977" y="6130395"/>
                </a:lnTo>
                <a:lnTo>
                  <a:pt x="1378214" y="6129866"/>
                </a:lnTo>
                <a:lnTo>
                  <a:pt x="1373452" y="6129072"/>
                </a:lnTo>
                <a:lnTo>
                  <a:pt x="1368689" y="6128278"/>
                </a:lnTo>
                <a:lnTo>
                  <a:pt x="1363662" y="6126955"/>
                </a:lnTo>
                <a:lnTo>
                  <a:pt x="1358901" y="6125368"/>
                </a:lnTo>
                <a:lnTo>
                  <a:pt x="1353873" y="6124045"/>
                </a:lnTo>
                <a:lnTo>
                  <a:pt x="1349375" y="6122193"/>
                </a:lnTo>
                <a:lnTo>
                  <a:pt x="1344348" y="6120341"/>
                </a:lnTo>
                <a:lnTo>
                  <a:pt x="1339321" y="6117695"/>
                </a:lnTo>
                <a:lnTo>
                  <a:pt x="1334823" y="6115314"/>
                </a:lnTo>
                <a:lnTo>
                  <a:pt x="1329796" y="6112668"/>
                </a:lnTo>
                <a:lnTo>
                  <a:pt x="1325033" y="6109493"/>
                </a:lnTo>
                <a:lnTo>
                  <a:pt x="1320272" y="6106053"/>
                </a:lnTo>
                <a:lnTo>
                  <a:pt x="1281112" y="6107376"/>
                </a:lnTo>
                <a:lnTo>
                  <a:pt x="1272381" y="6108699"/>
                </a:lnTo>
                <a:lnTo>
                  <a:pt x="1263650" y="6110022"/>
                </a:lnTo>
                <a:lnTo>
                  <a:pt x="1245923" y="6113726"/>
                </a:lnTo>
                <a:lnTo>
                  <a:pt x="1228196" y="6117166"/>
                </a:lnTo>
                <a:lnTo>
                  <a:pt x="1219729" y="6118753"/>
                </a:lnTo>
                <a:lnTo>
                  <a:pt x="1210734" y="6120341"/>
                </a:lnTo>
                <a:lnTo>
                  <a:pt x="1201737" y="6121135"/>
                </a:lnTo>
                <a:lnTo>
                  <a:pt x="1193006" y="6121399"/>
                </a:lnTo>
                <a:lnTo>
                  <a:pt x="1184275" y="6121399"/>
                </a:lnTo>
                <a:lnTo>
                  <a:pt x="1175279" y="6120605"/>
                </a:lnTo>
                <a:lnTo>
                  <a:pt x="1171046" y="6120076"/>
                </a:lnTo>
                <a:lnTo>
                  <a:pt x="1166548" y="6119018"/>
                </a:lnTo>
                <a:lnTo>
                  <a:pt x="1162314" y="6117695"/>
                </a:lnTo>
                <a:lnTo>
                  <a:pt x="1157552" y="6116637"/>
                </a:lnTo>
                <a:lnTo>
                  <a:pt x="1153319" y="6115049"/>
                </a:lnTo>
                <a:lnTo>
                  <a:pt x="1148556" y="6113197"/>
                </a:lnTo>
                <a:lnTo>
                  <a:pt x="1144323" y="6111080"/>
                </a:lnTo>
                <a:lnTo>
                  <a:pt x="1140090" y="6108964"/>
                </a:lnTo>
                <a:lnTo>
                  <a:pt x="1108869" y="6104995"/>
                </a:lnTo>
                <a:lnTo>
                  <a:pt x="1104900" y="6105524"/>
                </a:lnTo>
                <a:lnTo>
                  <a:pt x="1101196" y="6105789"/>
                </a:lnTo>
                <a:lnTo>
                  <a:pt x="1097756" y="6105789"/>
                </a:lnTo>
                <a:lnTo>
                  <a:pt x="1094581" y="6105260"/>
                </a:lnTo>
                <a:lnTo>
                  <a:pt x="1092200" y="6104730"/>
                </a:lnTo>
                <a:lnTo>
                  <a:pt x="1089819" y="6103672"/>
                </a:lnTo>
                <a:lnTo>
                  <a:pt x="1087966" y="6102085"/>
                </a:lnTo>
                <a:lnTo>
                  <a:pt x="1086379" y="6100497"/>
                </a:lnTo>
                <a:lnTo>
                  <a:pt x="1085056" y="6098645"/>
                </a:lnTo>
                <a:lnTo>
                  <a:pt x="1084527" y="6096528"/>
                </a:lnTo>
                <a:lnTo>
                  <a:pt x="1084263" y="6094412"/>
                </a:lnTo>
                <a:lnTo>
                  <a:pt x="1084263" y="6091766"/>
                </a:lnTo>
                <a:lnTo>
                  <a:pt x="1084527" y="6088855"/>
                </a:lnTo>
                <a:lnTo>
                  <a:pt x="1085321" y="6086210"/>
                </a:lnTo>
                <a:lnTo>
                  <a:pt x="1086644" y="6083035"/>
                </a:lnTo>
                <a:lnTo>
                  <a:pt x="1088231" y="6079595"/>
                </a:lnTo>
                <a:lnTo>
                  <a:pt x="1090348" y="6075626"/>
                </a:lnTo>
                <a:lnTo>
                  <a:pt x="1091935" y="6071922"/>
                </a:lnTo>
                <a:lnTo>
                  <a:pt x="1092464" y="6068747"/>
                </a:lnTo>
                <a:lnTo>
                  <a:pt x="1092729" y="6065837"/>
                </a:lnTo>
                <a:lnTo>
                  <a:pt x="1092200" y="6063455"/>
                </a:lnTo>
                <a:lnTo>
                  <a:pt x="1091142" y="6061339"/>
                </a:lnTo>
                <a:lnTo>
                  <a:pt x="1090083" y="6059487"/>
                </a:lnTo>
                <a:lnTo>
                  <a:pt x="1088496" y="6057899"/>
                </a:lnTo>
                <a:lnTo>
                  <a:pt x="1086644" y="6056312"/>
                </a:lnTo>
                <a:lnTo>
                  <a:pt x="1084527" y="6054724"/>
                </a:lnTo>
                <a:lnTo>
                  <a:pt x="1079764" y="6052343"/>
                </a:lnTo>
                <a:lnTo>
                  <a:pt x="1075266" y="6049962"/>
                </a:lnTo>
                <a:lnTo>
                  <a:pt x="1073150" y="6048639"/>
                </a:lnTo>
                <a:lnTo>
                  <a:pt x="1071033" y="6047051"/>
                </a:lnTo>
                <a:lnTo>
                  <a:pt x="1068123" y="6049697"/>
                </a:lnTo>
                <a:lnTo>
                  <a:pt x="1065213" y="6051814"/>
                </a:lnTo>
                <a:lnTo>
                  <a:pt x="1062302" y="6053666"/>
                </a:lnTo>
                <a:lnTo>
                  <a:pt x="1059391" y="6055253"/>
                </a:lnTo>
                <a:lnTo>
                  <a:pt x="1056481" y="6056312"/>
                </a:lnTo>
                <a:lnTo>
                  <a:pt x="1053571" y="6057370"/>
                </a:lnTo>
                <a:lnTo>
                  <a:pt x="1050660" y="6057635"/>
                </a:lnTo>
                <a:lnTo>
                  <a:pt x="1048015" y="6057899"/>
                </a:lnTo>
                <a:lnTo>
                  <a:pt x="1044839" y="6057899"/>
                </a:lnTo>
                <a:lnTo>
                  <a:pt x="1042194" y="6057370"/>
                </a:lnTo>
                <a:lnTo>
                  <a:pt x="1039548" y="6056312"/>
                </a:lnTo>
                <a:lnTo>
                  <a:pt x="1036902" y="6055253"/>
                </a:lnTo>
                <a:lnTo>
                  <a:pt x="1034521" y="6053401"/>
                </a:lnTo>
                <a:lnTo>
                  <a:pt x="1031875" y="6051285"/>
                </a:lnTo>
                <a:lnTo>
                  <a:pt x="1029494" y="6048639"/>
                </a:lnTo>
                <a:lnTo>
                  <a:pt x="1027377" y="6045728"/>
                </a:lnTo>
                <a:lnTo>
                  <a:pt x="1025525" y="6042289"/>
                </a:lnTo>
                <a:lnTo>
                  <a:pt x="1024202" y="6039114"/>
                </a:lnTo>
                <a:lnTo>
                  <a:pt x="1023673" y="6036468"/>
                </a:lnTo>
                <a:lnTo>
                  <a:pt x="1023673" y="6033558"/>
                </a:lnTo>
                <a:lnTo>
                  <a:pt x="1023937" y="6031176"/>
                </a:lnTo>
                <a:lnTo>
                  <a:pt x="1024996" y="6028795"/>
                </a:lnTo>
                <a:lnTo>
                  <a:pt x="1026054" y="6026149"/>
                </a:lnTo>
                <a:lnTo>
                  <a:pt x="1027642" y="6024033"/>
                </a:lnTo>
                <a:lnTo>
                  <a:pt x="1029229" y="6021916"/>
                </a:lnTo>
                <a:lnTo>
                  <a:pt x="1031346" y="6019799"/>
                </a:lnTo>
                <a:lnTo>
                  <a:pt x="1035579" y="6016095"/>
                </a:lnTo>
                <a:lnTo>
                  <a:pt x="1040606" y="6012655"/>
                </a:lnTo>
                <a:lnTo>
                  <a:pt x="1045104" y="6009745"/>
                </a:lnTo>
                <a:lnTo>
                  <a:pt x="1048808" y="6006570"/>
                </a:lnTo>
                <a:lnTo>
                  <a:pt x="1052248" y="6003660"/>
                </a:lnTo>
                <a:lnTo>
                  <a:pt x="1055952" y="6000220"/>
                </a:lnTo>
                <a:lnTo>
                  <a:pt x="1059127" y="5996516"/>
                </a:lnTo>
                <a:lnTo>
                  <a:pt x="1065741" y="5989108"/>
                </a:lnTo>
                <a:lnTo>
                  <a:pt x="1069181" y="5985668"/>
                </a:lnTo>
                <a:lnTo>
                  <a:pt x="1072621" y="5982228"/>
                </a:lnTo>
                <a:lnTo>
                  <a:pt x="1076325" y="5979053"/>
                </a:lnTo>
                <a:lnTo>
                  <a:pt x="1079764" y="5976143"/>
                </a:lnTo>
                <a:lnTo>
                  <a:pt x="1084263" y="5973762"/>
                </a:lnTo>
                <a:lnTo>
                  <a:pt x="1088496" y="5971910"/>
                </a:lnTo>
                <a:lnTo>
                  <a:pt x="1092994" y="5970322"/>
                </a:lnTo>
                <a:lnTo>
                  <a:pt x="1098021" y="5969528"/>
                </a:lnTo>
                <a:lnTo>
                  <a:pt x="1100666" y="5969528"/>
                </a:lnTo>
                <a:lnTo>
                  <a:pt x="1103577" y="5969528"/>
                </a:lnTo>
                <a:lnTo>
                  <a:pt x="1106223" y="5969793"/>
                </a:lnTo>
                <a:lnTo>
                  <a:pt x="1109398" y="5970058"/>
                </a:lnTo>
                <a:lnTo>
                  <a:pt x="1119716" y="5961855"/>
                </a:lnTo>
                <a:lnTo>
                  <a:pt x="1128977" y="5953918"/>
                </a:lnTo>
                <a:lnTo>
                  <a:pt x="1136914" y="5946245"/>
                </a:lnTo>
                <a:lnTo>
                  <a:pt x="1140619" y="5942012"/>
                </a:lnTo>
                <a:lnTo>
                  <a:pt x="1143794" y="5938308"/>
                </a:lnTo>
                <a:lnTo>
                  <a:pt x="1146439" y="5934868"/>
                </a:lnTo>
                <a:lnTo>
                  <a:pt x="1149085" y="5931164"/>
                </a:lnTo>
                <a:lnTo>
                  <a:pt x="1151202" y="5927724"/>
                </a:lnTo>
                <a:lnTo>
                  <a:pt x="1153319" y="5924020"/>
                </a:lnTo>
                <a:lnTo>
                  <a:pt x="1154906" y="5920316"/>
                </a:lnTo>
                <a:lnTo>
                  <a:pt x="1155964" y="5916876"/>
                </a:lnTo>
                <a:lnTo>
                  <a:pt x="1157023" y="5913172"/>
                </a:lnTo>
                <a:lnTo>
                  <a:pt x="1157552" y="5909468"/>
                </a:lnTo>
                <a:lnTo>
                  <a:pt x="1157816" y="5906293"/>
                </a:lnTo>
                <a:lnTo>
                  <a:pt x="1157816" y="5902589"/>
                </a:lnTo>
                <a:lnTo>
                  <a:pt x="1157288" y="5898885"/>
                </a:lnTo>
                <a:lnTo>
                  <a:pt x="1156758" y="5895445"/>
                </a:lnTo>
                <a:lnTo>
                  <a:pt x="1155700" y="5891741"/>
                </a:lnTo>
                <a:lnTo>
                  <a:pt x="1154641" y="5888037"/>
                </a:lnTo>
                <a:lnTo>
                  <a:pt x="1153054" y="5884333"/>
                </a:lnTo>
                <a:lnTo>
                  <a:pt x="1151202" y="5880628"/>
                </a:lnTo>
                <a:lnTo>
                  <a:pt x="1149085" y="5876660"/>
                </a:lnTo>
                <a:lnTo>
                  <a:pt x="1146175" y="5872955"/>
                </a:lnTo>
                <a:lnTo>
                  <a:pt x="1143529" y="5868987"/>
                </a:lnTo>
                <a:lnTo>
                  <a:pt x="1140354" y="5865018"/>
                </a:lnTo>
                <a:lnTo>
                  <a:pt x="1133210" y="5857080"/>
                </a:lnTo>
                <a:lnTo>
                  <a:pt x="1124744" y="5848349"/>
                </a:lnTo>
                <a:lnTo>
                  <a:pt x="1119187" y="5849408"/>
                </a:lnTo>
                <a:lnTo>
                  <a:pt x="1113631" y="5849937"/>
                </a:lnTo>
                <a:lnTo>
                  <a:pt x="1108339" y="5850730"/>
                </a:lnTo>
                <a:lnTo>
                  <a:pt x="1103312" y="5850730"/>
                </a:lnTo>
                <a:lnTo>
                  <a:pt x="1098021" y="5850730"/>
                </a:lnTo>
                <a:lnTo>
                  <a:pt x="1092729" y="5850201"/>
                </a:lnTo>
                <a:lnTo>
                  <a:pt x="1087966" y="5849672"/>
                </a:lnTo>
                <a:lnTo>
                  <a:pt x="1082939" y="5848878"/>
                </a:lnTo>
                <a:lnTo>
                  <a:pt x="1078177" y="5847820"/>
                </a:lnTo>
                <a:lnTo>
                  <a:pt x="1073150" y="5846233"/>
                </a:lnTo>
                <a:lnTo>
                  <a:pt x="1063889" y="5843587"/>
                </a:lnTo>
                <a:lnTo>
                  <a:pt x="1054629" y="5839883"/>
                </a:lnTo>
                <a:lnTo>
                  <a:pt x="1045369" y="5835649"/>
                </a:lnTo>
                <a:lnTo>
                  <a:pt x="1036637" y="5830887"/>
                </a:lnTo>
                <a:lnTo>
                  <a:pt x="1027906" y="5826389"/>
                </a:lnTo>
                <a:lnTo>
                  <a:pt x="1010444" y="5816070"/>
                </a:lnTo>
                <a:lnTo>
                  <a:pt x="1001448" y="5811043"/>
                </a:lnTo>
                <a:lnTo>
                  <a:pt x="992981" y="5806016"/>
                </a:lnTo>
                <a:lnTo>
                  <a:pt x="983985" y="5801518"/>
                </a:lnTo>
                <a:lnTo>
                  <a:pt x="975254" y="5797285"/>
                </a:lnTo>
                <a:lnTo>
                  <a:pt x="966787" y="5788818"/>
                </a:lnTo>
                <a:lnTo>
                  <a:pt x="964935" y="5787230"/>
                </a:lnTo>
                <a:lnTo>
                  <a:pt x="962819" y="5785908"/>
                </a:lnTo>
                <a:lnTo>
                  <a:pt x="958321" y="5782997"/>
                </a:lnTo>
                <a:lnTo>
                  <a:pt x="953294" y="5780616"/>
                </a:lnTo>
                <a:lnTo>
                  <a:pt x="947737" y="5778499"/>
                </a:lnTo>
                <a:lnTo>
                  <a:pt x="942181" y="5776647"/>
                </a:lnTo>
                <a:lnTo>
                  <a:pt x="936889" y="5775060"/>
                </a:lnTo>
                <a:lnTo>
                  <a:pt x="925777" y="5771620"/>
                </a:lnTo>
                <a:lnTo>
                  <a:pt x="920485" y="5769768"/>
                </a:lnTo>
                <a:lnTo>
                  <a:pt x="915987" y="5767651"/>
                </a:lnTo>
                <a:lnTo>
                  <a:pt x="911489" y="5765535"/>
                </a:lnTo>
                <a:lnTo>
                  <a:pt x="909637" y="5764212"/>
                </a:lnTo>
                <a:lnTo>
                  <a:pt x="908314" y="5762889"/>
                </a:lnTo>
                <a:lnTo>
                  <a:pt x="906727" y="5761566"/>
                </a:lnTo>
                <a:lnTo>
                  <a:pt x="905404" y="5759714"/>
                </a:lnTo>
                <a:lnTo>
                  <a:pt x="904081" y="5758126"/>
                </a:lnTo>
                <a:lnTo>
                  <a:pt x="903287" y="5756274"/>
                </a:lnTo>
                <a:lnTo>
                  <a:pt x="903023" y="5754158"/>
                </a:lnTo>
                <a:lnTo>
                  <a:pt x="902758" y="5752041"/>
                </a:lnTo>
                <a:lnTo>
                  <a:pt x="902758" y="5749660"/>
                </a:lnTo>
                <a:lnTo>
                  <a:pt x="903023" y="5747014"/>
                </a:lnTo>
                <a:lnTo>
                  <a:pt x="903817" y="5738547"/>
                </a:lnTo>
                <a:lnTo>
                  <a:pt x="904875" y="5729551"/>
                </a:lnTo>
                <a:lnTo>
                  <a:pt x="905139" y="5720555"/>
                </a:lnTo>
                <a:lnTo>
                  <a:pt x="905139" y="5711824"/>
                </a:lnTo>
                <a:lnTo>
                  <a:pt x="905404" y="5693303"/>
                </a:lnTo>
                <a:lnTo>
                  <a:pt x="905669" y="5684308"/>
                </a:lnTo>
                <a:lnTo>
                  <a:pt x="906727" y="5675312"/>
                </a:lnTo>
                <a:lnTo>
                  <a:pt x="907785" y="5666316"/>
                </a:lnTo>
                <a:lnTo>
                  <a:pt x="909373" y="5657849"/>
                </a:lnTo>
                <a:lnTo>
                  <a:pt x="910696" y="5653351"/>
                </a:lnTo>
                <a:lnTo>
                  <a:pt x="912283" y="5649118"/>
                </a:lnTo>
                <a:lnTo>
                  <a:pt x="913606" y="5645149"/>
                </a:lnTo>
                <a:lnTo>
                  <a:pt x="915458" y="5641180"/>
                </a:lnTo>
                <a:lnTo>
                  <a:pt x="917311" y="5637212"/>
                </a:lnTo>
                <a:lnTo>
                  <a:pt x="919956" y="5633243"/>
                </a:lnTo>
                <a:lnTo>
                  <a:pt x="922337" y="5629539"/>
                </a:lnTo>
                <a:lnTo>
                  <a:pt x="925512" y="5625835"/>
                </a:lnTo>
                <a:lnTo>
                  <a:pt x="928423" y="5622395"/>
                </a:lnTo>
                <a:lnTo>
                  <a:pt x="932127" y="5618691"/>
                </a:lnTo>
                <a:lnTo>
                  <a:pt x="936096" y="5615516"/>
                </a:lnTo>
                <a:lnTo>
                  <a:pt x="940064" y="5612341"/>
                </a:lnTo>
                <a:lnTo>
                  <a:pt x="944827" y="5608901"/>
                </a:lnTo>
                <a:lnTo>
                  <a:pt x="948796" y="5605197"/>
                </a:lnTo>
                <a:lnTo>
                  <a:pt x="952500" y="5601493"/>
                </a:lnTo>
                <a:lnTo>
                  <a:pt x="955675" y="5597260"/>
                </a:lnTo>
                <a:lnTo>
                  <a:pt x="958850" y="5593026"/>
                </a:lnTo>
                <a:lnTo>
                  <a:pt x="961760" y="5588264"/>
                </a:lnTo>
                <a:lnTo>
                  <a:pt x="964142" y="5583766"/>
                </a:lnTo>
                <a:lnTo>
                  <a:pt x="965994" y="5579003"/>
                </a:lnTo>
                <a:lnTo>
                  <a:pt x="967846" y="5574770"/>
                </a:lnTo>
                <a:lnTo>
                  <a:pt x="968904" y="5570272"/>
                </a:lnTo>
                <a:lnTo>
                  <a:pt x="970227" y="5566303"/>
                </a:lnTo>
                <a:lnTo>
                  <a:pt x="970756" y="5561805"/>
                </a:lnTo>
                <a:lnTo>
                  <a:pt x="971285" y="5558101"/>
                </a:lnTo>
                <a:lnTo>
                  <a:pt x="970756" y="5554926"/>
                </a:lnTo>
                <a:lnTo>
                  <a:pt x="970492" y="5552016"/>
                </a:lnTo>
                <a:lnTo>
                  <a:pt x="969698" y="5549635"/>
                </a:lnTo>
                <a:lnTo>
                  <a:pt x="968375" y="5547518"/>
                </a:lnTo>
                <a:lnTo>
                  <a:pt x="967052" y="5545666"/>
                </a:lnTo>
                <a:lnTo>
                  <a:pt x="965994" y="5544078"/>
                </a:lnTo>
                <a:lnTo>
                  <a:pt x="964406" y="5542491"/>
                </a:lnTo>
                <a:lnTo>
                  <a:pt x="962819" y="5541433"/>
                </a:lnTo>
                <a:lnTo>
                  <a:pt x="960967" y="5540110"/>
                </a:lnTo>
                <a:lnTo>
                  <a:pt x="957527" y="5538258"/>
                </a:lnTo>
                <a:lnTo>
                  <a:pt x="953558" y="5536935"/>
                </a:lnTo>
                <a:lnTo>
                  <a:pt x="949325" y="5536141"/>
                </a:lnTo>
                <a:lnTo>
                  <a:pt x="944827" y="5535876"/>
                </a:lnTo>
                <a:lnTo>
                  <a:pt x="940064" y="5535347"/>
                </a:lnTo>
                <a:lnTo>
                  <a:pt x="935302" y="5535876"/>
                </a:lnTo>
                <a:lnTo>
                  <a:pt x="930275" y="5536141"/>
                </a:lnTo>
                <a:lnTo>
                  <a:pt x="920221" y="5536935"/>
                </a:lnTo>
                <a:lnTo>
                  <a:pt x="910431" y="5537728"/>
                </a:lnTo>
                <a:lnTo>
                  <a:pt x="905404" y="5537993"/>
                </a:lnTo>
                <a:lnTo>
                  <a:pt x="900906" y="5537993"/>
                </a:lnTo>
                <a:lnTo>
                  <a:pt x="895879" y="5535876"/>
                </a:lnTo>
                <a:lnTo>
                  <a:pt x="891646" y="5534818"/>
                </a:lnTo>
                <a:lnTo>
                  <a:pt x="886883" y="5534289"/>
                </a:lnTo>
                <a:lnTo>
                  <a:pt x="882915" y="5534289"/>
                </a:lnTo>
                <a:lnTo>
                  <a:pt x="878946" y="5535083"/>
                </a:lnTo>
                <a:lnTo>
                  <a:pt x="875242" y="5536141"/>
                </a:lnTo>
                <a:lnTo>
                  <a:pt x="871537" y="5537728"/>
                </a:lnTo>
                <a:lnTo>
                  <a:pt x="868098" y="5539580"/>
                </a:lnTo>
                <a:lnTo>
                  <a:pt x="864394" y="5541697"/>
                </a:lnTo>
                <a:lnTo>
                  <a:pt x="860954" y="5544078"/>
                </a:lnTo>
                <a:lnTo>
                  <a:pt x="854075" y="5548576"/>
                </a:lnTo>
                <a:lnTo>
                  <a:pt x="850371" y="5550958"/>
                </a:lnTo>
                <a:lnTo>
                  <a:pt x="847196" y="5553074"/>
                </a:lnTo>
                <a:lnTo>
                  <a:pt x="843492" y="5554926"/>
                </a:lnTo>
                <a:lnTo>
                  <a:pt x="839787" y="5556249"/>
                </a:lnTo>
                <a:lnTo>
                  <a:pt x="837142" y="5557308"/>
                </a:lnTo>
                <a:lnTo>
                  <a:pt x="834760" y="5557837"/>
                </a:lnTo>
                <a:lnTo>
                  <a:pt x="832379" y="5558101"/>
                </a:lnTo>
                <a:lnTo>
                  <a:pt x="830262" y="5558101"/>
                </a:lnTo>
                <a:lnTo>
                  <a:pt x="827617" y="5557837"/>
                </a:lnTo>
                <a:lnTo>
                  <a:pt x="825235" y="5557572"/>
                </a:lnTo>
                <a:lnTo>
                  <a:pt x="820738" y="5556778"/>
                </a:lnTo>
                <a:lnTo>
                  <a:pt x="815710" y="5554926"/>
                </a:lnTo>
                <a:lnTo>
                  <a:pt x="811477" y="5552280"/>
                </a:lnTo>
                <a:lnTo>
                  <a:pt x="807244" y="5549635"/>
                </a:lnTo>
                <a:lnTo>
                  <a:pt x="803275" y="5546460"/>
                </a:lnTo>
                <a:lnTo>
                  <a:pt x="800894" y="5544343"/>
                </a:lnTo>
                <a:lnTo>
                  <a:pt x="799042" y="5542226"/>
                </a:lnTo>
                <a:lnTo>
                  <a:pt x="797983" y="5540110"/>
                </a:lnTo>
                <a:lnTo>
                  <a:pt x="796660" y="5537728"/>
                </a:lnTo>
                <a:lnTo>
                  <a:pt x="796396" y="5534818"/>
                </a:lnTo>
                <a:lnTo>
                  <a:pt x="796396" y="5533760"/>
                </a:lnTo>
                <a:lnTo>
                  <a:pt x="796660" y="5532437"/>
                </a:lnTo>
                <a:lnTo>
                  <a:pt x="797454" y="5531114"/>
                </a:lnTo>
                <a:lnTo>
                  <a:pt x="797983" y="5529526"/>
                </a:lnTo>
                <a:lnTo>
                  <a:pt x="798777" y="5528468"/>
                </a:lnTo>
                <a:lnTo>
                  <a:pt x="800100" y="5527145"/>
                </a:lnTo>
                <a:lnTo>
                  <a:pt x="801952" y="5525293"/>
                </a:lnTo>
                <a:lnTo>
                  <a:pt x="803804" y="5524235"/>
                </a:lnTo>
                <a:lnTo>
                  <a:pt x="805921" y="5523176"/>
                </a:lnTo>
                <a:lnTo>
                  <a:pt x="807773" y="5522383"/>
                </a:lnTo>
                <a:lnTo>
                  <a:pt x="809889" y="5521589"/>
                </a:lnTo>
                <a:lnTo>
                  <a:pt x="811742" y="5521324"/>
                </a:lnTo>
                <a:lnTo>
                  <a:pt x="813858" y="5521324"/>
                </a:lnTo>
                <a:lnTo>
                  <a:pt x="815710" y="5521589"/>
                </a:lnTo>
                <a:lnTo>
                  <a:pt x="819679" y="5522383"/>
                </a:lnTo>
                <a:lnTo>
                  <a:pt x="823648" y="5523441"/>
                </a:lnTo>
                <a:lnTo>
                  <a:pt x="827617" y="5525028"/>
                </a:lnTo>
                <a:lnTo>
                  <a:pt x="831321" y="5526880"/>
                </a:lnTo>
                <a:lnTo>
                  <a:pt x="834496" y="5527674"/>
                </a:lnTo>
                <a:lnTo>
                  <a:pt x="836877" y="5528733"/>
                </a:lnTo>
                <a:lnTo>
                  <a:pt x="839787" y="5529262"/>
                </a:lnTo>
                <a:lnTo>
                  <a:pt x="842169" y="5530055"/>
                </a:lnTo>
                <a:lnTo>
                  <a:pt x="844550" y="5530055"/>
                </a:lnTo>
                <a:lnTo>
                  <a:pt x="847196" y="5529526"/>
                </a:lnTo>
                <a:lnTo>
                  <a:pt x="849577" y="5529262"/>
                </a:lnTo>
                <a:lnTo>
                  <a:pt x="851694" y="5528997"/>
                </a:lnTo>
                <a:lnTo>
                  <a:pt x="856192" y="5527145"/>
                </a:lnTo>
                <a:lnTo>
                  <a:pt x="860689" y="5525028"/>
                </a:lnTo>
                <a:lnTo>
                  <a:pt x="864658" y="5522647"/>
                </a:lnTo>
                <a:lnTo>
                  <a:pt x="868892" y="5519737"/>
                </a:lnTo>
                <a:lnTo>
                  <a:pt x="876829" y="5513916"/>
                </a:lnTo>
                <a:lnTo>
                  <a:pt x="880798" y="5511535"/>
                </a:lnTo>
                <a:lnTo>
                  <a:pt x="885296" y="5509153"/>
                </a:lnTo>
                <a:lnTo>
                  <a:pt x="889529" y="5507301"/>
                </a:lnTo>
                <a:lnTo>
                  <a:pt x="891646" y="5506508"/>
                </a:lnTo>
                <a:lnTo>
                  <a:pt x="894027" y="5505978"/>
                </a:lnTo>
                <a:lnTo>
                  <a:pt x="896144" y="5505714"/>
                </a:lnTo>
                <a:lnTo>
                  <a:pt x="898789" y="5505714"/>
                </a:lnTo>
                <a:lnTo>
                  <a:pt x="901171" y="5505978"/>
                </a:lnTo>
                <a:lnTo>
                  <a:pt x="903552" y="5506243"/>
                </a:lnTo>
                <a:lnTo>
                  <a:pt x="945356" y="5486399"/>
                </a:lnTo>
                <a:lnTo>
                  <a:pt x="953558" y="5471583"/>
                </a:lnTo>
                <a:lnTo>
                  <a:pt x="948796" y="5469201"/>
                </a:lnTo>
                <a:lnTo>
                  <a:pt x="944033" y="5467085"/>
                </a:lnTo>
                <a:lnTo>
                  <a:pt x="940064" y="5464439"/>
                </a:lnTo>
                <a:lnTo>
                  <a:pt x="937154" y="5462058"/>
                </a:lnTo>
                <a:lnTo>
                  <a:pt x="933979" y="5459676"/>
                </a:lnTo>
                <a:lnTo>
                  <a:pt x="931862" y="5457030"/>
                </a:lnTo>
                <a:lnTo>
                  <a:pt x="929746" y="5454649"/>
                </a:lnTo>
                <a:lnTo>
                  <a:pt x="928423" y="5452003"/>
                </a:lnTo>
                <a:lnTo>
                  <a:pt x="927364" y="5449358"/>
                </a:lnTo>
                <a:lnTo>
                  <a:pt x="926571" y="5446712"/>
                </a:lnTo>
                <a:lnTo>
                  <a:pt x="926306" y="5444330"/>
                </a:lnTo>
                <a:lnTo>
                  <a:pt x="926306" y="5441420"/>
                </a:lnTo>
                <a:lnTo>
                  <a:pt x="926306" y="5438774"/>
                </a:lnTo>
                <a:lnTo>
                  <a:pt x="926835" y="5436393"/>
                </a:lnTo>
                <a:lnTo>
                  <a:pt x="927629" y="5433483"/>
                </a:lnTo>
                <a:lnTo>
                  <a:pt x="928423" y="5430837"/>
                </a:lnTo>
                <a:lnTo>
                  <a:pt x="930804" y="5425280"/>
                </a:lnTo>
                <a:lnTo>
                  <a:pt x="933714" y="5419724"/>
                </a:lnTo>
                <a:lnTo>
                  <a:pt x="939800" y="5408612"/>
                </a:lnTo>
                <a:lnTo>
                  <a:pt x="942711" y="5403055"/>
                </a:lnTo>
                <a:lnTo>
                  <a:pt x="944827" y="5397499"/>
                </a:lnTo>
                <a:lnTo>
                  <a:pt x="945885" y="5394853"/>
                </a:lnTo>
                <a:lnTo>
                  <a:pt x="946679" y="5391943"/>
                </a:lnTo>
                <a:lnTo>
                  <a:pt x="947208" y="5389297"/>
                </a:lnTo>
                <a:lnTo>
                  <a:pt x="947208" y="5386651"/>
                </a:lnTo>
                <a:lnTo>
                  <a:pt x="947473" y="5385593"/>
                </a:lnTo>
                <a:lnTo>
                  <a:pt x="947473" y="5384270"/>
                </a:lnTo>
                <a:lnTo>
                  <a:pt x="947208" y="5383212"/>
                </a:lnTo>
                <a:lnTo>
                  <a:pt x="946944" y="5381889"/>
                </a:lnTo>
                <a:lnTo>
                  <a:pt x="945356" y="5379508"/>
                </a:lnTo>
                <a:lnTo>
                  <a:pt x="943240" y="5377126"/>
                </a:lnTo>
                <a:lnTo>
                  <a:pt x="938212" y="5372099"/>
                </a:lnTo>
                <a:lnTo>
                  <a:pt x="935831" y="5369718"/>
                </a:lnTo>
                <a:lnTo>
                  <a:pt x="933714" y="5367072"/>
                </a:lnTo>
                <a:lnTo>
                  <a:pt x="931862" y="5364691"/>
                </a:lnTo>
                <a:lnTo>
                  <a:pt x="930539" y="5362310"/>
                </a:lnTo>
                <a:lnTo>
                  <a:pt x="930275" y="5360987"/>
                </a:lnTo>
                <a:lnTo>
                  <a:pt x="930275" y="5359928"/>
                </a:lnTo>
                <a:lnTo>
                  <a:pt x="930539" y="5358605"/>
                </a:lnTo>
                <a:lnTo>
                  <a:pt x="931333" y="5357547"/>
                </a:lnTo>
                <a:lnTo>
                  <a:pt x="932127" y="5356489"/>
                </a:lnTo>
                <a:lnTo>
                  <a:pt x="933450" y="5355166"/>
                </a:lnTo>
                <a:lnTo>
                  <a:pt x="935037" y="5354372"/>
                </a:lnTo>
                <a:lnTo>
                  <a:pt x="937154" y="5353314"/>
                </a:lnTo>
                <a:lnTo>
                  <a:pt x="939535" y="5351991"/>
                </a:lnTo>
                <a:lnTo>
                  <a:pt x="942181" y="5351197"/>
                </a:lnTo>
                <a:lnTo>
                  <a:pt x="949590" y="5349345"/>
                </a:lnTo>
                <a:lnTo>
                  <a:pt x="955146" y="5347758"/>
                </a:lnTo>
                <a:lnTo>
                  <a:pt x="957527" y="5346964"/>
                </a:lnTo>
                <a:lnTo>
                  <a:pt x="959379" y="5345641"/>
                </a:lnTo>
                <a:lnTo>
                  <a:pt x="960437" y="5345112"/>
                </a:lnTo>
                <a:lnTo>
                  <a:pt x="960702" y="5344053"/>
                </a:lnTo>
                <a:lnTo>
                  <a:pt x="961231" y="5343260"/>
                </a:lnTo>
                <a:lnTo>
                  <a:pt x="961231" y="5342201"/>
                </a:lnTo>
                <a:lnTo>
                  <a:pt x="960967" y="5341143"/>
                </a:lnTo>
                <a:lnTo>
                  <a:pt x="960437" y="5339555"/>
                </a:lnTo>
                <a:lnTo>
                  <a:pt x="959908" y="5337968"/>
                </a:lnTo>
                <a:lnTo>
                  <a:pt x="958585" y="5336116"/>
                </a:lnTo>
                <a:lnTo>
                  <a:pt x="956733" y="5334264"/>
                </a:lnTo>
                <a:lnTo>
                  <a:pt x="954617" y="5332676"/>
                </a:lnTo>
                <a:lnTo>
                  <a:pt x="952500" y="5331353"/>
                </a:lnTo>
                <a:lnTo>
                  <a:pt x="949854" y="5329766"/>
                </a:lnTo>
                <a:lnTo>
                  <a:pt x="944827" y="5327120"/>
                </a:lnTo>
                <a:lnTo>
                  <a:pt x="939535" y="5324474"/>
                </a:lnTo>
                <a:lnTo>
                  <a:pt x="924983" y="5323945"/>
                </a:lnTo>
                <a:lnTo>
                  <a:pt x="917839" y="5323680"/>
                </a:lnTo>
                <a:lnTo>
                  <a:pt x="910696" y="5322622"/>
                </a:lnTo>
                <a:lnTo>
                  <a:pt x="906992" y="5322093"/>
                </a:lnTo>
                <a:lnTo>
                  <a:pt x="903552" y="5321035"/>
                </a:lnTo>
                <a:lnTo>
                  <a:pt x="900113" y="5320241"/>
                </a:lnTo>
                <a:lnTo>
                  <a:pt x="896937" y="5318918"/>
                </a:lnTo>
                <a:lnTo>
                  <a:pt x="893498" y="5317330"/>
                </a:lnTo>
                <a:lnTo>
                  <a:pt x="890058" y="5315478"/>
                </a:lnTo>
                <a:lnTo>
                  <a:pt x="886883" y="5313362"/>
                </a:lnTo>
                <a:lnTo>
                  <a:pt x="883973" y="5310980"/>
                </a:lnTo>
                <a:lnTo>
                  <a:pt x="858837" y="5327914"/>
                </a:lnTo>
                <a:lnTo>
                  <a:pt x="852487" y="5325003"/>
                </a:lnTo>
                <a:lnTo>
                  <a:pt x="846667" y="5322093"/>
                </a:lnTo>
                <a:lnTo>
                  <a:pt x="841375" y="5318653"/>
                </a:lnTo>
                <a:lnTo>
                  <a:pt x="836083" y="5314949"/>
                </a:lnTo>
                <a:lnTo>
                  <a:pt x="831056" y="5310980"/>
                </a:lnTo>
                <a:lnTo>
                  <a:pt x="826294" y="5306747"/>
                </a:lnTo>
                <a:lnTo>
                  <a:pt x="821531" y="5301985"/>
                </a:lnTo>
                <a:lnTo>
                  <a:pt x="817033" y="5297487"/>
                </a:lnTo>
                <a:lnTo>
                  <a:pt x="808302" y="5287962"/>
                </a:lnTo>
                <a:lnTo>
                  <a:pt x="799571" y="5278437"/>
                </a:lnTo>
                <a:lnTo>
                  <a:pt x="795073" y="5273674"/>
                </a:lnTo>
                <a:lnTo>
                  <a:pt x="790575" y="5269176"/>
                </a:lnTo>
                <a:lnTo>
                  <a:pt x="785548" y="5264943"/>
                </a:lnTo>
                <a:lnTo>
                  <a:pt x="780785" y="5260710"/>
                </a:lnTo>
                <a:lnTo>
                  <a:pt x="783167" y="5259387"/>
                </a:lnTo>
                <a:lnTo>
                  <a:pt x="785283" y="5257799"/>
                </a:lnTo>
                <a:lnTo>
                  <a:pt x="787400" y="5255947"/>
                </a:lnTo>
                <a:lnTo>
                  <a:pt x="789252" y="5254095"/>
                </a:lnTo>
                <a:lnTo>
                  <a:pt x="791369" y="5220758"/>
                </a:lnTo>
                <a:lnTo>
                  <a:pt x="792162" y="5217318"/>
                </a:lnTo>
                <a:lnTo>
                  <a:pt x="792692" y="5214143"/>
                </a:lnTo>
                <a:lnTo>
                  <a:pt x="793221" y="5211497"/>
                </a:lnTo>
                <a:lnTo>
                  <a:pt x="794544" y="5209116"/>
                </a:lnTo>
                <a:lnTo>
                  <a:pt x="795867" y="5206735"/>
                </a:lnTo>
                <a:lnTo>
                  <a:pt x="797454" y="5204618"/>
                </a:lnTo>
                <a:lnTo>
                  <a:pt x="798777" y="5202766"/>
                </a:lnTo>
                <a:lnTo>
                  <a:pt x="800364" y="5201443"/>
                </a:lnTo>
                <a:lnTo>
                  <a:pt x="802217" y="5199855"/>
                </a:lnTo>
                <a:lnTo>
                  <a:pt x="804333" y="5198268"/>
                </a:lnTo>
                <a:lnTo>
                  <a:pt x="808567" y="5195887"/>
                </a:lnTo>
                <a:lnTo>
                  <a:pt x="813329" y="5194035"/>
                </a:lnTo>
                <a:lnTo>
                  <a:pt x="817827" y="5192183"/>
                </a:lnTo>
                <a:lnTo>
                  <a:pt x="827617" y="5188743"/>
                </a:lnTo>
                <a:lnTo>
                  <a:pt x="832644" y="5186891"/>
                </a:lnTo>
                <a:lnTo>
                  <a:pt x="837142" y="5185039"/>
                </a:lnTo>
                <a:lnTo>
                  <a:pt x="841639" y="5182658"/>
                </a:lnTo>
                <a:lnTo>
                  <a:pt x="843492" y="5181070"/>
                </a:lnTo>
                <a:lnTo>
                  <a:pt x="845344" y="5179483"/>
                </a:lnTo>
                <a:lnTo>
                  <a:pt x="847196" y="5177895"/>
                </a:lnTo>
                <a:lnTo>
                  <a:pt x="848519" y="5176043"/>
                </a:lnTo>
                <a:lnTo>
                  <a:pt x="850106" y="5173926"/>
                </a:lnTo>
                <a:lnTo>
                  <a:pt x="851429" y="5171810"/>
                </a:lnTo>
                <a:lnTo>
                  <a:pt x="834496" y="5173662"/>
                </a:lnTo>
                <a:lnTo>
                  <a:pt x="817827" y="5176043"/>
                </a:lnTo>
                <a:lnTo>
                  <a:pt x="809625" y="5177366"/>
                </a:lnTo>
                <a:lnTo>
                  <a:pt x="801687" y="5178953"/>
                </a:lnTo>
                <a:lnTo>
                  <a:pt x="793221" y="5180805"/>
                </a:lnTo>
                <a:lnTo>
                  <a:pt x="785283" y="5182922"/>
                </a:lnTo>
                <a:lnTo>
                  <a:pt x="777346" y="5185039"/>
                </a:lnTo>
                <a:lnTo>
                  <a:pt x="769673" y="5187420"/>
                </a:lnTo>
                <a:lnTo>
                  <a:pt x="761735" y="5190595"/>
                </a:lnTo>
                <a:lnTo>
                  <a:pt x="754062" y="5194035"/>
                </a:lnTo>
                <a:lnTo>
                  <a:pt x="746654" y="5197210"/>
                </a:lnTo>
                <a:lnTo>
                  <a:pt x="739246" y="5201708"/>
                </a:lnTo>
                <a:lnTo>
                  <a:pt x="731837" y="5205941"/>
                </a:lnTo>
                <a:lnTo>
                  <a:pt x="724958" y="5211233"/>
                </a:lnTo>
                <a:lnTo>
                  <a:pt x="723900" y="5211233"/>
                </a:lnTo>
                <a:lnTo>
                  <a:pt x="722577" y="5211233"/>
                </a:lnTo>
                <a:lnTo>
                  <a:pt x="720725" y="5210968"/>
                </a:lnTo>
                <a:lnTo>
                  <a:pt x="716227" y="5194828"/>
                </a:lnTo>
                <a:lnTo>
                  <a:pt x="710935" y="5179218"/>
                </a:lnTo>
                <a:lnTo>
                  <a:pt x="705115" y="5163872"/>
                </a:lnTo>
                <a:lnTo>
                  <a:pt x="702204" y="5156199"/>
                </a:lnTo>
                <a:lnTo>
                  <a:pt x="698765" y="5148526"/>
                </a:lnTo>
                <a:lnTo>
                  <a:pt x="731573" y="5143499"/>
                </a:lnTo>
                <a:lnTo>
                  <a:pt x="764381" y="5139001"/>
                </a:lnTo>
                <a:lnTo>
                  <a:pt x="781050" y="5136885"/>
                </a:lnTo>
                <a:lnTo>
                  <a:pt x="797454" y="5134768"/>
                </a:lnTo>
                <a:lnTo>
                  <a:pt x="813858" y="5132916"/>
                </a:lnTo>
                <a:lnTo>
                  <a:pt x="830527" y="5131593"/>
                </a:lnTo>
                <a:lnTo>
                  <a:pt x="833438" y="5131064"/>
                </a:lnTo>
                <a:lnTo>
                  <a:pt x="836348" y="5130270"/>
                </a:lnTo>
                <a:lnTo>
                  <a:pt x="838729" y="5129741"/>
                </a:lnTo>
                <a:lnTo>
                  <a:pt x="840581" y="5128947"/>
                </a:lnTo>
                <a:lnTo>
                  <a:pt x="842169" y="5127624"/>
                </a:lnTo>
                <a:lnTo>
                  <a:pt x="843492" y="5126301"/>
                </a:lnTo>
                <a:lnTo>
                  <a:pt x="844286" y="5125243"/>
                </a:lnTo>
                <a:lnTo>
                  <a:pt x="844814" y="5123655"/>
                </a:lnTo>
                <a:lnTo>
                  <a:pt x="845873" y="5120216"/>
                </a:lnTo>
                <a:lnTo>
                  <a:pt x="846402" y="5116776"/>
                </a:lnTo>
                <a:lnTo>
                  <a:pt x="846667" y="5113072"/>
                </a:lnTo>
                <a:lnTo>
                  <a:pt x="847725" y="5109897"/>
                </a:lnTo>
                <a:lnTo>
                  <a:pt x="843492" y="5104605"/>
                </a:lnTo>
                <a:lnTo>
                  <a:pt x="839523" y="5099314"/>
                </a:lnTo>
                <a:lnTo>
                  <a:pt x="837671" y="5096933"/>
                </a:lnTo>
                <a:lnTo>
                  <a:pt x="836083" y="5094022"/>
                </a:lnTo>
                <a:lnTo>
                  <a:pt x="834760" y="5091641"/>
                </a:lnTo>
                <a:lnTo>
                  <a:pt x="833967" y="5088995"/>
                </a:lnTo>
                <a:lnTo>
                  <a:pt x="833438" y="5086349"/>
                </a:lnTo>
                <a:lnTo>
                  <a:pt x="833438" y="5083703"/>
                </a:lnTo>
                <a:lnTo>
                  <a:pt x="834231" y="5081322"/>
                </a:lnTo>
                <a:lnTo>
                  <a:pt x="835289" y="5078676"/>
                </a:lnTo>
                <a:lnTo>
                  <a:pt x="836877" y="5076030"/>
                </a:lnTo>
                <a:lnTo>
                  <a:pt x="839787" y="5073649"/>
                </a:lnTo>
                <a:lnTo>
                  <a:pt x="842698" y="5071003"/>
                </a:lnTo>
                <a:lnTo>
                  <a:pt x="847196" y="5068622"/>
                </a:lnTo>
                <a:lnTo>
                  <a:pt x="850106" y="5066770"/>
                </a:lnTo>
                <a:lnTo>
                  <a:pt x="853281" y="5064653"/>
                </a:lnTo>
                <a:lnTo>
                  <a:pt x="856192" y="5062537"/>
                </a:lnTo>
                <a:lnTo>
                  <a:pt x="859102" y="5060420"/>
                </a:lnTo>
                <a:lnTo>
                  <a:pt x="861483" y="5057774"/>
                </a:lnTo>
                <a:lnTo>
                  <a:pt x="863865" y="5055393"/>
                </a:lnTo>
                <a:lnTo>
                  <a:pt x="866246" y="5053012"/>
                </a:lnTo>
                <a:lnTo>
                  <a:pt x="868098" y="5050101"/>
                </a:lnTo>
                <a:lnTo>
                  <a:pt x="869421" y="5047455"/>
                </a:lnTo>
                <a:lnTo>
                  <a:pt x="870744" y="5044810"/>
                </a:lnTo>
                <a:lnTo>
                  <a:pt x="871537" y="5041899"/>
                </a:lnTo>
                <a:lnTo>
                  <a:pt x="872331" y="5039518"/>
                </a:lnTo>
                <a:lnTo>
                  <a:pt x="872331" y="5036607"/>
                </a:lnTo>
                <a:lnTo>
                  <a:pt x="872067" y="5033961"/>
                </a:lnTo>
                <a:lnTo>
                  <a:pt x="871008" y="5031051"/>
                </a:lnTo>
                <a:lnTo>
                  <a:pt x="869421" y="5028670"/>
                </a:lnTo>
                <a:lnTo>
                  <a:pt x="867569" y="5026024"/>
                </a:lnTo>
                <a:lnTo>
                  <a:pt x="865187" y="5023907"/>
                </a:lnTo>
                <a:lnTo>
                  <a:pt x="862806" y="5022055"/>
                </a:lnTo>
                <a:lnTo>
                  <a:pt x="859896" y="5020468"/>
                </a:lnTo>
                <a:lnTo>
                  <a:pt x="857250" y="5019409"/>
                </a:lnTo>
                <a:lnTo>
                  <a:pt x="853810" y="5018615"/>
                </a:lnTo>
                <a:lnTo>
                  <a:pt x="850636" y="5018351"/>
                </a:lnTo>
                <a:lnTo>
                  <a:pt x="847196" y="5018086"/>
                </a:lnTo>
                <a:lnTo>
                  <a:pt x="843756" y="5018351"/>
                </a:lnTo>
                <a:lnTo>
                  <a:pt x="840052" y="5018615"/>
                </a:lnTo>
                <a:lnTo>
                  <a:pt x="836612" y="5019145"/>
                </a:lnTo>
                <a:lnTo>
                  <a:pt x="832908" y="5020468"/>
                </a:lnTo>
                <a:lnTo>
                  <a:pt x="829204" y="5021526"/>
                </a:lnTo>
                <a:lnTo>
                  <a:pt x="825764" y="5023113"/>
                </a:lnTo>
                <a:lnTo>
                  <a:pt x="822589" y="5024965"/>
                </a:lnTo>
                <a:lnTo>
                  <a:pt x="819150" y="5026818"/>
                </a:lnTo>
                <a:lnTo>
                  <a:pt x="804598" y="5039253"/>
                </a:lnTo>
                <a:lnTo>
                  <a:pt x="801423" y="5042164"/>
                </a:lnTo>
                <a:lnTo>
                  <a:pt x="797983" y="5044810"/>
                </a:lnTo>
                <a:lnTo>
                  <a:pt x="794279" y="5046926"/>
                </a:lnTo>
                <a:lnTo>
                  <a:pt x="792427" y="5047720"/>
                </a:lnTo>
                <a:lnTo>
                  <a:pt x="790575" y="5047985"/>
                </a:lnTo>
                <a:lnTo>
                  <a:pt x="788723" y="5048249"/>
                </a:lnTo>
                <a:lnTo>
                  <a:pt x="786871" y="5048778"/>
                </a:lnTo>
                <a:lnTo>
                  <a:pt x="785283" y="5048249"/>
                </a:lnTo>
                <a:lnTo>
                  <a:pt x="783431" y="5047720"/>
                </a:lnTo>
                <a:lnTo>
                  <a:pt x="781579" y="5047191"/>
                </a:lnTo>
                <a:lnTo>
                  <a:pt x="780256" y="5045868"/>
                </a:lnTo>
                <a:lnTo>
                  <a:pt x="778404" y="5044280"/>
                </a:lnTo>
                <a:lnTo>
                  <a:pt x="776817" y="5042164"/>
                </a:lnTo>
                <a:lnTo>
                  <a:pt x="774964" y="5039253"/>
                </a:lnTo>
                <a:lnTo>
                  <a:pt x="773377" y="5036343"/>
                </a:lnTo>
                <a:lnTo>
                  <a:pt x="772319" y="5033697"/>
                </a:lnTo>
                <a:lnTo>
                  <a:pt x="772054" y="5030786"/>
                </a:lnTo>
                <a:lnTo>
                  <a:pt x="772319" y="5028405"/>
                </a:lnTo>
                <a:lnTo>
                  <a:pt x="773112" y="5026288"/>
                </a:lnTo>
                <a:lnTo>
                  <a:pt x="773906" y="5024172"/>
                </a:lnTo>
                <a:lnTo>
                  <a:pt x="775229" y="5022055"/>
                </a:lnTo>
                <a:lnTo>
                  <a:pt x="776817" y="5020203"/>
                </a:lnTo>
                <a:lnTo>
                  <a:pt x="778669" y="5018351"/>
                </a:lnTo>
                <a:lnTo>
                  <a:pt x="782637" y="5014647"/>
                </a:lnTo>
                <a:lnTo>
                  <a:pt x="791104" y="5007768"/>
                </a:lnTo>
                <a:lnTo>
                  <a:pt x="820473" y="4977340"/>
                </a:lnTo>
                <a:lnTo>
                  <a:pt x="817033" y="4974165"/>
                </a:lnTo>
                <a:lnTo>
                  <a:pt x="814652" y="4970726"/>
                </a:lnTo>
                <a:lnTo>
                  <a:pt x="812800" y="4967286"/>
                </a:lnTo>
                <a:lnTo>
                  <a:pt x="811742" y="4963847"/>
                </a:lnTo>
                <a:lnTo>
                  <a:pt x="811212" y="4960936"/>
                </a:lnTo>
                <a:lnTo>
                  <a:pt x="811212" y="4957761"/>
                </a:lnTo>
                <a:lnTo>
                  <a:pt x="811742" y="4954586"/>
                </a:lnTo>
                <a:lnTo>
                  <a:pt x="813064" y="4951676"/>
                </a:lnTo>
                <a:lnTo>
                  <a:pt x="814123" y="4948765"/>
                </a:lnTo>
                <a:lnTo>
                  <a:pt x="815710" y="4945855"/>
                </a:lnTo>
                <a:lnTo>
                  <a:pt x="819414" y="4940299"/>
                </a:lnTo>
                <a:lnTo>
                  <a:pt x="823119" y="4934478"/>
                </a:lnTo>
                <a:lnTo>
                  <a:pt x="824971" y="4931303"/>
                </a:lnTo>
                <a:lnTo>
                  <a:pt x="826558" y="4928657"/>
                </a:lnTo>
                <a:lnTo>
                  <a:pt x="820473" y="4924159"/>
                </a:lnTo>
                <a:lnTo>
                  <a:pt x="814123" y="4920984"/>
                </a:lnTo>
                <a:lnTo>
                  <a:pt x="807773" y="4917545"/>
                </a:lnTo>
                <a:lnTo>
                  <a:pt x="801423" y="4914634"/>
                </a:lnTo>
                <a:lnTo>
                  <a:pt x="794544" y="4912253"/>
                </a:lnTo>
                <a:lnTo>
                  <a:pt x="787929" y="4910401"/>
                </a:lnTo>
                <a:lnTo>
                  <a:pt x="781050" y="4908549"/>
                </a:lnTo>
                <a:lnTo>
                  <a:pt x="774171" y="4906697"/>
                </a:lnTo>
                <a:lnTo>
                  <a:pt x="760412" y="4904051"/>
                </a:lnTo>
                <a:lnTo>
                  <a:pt x="746654" y="4901140"/>
                </a:lnTo>
                <a:lnTo>
                  <a:pt x="732896" y="4898230"/>
                </a:lnTo>
                <a:lnTo>
                  <a:pt x="725752" y="4896378"/>
                </a:lnTo>
                <a:lnTo>
                  <a:pt x="718873" y="4894261"/>
                </a:lnTo>
                <a:lnTo>
                  <a:pt x="713581" y="4892674"/>
                </a:lnTo>
                <a:lnTo>
                  <a:pt x="708025" y="4892145"/>
                </a:lnTo>
                <a:lnTo>
                  <a:pt x="705379" y="4892145"/>
                </a:lnTo>
                <a:lnTo>
                  <a:pt x="703262" y="4892145"/>
                </a:lnTo>
                <a:lnTo>
                  <a:pt x="700881" y="4892409"/>
                </a:lnTo>
                <a:lnTo>
                  <a:pt x="698765" y="4892938"/>
                </a:lnTo>
                <a:lnTo>
                  <a:pt x="695060" y="4894261"/>
                </a:lnTo>
                <a:lnTo>
                  <a:pt x="691356" y="4896378"/>
                </a:lnTo>
                <a:lnTo>
                  <a:pt x="688181" y="4898759"/>
                </a:lnTo>
                <a:lnTo>
                  <a:pt x="685271" y="4901934"/>
                </a:lnTo>
                <a:lnTo>
                  <a:pt x="682889" y="4905109"/>
                </a:lnTo>
                <a:lnTo>
                  <a:pt x="680244" y="4909343"/>
                </a:lnTo>
                <a:lnTo>
                  <a:pt x="678127" y="4913311"/>
                </a:lnTo>
                <a:lnTo>
                  <a:pt x="676010" y="4917809"/>
                </a:lnTo>
                <a:lnTo>
                  <a:pt x="672306" y="4927070"/>
                </a:lnTo>
                <a:lnTo>
                  <a:pt x="668867" y="4936859"/>
                </a:lnTo>
                <a:lnTo>
                  <a:pt x="626533" y="4893203"/>
                </a:lnTo>
                <a:lnTo>
                  <a:pt x="623887" y="4891086"/>
                </a:lnTo>
                <a:lnTo>
                  <a:pt x="621242" y="4889499"/>
                </a:lnTo>
                <a:lnTo>
                  <a:pt x="618596" y="4887911"/>
                </a:lnTo>
                <a:lnTo>
                  <a:pt x="615685" y="4886853"/>
                </a:lnTo>
                <a:lnTo>
                  <a:pt x="613304" y="4885795"/>
                </a:lnTo>
                <a:lnTo>
                  <a:pt x="610658" y="4885001"/>
                </a:lnTo>
                <a:lnTo>
                  <a:pt x="607748" y="4884472"/>
                </a:lnTo>
                <a:lnTo>
                  <a:pt x="605102" y="4883943"/>
                </a:lnTo>
                <a:lnTo>
                  <a:pt x="599281" y="4883678"/>
                </a:lnTo>
                <a:lnTo>
                  <a:pt x="593461" y="4883678"/>
                </a:lnTo>
                <a:lnTo>
                  <a:pt x="587904" y="4884472"/>
                </a:lnTo>
                <a:lnTo>
                  <a:pt x="582083" y="4885001"/>
                </a:lnTo>
                <a:lnTo>
                  <a:pt x="570442" y="4886588"/>
                </a:lnTo>
                <a:lnTo>
                  <a:pt x="564621" y="4887118"/>
                </a:lnTo>
                <a:lnTo>
                  <a:pt x="559064" y="4887118"/>
                </a:lnTo>
                <a:lnTo>
                  <a:pt x="553244" y="4886853"/>
                </a:lnTo>
                <a:lnTo>
                  <a:pt x="550333" y="4886588"/>
                </a:lnTo>
                <a:lnTo>
                  <a:pt x="547687" y="4885795"/>
                </a:lnTo>
                <a:lnTo>
                  <a:pt x="544777" y="4885001"/>
                </a:lnTo>
                <a:lnTo>
                  <a:pt x="542131" y="4883943"/>
                </a:lnTo>
                <a:lnTo>
                  <a:pt x="539750" y="4882884"/>
                </a:lnTo>
                <a:lnTo>
                  <a:pt x="536839" y="4881297"/>
                </a:lnTo>
                <a:lnTo>
                  <a:pt x="533400" y="4883413"/>
                </a:lnTo>
                <a:lnTo>
                  <a:pt x="529696" y="4886324"/>
                </a:lnTo>
                <a:lnTo>
                  <a:pt x="525992" y="4888705"/>
                </a:lnTo>
                <a:lnTo>
                  <a:pt x="522552" y="4890822"/>
                </a:lnTo>
                <a:lnTo>
                  <a:pt x="520700" y="4891615"/>
                </a:lnTo>
                <a:lnTo>
                  <a:pt x="518848" y="4892409"/>
                </a:lnTo>
                <a:lnTo>
                  <a:pt x="516996" y="4892674"/>
                </a:lnTo>
                <a:lnTo>
                  <a:pt x="515144" y="4892674"/>
                </a:lnTo>
                <a:lnTo>
                  <a:pt x="513292" y="4892409"/>
                </a:lnTo>
                <a:lnTo>
                  <a:pt x="511704" y="4891615"/>
                </a:lnTo>
                <a:lnTo>
                  <a:pt x="509852" y="4890557"/>
                </a:lnTo>
                <a:lnTo>
                  <a:pt x="508000" y="4888970"/>
                </a:lnTo>
                <a:lnTo>
                  <a:pt x="506148" y="4886588"/>
                </a:lnTo>
                <a:lnTo>
                  <a:pt x="504560" y="4883678"/>
                </a:lnTo>
                <a:lnTo>
                  <a:pt x="502973" y="4881032"/>
                </a:lnTo>
                <a:lnTo>
                  <a:pt x="502179" y="4878122"/>
                </a:lnTo>
                <a:lnTo>
                  <a:pt x="501121" y="4875476"/>
                </a:lnTo>
                <a:lnTo>
                  <a:pt x="500856" y="4872301"/>
                </a:lnTo>
                <a:lnTo>
                  <a:pt x="500592" y="4869390"/>
                </a:lnTo>
                <a:lnTo>
                  <a:pt x="500592" y="4866215"/>
                </a:lnTo>
                <a:lnTo>
                  <a:pt x="500592" y="4863040"/>
                </a:lnTo>
                <a:lnTo>
                  <a:pt x="501121" y="4860130"/>
                </a:lnTo>
                <a:lnTo>
                  <a:pt x="502179" y="4854045"/>
                </a:lnTo>
                <a:lnTo>
                  <a:pt x="504031" y="4847430"/>
                </a:lnTo>
                <a:lnTo>
                  <a:pt x="505883" y="4841345"/>
                </a:lnTo>
                <a:lnTo>
                  <a:pt x="486304" y="4802451"/>
                </a:lnTo>
                <a:lnTo>
                  <a:pt x="478896" y="4801922"/>
                </a:lnTo>
                <a:lnTo>
                  <a:pt x="471488" y="4801393"/>
                </a:lnTo>
                <a:lnTo>
                  <a:pt x="467783" y="4800863"/>
                </a:lnTo>
                <a:lnTo>
                  <a:pt x="464344" y="4799805"/>
                </a:lnTo>
                <a:lnTo>
                  <a:pt x="460904" y="4799011"/>
                </a:lnTo>
                <a:lnTo>
                  <a:pt x="457729" y="4797688"/>
                </a:lnTo>
                <a:lnTo>
                  <a:pt x="454554" y="4796630"/>
                </a:lnTo>
                <a:lnTo>
                  <a:pt x="451379" y="4794778"/>
                </a:lnTo>
                <a:lnTo>
                  <a:pt x="448469" y="4792926"/>
                </a:lnTo>
                <a:lnTo>
                  <a:pt x="445558" y="4790809"/>
                </a:lnTo>
                <a:lnTo>
                  <a:pt x="442912" y="4788163"/>
                </a:lnTo>
                <a:lnTo>
                  <a:pt x="440002" y="4785518"/>
                </a:lnTo>
                <a:lnTo>
                  <a:pt x="437621" y="4782607"/>
                </a:lnTo>
                <a:lnTo>
                  <a:pt x="435504" y="4779432"/>
                </a:lnTo>
                <a:lnTo>
                  <a:pt x="431271" y="4775728"/>
                </a:lnTo>
                <a:lnTo>
                  <a:pt x="427831" y="4772024"/>
                </a:lnTo>
                <a:lnTo>
                  <a:pt x="424656" y="4768320"/>
                </a:lnTo>
                <a:lnTo>
                  <a:pt x="422275" y="4764880"/>
                </a:lnTo>
                <a:lnTo>
                  <a:pt x="420423" y="4761705"/>
                </a:lnTo>
                <a:lnTo>
                  <a:pt x="418835" y="4758530"/>
                </a:lnTo>
                <a:lnTo>
                  <a:pt x="418042" y="4755355"/>
                </a:lnTo>
                <a:lnTo>
                  <a:pt x="417512" y="4752180"/>
                </a:lnTo>
                <a:lnTo>
                  <a:pt x="416983" y="4749534"/>
                </a:lnTo>
                <a:lnTo>
                  <a:pt x="417512" y="4746359"/>
                </a:lnTo>
                <a:lnTo>
                  <a:pt x="417777" y="4743713"/>
                </a:lnTo>
                <a:lnTo>
                  <a:pt x="418571" y="4740803"/>
                </a:lnTo>
                <a:lnTo>
                  <a:pt x="419629" y="4738422"/>
                </a:lnTo>
                <a:lnTo>
                  <a:pt x="420687" y="4735776"/>
                </a:lnTo>
                <a:lnTo>
                  <a:pt x="422275" y="4733130"/>
                </a:lnTo>
                <a:lnTo>
                  <a:pt x="424127" y="4730749"/>
                </a:lnTo>
                <a:lnTo>
                  <a:pt x="428096" y="4725457"/>
                </a:lnTo>
                <a:lnTo>
                  <a:pt x="432329" y="4720695"/>
                </a:lnTo>
                <a:lnTo>
                  <a:pt x="441325" y="4711170"/>
                </a:lnTo>
                <a:lnTo>
                  <a:pt x="445294" y="4706143"/>
                </a:lnTo>
                <a:lnTo>
                  <a:pt x="448998" y="4701115"/>
                </a:lnTo>
                <a:lnTo>
                  <a:pt x="450850" y="4698470"/>
                </a:lnTo>
                <a:lnTo>
                  <a:pt x="452173" y="4696088"/>
                </a:lnTo>
                <a:lnTo>
                  <a:pt x="453231" y="4693443"/>
                </a:lnTo>
                <a:lnTo>
                  <a:pt x="454290" y="4690532"/>
                </a:lnTo>
                <a:lnTo>
                  <a:pt x="454290" y="4686563"/>
                </a:lnTo>
                <a:lnTo>
                  <a:pt x="454290" y="4682330"/>
                </a:lnTo>
                <a:lnTo>
                  <a:pt x="454025" y="4678361"/>
                </a:lnTo>
                <a:lnTo>
                  <a:pt x="453760" y="4674657"/>
                </a:lnTo>
                <a:lnTo>
                  <a:pt x="452173" y="4666984"/>
                </a:lnTo>
                <a:lnTo>
                  <a:pt x="450321" y="4659311"/>
                </a:lnTo>
                <a:lnTo>
                  <a:pt x="447675" y="4652168"/>
                </a:lnTo>
                <a:lnTo>
                  <a:pt x="444764" y="4645024"/>
                </a:lnTo>
                <a:lnTo>
                  <a:pt x="441325" y="4638145"/>
                </a:lnTo>
                <a:lnTo>
                  <a:pt x="437885" y="4631265"/>
                </a:lnTo>
                <a:lnTo>
                  <a:pt x="430212" y="4617507"/>
                </a:lnTo>
                <a:lnTo>
                  <a:pt x="427037" y="4610628"/>
                </a:lnTo>
                <a:lnTo>
                  <a:pt x="423333" y="4604013"/>
                </a:lnTo>
                <a:lnTo>
                  <a:pt x="419894" y="4596870"/>
                </a:lnTo>
                <a:lnTo>
                  <a:pt x="416983" y="4589726"/>
                </a:lnTo>
                <a:lnTo>
                  <a:pt x="414337" y="4582318"/>
                </a:lnTo>
                <a:lnTo>
                  <a:pt x="412485" y="4575174"/>
                </a:lnTo>
                <a:lnTo>
                  <a:pt x="381529" y="4538132"/>
                </a:lnTo>
                <a:lnTo>
                  <a:pt x="350573" y="4501355"/>
                </a:lnTo>
                <a:lnTo>
                  <a:pt x="334962" y="4482834"/>
                </a:lnTo>
                <a:lnTo>
                  <a:pt x="319617" y="4464578"/>
                </a:lnTo>
                <a:lnTo>
                  <a:pt x="304800" y="4445793"/>
                </a:lnTo>
                <a:lnTo>
                  <a:pt x="289983" y="4426743"/>
                </a:lnTo>
                <a:lnTo>
                  <a:pt x="286544" y="4422509"/>
                </a:lnTo>
                <a:lnTo>
                  <a:pt x="283369" y="4417747"/>
                </a:lnTo>
                <a:lnTo>
                  <a:pt x="280987" y="4413249"/>
                </a:lnTo>
                <a:lnTo>
                  <a:pt x="278871" y="4408486"/>
                </a:lnTo>
                <a:lnTo>
                  <a:pt x="277019" y="4403988"/>
                </a:lnTo>
                <a:lnTo>
                  <a:pt x="275431" y="4399490"/>
                </a:lnTo>
                <a:lnTo>
                  <a:pt x="274637" y="4394463"/>
                </a:lnTo>
                <a:lnTo>
                  <a:pt x="274373" y="4389965"/>
                </a:lnTo>
                <a:lnTo>
                  <a:pt x="274637" y="4385203"/>
                </a:lnTo>
                <a:lnTo>
                  <a:pt x="275431" y="4380440"/>
                </a:lnTo>
                <a:lnTo>
                  <a:pt x="277019" y="4375678"/>
                </a:lnTo>
                <a:lnTo>
                  <a:pt x="279135" y="4371445"/>
                </a:lnTo>
                <a:lnTo>
                  <a:pt x="282310" y="4366947"/>
                </a:lnTo>
                <a:lnTo>
                  <a:pt x="286014" y="4362449"/>
                </a:lnTo>
                <a:lnTo>
                  <a:pt x="290512" y="4358215"/>
                </a:lnTo>
                <a:lnTo>
                  <a:pt x="295804" y="4354247"/>
                </a:lnTo>
                <a:lnTo>
                  <a:pt x="289983" y="4352659"/>
                </a:lnTo>
                <a:lnTo>
                  <a:pt x="284692" y="4351072"/>
                </a:lnTo>
                <a:lnTo>
                  <a:pt x="279929" y="4348955"/>
                </a:lnTo>
                <a:lnTo>
                  <a:pt x="275167" y="4347103"/>
                </a:lnTo>
                <a:lnTo>
                  <a:pt x="271198" y="4344722"/>
                </a:lnTo>
                <a:lnTo>
                  <a:pt x="267494" y="4342340"/>
                </a:lnTo>
                <a:lnTo>
                  <a:pt x="264054" y="4339695"/>
                </a:lnTo>
                <a:lnTo>
                  <a:pt x="261408" y="4336784"/>
                </a:lnTo>
                <a:lnTo>
                  <a:pt x="258498" y="4333874"/>
                </a:lnTo>
                <a:lnTo>
                  <a:pt x="256381" y="4330963"/>
                </a:lnTo>
                <a:lnTo>
                  <a:pt x="254529" y="4327524"/>
                </a:lnTo>
                <a:lnTo>
                  <a:pt x="252677" y="4324084"/>
                </a:lnTo>
                <a:lnTo>
                  <a:pt x="251354" y="4320645"/>
                </a:lnTo>
                <a:lnTo>
                  <a:pt x="250296" y="4317205"/>
                </a:lnTo>
                <a:lnTo>
                  <a:pt x="248973" y="4313501"/>
                </a:lnTo>
                <a:lnTo>
                  <a:pt x="248444" y="4309268"/>
                </a:lnTo>
                <a:lnTo>
                  <a:pt x="247121" y="4301595"/>
                </a:lnTo>
                <a:lnTo>
                  <a:pt x="246592" y="4293657"/>
                </a:lnTo>
                <a:lnTo>
                  <a:pt x="246592" y="4285455"/>
                </a:lnTo>
                <a:lnTo>
                  <a:pt x="246592" y="4277253"/>
                </a:lnTo>
                <a:lnTo>
                  <a:pt x="246592" y="4268786"/>
                </a:lnTo>
                <a:lnTo>
                  <a:pt x="246327" y="4260584"/>
                </a:lnTo>
                <a:lnTo>
                  <a:pt x="246063" y="4252382"/>
                </a:lnTo>
                <a:lnTo>
                  <a:pt x="245004" y="4244180"/>
                </a:lnTo>
                <a:lnTo>
                  <a:pt x="247121" y="4238359"/>
                </a:lnTo>
                <a:lnTo>
                  <a:pt x="249767" y="4232274"/>
                </a:lnTo>
                <a:lnTo>
                  <a:pt x="251883" y="4226188"/>
                </a:lnTo>
                <a:lnTo>
                  <a:pt x="252677" y="4223278"/>
                </a:lnTo>
                <a:lnTo>
                  <a:pt x="253735" y="4220368"/>
                </a:lnTo>
                <a:lnTo>
                  <a:pt x="254264" y="4217193"/>
                </a:lnTo>
                <a:lnTo>
                  <a:pt x="254264" y="4214282"/>
                </a:lnTo>
                <a:lnTo>
                  <a:pt x="254264" y="4211107"/>
                </a:lnTo>
                <a:lnTo>
                  <a:pt x="254000" y="4207932"/>
                </a:lnTo>
                <a:lnTo>
                  <a:pt x="253471" y="4205022"/>
                </a:lnTo>
                <a:lnTo>
                  <a:pt x="252148" y="4201582"/>
                </a:lnTo>
                <a:lnTo>
                  <a:pt x="250296" y="4198407"/>
                </a:lnTo>
                <a:lnTo>
                  <a:pt x="248179" y="4195232"/>
                </a:lnTo>
                <a:lnTo>
                  <a:pt x="242623" y="4199465"/>
                </a:lnTo>
                <a:lnTo>
                  <a:pt x="237331" y="4203699"/>
                </a:lnTo>
                <a:lnTo>
                  <a:pt x="232304" y="4208461"/>
                </a:lnTo>
                <a:lnTo>
                  <a:pt x="227542" y="4213224"/>
                </a:lnTo>
                <a:lnTo>
                  <a:pt x="223308" y="4217986"/>
                </a:lnTo>
                <a:lnTo>
                  <a:pt x="219075" y="4223013"/>
                </a:lnTo>
                <a:lnTo>
                  <a:pt x="215371" y="4228305"/>
                </a:lnTo>
                <a:lnTo>
                  <a:pt x="211931" y="4233597"/>
                </a:lnTo>
                <a:lnTo>
                  <a:pt x="208492" y="4239418"/>
                </a:lnTo>
                <a:lnTo>
                  <a:pt x="205846" y="4245238"/>
                </a:lnTo>
                <a:lnTo>
                  <a:pt x="203200" y="4251059"/>
                </a:lnTo>
                <a:lnTo>
                  <a:pt x="201083" y="4257409"/>
                </a:lnTo>
                <a:lnTo>
                  <a:pt x="199231" y="4264024"/>
                </a:lnTo>
                <a:lnTo>
                  <a:pt x="197908" y="4270638"/>
                </a:lnTo>
                <a:lnTo>
                  <a:pt x="196585" y="4277518"/>
                </a:lnTo>
                <a:lnTo>
                  <a:pt x="196056" y="4284926"/>
                </a:lnTo>
                <a:lnTo>
                  <a:pt x="195262" y="4289424"/>
                </a:lnTo>
                <a:lnTo>
                  <a:pt x="194469" y="4293657"/>
                </a:lnTo>
                <a:lnTo>
                  <a:pt x="193146" y="4298420"/>
                </a:lnTo>
                <a:lnTo>
                  <a:pt x="192087" y="4302653"/>
                </a:lnTo>
                <a:lnTo>
                  <a:pt x="190500" y="4306622"/>
                </a:lnTo>
                <a:lnTo>
                  <a:pt x="188383" y="4310855"/>
                </a:lnTo>
                <a:lnTo>
                  <a:pt x="186531" y="4314824"/>
                </a:lnTo>
                <a:lnTo>
                  <a:pt x="183886" y="4318528"/>
                </a:lnTo>
                <a:lnTo>
                  <a:pt x="181504" y="4322497"/>
                </a:lnTo>
                <a:lnTo>
                  <a:pt x="178858" y="4326201"/>
                </a:lnTo>
                <a:lnTo>
                  <a:pt x="173037" y="4333345"/>
                </a:lnTo>
                <a:lnTo>
                  <a:pt x="166687" y="4340488"/>
                </a:lnTo>
                <a:lnTo>
                  <a:pt x="160073" y="4346838"/>
                </a:lnTo>
                <a:lnTo>
                  <a:pt x="157956" y="4375943"/>
                </a:lnTo>
                <a:lnTo>
                  <a:pt x="183356" y="4378853"/>
                </a:lnTo>
                <a:lnTo>
                  <a:pt x="193675" y="4379911"/>
                </a:lnTo>
                <a:lnTo>
                  <a:pt x="202935" y="4381499"/>
                </a:lnTo>
                <a:lnTo>
                  <a:pt x="210608" y="4383086"/>
                </a:lnTo>
                <a:lnTo>
                  <a:pt x="217752" y="4385203"/>
                </a:lnTo>
                <a:lnTo>
                  <a:pt x="220398" y="4386261"/>
                </a:lnTo>
                <a:lnTo>
                  <a:pt x="223308" y="4387320"/>
                </a:lnTo>
                <a:lnTo>
                  <a:pt x="225954" y="4388907"/>
                </a:lnTo>
                <a:lnTo>
                  <a:pt x="228600" y="4390230"/>
                </a:lnTo>
                <a:lnTo>
                  <a:pt x="230717" y="4392082"/>
                </a:lnTo>
                <a:lnTo>
                  <a:pt x="232833" y="4393934"/>
                </a:lnTo>
                <a:lnTo>
                  <a:pt x="234685" y="4395786"/>
                </a:lnTo>
                <a:lnTo>
                  <a:pt x="236802" y="4397903"/>
                </a:lnTo>
                <a:lnTo>
                  <a:pt x="240242" y="4402665"/>
                </a:lnTo>
                <a:lnTo>
                  <a:pt x="243681" y="4408486"/>
                </a:lnTo>
                <a:lnTo>
                  <a:pt x="246592" y="4415365"/>
                </a:lnTo>
                <a:lnTo>
                  <a:pt x="250031" y="4423038"/>
                </a:lnTo>
                <a:lnTo>
                  <a:pt x="257439" y="4442353"/>
                </a:lnTo>
                <a:lnTo>
                  <a:pt x="254264" y="4438649"/>
                </a:lnTo>
                <a:lnTo>
                  <a:pt x="251354" y="4435209"/>
                </a:lnTo>
                <a:lnTo>
                  <a:pt x="248179" y="4432299"/>
                </a:lnTo>
                <a:lnTo>
                  <a:pt x="245004" y="4429388"/>
                </a:lnTo>
                <a:lnTo>
                  <a:pt x="242094" y="4427007"/>
                </a:lnTo>
                <a:lnTo>
                  <a:pt x="238919" y="4424626"/>
                </a:lnTo>
                <a:lnTo>
                  <a:pt x="236273" y="4422774"/>
                </a:lnTo>
                <a:lnTo>
                  <a:pt x="233098" y="4420922"/>
                </a:lnTo>
                <a:lnTo>
                  <a:pt x="229923" y="4419334"/>
                </a:lnTo>
                <a:lnTo>
                  <a:pt x="227013" y="4418011"/>
                </a:lnTo>
                <a:lnTo>
                  <a:pt x="221192" y="4415895"/>
                </a:lnTo>
                <a:lnTo>
                  <a:pt x="215371" y="4414307"/>
                </a:lnTo>
                <a:lnTo>
                  <a:pt x="209550" y="4413778"/>
                </a:lnTo>
                <a:lnTo>
                  <a:pt x="203729" y="4413513"/>
                </a:lnTo>
                <a:lnTo>
                  <a:pt x="197908" y="4413778"/>
                </a:lnTo>
                <a:lnTo>
                  <a:pt x="192087" y="4414307"/>
                </a:lnTo>
                <a:lnTo>
                  <a:pt x="186531" y="4415365"/>
                </a:lnTo>
                <a:lnTo>
                  <a:pt x="174889" y="4417747"/>
                </a:lnTo>
                <a:lnTo>
                  <a:pt x="163512" y="4420393"/>
                </a:lnTo>
                <a:lnTo>
                  <a:pt x="159279" y="4416953"/>
                </a:lnTo>
                <a:lnTo>
                  <a:pt x="155046" y="4413778"/>
                </a:lnTo>
                <a:lnTo>
                  <a:pt x="152929" y="4419599"/>
                </a:lnTo>
                <a:lnTo>
                  <a:pt x="151606" y="4422509"/>
                </a:lnTo>
                <a:lnTo>
                  <a:pt x="150283" y="4424890"/>
                </a:lnTo>
                <a:lnTo>
                  <a:pt x="148431" y="4427007"/>
                </a:lnTo>
                <a:lnTo>
                  <a:pt x="146314" y="4428595"/>
                </a:lnTo>
                <a:lnTo>
                  <a:pt x="143669" y="4430182"/>
                </a:lnTo>
                <a:lnTo>
                  <a:pt x="141023" y="4430711"/>
                </a:lnTo>
                <a:lnTo>
                  <a:pt x="132027" y="4410338"/>
                </a:lnTo>
                <a:lnTo>
                  <a:pt x="123825" y="4389965"/>
                </a:lnTo>
                <a:lnTo>
                  <a:pt x="115358" y="4369328"/>
                </a:lnTo>
                <a:lnTo>
                  <a:pt x="107685" y="4348426"/>
                </a:lnTo>
                <a:lnTo>
                  <a:pt x="110331" y="4335990"/>
                </a:lnTo>
                <a:lnTo>
                  <a:pt x="112712" y="4323820"/>
                </a:lnTo>
                <a:lnTo>
                  <a:pt x="115887" y="4311913"/>
                </a:lnTo>
                <a:lnTo>
                  <a:pt x="119062" y="4300007"/>
                </a:lnTo>
                <a:lnTo>
                  <a:pt x="122502" y="4287572"/>
                </a:lnTo>
                <a:lnTo>
                  <a:pt x="125942" y="4275665"/>
                </a:lnTo>
                <a:lnTo>
                  <a:pt x="133614" y="4251853"/>
                </a:lnTo>
                <a:lnTo>
                  <a:pt x="141817" y="4228305"/>
                </a:lnTo>
                <a:lnTo>
                  <a:pt x="150283" y="4204757"/>
                </a:lnTo>
                <a:lnTo>
                  <a:pt x="167746" y="4157661"/>
                </a:lnTo>
                <a:lnTo>
                  <a:pt x="167481" y="4153428"/>
                </a:lnTo>
                <a:lnTo>
                  <a:pt x="166687" y="4149459"/>
                </a:lnTo>
                <a:lnTo>
                  <a:pt x="165629" y="4144961"/>
                </a:lnTo>
                <a:lnTo>
                  <a:pt x="164042" y="4140728"/>
                </a:lnTo>
                <a:lnTo>
                  <a:pt x="160338" y="4132526"/>
                </a:lnTo>
                <a:lnTo>
                  <a:pt x="158750" y="4128293"/>
                </a:lnTo>
                <a:lnTo>
                  <a:pt x="157162" y="4123795"/>
                </a:lnTo>
                <a:lnTo>
                  <a:pt x="156369" y="4119826"/>
                </a:lnTo>
                <a:lnTo>
                  <a:pt x="156104" y="4115593"/>
                </a:lnTo>
                <a:lnTo>
                  <a:pt x="156104" y="4113476"/>
                </a:lnTo>
                <a:lnTo>
                  <a:pt x="156369" y="4111624"/>
                </a:lnTo>
                <a:lnTo>
                  <a:pt x="156633" y="4109507"/>
                </a:lnTo>
                <a:lnTo>
                  <a:pt x="157162" y="4107655"/>
                </a:lnTo>
                <a:lnTo>
                  <a:pt x="158221" y="4105538"/>
                </a:lnTo>
                <a:lnTo>
                  <a:pt x="159279" y="4103686"/>
                </a:lnTo>
                <a:lnTo>
                  <a:pt x="160867" y="4101834"/>
                </a:lnTo>
                <a:lnTo>
                  <a:pt x="162454" y="4099718"/>
                </a:lnTo>
                <a:lnTo>
                  <a:pt x="164571" y="4097866"/>
                </a:lnTo>
                <a:lnTo>
                  <a:pt x="166952" y="4096013"/>
                </a:lnTo>
                <a:lnTo>
                  <a:pt x="169862" y="4094161"/>
                </a:lnTo>
                <a:lnTo>
                  <a:pt x="173037" y="4092309"/>
                </a:lnTo>
                <a:lnTo>
                  <a:pt x="179652" y="4088605"/>
                </a:lnTo>
                <a:lnTo>
                  <a:pt x="187060" y="4084372"/>
                </a:lnTo>
                <a:lnTo>
                  <a:pt x="192881" y="4081197"/>
                </a:lnTo>
                <a:lnTo>
                  <a:pt x="194998" y="4080668"/>
                </a:lnTo>
                <a:lnTo>
                  <a:pt x="195527" y="4080668"/>
                </a:lnTo>
                <a:lnTo>
                  <a:pt x="196056" y="4080668"/>
                </a:lnTo>
                <a:lnTo>
                  <a:pt x="197379" y="4082784"/>
                </a:lnTo>
                <a:lnTo>
                  <a:pt x="198702" y="4084636"/>
                </a:lnTo>
                <a:lnTo>
                  <a:pt x="199760" y="4086753"/>
                </a:lnTo>
                <a:lnTo>
                  <a:pt x="200289" y="4088605"/>
                </a:lnTo>
                <a:lnTo>
                  <a:pt x="200289" y="4090457"/>
                </a:lnTo>
                <a:lnTo>
                  <a:pt x="200289" y="4092574"/>
                </a:lnTo>
                <a:lnTo>
                  <a:pt x="200025" y="4094426"/>
                </a:lnTo>
                <a:lnTo>
                  <a:pt x="199760" y="4096278"/>
                </a:lnTo>
                <a:lnTo>
                  <a:pt x="198702" y="4097866"/>
                </a:lnTo>
                <a:lnTo>
                  <a:pt x="197908" y="4099718"/>
                </a:lnTo>
                <a:lnTo>
                  <a:pt x="195527" y="4103422"/>
                </a:lnTo>
                <a:lnTo>
                  <a:pt x="192881" y="4106597"/>
                </a:lnTo>
                <a:lnTo>
                  <a:pt x="189706" y="4109772"/>
                </a:lnTo>
                <a:lnTo>
                  <a:pt x="188383" y="4112418"/>
                </a:lnTo>
                <a:lnTo>
                  <a:pt x="187060" y="4115328"/>
                </a:lnTo>
                <a:lnTo>
                  <a:pt x="186531" y="4117709"/>
                </a:lnTo>
                <a:lnTo>
                  <a:pt x="186002" y="4120620"/>
                </a:lnTo>
                <a:lnTo>
                  <a:pt x="185737" y="4123001"/>
                </a:lnTo>
                <a:lnTo>
                  <a:pt x="186002" y="4125382"/>
                </a:lnTo>
                <a:lnTo>
                  <a:pt x="186796" y="4127763"/>
                </a:lnTo>
                <a:lnTo>
                  <a:pt x="187325" y="4130409"/>
                </a:lnTo>
                <a:lnTo>
                  <a:pt x="189177" y="4134907"/>
                </a:lnTo>
                <a:lnTo>
                  <a:pt x="191294" y="4139670"/>
                </a:lnTo>
                <a:lnTo>
                  <a:pt x="193410" y="4144432"/>
                </a:lnTo>
                <a:lnTo>
                  <a:pt x="195527" y="4149195"/>
                </a:lnTo>
                <a:lnTo>
                  <a:pt x="223308" y="4153693"/>
                </a:lnTo>
                <a:lnTo>
                  <a:pt x="206110" y="4042303"/>
                </a:lnTo>
                <a:lnTo>
                  <a:pt x="205581" y="4041509"/>
                </a:lnTo>
                <a:lnTo>
                  <a:pt x="204787" y="4040716"/>
                </a:lnTo>
                <a:lnTo>
                  <a:pt x="204258" y="4039657"/>
                </a:lnTo>
                <a:lnTo>
                  <a:pt x="203994" y="4038863"/>
                </a:lnTo>
                <a:lnTo>
                  <a:pt x="203994" y="4035953"/>
                </a:lnTo>
                <a:lnTo>
                  <a:pt x="204523" y="4032778"/>
                </a:lnTo>
                <a:lnTo>
                  <a:pt x="203729" y="4025370"/>
                </a:lnTo>
                <a:lnTo>
                  <a:pt x="201083" y="4022195"/>
                </a:lnTo>
                <a:lnTo>
                  <a:pt x="199760" y="4018755"/>
                </a:lnTo>
                <a:lnTo>
                  <a:pt x="198702" y="4015051"/>
                </a:lnTo>
                <a:lnTo>
                  <a:pt x="198173" y="4011347"/>
                </a:lnTo>
                <a:lnTo>
                  <a:pt x="197908" y="4007378"/>
                </a:lnTo>
                <a:lnTo>
                  <a:pt x="198173" y="4003409"/>
                </a:lnTo>
                <a:lnTo>
                  <a:pt x="198967" y="3995207"/>
                </a:lnTo>
                <a:lnTo>
                  <a:pt x="199760" y="3991503"/>
                </a:lnTo>
                <a:lnTo>
                  <a:pt x="199760" y="3987799"/>
                </a:lnTo>
                <a:lnTo>
                  <a:pt x="199231" y="3985153"/>
                </a:lnTo>
                <a:lnTo>
                  <a:pt x="198437" y="3982507"/>
                </a:lnTo>
                <a:lnTo>
                  <a:pt x="197379" y="3980391"/>
                </a:lnTo>
                <a:lnTo>
                  <a:pt x="196056" y="3978803"/>
                </a:lnTo>
                <a:lnTo>
                  <a:pt x="194469" y="3977480"/>
                </a:lnTo>
                <a:lnTo>
                  <a:pt x="192352" y="3976157"/>
                </a:lnTo>
                <a:lnTo>
                  <a:pt x="190236" y="3975363"/>
                </a:lnTo>
                <a:lnTo>
                  <a:pt x="187854" y="3974570"/>
                </a:lnTo>
                <a:lnTo>
                  <a:pt x="182827" y="3973776"/>
                </a:lnTo>
                <a:lnTo>
                  <a:pt x="177800" y="3972718"/>
                </a:lnTo>
                <a:lnTo>
                  <a:pt x="172508" y="3971659"/>
                </a:lnTo>
                <a:lnTo>
                  <a:pt x="161925" y="3972982"/>
                </a:lnTo>
                <a:lnTo>
                  <a:pt x="157162" y="3973511"/>
                </a:lnTo>
                <a:lnTo>
                  <a:pt x="153458" y="3973511"/>
                </a:lnTo>
                <a:lnTo>
                  <a:pt x="150812" y="3973511"/>
                </a:lnTo>
                <a:lnTo>
                  <a:pt x="148431" y="3972453"/>
                </a:lnTo>
                <a:lnTo>
                  <a:pt x="147108" y="3972188"/>
                </a:lnTo>
                <a:lnTo>
                  <a:pt x="146579" y="3971130"/>
                </a:lnTo>
                <a:lnTo>
                  <a:pt x="145521" y="3970601"/>
                </a:lnTo>
                <a:lnTo>
                  <a:pt x="145256" y="3969807"/>
                </a:lnTo>
                <a:lnTo>
                  <a:pt x="144462" y="3967161"/>
                </a:lnTo>
                <a:lnTo>
                  <a:pt x="143933" y="3964251"/>
                </a:lnTo>
                <a:lnTo>
                  <a:pt x="144462" y="3960282"/>
                </a:lnTo>
                <a:lnTo>
                  <a:pt x="144992" y="3955520"/>
                </a:lnTo>
                <a:lnTo>
                  <a:pt x="146314" y="3949963"/>
                </a:lnTo>
                <a:lnTo>
                  <a:pt x="147373" y="3943613"/>
                </a:lnTo>
                <a:lnTo>
                  <a:pt x="151342" y="3927738"/>
                </a:lnTo>
                <a:lnTo>
                  <a:pt x="147373" y="3921388"/>
                </a:lnTo>
                <a:lnTo>
                  <a:pt x="143669" y="3915303"/>
                </a:lnTo>
                <a:lnTo>
                  <a:pt x="140229" y="3909218"/>
                </a:lnTo>
                <a:lnTo>
                  <a:pt x="137319" y="3902868"/>
                </a:lnTo>
                <a:lnTo>
                  <a:pt x="134408" y="3896518"/>
                </a:lnTo>
                <a:lnTo>
                  <a:pt x="131762" y="3890168"/>
                </a:lnTo>
                <a:lnTo>
                  <a:pt x="129646" y="3884082"/>
                </a:lnTo>
                <a:lnTo>
                  <a:pt x="127529" y="3877468"/>
                </a:lnTo>
                <a:lnTo>
                  <a:pt x="125942" y="3871382"/>
                </a:lnTo>
                <a:lnTo>
                  <a:pt x="124354" y="3865032"/>
                </a:lnTo>
                <a:lnTo>
                  <a:pt x="123031" y="3858418"/>
                </a:lnTo>
                <a:lnTo>
                  <a:pt x="121973" y="3852332"/>
                </a:lnTo>
                <a:lnTo>
                  <a:pt x="121444" y="3845982"/>
                </a:lnTo>
                <a:lnTo>
                  <a:pt x="120650" y="3839368"/>
                </a:lnTo>
                <a:lnTo>
                  <a:pt x="120385" y="3833282"/>
                </a:lnTo>
                <a:lnTo>
                  <a:pt x="120121" y="3826932"/>
                </a:lnTo>
                <a:lnTo>
                  <a:pt x="120121" y="3820318"/>
                </a:lnTo>
                <a:lnTo>
                  <a:pt x="120385" y="3813968"/>
                </a:lnTo>
                <a:lnTo>
                  <a:pt x="120914" y="3807618"/>
                </a:lnTo>
                <a:lnTo>
                  <a:pt x="121708" y="3801003"/>
                </a:lnTo>
                <a:lnTo>
                  <a:pt x="123031" y="3788303"/>
                </a:lnTo>
                <a:lnTo>
                  <a:pt x="125677" y="3775338"/>
                </a:lnTo>
                <a:lnTo>
                  <a:pt x="128587" y="3762374"/>
                </a:lnTo>
                <a:lnTo>
                  <a:pt x="132292" y="3749145"/>
                </a:lnTo>
                <a:lnTo>
                  <a:pt x="136790" y="3736180"/>
                </a:lnTo>
                <a:lnTo>
                  <a:pt x="141288" y="3723480"/>
                </a:lnTo>
                <a:lnTo>
                  <a:pt x="139171" y="3711045"/>
                </a:lnTo>
                <a:lnTo>
                  <a:pt x="137583" y="3698874"/>
                </a:lnTo>
                <a:lnTo>
                  <a:pt x="137054" y="3687232"/>
                </a:lnTo>
                <a:lnTo>
                  <a:pt x="136790" y="3675061"/>
                </a:lnTo>
                <a:lnTo>
                  <a:pt x="137054" y="3663420"/>
                </a:lnTo>
                <a:lnTo>
                  <a:pt x="137848" y="3652043"/>
                </a:lnTo>
                <a:lnTo>
                  <a:pt x="139700" y="3640666"/>
                </a:lnTo>
                <a:lnTo>
                  <a:pt x="142081" y="3629818"/>
                </a:lnTo>
                <a:lnTo>
                  <a:pt x="144992" y="3618705"/>
                </a:lnTo>
                <a:lnTo>
                  <a:pt x="148696" y="3607857"/>
                </a:lnTo>
                <a:lnTo>
                  <a:pt x="152929" y="3597274"/>
                </a:lnTo>
                <a:lnTo>
                  <a:pt x="157956" y="3586691"/>
                </a:lnTo>
                <a:lnTo>
                  <a:pt x="163777" y="3576636"/>
                </a:lnTo>
                <a:lnTo>
                  <a:pt x="169862" y="3566318"/>
                </a:lnTo>
                <a:lnTo>
                  <a:pt x="177006" y="3556263"/>
                </a:lnTo>
                <a:lnTo>
                  <a:pt x="184679" y="3546474"/>
                </a:lnTo>
                <a:lnTo>
                  <a:pt x="184679" y="3543828"/>
                </a:lnTo>
                <a:lnTo>
                  <a:pt x="183886" y="3541182"/>
                </a:lnTo>
                <a:lnTo>
                  <a:pt x="183092" y="3539066"/>
                </a:lnTo>
                <a:lnTo>
                  <a:pt x="181504" y="3537213"/>
                </a:lnTo>
                <a:lnTo>
                  <a:pt x="179917" y="3535626"/>
                </a:lnTo>
                <a:lnTo>
                  <a:pt x="178329" y="3534303"/>
                </a:lnTo>
                <a:lnTo>
                  <a:pt x="174360" y="3531657"/>
                </a:lnTo>
                <a:lnTo>
                  <a:pt x="170392" y="3529276"/>
                </a:lnTo>
                <a:lnTo>
                  <a:pt x="166423" y="3526895"/>
                </a:lnTo>
                <a:lnTo>
                  <a:pt x="164836" y="3525307"/>
                </a:lnTo>
                <a:lnTo>
                  <a:pt x="163512" y="3523455"/>
                </a:lnTo>
                <a:lnTo>
                  <a:pt x="162189" y="3521603"/>
                </a:lnTo>
                <a:lnTo>
                  <a:pt x="161131" y="3519486"/>
                </a:lnTo>
                <a:lnTo>
                  <a:pt x="159808" y="3517105"/>
                </a:lnTo>
                <a:lnTo>
                  <a:pt x="157956" y="3514459"/>
                </a:lnTo>
                <a:lnTo>
                  <a:pt x="156104" y="3512607"/>
                </a:lnTo>
                <a:lnTo>
                  <a:pt x="153458" y="3510755"/>
                </a:lnTo>
                <a:lnTo>
                  <a:pt x="151077" y="3509432"/>
                </a:lnTo>
                <a:lnTo>
                  <a:pt x="148696" y="3508109"/>
                </a:lnTo>
                <a:lnTo>
                  <a:pt x="145785" y="3506786"/>
                </a:lnTo>
                <a:lnTo>
                  <a:pt x="142875" y="3505993"/>
                </a:lnTo>
                <a:lnTo>
                  <a:pt x="137054" y="3504141"/>
                </a:lnTo>
                <a:lnTo>
                  <a:pt x="130440" y="3502553"/>
                </a:lnTo>
                <a:lnTo>
                  <a:pt x="124090" y="3500966"/>
                </a:lnTo>
                <a:lnTo>
                  <a:pt x="118004" y="3499378"/>
                </a:lnTo>
                <a:lnTo>
                  <a:pt x="111919" y="3497526"/>
                </a:lnTo>
                <a:lnTo>
                  <a:pt x="109008" y="3496468"/>
                </a:lnTo>
                <a:lnTo>
                  <a:pt x="106362" y="3495145"/>
                </a:lnTo>
                <a:lnTo>
                  <a:pt x="103717" y="3493557"/>
                </a:lnTo>
                <a:lnTo>
                  <a:pt x="101600" y="3491705"/>
                </a:lnTo>
                <a:lnTo>
                  <a:pt x="99483" y="3489853"/>
                </a:lnTo>
                <a:lnTo>
                  <a:pt x="97631" y="3487736"/>
                </a:lnTo>
                <a:lnTo>
                  <a:pt x="96044" y="3485355"/>
                </a:lnTo>
                <a:lnTo>
                  <a:pt x="94721" y="3482709"/>
                </a:lnTo>
                <a:lnTo>
                  <a:pt x="93662" y="3479534"/>
                </a:lnTo>
                <a:lnTo>
                  <a:pt x="93133" y="3475830"/>
                </a:lnTo>
                <a:lnTo>
                  <a:pt x="92869" y="3472126"/>
                </a:lnTo>
                <a:lnTo>
                  <a:pt x="92869" y="3467893"/>
                </a:lnTo>
                <a:lnTo>
                  <a:pt x="93133" y="3463130"/>
                </a:lnTo>
                <a:lnTo>
                  <a:pt x="93927" y="3458103"/>
                </a:lnTo>
                <a:lnTo>
                  <a:pt x="91546" y="3443022"/>
                </a:lnTo>
                <a:lnTo>
                  <a:pt x="89164" y="3427941"/>
                </a:lnTo>
                <a:lnTo>
                  <a:pt x="87577" y="3420797"/>
                </a:lnTo>
                <a:lnTo>
                  <a:pt x="85725" y="3413918"/>
                </a:lnTo>
                <a:lnTo>
                  <a:pt x="83608" y="3406774"/>
                </a:lnTo>
                <a:lnTo>
                  <a:pt x="80963" y="3399896"/>
                </a:lnTo>
                <a:lnTo>
                  <a:pt x="78317" y="3393545"/>
                </a:lnTo>
                <a:lnTo>
                  <a:pt x="74613" y="3387195"/>
                </a:lnTo>
                <a:lnTo>
                  <a:pt x="70644" y="3380846"/>
                </a:lnTo>
                <a:lnTo>
                  <a:pt x="68263" y="3378200"/>
                </a:lnTo>
                <a:lnTo>
                  <a:pt x="65617" y="3375024"/>
                </a:lnTo>
                <a:lnTo>
                  <a:pt x="62971" y="3372378"/>
                </a:lnTo>
                <a:lnTo>
                  <a:pt x="60325" y="3369469"/>
                </a:lnTo>
                <a:lnTo>
                  <a:pt x="57150" y="3367087"/>
                </a:lnTo>
                <a:lnTo>
                  <a:pt x="53710" y="3364705"/>
                </a:lnTo>
                <a:lnTo>
                  <a:pt x="50271" y="3362325"/>
                </a:lnTo>
                <a:lnTo>
                  <a:pt x="46567" y="3359679"/>
                </a:lnTo>
                <a:lnTo>
                  <a:pt x="42598" y="3357297"/>
                </a:lnTo>
                <a:lnTo>
                  <a:pt x="38365" y="3355181"/>
                </a:lnTo>
                <a:lnTo>
                  <a:pt x="33867" y="3352799"/>
                </a:lnTo>
                <a:lnTo>
                  <a:pt x="30427" y="3350419"/>
                </a:lnTo>
                <a:lnTo>
                  <a:pt x="30956" y="3343275"/>
                </a:lnTo>
                <a:lnTo>
                  <a:pt x="31750" y="3335866"/>
                </a:lnTo>
                <a:lnTo>
                  <a:pt x="36512" y="3332956"/>
                </a:lnTo>
                <a:lnTo>
                  <a:pt x="42069" y="3330045"/>
                </a:lnTo>
                <a:lnTo>
                  <a:pt x="47360" y="3326870"/>
                </a:lnTo>
                <a:lnTo>
                  <a:pt x="49212" y="3325283"/>
                </a:lnTo>
                <a:lnTo>
                  <a:pt x="50800" y="3323696"/>
                </a:lnTo>
                <a:lnTo>
                  <a:pt x="53710" y="3309408"/>
                </a:lnTo>
                <a:lnTo>
                  <a:pt x="58473" y="3304645"/>
                </a:lnTo>
                <a:lnTo>
                  <a:pt x="62706" y="3300412"/>
                </a:lnTo>
                <a:lnTo>
                  <a:pt x="64294" y="3298295"/>
                </a:lnTo>
                <a:lnTo>
                  <a:pt x="65617" y="3296178"/>
                </a:lnTo>
                <a:lnTo>
                  <a:pt x="66675" y="3293798"/>
                </a:lnTo>
                <a:lnTo>
                  <a:pt x="67469" y="3291681"/>
                </a:lnTo>
                <a:lnTo>
                  <a:pt x="67469" y="3289299"/>
                </a:lnTo>
                <a:lnTo>
                  <a:pt x="67469" y="3286918"/>
                </a:lnTo>
                <a:lnTo>
                  <a:pt x="66939" y="3284801"/>
                </a:lnTo>
                <a:lnTo>
                  <a:pt x="65352" y="3282421"/>
                </a:lnTo>
                <a:lnTo>
                  <a:pt x="63764" y="3279775"/>
                </a:lnTo>
                <a:lnTo>
                  <a:pt x="61383" y="3277129"/>
                </a:lnTo>
                <a:lnTo>
                  <a:pt x="57944" y="3274748"/>
                </a:lnTo>
                <a:lnTo>
                  <a:pt x="54239" y="3271837"/>
                </a:lnTo>
                <a:lnTo>
                  <a:pt x="48948" y="3267868"/>
                </a:lnTo>
                <a:lnTo>
                  <a:pt x="46037" y="3265751"/>
                </a:lnTo>
                <a:lnTo>
                  <a:pt x="43656" y="3263371"/>
                </a:lnTo>
                <a:lnTo>
                  <a:pt x="41539" y="3260725"/>
                </a:lnTo>
                <a:lnTo>
                  <a:pt x="39423" y="3258343"/>
                </a:lnTo>
                <a:lnTo>
                  <a:pt x="37571" y="3255961"/>
                </a:lnTo>
                <a:lnTo>
                  <a:pt x="36248" y="3253052"/>
                </a:lnTo>
                <a:lnTo>
                  <a:pt x="34925" y="3250141"/>
                </a:lnTo>
                <a:lnTo>
                  <a:pt x="34396" y="3246966"/>
                </a:lnTo>
                <a:lnTo>
                  <a:pt x="34396" y="3244055"/>
                </a:lnTo>
                <a:lnTo>
                  <a:pt x="34925" y="3240616"/>
                </a:lnTo>
                <a:lnTo>
                  <a:pt x="35983" y="3237177"/>
                </a:lnTo>
                <a:lnTo>
                  <a:pt x="37835" y="3233737"/>
                </a:lnTo>
                <a:lnTo>
                  <a:pt x="40217" y="3230033"/>
                </a:lnTo>
                <a:lnTo>
                  <a:pt x="43392" y="3226064"/>
                </a:lnTo>
                <a:lnTo>
                  <a:pt x="42598" y="3218392"/>
                </a:lnTo>
                <a:lnTo>
                  <a:pt x="42069" y="3210718"/>
                </a:lnTo>
                <a:lnTo>
                  <a:pt x="41804" y="3207014"/>
                </a:lnTo>
                <a:lnTo>
                  <a:pt x="42069" y="3203839"/>
                </a:lnTo>
                <a:lnTo>
                  <a:pt x="42333" y="3200400"/>
                </a:lnTo>
                <a:lnTo>
                  <a:pt x="43127" y="3197489"/>
                </a:lnTo>
                <a:lnTo>
                  <a:pt x="44185" y="3194843"/>
                </a:lnTo>
                <a:lnTo>
                  <a:pt x="46037" y="3192462"/>
                </a:lnTo>
                <a:lnTo>
                  <a:pt x="47096" y="3191403"/>
                </a:lnTo>
                <a:lnTo>
                  <a:pt x="48154" y="3190610"/>
                </a:lnTo>
                <a:lnTo>
                  <a:pt x="49742" y="3189816"/>
                </a:lnTo>
                <a:lnTo>
                  <a:pt x="51329" y="3189287"/>
                </a:lnTo>
                <a:lnTo>
                  <a:pt x="55033" y="3188229"/>
                </a:lnTo>
                <a:lnTo>
                  <a:pt x="59267" y="3187964"/>
                </a:lnTo>
                <a:lnTo>
                  <a:pt x="64823" y="3188758"/>
                </a:lnTo>
                <a:lnTo>
                  <a:pt x="70908" y="3189552"/>
                </a:lnTo>
                <a:lnTo>
                  <a:pt x="85461" y="3204897"/>
                </a:lnTo>
                <a:lnTo>
                  <a:pt x="89164" y="3207279"/>
                </a:lnTo>
                <a:lnTo>
                  <a:pt x="92869" y="3209660"/>
                </a:lnTo>
                <a:lnTo>
                  <a:pt x="96573" y="3211512"/>
                </a:lnTo>
                <a:lnTo>
                  <a:pt x="99748" y="3212835"/>
                </a:lnTo>
                <a:lnTo>
                  <a:pt x="103452" y="3213894"/>
                </a:lnTo>
                <a:lnTo>
                  <a:pt x="107156" y="3214423"/>
                </a:lnTo>
                <a:lnTo>
                  <a:pt x="110596" y="3214686"/>
                </a:lnTo>
                <a:lnTo>
                  <a:pt x="114035" y="3214686"/>
                </a:lnTo>
                <a:lnTo>
                  <a:pt x="117210" y="3214158"/>
                </a:lnTo>
                <a:lnTo>
                  <a:pt x="120650" y="3213629"/>
                </a:lnTo>
                <a:lnTo>
                  <a:pt x="124090" y="3212041"/>
                </a:lnTo>
                <a:lnTo>
                  <a:pt x="127264" y="3210454"/>
                </a:lnTo>
                <a:lnTo>
                  <a:pt x="130440" y="3208073"/>
                </a:lnTo>
                <a:lnTo>
                  <a:pt x="133614" y="3205691"/>
                </a:lnTo>
                <a:lnTo>
                  <a:pt x="136790" y="3202517"/>
                </a:lnTo>
                <a:lnTo>
                  <a:pt x="139700" y="3198812"/>
                </a:lnTo>
                <a:lnTo>
                  <a:pt x="119592" y="3174735"/>
                </a:lnTo>
                <a:lnTo>
                  <a:pt x="116681" y="3175528"/>
                </a:lnTo>
                <a:lnTo>
                  <a:pt x="114035" y="3175528"/>
                </a:lnTo>
                <a:lnTo>
                  <a:pt x="111390" y="3175264"/>
                </a:lnTo>
                <a:lnTo>
                  <a:pt x="109008" y="3174735"/>
                </a:lnTo>
                <a:lnTo>
                  <a:pt x="106892" y="3174206"/>
                </a:lnTo>
                <a:lnTo>
                  <a:pt x="104775" y="3173412"/>
                </a:lnTo>
                <a:lnTo>
                  <a:pt x="102923" y="3172089"/>
                </a:lnTo>
                <a:lnTo>
                  <a:pt x="101071" y="3170766"/>
                </a:lnTo>
                <a:lnTo>
                  <a:pt x="97896" y="3167856"/>
                </a:lnTo>
                <a:lnTo>
                  <a:pt x="94985" y="3164151"/>
                </a:lnTo>
                <a:lnTo>
                  <a:pt x="92075" y="3160183"/>
                </a:lnTo>
                <a:lnTo>
                  <a:pt x="89694" y="3155685"/>
                </a:lnTo>
                <a:lnTo>
                  <a:pt x="96837" y="3152510"/>
                </a:lnTo>
                <a:lnTo>
                  <a:pt x="103452" y="3148806"/>
                </a:lnTo>
                <a:lnTo>
                  <a:pt x="110331" y="3144837"/>
                </a:lnTo>
                <a:lnTo>
                  <a:pt x="116946" y="3141133"/>
                </a:lnTo>
                <a:lnTo>
                  <a:pt x="120385" y="3139281"/>
                </a:lnTo>
                <a:lnTo>
                  <a:pt x="124090" y="3137693"/>
                </a:lnTo>
                <a:lnTo>
                  <a:pt x="127529" y="3136370"/>
                </a:lnTo>
                <a:lnTo>
                  <a:pt x="131233" y="3135311"/>
                </a:lnTo>
                <a:lnTo>
                  <a:pt x="135202" y="3134254"/>
                </a:lnTo>
                <a:lnTo>
                  <a:pt x="139171" y="3133989"/>
                </a:lnTo>
                <a:lnTo>
                  <a:pt x="143139" y="3133725"/>
                </a:lnTo>
                <a:lnTo>
                  <a:pt x="147373" y="3133989"/>
                </a:lnTo>
                <a:lnTo>
                  <a:pt x="149225" y="3133989"/>
                </a:lnTo>
                <a:lnTo>
                  <a:pt x="151342" y="3133725"/>
                </a:lnTo>
                <a:lnTo>
                  <a:pt x="153194" y="3132666"/>
                </a:lnTo>
                <a:lnTo>
                  <a:pt x="154781" y="3131608"/>
                </a:lnTo>
                <a:lnTo>
                  <a:pt x="157162" y="3128962"/>
                </a:lnTo>
                <a:lnTo>
                  <a:pt x="159279" y="3126581"/>
                </a:lnTo>
                <a:lnTo>
                  <a:pt x="161131" y="3124200"/>
                </a:lnTo>
                <a:lnTo>
                  <a:pt x="162983" y="3121289"/>
                </a:lnTo>
                <a:lnTo>
                  <a:pt x="164571" y="3118643"/>
                </a:lnTo>
                <a:lnTo>
                  <a:pt x="165894" y="3115468"/>
                </a:lnTo>
                <a:lnTo>
                  <a:pt x="168010" y="3109647"/>
                </a:lnTo>
                <a:lnTo>
                  <a:pt x="169862" y="3103298"/>
                </a:lnTo>
                <a:lnTo>
                  <a:pt x="171186" y="3097212"/>
                </a:lnTo>
                <a:lnTo>
                  <a:pt x="173567" y="3083983"/>
                </a:lnTo>
                <a:lnTo>
                  <a:pt x="174889" y="3077369"/>
                </a:lnTo>
                <a:lnTo>
                  <a:pt x="176477" y="3071283"/>
                </a:lnTo>
                <a:lnTo>
                  <a:pt x="178329" y="3065198"/>
                </a:lnTo>
                <a:lnTo>
                  <a:pt x="179652" y="3062023"/>
                </a:lnTo>
                <a:lnTo>
                  <a:pt x="181239" y="3059376"/>
                </a:lnTo>
                <a:lnTo>
                  <a:pt x="182827" y="3056731"/>
                </a:lnTo>
                <a:lnTo>
                  <a:pt x="184679" y="3054085"/>
                </a:lnTo>
                <a:lnTo>
                  <a:pt x="186796" y="3051439"/>
                </a:lnTo>
                <a:lnTo>
                  <a:pt x="188912" y="3049323"/>
                </a:lnTo>
                <a:lnTo>
                  <a:pt x="191558" y="3046677"/>
                </a:lnTo>
                <a:lnTo>
                  <a:pt x="194469" y="3044825"/>
                </a:lnTo>
                <a:lnTo>
                  <a:pt x="197908" y="3042708"/>
                </a:lnTo>
                <a:lnTo>
                  <a:pt x="201083" y="3041120"/>
                </a:lnTo>
                <a:lnTo>
                  <a:pt x="201612" y="3040327"/>
                </a:lnTo>
                <a:lnTo>
                  <a:pt x="194998" y="3037151"/>
                </a:lnTo>
                <a:lnTo>
                  <a:pt x="188912" y="3034242"/>
                </a:lnTo>
                <a:lnTo>
                  <a:pt x="183356" y="3030538"/>
                </a:lnTo>
                <a:lnTo>
                  <a:pt x="177536" y="3026833"/>
                </a:lnTo>
                <a:lnTo>
                  <a:pt x="172244" y="3023129"/>
                </a:lnTo>
                <a:lnTo>
                  <a:pt x="166952" y="3019160"/>
                </a:lnTo>
                <a:lnTo>
                  <a:pt x="161925" y="3014926"/>
                </a:lnTo>
                <a:lnTo>
                  <a:pt x="156898" y="3010429"/>
                </a:lnTo>
                <a:lnTo>
                  <a:pt x="152400" y="3006195"/>
                </a:lnTo>
                <a:lnTo>
                  <a:pt x="147638" y="3001698"/>
                </a:lnTo>
                <a:lnTo>
                  <a:pt x="139171" y="2992173"/>
                </a:lnTo>
                <a:lnTo>
                  <a:pt x="130969" y="2982383"/>
                </a:lnTo>
                <a:lnTo>
                  <a:pt x="123031" y="2971800"/>
                </a:lnTo>
                <a:lnTo>
                  <a:pt x="115887" y="2961481"/>
                </a:lnTo>
                <a:lnTo>
                  <a:pt x="108479" y="2950633"/>
                </a:lnTo>
                <a:lnTo>
                  <a:pt x="94192" y="2928408"/>
                </a:lnTo>
                <a:lnTo>
                  <a:pt x="80169" y="2906712"/>
                </a:lnTo>
                <a:lnTo>
                  <a:pt x="72760" y="2895864"/>
                </a:lnTo>
                <a:lnTo>
                  <a:pt x="65352" y="2885545"/>
                </a:lnTo>
                <a:lnTo>
                  <a:pt x="62442" y="2883958"/>
                </a:lnTo>
                <a:lnTo>
                  <a:pt x="59002" y="2882635"/>
                </a:lnTo>
                <a:lnTo>
                  <a:pt x="52123" y="2880254"/>
                </a:lnTo>
                <a:lnTo>
                  <a:pt x="48948" y="2878666"/>
                </a:lnTo>
                <a:lnTo>
                  <a:pt x="46037" y="2877343"/>
                </a:lnTo>
                <a:lnTo>
                  <a:pt x="43656" y="2875492"/>
                </a:lnTo>
                <a:lnTo>
                  <a:pt x="42598" y="2874168"/>
                </a:lnTo>
                <a:lnTo>
                  <a:pt x="41804" y="2872846"/>
                </a:lnTo>
                <a:lnTo>
                  <a:pt x="38629" y="2868877"/>
                </a:lnTo>
                <a:lnTo>
                  <a:pt x="35189" y="2864908"/>
                </a:lnTo>
                <a:lnTo>
                  <a:pt x="31221" y="2861204"/>
                </a:lnTo>
                <a:lnTo>
                  <a:pt x="26987" y="2857235"/>
                </a:lnTo>
                <a:lnTo>
                  <a:pt x="18521" y="2849562"/>
                </a:lnTo>
                <a:lnTo>
                  <a:pt x="14023" y="2845858"/>
                </a:lnTo>
                <a:lnTo>
                  <a:pt x="10319" y="2841889"/>
                </a:lnTo>
                <a:lnTo>
                  <a:pt x="6879" y="2837920"/>
                </a:lnTo>
                <a:lnTo>
                  <a:pt x="3969" y="2833951"/>
                </a:lnTo>
                <a:lnTo>
                  <a:pt x="2646" y="2832100"/>
                </a:lnTo>
                <a:lnTo>
                  <a:pt x="1587" y="2829983"/>
                </a:lnTo>
                <a:lnTo>
                  <a:pt x="794" y="2827866"/>
                </a:lnTo>
                <a:lnTo>
                  <a:pt x="264" y="2825749"/>
                </a:lnTo>
                <a:lnTo>
                  <a:pt x="0" y="2823898"/>
                </a:lnTo>
                <a:lnTo>
                  <a:pt x="0" y="2821252"/>
                </a:lnTo>
                <a:lnTo>
                  <a:pt x="0" y="2819135"/>
                </a:lnTo>
                <a:lnTo>
                  <a:pt x="529" y="2817018"/>
                </a:lnTo>
                <a:lnTo>
                  <a:pt x="1587" y="2814901"/>
                </a:lnTo>
                <a:lnTo>
                  <a:pt x="2381" y="2812520"/>
                </a:lnTo>
                <a:lnTo>
                  <a:pt x="3969" y="2809875"/>
                </a:lnTo>
                <a:lnTo>
                  <a:pt x="5821" y="2807493"/>
                </a:lnTo>
                <a:lnTo>
                  <a:pt x="7408" y="2805906"/>
                </a:lnTo>
                <a:lnTo>
                  <a:pt x="9260" y="2804318"/>
                </a:lnTo>
                <a:lnTo>
                  <a:pt x="10848" y="2803524"/>
                </a:lnTo>
                <a:lnTo>
                  <a:pt x="12700" y="2802731"/>
                </a:lnTo>
                <a:lnTo>
                  <a:pt x="14552" y="2802202"/>
                </a:lnTo>
                <a:lnTo>
                  <a:pt x="16404" y="2801937"/>
                </a:lnTo>
                <a:lnTo>
                  <a:pt x="17992" y="2801937"/>
                </a:lnTo>
                <a:lnTo>
                  <a:pt x="19844" y="2802202"/>
                </a:lnTo>
                <a:lnTo>
                  <a:pt x="21696" y="2802731"/>
                </a:lnTo>
                <a:lnTo>
                  <a:pt x="23548" y="2803260"/>
                </a:lnTo>
                <a:lnTo>
                  <a:pt x="27517" y="2805377"/>
                </a:lnTo>
                <a:lnTo>
                  <a:pt x="31750" y="2807758"/>
                </a:lnTo>
                <a:lnTo>
                  <a:pt x="35719" y="2810668"/>
                </a:lnTo>
                <a:lnTo>
                  <a:pt x="43921" y="2817283"/>
                </a:lnTo>
                <a:lnTo>
                  <a:pt x="52652" y="2824691"/>
                </a:lnTo>
                <a:lnTo>
                  <a:pt x="56885" y="2828131"/>
                </a:lnTo>
                <a:lnTo>
                  <a:pt x="61119" y="2831041"/>
                </a:lnTo>
                <a:lnTo>
                  <a:pt x="65087" y="2833951"/>
                </a:lnTo>
                <a:lnTo>
                  <a:pt x="69321" y="2836068"/>
                </a:lnTo>
                <a:lnTo>
                  <a:pt x="77523" y="2843741"/>
                </a:lnTo>
                <a:lnTo>
                  <a:pt x="80963" y="2841360"/>
                </a:lnTo>
                <a:lnTo>
                  <a:pt x="84667" y="2838450"/>
                </a:lnTo>
                <a:lnTo>
                  <a:pt x="88106" y="2835539"/>
                </a:lnTo>
                <a:lnTo>
                  <a:pt x="91281" y="2832364"/>
                </a:lnTo>
                <a:lnTo>
                  <a:pt x="97102" y="2825220"/>
                </a:lnTo>
                <a:lnTo>
                  <a:pt x="102923" y="2818341"/>
                </a:lnTo>
                <a:lnTo>
                  <a:pt x="108744" y="2811462"/>
                </a:lnTo>
                <a:lnTo>
                  <a:pt x="111919" y="2808023"/>
                </a:lnTo>
                <a:lnTo>
                  <a:pt x="115094" y="2805112"/>
                </a:lnTo>
                <a:lnTo>
                  <a:pt x="118798" y="2802731"/>
                </a:lnTo>
                <a:lnTo>
                  <a:pt x="122502" y="2800085"/>
                </a:lnTo>
                <a:lnTo>
                  <a:pt x="126735" y="2797968"/>
                </a:lnTo>
                <a:lnTo>
                  <a:pt x="131233" y="2796380"/>
                </a:lnTo>
                <a:lnTo>
                  <a:pt x="135467" y="2795587"/>
                </a:lnTo>
                <a:lnTo>
                  <a:pt x="139171" y="2794793"/>
                </a:lnTo>
                <a:lnTo>
                  <a:pt x="142081" y="2794793"/>
                </a:lnTo>
                <a:lnTo>
                  <a:pt x="144462" y="2795322"/>
                </a:lnTo>
                <a:lnTo>
                  <a:pt x="146314" y="2795852"/>
                </a:lnTo>
                <a:lnTo>
                  <a:pt x="147373" y="2796646"/>
                </a:lnTo>
                <a:lnTo>
                  <a:pt x="148167" y="2798233"/>
                </a:lnTo>
                <a:lnTo>
                  <a:pt x="148431" y="2799820"/>
                </a:lnTo>
                <a:lnTo>
                  <a:pt x="148431" y="2801408"/>
                </a:lnTo>
                <a:lnTo>
                  <a:pt x="148431" y="2803524"/>
                </a:lnTo>
                <a:lnTo>
                  <a:pt x="147108" y="2807493"/>
                </a:lnTo>
                <a:lnTo>
                  <a:pt x="143933" y="2816754"/>
                </a:lnTo>
                <a:lnTo>
                  <a:pt x="185737" y="2811197"/>
                </a:lnTo>
                <a:lnTo>
                  <a:pt x="187060" y="2811462"/>
                </a:lnTo>
                <a:lnTo>
                  <a:pt x="188383" y="2811462"/>
                </a:lnTo>
                <a:lnTo>
                  <a:pt x="189442" y="2811197"/>
                </a:lnTo>
                <a:lnTo>
                  <a:pt x="190500" y="2810933"/>
                </a:lnTo>
                <a:lnTo>
                  <a:pt x="191029" y="2810404"/>
                </a:lnTo>
                <a:lnTo>
                  <a:pt x="191558" y="2809345"/>
                </a:lnTo>
                <a:lnTo>
                  <a:pt x="192352" y="2808023"/>
                </a:lnTo>
                <a:lnTo>
                  <a:pt x="192617" y="2806964"/>
                </a:lnTo>
                <a:lnTo>
                  <a:pt x="195262" y="2799291"/>
                </a:lnTo>
                <a:lnTo>
                  <a:pt x="198702" y="2791883"/>
                </a:lnTo>
                <a:lnTo>
                  <a:pt x="202671" y="2784739"/>
                </a:lnTo>
                <a:lnTo>
                  <a:pt x="207433" y="2778389"/>
                </a:lnTo>
                <a:lnTo>
                  <a:pt x="212460" y="2772568"/>
                </a:lnTo>
                <a:lnTo>
                  <a:pt x="218017" y="2767012"/>
                </a:lnTo>
                <a:lnTo>
                  <a:pt x="224102" y="2761720"/>
                </a:lnTo>
                <a:lnTo>
                  <a:pt x="230981" y="2756958"/>
                </a:lnTo>
                <a:lnTo>
                  <a:pt x="221192" y="2746375"/>
                </a:lnTo>
                <a:lnTo>
                  <a:pt x="216165" y="2741083"/>
                </a:lnTo>
                <a:lnTo>
                  <a:pt x="211667" y="2736320"/>
                </a:lnTo>
                <a:lnTo>
                  <a:pt x="207698" y="2731293"/>
                </a:lnTo>
                <a:lnTo>
                  <a:pt x="204258" y="2726531"/>
                </a:lnTo>
                <a:lnTo>
                  <a:pt x="202671" y="2723885"/>
                </a:lnTo>
                <a:lnTo>
                  <a:pt x="201612" y="2721768"/>
                </a:lnTo>
                <a:lnTo>
                  <a:pt x="200554" y="2719387"/>
                </a:lnTo>
                <a:lnTo>
                  <a:pt x="200025" y="2717005"/>
                </a:lnTo>
                <a:lnTo>
                  <a:pt x="199231" y="2714360"/>
                </a:lnTo>
                <a:lnTo>
                  <a:pt x="199231" y="2712244"/>
                </a:lnTo>
                <a:lnTo>
                  <a:pt x="199231" y="2709862"/>
                </a:lnTo>
                <a:lnTo>
                  <a:pt x="200025" y="2707481"/>
                </a:lnTo>
                <a:lnTo>
                  <a:pt x="200819" y="2705364"/>
                </a:lnTo>
                <a:lnTo>
                  <a:pt x="202142" y="2702719"/>
                </a:lnTo>
                <a:lnTo>
                  <a:pt x="203729" y="2700337"/>
                </a:lnTo>
                <a:lnTo>
                  <a:pt x="205846" y="2697956"/>
                </a:lnTo>
                <a:lnTo>
                  <a:pt x="208227" y="2695310"/>
                </a:lnTo>
                <a:lnTo>
                  <a:pt x="210873" y="2693193"/>
                </a:lnTo>
                <a:lnTo>
                  <a:pt x="214577" y="2690812"/>
                </a:lnTo>
                <a:lnTo>
                  <a:pt x="218281" y="2688431"/>
                </a:lnTo>
                <a:lnTo>
                  <a:pt x="222779" y="2685520"/>
                </a:lnTo>
                <a:lnTo>
                  <a:pt x="227542" y="2683139"/>
                </a:lnTo>
                <a:lnTo>
                  <a:pt x="233098" y="2680758"/>
                </a:lnTo>
                <a:lnTo>
                  <a:pt x="239183" y="2678112"/>
                </a:lnTo>
                <a:lnTo>
                  <a:pt x="244475" y="2675730"/>
                </a:lnTo>
                <a:lnTo>
                  <a:pt x="248973" y="2673349"/>
                </a:lnTo>
                <a:lnTo>
                  <a:pt x="253735" y="2670439"/>
                </a:lnTo>
                <a:lnTo>
                  <a:pt x="257704" y="2667529"/>
                </a:lnTo>
                <a:lnTo>
                  <a:pt x="261673" y="2664354"/>
                </a:lnTo>
                <a:lnTo>
                  <a:pt x="265112" y="2660914"/>
                </a:lnTo>
                <a:lnTo>
                  <a:pt x="268023" y="2657739"/>
                </a:lnTo>
                <a:lnTo>
                  <a:pt x="270933" y="2654035"/>
                </a:lnTo>
                <a:lnTo>
                  <a:pt x="273314" y="2650331"/>
                </a:lnTo>
                <a:lnTo>
                  <a:pt x="275431" y="2646362"/>
                </a:lnTo>
                <a:lnTo>
                  <a:pt x="277283" y="2642393"/>
                </a:lnTo>
                <a:lnTo>
                  <a:pt x="278606" y="2638160"/>
                </a:lnTo>
                <a:lnTo>
                  <a:pt x="279929" y="2633927"/>
                </a:lnTo>
                <a:lnTo>
                  <a:pt x="280723" y="2629693"/>
                </a:lnTo>
                <a:lnTo>
                  <a:pt x="280987" y="2625724"/>
                </a:lnTo>
                <a:lnTo>
                  <a:pt x="281252" y="2621491"/>
                </a:lnTo>
                <a:lnTo>
                  <a:pt x="281252" y="2616993"/>
                </a:lnTo>
                <a:lnTo>
                  <a:pt x="280723" y="2612761"/>
                </a:lnTo>
                <a:lnTo>
                  <a:pt x="280194" y="2608526"/>
                </a:lnTo>
                <a:lnTo>
                  <a:pt x="278871" y="2604293"/>
                </a:lnTo>
                <a:lnTo>
                  <a:pt x="277548" y="2599796"/>
                </a:lnTo>
                <a:lnTo>
                  <a:pt x="275696" y="2595827"/>
                </a:lnTo>
                <a:lnTo>
                  <a:pt x="273844" y="2591594"/>
                </a:lnTo>
                <a:lnTo>
                  <a:pt x="271462" y="2587625"/>
                </a:lnTo>
                <a:lnTo>
                  <a:pt x="269081" y="2583921"/>
                </a:lnTo>
                <a:lnTo>
                  <a:pt x="265906" y="2580216"/>
                </a:lnTo>
                <a:lnTo>
                  <a:pt x="262996" y="2576512"/>
                </a:lnTo>
                <a:lnTo>
                  <a:pt x="259556" y="2573073"/>
                </a:lnTo>
                <a:lnTo>
                  <a:pt x="255587" y="2569897"/>
                </a:lnTo>
                <a:lnTo>
                  <a:pt x="251619" y="2566723"/>
                </a:lnTo>
                <a:lnTo>
                  <a:pt x="247121" y="2563548"/>
                </a:lnTo>
                <a:lnTo>
                  <a:pt x="242623" y="2560902"/>
                </a:lnTo>
                <a:lnTo>
                  <a:pt x="223573" y="2553494"/>
                </a:lnTo>
                <a:lnTo>
                  <a:pt x="225160" y="2551376"/>
                </a:lnTo>
                <a:lnTo>
                  <a:pt x="226483" y="2548996"/>
                </a:lnTo>
                <a:lnTo>
                  <a:pt x="227277" y="2546086"/>
                </a:lnTo>
                <a:lnTo>
                  <a:pt x="228071" y="2543439"/>
                </a:lnTo>
                <a:lnTo>
                  <a:pt x="229658" y="2537354"/>
                </a:lnTo>
                <a:lnTo>
                  <a:pt x="231246" y="2530740"/>
                </a:lnTo>
                <a:lnTo>
                  <a:pt x="233627" y="2517775"/>
                </a:lnTo>
                <a:lnTo>
                  <a:pt x="235214" y="2511689"/>
                </a:lnTo>
                <a:lnTo>
                  <a:pt x="237067" y="2506133"/>
                </a:lnTo>
                <a:lnTo>
                  <a:pt x="238389" y="2503487"/>
                </a:lnTo>
                <a:lnTo>
                  <a:pt x="239448" y="2501371"/>
                </a:lnTo>
                <a:lnTo>
                  <a:pt x="241035" y="2499254"/>
                </a:lnTo>
                <a:lnTo>
                  <a:pt x="242887" y="2497402"/>
                </a:lnTo>
                <a:lnTo>
                  <a:pt x="244739" y="2495549"/>
                </a:lnTo>
                <a:lnTo>
                  <a:pt x="247121" y="2494227"/>
                </a:lnTo>
                <a:lnTo>
                  <a:pt x="249767" y="2493433"/>
                </a:lnTo>
                <a:lnTo>
                  <a:pt x="252412" y="2492639"/>
                </a:lnTo>
                <a:lnTo>
                  <a:pt x="255587" y="2492375"/>
                </a:lnTo>
                <a:lnTo>
                  <a:pt x="259027" y="2492375"/>
                </a:lnTo>
                <a:lnTo>
                  <a:pt x="262996" y="2492904"/>
                </a:lnTo>
                <a:lnTo>
                  <a:pt x="266964" y="2493962"/>
                </a:lnTo>
                <a:lnTo>
                  <a:pt x="271462" y="2495549"/>
                </a:lnTo>
                <a:lnTo>
                  <a:pt x="276754" y="2497667"/>
                </a:lnTo>
                <a:lnTo>
                  <a:pt x="282310" y="2500048"/>
                </a:lnTo>
                <a:lnTo>
                  <a:pt x="288131" y="2503223"/>
                </a:lnTo>
                <a:lnTo>
                  <a:pt x="289719" y="2503752"/>
                </a:lnTo>
                <a:lnTo>
                  <a:pt x="290777" y="2504281"/>
                </a:lnTo>
                <a:lnTo>
                  <a:pt x="292364" y="2504281"/>
                </a:lnTo>
                <a:lnTo>
                  <a:pt x="293687" y="2504810"/>
                </a:lnTo>
                <a:lnTo>
                  <a:pt x="294746" y="2504281"/>
                </a:lnTo>
                <a:lnTo>
                  <a:pt x="296069" y="2504017"/>
                </a:lnTo>
                <a:lnTo>
                  <a:pt x="298450" y="2502958"/>
                </a:lnTo>
                <a:lnTo>
                  <a:pt x="300302" y="2501106"/>
                </a:lnTo>
                <a:lnTo>
                  <a:pt x="302419" y="2498460"/>
                </a:lnTo>
                <a:lnTo>
                  <a:pt x="304006" y="2496079"/>
                </a:lnTo>
                <a:lnTo>
                  <a:pt x="305594" y="2492904"/>
                </a:lnTo>
                <a:lnTo>
                  <a:pt x="306917" y="2489994"/>
                </a:lnTo>
                <a:lnTo>
                  <a:pt x="307710" y="2486818"/>
                </a:lnTo>
                <a:lnTo>
                  <a:pt x="308239" y="2483909"/>
                </a:lnTo>
                <a:lnTo>
                  <a:pt x="309033" y="2480998"/>
                </a:lnTo>
                <a:lnTo>
                  <a:pt x="309033" y="2478352"/>
                </a:lnTo>
                <a:lnTo>
                  <a:pt x="309033" y="2476235"/>
                </a:lnTo>
                <a:lnTo>
                  <a:pt x="308239" y="2474383"/>
                </a:lnTo>
                <a:lnTo>
                  <a:pt x="307446" y="2473325"/>
                </a:lnTo>
                <a:lnTo>
                  <a:pt x="303212" y="2469356"/>
                </a:lnTo>
                <a:lnTo>
                  <a:pt x="299244" y="2465388"/>
                </a:lnTo>
                <a:lnTo>
                  <a:pt x="296069" y="2461418"/>
                </a:lnTo>
                <a:lnTo>
                  <a:pt x="292894" y="2457714"/>
                </a:lnTo>
                <a:lnTo>
                  <a:pt x="290777" y="2453746"/>
                </a:lnTo>
                <a:lnTo>
                  <a:pt x="288925" y="2450042"/>
                </a:lnTo>
                <a:lnTo>
                  <a:pt x="287602" y="2446072"/>
                </a:lnTo>
                <a:lnTo>
                  <a:pt x="286279" y="2442369"/>
                </a:lnTo>
                <a:lnTo>
                  <a:pt x="285750" y="2438399"/>
                </a:lnTo>
                <a:lnTo>
                  <a:pt x="285221" y="2434695"/>
                </a:lnTo>
                <a:lnTo>
                  <a:pt x="285221" y="2430991"/>
                </a:lnTo>
                <a:lnTo>
                  <a:pt x="285750" y="2427287"/>
                </a:lnTo>
                <a:lnTo>
                  <a:pt x="286279" y="2423319"/>
                </a:lnTo>
                <a:lnTo>
                  <a:pt x="286808" y="2419614"/>
                </a:lnTo>
                <a:lnTo>
                  <a:pt x="287867" y="2415910"/>
                </a:lnTo>
                <a:lnTo>
                  <a:pt x="288925" y="2412206"/>
                </a:lnTo>
                <a:lnTo>
                  <a:pt x="291835" y="2404798"/>
                </a:lnTo>
                <a:lnTo>
                  <a:pt x="294746" y="2397389"/>
                </a:lnTo>
                <a:lnTo>
                  <a:pt x="301625" y="2382837"/>
                </a:lnTo>
                <a:lnTo>
                  <a:pt x="304271" y="2375429"/>
                </a:lnTo>
                <a:lnTo>
                  <a:pt x="307181" y="2368021"/>
                </a:lnTo>
                <a:lnTo>
                  <a:pt x="307975" y="2364316"/>
                </a:lnTo>
                <a:lnTo>
                  <a:pt x="309033" y="2360612"/>
                </a:lnTo>
                <a:lnTo>
                  <a:pt x="309562" y="2356644"/>
                </a:lnTo>
                <a:lnTo>
                  <a:pt x="309827" y="2352939"/>
                </a:lnTo>
                <a:lnTo>
                  <a:pt x="310621" y="2347383"/>
                </a:lnTo>
                <a:lnTo>
                  <a:pt x="311414" y="2341826"/>
                </a:lnTo>
                <a:lnTo>
                  <a:pt x="313796" y="2330713"/>
                </a:lnTo>
                <a:lnTo>
                  <a:pt x="314325" y="2321718"/>
                </a:lnTo>
                <a:lnTo>
                  <a:pt x="314325" y="2312722"/>
                </a:lnTo>
                <a:lnTo>
                  <a:pt x="313796" y="2308489"/>
                </a:lnTo>
                <a:lnTo>
                  <a:pt x="313531" y="2304520"/>
                </a:lnTo>
                <a:lnTo>
                  <a:pt x="312738" y="2300552"/>
                </a:lnTo>
                <a:lnTo>
                  <a:pt x="311414" y="2296848"/>
                </a:lnTo>
                <a:lnTo>
                  <a:pt x="309827" y="2293144"/>
                </a:lnTo>
                <a:lnTo>
                  <a:pt x="307710" y="2289968"/>
                </a:lnTo>
                <a:lnTo>
                  <a:pt x="305329" y="2286793"/>
                </a:lnTo>
                <a:lnTo>
                  <a:pt x="302154" y="2284412"/>
                </a:lnTo>
                <a:lnTo>
                  <a:pt x="298450" y="2282295"/>
                </a:lnTo>
                <a:lnTo>
                  <a:pt x="294217" y="2280178"/>
                </a:lnTo>
                <a:lnTo>
                  <a:pt x="288925" y="2278856"/>
                </a:lnTo>
                <a:lnTo>
                  <a:pt x="283104" y="2278062"/>
                </a:lnTo>
                <a:lnTo>
                  <a:pt x="284956" y="2284412"/>
                </a:lnTo>
                <a:lnTo>
                  <a:pt x="286279" y="2290497"/>
                </a:lnTo>
                <a:lnTo>
                  <a:pt x="286808" y="2296054"/>
                </a:lnTo>
                <a:lnTo>
                  <a:pt x="286808" y="2301080"/>
                </a:lnTo>
                <a:lnTo>
                  <a:pt x="286279" y="2305313"/>
                </a:lnTo>
                <a:lnTo>
                  <a:pt x="284956" y="2309018"/>
                </a:lnTo>
                <a:lnTo>
                  <a:pt x="284162" y="2310605"/>
                </a:lnTo>
                <a:lnTo>
                  <a:pt x="283104" y="2312193"/>
                </a:lnTo>
                <a:lnTo>
                  <a:pt x="282310" y="2313252"/>
                </a:lnTo>
                <a:lnTo>
                  <a:pt x="280987" y="2314575"/>
                </a:lnTo>
                <a:lnTo>
                  <a:pt x="279400" y="2315897"/>
                </a:lnTo>
                <a:lnTo>
                  <a:pt x="278077" y="2316691"/>
                </a:lnTo>
                <a:lnTo>
                  <a:pt x="274637" y="2318279"/>
                </a:lnTo>
                <a:lnTo>
                  <a:pt x="270669" y="2319073"/>
                </a:lnTo>
                <a:lnTo>
                  <a:pt x="266171" y="2319867"/>
                </a:lnTo>
                <a:lnTo>
                  <a:pt x="261408" y="2319867"/>
                </a:lnTo>
                <a:lnTo>
                  <a:pt x="256117" y="2319073"/>
                </a:lnTo>
                <a:lnTo>
                  <a:pt x="250296" y="2318279"/>
                </a:lnTo>
                <a:lnTo>
                  <a:pt x="244211" y="2316956"/>
                </a:lnTo>
                <a:lnTo>
                  <a:pt x="240506" y="2315897"/>
                </a:lnTo>
                <a:lnTo>
                  <a:pt x="236802" y="2314575"/>
                </a:lnTo>
                <a:lnTo>
                  <a:pt x="233363" y="2313252"/>
                </a:lnTo>
                <a:lnTo>
                  <a:pt x="229923" y="2311399"/>
                </a:lnTo>
                <a:lnTo>
                  <a:pt x="226748" y="2309548"/>
                </a:lnTo>
                <a:lnTo>
                  <a:pt x="223573" y="2307695"/>
                </a:lnTo>
                <a:lnTo>
                  <a:pt x="217487" y="2303197"/>
                </a:lnTo>
                <a:lnTo>
                  <a:pt x="211667" y="2298170"/>
                </a:lnTo>
                <a:lnTo>
                  <a:pt x="206375" y="2292878"/>
                </a:lnTo>
                <a:lnTo>
                  <a:pt x="201612" y="2286793"/>
                </a:lnTo>
                <a:lnTo>
                  <a:pt x="196585" y="2280972"/>
                </a:lnTo>
                <a:lnTo>
                  <a:pt x="180975" y="2263774"/>
                </a:lnTo>
                <a:lnTo>
                  <a:pt x="171450" y="2254249"/>
                </a:lnTo>
                <a:lnTo>
                  <a:pt x="167746" y="2249223"/>
                </a:lnTo>
                <a:lnTo>
                  <a:pt x="164042" y="2243930"/>
                </a:lnTo>
                <a:lnTo>
                  <a:pt x="161131" y="2238375"/>
                </a:lnTo>
                <a:lnTo>
                  <a:pt x="160338" y="2235729"/>
                </a:lnTo>
                <a:lnTo>
                  <a:pt x="159279" y="2232818"/>
                </a:lnTo>
                <a:lnTo>
                  <a:pt x="158485" y="2229908"/>
                </a:lnTo>
                <a:lnTo>
                  <a:pt x="158221" y="2226733"/>
                </a:lnTo>
                <a:lnTo>
                  <a:pt x="157956" y="2223558"/>
                </a:lnTo>
                <a:lnTo>
                  <a:pt x="158221" y="2220648"/>
                </a:lnTo>
                <a:lnTo>
                  <a:pt x="158485" y="2217208"/>
                </a:lnTo>
                <a:lnTo>
                  <a:pt x="159014" y="2213769"/>
                </a:lnTo>
                <a:lnTo>
                  <a:pt x="160073" y="2210329"/>
                </a:lnTo>
                <a:lnTo>
                  <a:pt x="161131" y="2206889"/>
                </a:lnTo>
                <a:lnTo>
                  <a:pt x="168275" y="2214033"/>
                </a:lnTo>
                <a:lnTo>
                  <a:pt x="175419" y="2220648"/>
                </a:lnTo>
                <a:lnTo>
                  <a:pt x="178858" y="2223293"/>
                </a:lnTo>
                <a:lnTo>
                  <a:pt x="181769" y="2225410"/>
                </a:lnTo>
                <a:lnTo>
                  <a:pt x="184944" y="2226998"/>
                </a:lnTo>
                <a:lnTo>
                  <a:pt x="187589" y="2228056"/>
                </a:lnTo>
                <a:lnTo>
                  <a:pt x="188912" y="2228320"/>
                </a:lnTo>
                <a:lnTo>
                  <a:pt x="190500" y="2228320"/>
                </a:lnTo>
                <a:lnTo>
                  <a:pt x="191558" y="2228056"/>
                </a:lnTo>
                <a:lnTo>
                  <a:pt x="192617" y="2227262"/>
                </a:lnTo>
                <a:lnTo>
                  <a:pt x="193675" y="2226733"/>
                </a:lnTo>
                <a:lnTo>
                  <a:pt x="194998" y="2225675"/>
                </a:lnTo>
                <a:lnTo>
                  <a:pt x="196056" y="2224616"/>
                </a:lnTo>
                <a:lnTo>
                  <a:pt x="196850" y="2223029"/>
                </a:lnTo>
                <a:lnTo>
                  <a:pt x="197908" y="2221177"/>
                </a:lnTo>
                <a:lnTo>
                  <a:pt x="198702" y="2219060"/>
                </a:lnTo>
                <a:lnTo>
                  <a:pt x="200025" y="2214033"/>
                </a:lnTo>
                <a:lnTo>
                  <a:pt x="201083" y="2207683"/>
                </a:lnTo>
                <a:lnTo>
                  <a:pt x="201877" y="2199746"/>
                </a:lnTo>
                <a:lnTo>
                  <a:pt x="201612" y="2195777"/>
                </a:lnTo>
                <a:lnTo>
                  <a:pt x="201612" y="2192337"/>
                </a:lnTo>
                <a:lnTo>
                  <a:pt x="201612" y="2189162"/>
                </a:lnTo>
                <a:lnTo>
                  <a:pt x="201877" y="2186517"/>
                </a:lnTo>
                <a:lnTo>
                  <a:pt x="202406" y="2184400"/>
                </a:lnTo>
                <a:lnTo>
                  <a:pt x="202935" y="2182548"/>
                </a:lnTo>
                <a:lnTo>
                  <a:pt x="203994" y="2180696"/>
                </a:lnTo>
                <a:lnTo>
                  <a:pt x="204787" y="2179372"/>
                </a:lnTo>
                <a:lnTo>
                  <a:pt x="206110" y="2178579"/>
                </a:lnTo>
                <a:lnTo>
                  <a:pt x="207433" y="2177785"/>
                </a:lnTo>
                <a:lnTo>
                  <a:pt x="208492" y="2177256"/>
                </a:lnTo>
                <a:lnTo>
                  <a:pt x="210079" y="2176992"/>
                </a:lnTo>
                <a:lnTo>
                  <a:pt x="213519" y="2176992"/>
                </a:lnTo>
                <a:lnTo>
                  <a:pt x="217223" y="2177256"/>
                </a:lnTo>
                <a:lnTo>
                  <a:pt x="220927" y="2178314"/>
                </a:lnTo>
                <a:lnTo>
                  <a:pt x="224896" y="2179372"/>
                </a:lnTo>
                <a:lnTo>
                  <a:pt x="228600" y="2180431"/>
                </a:lnTo>
                <a:lnTo>
                  <a:pt x="232304" y="2180961"/>
                </a:lnTo>
                <a:lnTo>
                  <a:pt x="236008" y="2181489"/>
                </a:lnTo>
                <a:lnTo>
                  <a:pt x="237331" y="2181225"/>
                </a:lnTo>
                <a:lnTo>
                  <a:pt x="238919" y="2181225"/>
                </a:lnTo>
                <a:lnTo>
                  <a:pt x="240506" y="2180696"/>
                </a:lnTo>
                <a:lnTo>
                  <a:pt x="241829" y="2180166"/>
                </a:lnTo>
                <a:lnTo>
                  <a:pt x="242887" y="2179372"/>
                </a:lnTo>
                <a:lnTo>
                  <a:pt x="244211" y="2178314"/>
                </a:lnTo>
                <a:lnTo>
                  <a:pt x="247121" y="2177256"/>
                </a:lnTo>
                <a:lnTo>
                  <a:pt x="250561" y="2176462"/>
                </a:lnTo>
                <a:lnTo>
                  <a:pt x="253735" y="2175404"/>
                </a:lnTo>
                <a:lnTo>
                  <a:pt x="256381" y="2174081"/>
                </a:lnTo>
                <a:lnTo>
                  <a:pt x="259292" y="2172758"/>
                </a:lnTo>
                <a:lnTo>
                  <a:pt x="261673" y="2171171"/>
                </a:lnTo>
                <a:lnTo>
                  <a:pt x="264054" y="2169582"/>
                </a:lnTo>
                <a:lnTo>
                  <a:pt x="266700" y="2167466"/>
                </a:lnTo>
                <a:lnTo>
                  <a:pt x="268817" y="2165615"/>
                </a:lnTo>
                <a:lnTo>
                  <a:pt x="270933" y="2163497"/>
                </a:lnTo>
                <a:lnTo>
                  <a:pt x="274902" y="2158471"/>
                </a:lnTo>
                <a:lnTo>
                  <a:pt x="278342" y="2153444"/>
                </a:lnTo>
                <a:lnTo>
                  <a:pt x="281517" y="2147094"/>
                </a:lnTo>
                <a:lnTo>
                  <a:pt x="283104" y="2144448"/>
                </a:lnTo>
                <a:lnTo>
                  <a:pt x="285221" y="2141273"/>
                </a:lnTo>
                <a:lnTo>
                  <a:pt x="287602" y="2138627"/>
                </a:lnTo>
                <a:lnTo>
                  <a:pt x="290248" y="2135716"/>
                </a:lnTo>
                <a:lnTo>
                  <a:pt x="291835" y="2134923"/>
                </a:lnTo>
                <a:lnTo>
                  <a:pt x="293423" y="2134393"/>
                </a:lnTo>
                <a:lnTo>
                  <a:pt x="294746" y="2133600"/>
                </a:lnTo>
                <a:lnTo>
                  <a:pt x="296333" y="2133335"/>
                </a:lnTo>
                <a:lnTo>
                  <a:pt x="297921" y="2133335"/>
                </a:lnTo>
                <a:lnTo>
                  <a:pt x="299508" y="2133864"/>
                </a:lnTo>
                <a:lnTo>
                  <a:pt x="301096" y="2134923"/>
                </a:lnTo>
                <a:lnTo>
                  <a:pt x="302419" y="2136246"/>
                </a:lnTo>
                <a:lnTo>
                  <a:pt x="304271" y="2137833"/>
                </a:lnTo>
                <a:lnTo>
                  <a:pt x="305594" y="2139685"/>
                </a:lnTo>
                <a:lnTo>
                  <a:pt x="306652" y="2141538"/>
                </a:lnTo>
                <a:lnTo>
                  <a:pt x="306917" y="2143389"/>
                </a:lnTo>
                <a:lnTo>
                  <a:pt x="306917" y="2145241"/>
                </a:lnTo>
                <a:lnTo>
                  <a:pt x="306652" y="2147094"/>
                </a:lnTo>
                <a:lnTo>
                  <a:pt x="305858" y="2148945"/>
                </a:lnTo>
                <a:lnTo>
                  <a:pt x="305329" y="2150797"/>
                </a:lnTo>
                <a:lnTo>
                  <a:pt x="302948" y="2154501"/>
                </a:lnTo>
                <a:lnTo>
                  <a:pt x="300302" y="2158206"/>
                </a:lnTo>
                <a:lnTo>
                  <a:pt x="294481" y="2164556"/>
                </a:lnTo>
                <a:lnTo>
                  <a:pt x="300037" y="2167201"/>
                </a:lnTo>
                <a:lnTo>
                  <a:pt x="305329" y="2168790"/>
                </a:lnTo>
                <a:lnTo>
                  <a:pt x="310092" y="2169318"/>
                </a:lnTo>
                <a:lnTo>
                  <a:pt x="314589" y="2169318"/>
                </a:lnTo>
                <a:lnTo>
                  <a:pt x="318558" y="2168790"/>
                </a:lnTo>
                <a:lnTo>
                  <a:pt x="321998" y="2167466"/>
                </a:lnTo>
                <a:lnTo>
                  <a:pt x="325173" y="2165615"/>
                </a:lnTo>
                <a:lnTo>
                  <a:pt x="328348" y="2163497"/>
                </a:lnTo>
                <a:lnTo>
                  <a:pt x="330994" y="2160587"/>
                </a:lnTo>
                <a:lnTo>
                  <a:pt x="333904" y="2157676"/>
                </a:lnTo>
                <a:lnTo>
                  <a:pt x="336021" y="2154237"/>
                </a:lnTo>
                <a:lnTo>
                  <a:pt x="338402" y="2150797"/>
                </a:lnTo>
                <a:lnTo>
                  <a:pt x="342371" y="2142860"/>
                </a:lnTo>
                <a:lnTo>
                  <a:pt x="346869" y="2134923"/>
                </a:lnTo>
                <a:lnTo>
                  <a:pt x="347662" y="2130160"/>
                </a:lnTo>
                <a:lnTo>
                  <a:pt x="348721" y="2125927"/>
                </a:lnTo>
                <a:lnTo>
                  <a:pt x="350044" y="2121693"/>
                </a:lnTo>
                <a:lnTo>
                  <a:pt x="351631" y="2117725"/>
                </a:lnTo>
                <a:lnTo>
                  <a:pt x="353748" y="2113756"/>
                </a:lnTo>
                <a:lnTo>
                  <a:pt x="355600" y="2109787"/>
                </a:lnTo>
                <a:lnTo>
                  <a:pt x="360362" y="2102114"/>
                </a:lnTo>
                <a:lnTo>
                  <a:pt x="365125" y="2094706"/>
                </a:lnTo>
                <a:lnTo>
                  <a:pt x="370152" y="2087562"/>
                </a:lnTo>
                <a:lnTo>
                  <a:pt x="374915" y="2080154"/>
                </a:lnTo>
                <a:lnTo>
                  <a:pt x="379942" y="2072481"/>
                </a:lnTo>
                <a:lnTo>
                  <a:pt x="379942" y="2069571"/>
                </a:lnTo>
                <a:lnTo>
                  <a:pt x="379942" y="2066396"/>
                </a:lnTo>
                <a:lnTo>
                  <a:pt x="380206" y="2063750"/>
                </a:lnTo>
                <a:lnTo>
                  <a:pt x="380735" y="2060840"/>
                </a:lnTo>
                <a:lnTo>
                  <a:pt x="381529" y="2058458"/>
                </a:lnTo>
                <a:lnTo>
                  <a:pt x="382323" y="2056077"/>
                </a:lnTo>
                <a:lnTo>
                  <a:pt x="383381" y="2053431"/>
                </a:lnTo>
                <a:lnTo>
                  <a:pt x="384439" y="2051314"/>
                </a:lnTo>
                <a:lnTo>
                  <a:pt x="387085" y="2047346"/>
                </a:lnTo>
                <a:lnTo>
                  <a:pt x="390260" y="2043906"/>
                </a:lnTo>
                <a:lnTo>
                  <a:pt x="393700" y="2040731"/>
                </a:lnTo>
                <a:lnTo>
                  <a:pt x="397669" y="2037821"/>
                </a:lnTo>
                <a:lnTo>
                  <a:pt x="401637" y="2035175"/>
                </a:lnTo>
                <a:lnTo>
                  <a:pt x="406135" y="2032529"/>
                </a:lnTo>
                <a:lnTo>
                  <a:pt x="414602" y="2028031"/>
                </a:lnTo>
                <a:lnTo>
                  <a:pt x="423333" y="2023269"/>
                </a:lnTo>
                <a:lnTo>
                  <a:pt x="427302" y="2021152"/>
                </a:lnTo>
                <a:lnTo>
                  <a:pt x="431006" y="2018506"/>
                </a:lnTo>
                <a:lnTo>
                  <a:pt x="433652" y="2016654"/>
                </a:lnTo>
                <a:lnTo>
                  <a:pt x="436562" y="2015331"/>
                </a:lnTo>
                <a:lnTo>
                  <a:pt x="438944" y="2015067"/>
                </a:lnTo>
                <a:lnTo>
                  <a:pt x="441061" y="2015331"/>
                </a:lnTo>
                <a:lnTo>
                  <a:pt x="442912" y="2016125"/>
                </a:lnTo>
                <a:lnTo>
                  <a:pt x="444764" y="2017183"/>
                </a:lnTo>
                <a:lnTo>
                  <a:pt x="446087" y="2019035"/>
                </a:lnTo>
                <a:lnTo>
                  <a:pt x="447146" y="2021152"/>
                </a:lnTo>
                <a:lnTo>
                  <a:pt x="448469" y="2023798"/>
                </a:lnTo>
                <a:lnTo>
                  <a:pt x="448998" y="2026444"/>
                </a:lnTo>
                <a:lnTo>
                  <a:pt x="449527" y="2029354"/>
                </a:lnTo>
                <a:lnTo>
                  <a:pt x="450321" y="2032264"/>
                </a:lnTo>
                <a:lnTo>
                  <a:pt x="450585" y="2038879"/>
                </a:lnTo>
                <a:lnTo>
                  <a:pt x="450585" y="2044965"/>
                </a:lnTo>
                <a:lnTo>
                  <a:pt x="451379" y="2047346"/>
                </a:lnTo>
                <a:lnTo>
                  <a:pt x="452437" y="2049992"/>
                </a:lnTo>
                <a:lnTo>
                  <a:pt x="453760" y="2052373"/>
                </a:lnTo>
                <a:lnTo>
                  <a:pt x="455083" y="2054225"/>
                </a:lnTo>
                <a:lnTo>
                  <a:pt x="456406" y="2056077"/>
                </a:lnTo>
                <a:lnTo>
                  <a:pt x="458258" y="2057400"/>
                </a:lnTo>
                <a:lnTo>
                  <a:pt x="460110" y="2058723"/>
                </a:lnTo>
                <a:lnTo>
                  <a:pt x="461962" y="2060046"/>
                </a:lnTo>
                <a:lnTo>
                  <a:pt x="463814" y="2060840"/>
                </a:lnTo>
                <a:lnTo>
                  <a:pt x="465931" y="2061898"/>
                </a:lnTo>
                <a:lnTo>
                  <a:pt x="470429" y="2062956"/>
                </a:lnTo>
                <a:lnTo>
                  <a:pt x="475192" y="2064015"/>
                </a:lnTo>
                <a:lnTo>
                  <a:pt x="480483" y="2064279"/>
                </a:lnTo>
                <a:lnTo>
                  <a:pt x="482864" y="2060840"/>
                </a:lnTo>
                <a:lnTo>
                  <a:pt x="485246" y="2058458"/>
                </a:lnTo>
                <a:lnTo>
                  <a:pt x="488156" y="2056341"/>
                </a:lnTo>
                <a:lnTo>
                  <a:pt x="491067" y="2054754"/>
                </a:lnTo>
                <a:lnTo>
                  <a:pt x="494242" y="2053696"/>
                </a:lnTo>
                <a:lnTo>
                  <a:pt x="497152" y="2053167"/>
                </a:lnTo>
                <a:lnTo>
                  <a:pt x="500592" y="2052637"/>
                </a:lnTo>
                <a:lnTo>
                  <a:pt x="503767" y="2052637"/>
                </a:lnTo>
                <a:lnTo>
                  <a:pt x="510381" y="2052637"/>
                </a:lnTo>
                <a:lnTo>
                  <a:pt x="517260" y="2052902"/>
                </a:lnTo>
                <a:lnTo>
                  <a:pt x="520700" y="2052902"/>
                </a:lnTo>
                <a:lnTo>
                  <a:pt x="523610" y="2052637"/>
                </a:lnTo>
                <a:lnTo>
                  <a:pt x="527050" y="2052373"/>
                </a:lnTo>
                <a:lnTo>
                  <a:pt x="530225" y="2051579"/>
                </a:lnTo>
                <a:lnTo>
                  <a:pt x="531019" y="2051579"/>
                </a:lnTo>
                <a:lnTo>
                  <a:pt x="531548" y="2051579"/>
                </a:lnTo>
                <a:lnTo>
                  <a:pt x="532606" y="2051314"/>
                </a:lnTo>
                <a:lnTo>
                  <a:pt x="533135" y="2050785"/>
                </a:lnTo>
                <a:lnTo>
                  <a:pt x="534723" y="2049198"/>
                </a:lnTo>
                <a:lnTo>
                  <a:pt x="536046" y="2046817"/>
                </a:lnTo>
                <a:lnTo>
                  <a:pt x="538427" y="2040731"/>
                </a:lnTo>
                <a:lnTo>
                  <a:pt x="540808" y="2034646"/>
                </a:lnTo>
                <a:lnTo>
                  <a:pt x="542131" y="2032529"/>
                </a:lnTo>
                <a:lnTo>
                  <a:pt x="543454" y="2030677"/>
                </a:lnTo>
                <a:lnTo>
                  <a:pt x="544248" y="2030412"/>
                </a:lnTo>
                <a:lnTo>
                  <a:pt x="544777" y="2030148"/>
                </a:lnTo>
                <a:lnTo>
                  <a:pt x="545835" y="2030148"/>
                </a:lnTo>
                <a:lnTo>
                  <a:pt x="546365" y="2030412"/>
                </a:lnTo>
                <a:lnTo>
                  <a:pt x="547423" y="2031471"/>
                </a:lnTo>
                <a:lnTo>
                  <a:pt x="548217" y="2032264"/>
                </a:lnTo>
                <a:lnTo>
                  <a:pt x="550069" y="2035704"/>
                </a:lnTo>
                <a:lnTo>
                  <a:pt x="552185" y="2040996"/>
                </a:lnTo>
                <a:lnTo>
                  <a:pt x="554302" y="2048404"/>
                </a:lnTo>
                <a:lnTo>
                  <a:pt x="555360" y="2050785"/>
                </a:lnTo>
                <a:lnTo>
                  <a:pt x="556154" y="2053167"/>
                </a:lnTo>
                <a:lnTo>
                  <a:pt x="557477" y="2055283"/>
                </a:lnTo>
                <a:lnTo>
                  <a:pt x="558800" y="2057400"/>
                </a:lnTo>
                <a:lnTo>
                  <a:pt x="559858" y="2059252"/>
                </a:lnTo>
                <a:lnTo>
                  <a:pt x="561446" y="2060840"/>
                </a:lnTo>
                <a:lnTo>
                  <a:pt x="564621" y="2063750"/>
                </a:lnTo>
                <a:lnTo>
                  <a:pt x="567796" y="2065867"/>
                </a:lnTo>
                <a:lnTo>
                  <a:pt x="571235" y="2066925"/>
                </a:lnTo>
                <a:lnTo>
                  <a:pt x="574939" y="2067983"/>
                </a:lnTo>
                <a:lnTo>
                  <a:pt x="578644" y="2068248"/>
                </a:lnTo>
                <a:lnTo>
                  <a:pt x="582083" y="2067983"/>
                </a:lnTo>
                <a:lnTo>
                  <a:pt x="584729" y="2067719"/>
                </a:lnTo>
                <a:lnTo>
                  <a:pt x="587375" y="2066925"/>
                </a:lnTo>
                <a:lnTo>
                  <a:pt x="589756" y="2066131"/>
                </a:lnTo>
                <a:lnTo>
                  <a:pt x="591608" y="2065073"/>
                </a:lnTo>
                <a:lnTo>
                  <a:pt x="593725" y="2064015"/>
                </a:lnTo>
                <a:lnTo>
                  <a:pt x="595312" y="2062427"/>
                </a:lnTo>
                <a:lnTo>
                  <a:pt x="596635" y="2060840"/>
                </a:lnTo>
                <a:lnTo>
                  <a:pt x="597958" y="2058987"/>
                </a:lnTo>
                <a:lnTo>
                  <a:pt x="599281" y="2057135"/>
                </a:lnTo>
                <a:lnTo>
                  <a:pt x="601398" y="2052902"/>
                </a:lnTo>
                <a:lnTo>
                  <a:pt x="603250" y="2048669"/>
                </a:lnTo>
                <a:lnTo>
                  <a:pt x="604837" y="2043641"/>
                </a:lnTo>
                <a:lnTo>
                  <a:pt x="607748" y="2034117"/>
                </a:lnTo>
                <a:lnTo>
                  <a:pt x="609600" y="2029619"/>
                </a:lnTo>
                <a:lnTo>
                  <a:pt x="611717" y="2025121"/>
                </a:lnTo>
                <a:lnTo>
                  <a:pt x="613040" y="2023269"/>
                </a:lnTo>
                <a:lnTo>
                  <a:pt x="614627" y="2021681"/>
                </a:lnTo>
                <a:lnTo>
                  <a:pt x="616214" y="2019829"/>
                </a:lnTo>
                <a:lnTo>
                  <a:pt x="618067" y="2018241"/>
                </a:lnTo>
                <a:lnTo>
                  <a:pt x="619919" y="2016919"/>
                </a:lnTo>
                <a:lnTo>
                  <a:pt x="622300" y="2015596"/>
                </a:lnTo>
                <a:lnTo>
                  <a:pt x="624681" y="2014802"/>
                </a:lnTo>
                <a:lnTo>
                  <a:pt x="627592" y="2014008"/>
                </a:lnTo>
                <a:lnTo>
                  <a:pt x="632619" y="2012685"/>
                </a:lnTo>
                <a:lnTo>
                  <a:pt x="637910" y="2011098"/>
                </a:lnTo>
                <a:lnTo>
                  <a:pt x="642408" y="2009246"/>
                </a:lnTo>
                <a:lnTo>
                  <a:pt x="646906" y="2007394"/>
                </a:lnTo>
                <a:lnTo>
                  <a:pt x="650610" y="2005277"/>
                </a:lnTo>
                <a:lnTo>
                  <a:pt x="653521" y="2002896"/>
                </a:lnTo>
                <a:lnTo>
                  <a:pt x="656431" y="2000250"/>
                </a:lnTo>
                <a:lnTo>
                  <a:pt x="658283" y="1997340"/>
                </a:lnTo>
                <a:lnTo>
                  <a:pt x="659077" y="1995752"/>
                </a:lnTo>
                <a:lnTo>
                  <a:pt x="659606" y="1994164"/>
                </a:lnTo>
                <a:lnTo>
                  <a:pt x="660135" y="1992312"/>
                </a:lnTo>
                <a:lnTo>
                  <a:pt x="660135" y="1990725"/>
                </a:lnTo>
                <a:lnTo>
                  <a:pt x="660135" y="1988873"/>
                </a:lnTo>
                <a:lnTo>
                  <a:pt x="659606" y="1987285"/>
                </a:lnTo>
                <a:lnTo>
                  <a:pt x="659342" y="1984904"/>
                </a:lnTo>
                <a:lnTo>
                  <a:pt x="658812" y="1983052"/>
                </a:lnTo>
                <a:lnTo>
                  <a:pt x="656696" y="1978554"/>
                </a:lnTo>
                <a:lnTo>
                  <a:pt x="653785" y="1974056"/>
                </a:lnTo>
                <a:lnTo>
                  <a:pt x="649817" y="1969029"/>
                </a:lnTo>
                <a:lnTo>
                  <a:pt x="644789" y="1963473"/>
                </a:lnTo>
                <a:lnTo>
                  <a:pt x="644260" y="1963208"/>
                </a:lnTo>
                <a:lnTo>
                  <a:pt x="644260" y="1962150"/>
                </a:lnTo>
                <a:lnTo>
                  <a:pt x="644789" y="1960562"/>
                </a:lnTo>
                <a:lnTo>
                  <a:pt x="645319" y="1958181"/>
                </a:lnTo>
                <a:lnTo>
                  <a:pt x="646112" y="1955535"/>
                </a:lnTo>
                <a:lnTo>
                  <a:pt x="649023" y="1949714"/>
                </a:lnTo>
                <a:lnTo>
                  <a:pt x="651404" y="1943894"/>
                </a:lnTo>
                <a:lnTo>
                  <a:pt x="634206" y="1923785"/>
                </a:lnTo>
                <a:lnTo>
                  <a:pt x="627592" y="1926167"/>
                </a:lnTo>
                <a:lnTo>
                  <a:pt x="620977" y="1927490"/>
                </a:lnTo>
                <a:lnTo>
                  <a:pt x="614892" y="1928548"/>
                </a:lnTo>
                <a:lnTo>
                  <a:pt x="609335" y="1928812"/>
                </a:lnTo>
                <a:lnTo>
                  <a:pt x="604573" y="1928548"/>
                </a:lnTo>
                <a:lnTo>
                  <a:pt x="600075" y="1927490"/>
                </a:lnTo>
                <a:lnTo>
                  <a:pt x="597958" y="1926960"/>
                </a:lnTo>
                <a:lnTo>
                  <a:pt x="596106" y="1926167"/>
                </a:lnTo>
                <a:lnTo>
                  <a:pt x="594519" y="1925108"/>
                </a:lnTo>
                <a:lnTo>
                  <a:pt x="592667" y="1924315"/>
                </a:lnTo>
                <a:lnTo>
                  <a:pt x="591608" y="1922727"/>
                </a:lnTo>
                <a:lnTo>
                  <a:pt x="590021" y="1921404"/>
                </a:lnTo>
                <a:lnTo>
                  <a:pt x="588698" y="1919552"/>
                </a:lnTo>
                <a:lnTo>
                  <a:pt x="587904" y="1917700"/>
                </a:lnTo>
                <a:lnTo>
                  <a:pt x="586846" y="1915848"/>
                </a:lnTo>
                <a:lnTo>
                  <a:pt x="586317" y="1913731"/>
                </a:lnTo>
                <a:lnTo>
                  <a:pt x="584994" y="1908969"/>
                </a:lnTo>
                <a:lnTo>
                  <a:pt x="584464" y="1903677"/>
                </a:lnTo>
                <a:lnTo>
                  <a:pt x="584729" y="1897592"/>
                </a:lnTo>
                <a:lnTo>
                  <a:pt x="585523" y="1890448"/>
                </a:lnTo>
                <a:lnTo>
                  <a:pt x="586581" y="1883040"/>
                </a:lnTo>
                <a:lnTo>
                  <a:pt x="587904" y="1877748"/>
                </a:lnTo>
                <a:lnTo>
                  <a:pt x="589492" y="1872721"/>
                </a:lnTo>
                <a:lnTo>
                  <a:pt x="591344" y="1867958"/>
                </a:lnTo>
                <a:lnTo>
                  <a:pt x="593461" y="1863460"/>
                </a:lnTo>
                <a:lnTo>
                  <a:pt x="595842" y="1859492"/>
                </a:lnTo>
                <a:lnTo>
                  <a:pt x="598487" y="1854994"/>
                </a:lnTo>
                <a:lnTo>
                  <a:pt x="601398" y="1851289"/>
                </a:lnTo>
                <a:lnTo>
                  <a:pt x="604573" y="1847850"/>
                </a:lnTo>
                <a:lnTo>
                  <a:pt x="607748" y="1844146"/>
                </a:lnTo>
                <a:lnTo>
                  <a:pt x="611187" y="1840706"/>
                </a:lnTo>
                <a:lnTo>
                  <a:pt x="614892" y="1837531"/>
                </a:lnTo>
                <a:lnTo>
                  <a:pt x="618860" y="1834621"/>
                </a:lnTo>
                <a:lnTo>
                  <a:pt x="626798" y="1828800"/>
                </a:lnTo>
                <a:lnTo>
                  <a:pt x="635529" y="1823508"/>
                </a:lnTo>
                <a:lnTo>
                  <a:pt x="638440" y="1804723"/>
                </a:lnTo>
                <a:lnTo>
                  <a:pt x="642144" y="1793610"/>
                </a:lnTo>
                <a:lnTo>
                  <a:pt x="646112" y="1783027"/>
                </a:lnTo>
                <a:lnTo>
                  <a:pt x="650081" y="1772444"/>
                </a:lnTo>
                <a:lnTo>
                  <a:pt x="655108" y="1762125"/>
                </a:lnTo>
                <a:lnTo>
                  <a:pt x="660400" y="1751806"/>
                </a:lnTo>
                <a:lnTo>
                  <a:pt x="665956" y="1742016"/>
                </a:lnTo>
                <a:lnTo>
                  <a:pt x="672306" y="1732492"/>
                </a:lnTo>
                <a:lnTo>
                  <a:pt x="675746" y="1727994"/>
                </a:lnTo>
                <a:lnTo>
                  <a:pt x="679450" y="1723231"/>
                </a:lnTo>
                <a:lnTo>
                  <a:pt x="682889" y="1699154"/>
                </a:lnTo>
                <a:lnTo>
                  <a:pt x="689239" y="1674812"/>
                </a:lnTo>
                <a:lnTo>
                  <a:pt x="692944" y="1662906"/>
                </a:lnTo>
                <a:lnTo>
                  <a:pt x="694796" y="1657085"/>
                </a:lnTo>
                <a:lnTo>
                  <a:pt x="696912" y="1651264"/>
                </a:lnTo>
                <a:lnTo>
                  <a:pt x="697706" y="1648883"/>
                </a:lnTo>
                <a:lnTo>
                  <a:pt x="698765" y="1646766"/>
                </a:lnTo>
                <a:lnTo>
                  <a:pt x="700352" y="1644650"/>
                </a:lnTo>
                <a:lnTo>
                  <a:pt x="701675" y="1642798"/>
                </a:lnTo>
                <a:lnTo>
                  <a:pt x="703262" y="1641210"/>
                </a:lnTo>
                <a:lnTo>
                  <a:pt x="704850" y="1639887"/>
                </a:lnTo>
                <a:lnTo>
                  <a:pt x="706702" y="1638564"/>
                </a:lnTo>
                <a:lnTo>
                  <a:pt x="708554" y="1637771"/>
                </a:lnTo>
                <a:lnTo>
                  <a:pt x="710406" y="1636977"/>
                </a:lnTo>
                <a:lnTo>
                  <a:pt x="712258" y="1636977"/>
                </a:lnTo>
                <a:lnTo>
                  <a:pt x="713846" y="1636977"/>
                </a:lnTo>
                <a:lnTo>
                  <a:pt x="715433" y="1637771"/>
                </a:lnTo>
                <a:lnTo>
                  <a:pt x="716756" y="1638564"/>
                </a:lnTo>
                <a:lnTo>
                  <a:pt x="718344" y="1640152"/>
                </a:lnTo>
                <a:lnTo>
                  <a:pt x="719402" y="1642269"/>
                </a:lnTo>
                <a:lnTo>
                  <a:pt x="720196" y="1644650"/>
                </a:lnTo>
                <a:lnTo>
                  <a:pt x="722577" y="1652323"/>
                </a:lnTo>
                <a:lnTo>
                  <a:pt x="724429" y="1658937"/>
                </a:lnTo>
                <a:lnTo>
                  <a:pt x="726810" y="1664229"/>
                </a:lnTo>
                <a:lnTo>
                  <a:pt x="728398" y="1668991"/>
                </a:lnTo>
                <a:lnTo>
                  <a:pt x="730779" y="1672960"/>
                </a:lnTo>
                <a:lnTo>
                  <a:pt x="732631" y="1676400"/>
                </a:lnTo>
                <a:lnTo>
                  <a:pt x="733954" y="1678781"/>
                </a:lnTo>
                <a:lnTo>
                  <a:pt x="735806" y="1680369"/>
                </a:lnTo>
                <a:lnTo>
                  <a:pt x="737394" y="1681691"/>
                </a:lnTo>
                <a:lnTo>
                  <a:pt x="738981" y="1682221"/>
                </a:lnTo>
                <a:lnTo>
                  <a:pt x="740569" y="1682221"/>
                </a:lnTo>
                <a:lnTo>
                  <a:pt x="742156" y="1681691"/>
                </a:lnTo>
                <a:lnTo>
                  <a:pt x="743214" y="1680633"/>
                </a:lnTo>
                <a:lnTo>
                  <a:pt x="744537" y="1679310"/>
                </a:lnTo>
                <a:lnTo>
                  <a:pt x="745596" y="1677987"/>
                </a:lnTo>
                <a:lnTo>
                  <a:pt x="746919" y="1675606"/>
                </a:lnTo>
                <a:lnTo>
                  <a:pt x="749035" y="1671108"/>
                </a:lnTo>
                <a:lnTo>
                  <a:pt x="750887" y="1665816"/>
                </a:lnTo>
                <a:lnTo>
                  <a:pt x="752475" y="1659996"/>
                </a:lnTo>
                <a:lnTo>
                  <a:pt x="753798" y="1654439"/>
                </a:lnTo>
                <a:lnTo>
                  <a:pt x="755650" y="1644915"/>
                </a:lnTo>
                <a:lnTo>
                  <a:pt x="756444" y="1640152"/>
                </a:lnTo>
                <a:lnTo>
                  <a:pt x="758031" y="1635919"/>
                </a:lnTo>
                <a:lnTo>
                  <a:pt x="759883" y="1631685"/>
                </a:lnTo>
                <a:lnTo>
                  <a:pt x="761735" y="1628246"/>
                </a:lnTo>
                <a:lnTo>
                  <a:pt x="763852" y="1624541"/>
                </a:lnTo>
                <a:lnTo>
                  <a:pt x="765969" y="1621366"/>
                </a:lnTo>
                <a:lnTo>
                  <a:pt x="768350" y="1617927"/>
                </a:lnTo>
                <a:lnTo>
                  <a:pt x="770996" y="1615281"/>
                </a:lnTo>
                <a:lnTo>
                  <a:pt x="773642" y="1612371"/>
                </a:lnTo>
                <a:lnTo>
                  <a:pt x="776552" y="1609725"/>
                </a:lnTo>
                <a:lnTo>
                  <a:pt x="779198" y="1607344"/>
                </a:lnTo>
                <a:lnTo>
                  <a:pt x="785283" y="1602581"/>
                </a:lnTo>
                <a:lnTo>
                  <a:pt x="791898" y="1598612"/>
                </a:lnTo>
                <a:lnTo>
                  <a:pt x="798512" y="1594908"/>
                </a:lnTo>
                <a:lnTo>
                  <a:pt x="805392" y="1591204"/>
                </a:lnTo>
                <a:lnTo>
                  <a:pt x="812271" y="1587764"/>
                </a:lnTo>
                <a:lnTo>
                  <a:pt x="826558" y="1581415"/>
                </a:lnTo>
                <a:lnTo>
                  <a:pt x="833173" y="1577710"/>
                </a:lnTo>
                <a:lnTo>
                  <a:pt x="840052" y="1574006"/>
                </a:lnTo>
                <a:lnTo>
                  <a:pt x="846137" y="1570037"/>
                </a:lnTo>
                <a:lnTo>
                  <a:pt x="852223" y="1565539"/>
                </a:lnTo>
                <a:lnTo>
                  <a:pt x="855927" y="1562364"/>
                </a:lnTo>
                <a:lnTo>
                  <a:pt x="859367" y="1559189"/>
                </a:lnTo>
                <a:lnTo>
                  <a:pt x="862542" y="1556279"/>
                </a:lnTo>
                <a:lnTo>
                  <a:pt x="865187" y="1552839"/>
                </a:lnTo>
                <a:lnTo>
                  <a:pt x="868098" y="1549400"/>
                </a:lnTo>
                <a:lnTo>
                  <a:pt x="870215" y="1546489"/>
                </a:lnTo>
                <a:lnTo>
                  <a:pt x="872331" y="1543050"/>
                </a:lnTo>
                <a:lnTo>
                  <a:pt x="874183" y="1539346"/>
                </a:lnTo>
                <a:lnTo>
                  <a:pt x="877358" y="1532731"/>
                </a:lnTo>
                <a:lnTo>
                  <a:pt x="880269" y="1525323"/>
                </a:lnTo>
                <a:lnTo>
                  <a:pt x="882650" y="1517650"/>
                </a:lnTo>
                <a:lnTo>
                  <a:pt x="884767" y="1509977"/>
                </a:lnTo>
                <a:lnTo>
                  <a:pt x="888471" y="1501775"/>
                </a:lnTo>
                <a:lnTo>
                  <a:pt x="890323" y="1498600"/>
                </a:lnTo>
                <a:lnTo>
                  <a:pt x="892175" y="1495689"/>
                </a:lnTo>
                <a:lnTo>
                  <a:pt x="893763" y="1493308"/>
                </a:lnTo>
                <a:lnTo>
                  <a:pt x="895614" y="1491456"/>
                </a:lnTo>
                <a:lnTo>
                  <a:pt x="897202" y="1489604"/>
                </a:lnTo>
                <a:lnTo>
                  <a:pt x="899054" y="1488281"/>
                </a:lnTo>
                <a:lnTo>
                  <a:pt x="900642" y="1487487"/>
                </a:lnTo>
                <a:lnTo>
                  <a:pt x="901964" y="1486958"/>
                </a:lnTo>
                <a:lnTo>
                  <a:pt x="903552" y="1486429"/>
                </a:lnTo>
                <a:lnTo>
                  <a:pt x="905139" y="1486429"/>
                </a:lnTo>
                <a:lnTo>
                  <a:pt x="906727" y="1486958"/>
                </a:lnTo>
                <a:lnTo>
                  <a:pt x="908314" y="1487487"/>
                </a:lnTo>
                <a:lnTo>
                  <a:pt x="909637" y="1488016"/>
                </a:lnTo>
                <a:lnTo>
                  <a:pt x="911225" y="1489075"/>
                </a:lnTo>
                <a:lnTo>
                  <a:pt x="914135" y="1491456"/>
                </a:lnTo>
                <a:lnTo>
                  <a:pt x="917046" y="1494102"/>
                </a:lnTo>
                <a:lnTo>
                  <a:pt x="922602" y="1500981"/>
                </a:lnTo>
                <a:lnTo>
                  <a:pt x="928423" y="1507596"/>
                </a:lnTo>
                <a:lnTo>
                  <a:pt x="931333" y="1510771"/>
                </a:lnTo>
                <a:lnTo>
                  <a:pt x="934244" y="1513152"/>
                </a:lnTo>
                <a:lnTo>
                  <a:pt x="934508" y="1511300"/>
                </a:lnTo>
                <a:lnTo>
                  <a:pt x="935302" y="1509448"/>
                </a:lnTo>
                <a:lnTo>
                  <a:pt x="935567" y="1505215"/>
                </a:lnTo>
                <a:lnTo>
                  <a:pt x="935567" y="1500981"/>
                </a:lnTo>
                <a:lnTo>
                  <a:pt x="935302" y="1496483"/>
                </a:lnTo>
                <a:lnTo>
                  <a:pt x="933979" y="1487223"/>
                </a:lnTo>
                <a:lnTo>
                  <a:pt x="933714" y="1482460"/>
                </a:lnTo>
                <a:lnTo>
                  <a:pt x="933714" y="1478227"/>
                </a:lnTo>
                <a:lnTo>
                  <a:pt x="933979" y="1473993"/>
                </a:lnTo>
                <a:lnTo>
                  <a:pt x="934244" y="1472141"/>
                </a:lnTo>
                <a:lnTo>
                  <a:pt x="935037" y="1470290"/>
                </a:lnTo>
                <a:lnTo>
                  <a:pt x="935567" y="1468437"/>
                </a:lnTo>
                <a:lnTo>
                  <a:pt x="936889" y="1466850"/>
                </a:lnTo>
                <a:lnTo>
                  <a:pt x="937948" y="1465262"/>
                </a:lnTo>
                <a:lnTo>
                  <a:pt x="939271" y="1463675"/>
                </a:lnTo>
                <a:lnTo>
                  <a:pt x="941123" y="1462616"/>
                </a:lnTo>
                <a:lnTo>
                  <a:pt x="942975" y="1461294"/>
                </a:lnTo>
                <a:lnTo>
                  <a:pt x="945356" y="1460235"/>
                </a:lnTo>
                <a:lnTo>
                  <a:pt x="948002" y="1459441"/>
                </a:lnTo>
                <a:lnTo>
                  <a:pt x="950912" y="1458912"/>
                </a:lnTo>
                <a:lnTo>
                  <a:pt x="954352" y="1458383"/>
                </a:lnTo>
                <a:lnTo>
                  <a:pt x="958056" y="1457854"/>
                </a:lnTo>
                <a:lnTo>
                  <a:pt x="962290" y="1457854"/>
                </a:lnTo>
                <a:lnTo>
                  <a:pt x="962554" y="1455208"/>
                </a:lnTo>
                <a:lnTo>
                  <a:pt x="962554" y="1452562"/>
                </a:lnTo>
                <a:lnTo>
                  <a:pt x="962290" y="1449916"/>
                </a:lnTo>
                <a:lnTo>
                  <a:pt x="962025" y="1447535"/>
                </a:lnTo>
                <a:lnTo>
                  <a:pt x="961231" y="1445154"/>
                </a:lnTo>
                <a:lnTo>
                  <a:pt x="960702" y="1442508"/>
                </a:lnTo>
                <a:lnTo>
                  <a:pt x="958850" y="1438275"/>
                </a:lnTo>
                <a:lnTo>
                  <a:pt x="956469" y="1434306"/>
                </a:lnTo>
                <a:lnTo>
                  <a:pt x="953558" y="1430337"/>
                </a:lnTo>
                <a:lnTo>
                  <a:pt x="950383" y="1426369"/>
                </a:lnTo>
                <a:lnTo>
                  <a:pt x="947208" y="1422400"/>
                </a:lnTo>
                <a:lnTo>
                  <a:pt x="940064" y="1414727"/>
                </a:lnTo>
                <a:lnTo>
                  <a:pt x="937154" y="1410229"/>
                </a:lnTo>
                <a:lnTo>
                  <a:pt x="934244" y="1405996"/>
                </a:lnTo>
                <a:lnTo>
                  <a:pt x="931598" y="1401498"/>
                </a:lnTo>
                <a:lnTo>
                  <a:pt x="929746" y="1396206"/>
                </a:lnTo>
                <a:lnTo>
                  <a:pt x="928687" y="1393560"/>
                </a:lnTo>
                <a:lnTo>
                  <a:pt x="928158" y="1390650"/>
                </a:lnTo>
                <a:lnTo>
                  <a:pt x="927629" y="1388004"/>
                </a:lnTo>
                <a:lnTo>
                  <a:pt x="927629" y="1384829"/>
                </a:lnTo>
                <a:lnTo>
                  <a:pt x="931333" y="1385887"/>
                </a:lnTo>
                <a:lnTo>
                  <a:pt x="935037" y="1386946"/>
                </a:lnTo>
                <a:lnTo>
                  <a:pt x="938477" y="1388533"/>
                </a:lnTo>
                <a:lnTo>
                  <a:pt x="942181" y="1390385"/>
                </a:lnTo>
                <a:lnTo>
                  <a:pt x="945621" y="1392237"/>
                </a:lnTo>
                <a:lnTo>
                  <a:pt x="948796" y="1394089"/>
                </a:lnTo>
                <a:lnTo>
                  <a:pt x="955146" y="1398323"/>
                </a:lnTo>
                <a:lnTo>
                  <a:pt x="961231" y="1403350"/>
                </a:lnTo>
                <a:lnTo>
                  <a:pt x="967052" y="1408112"/>
                </a:lnTo>
                <a:lnTo>
                  <a:pt x="978958" y="1418431"/>
                </a:lnTo>
                <a:lnTo>
                  <a:pt x="984779" y="1422929"/>
                </a:lnTo>
                <a:lnTo>
                  <a:pt x="990600" y="1427691"/>
                </a:lnTo>
                <a:lnTo>
                  <a:pt x="996950" y="1431131"/>
                </a:lnTo>
                <a:lnTo>
                  <a:pt x="1000125" y="1432718"/>
                </a:lnTo>
                <a:lnTo>
                  <a:pt x="1003300" y="1434306"/>
                </a:lnTo>
                <a:lnTo>
                  <a:pt x="1006739" y="1435629"/>
                </a:lnTo>
                <a:lnTo>
                  <a:pt x="1010179" y="1436423"/>
                </a:lnTo>
                <a:lnTo>
                  <a:pt x="1013883" y="1436952"/>
                </a:lnTo>
                <a:lnTo>
                  <a:pt x="1017587" y="1437481"/>
                </a:lnTo>
                <a:lnTo>
                  <a:pt x="1021556" y="1437746"/>
                </a:lnTo>
                <a:lnTo>
                  <a:pt x="1025525" y="1437481"/>
                </a:lnTo>
                <a:lnTo>
                  <a:pt x="1029758" y="1436687"/>
                </a:lnTo>
                <a:lnTo>
                  <a:pt x="1034256" y="1435893"/>
                </a:lnTo>
                <a:lnTo>
                  <a:pt x="1033727" y="1438539"/>
                </a:lnTo>
                <a:lnTo>
                  <a:pt x="1033198" y="1441185"/>
                </a:lnTo>
                <a:lnTo>
                  <a:pt x="1032404" y="1443567"/>
                </a:lnTo>
                <a:lnTo>
                  <a:pt x="1031346" y="1445683"/>
                </a:lnTo>
                <a:lnTo>
                  <a:pt x="1029229" y="1449652"/>
                </a:lnTo>
                <a:lnTo>
                  <a:pt x="1026319" y="1453356"/>
                </a:lnTo>
                <a:lnTo>
                  <a:pt x="1023408" y="1456796"/>
                </a:lnTo>
                <a:lnTo>
                  <a:pt x="1020233" y="1459441"/>
                </a:lnTo>
                <a:lnTo>
                  <a:pt x="1013354" y="1464998"/>
                </a:lnTo>
                <a:lnTo>
                  <a:pt x="1006475" y="1470290"/>
                </a:lnTo>
                <a:lnTo>
                  <a:pt x="1003300" y="1472671"/>
                </a:lnTo>
                <a:lnTo>
                  <a:pt x="1000654" y="1475846"/>
                </a:lnTo>
                <a:lnTo>
                  <a:pt x="998273" y="1479285"/>
                </a:lnTo>
                <a:lnTo>
                  <a:pt x="996686" y="1482460"/>
                </a:lnTo>
                <a:lnTo>
                  <a:pt x="995627" y="1484577"/>
                </a:lnTo>
                <a:lnTo>
                  <a:pt x="995362" y="1486429"/>
                </a:lnTo>
                <a:lnTo>
                  <a:pt x="995098" y="1489075"/>
                </a:lnTo>
                <a:lnTo>
                  <a:pt x="994833" y="1491191"/>
                </a:lnTo>
                <a:lnTo>
                  <a:pt x="994833" y="1491456"/>
                </a:lnTo>
                <a:lnTo>
                  <a:pt x="1008856" y="1508918"/>
                </a:lnTo>
                <a:lnTo>
                  <a:pt x="1013354" y="1506802"/>
                </a:lnTo>
                <a:lnTo>
                  <a:pt x="1017587" y="1504685"/>
                </a:lnTo>
                <a:lnTo>
                  <a:pt x="1021556" y="1502569"/>
                </a:lnTo>
                <a:lnTo>
                  <a:pt x="1025525" y="1499923"/>
                </a:lnTo>
                <a:lnTo>
                  <a:pt x="1029229" y="1497277"/>
                </a:lnTo>
                <a:lnTo>
                  <a:pt x="1032669" y="1494631"/>
                </a:lnTo>
                <a:lnTo>
                  <a:pt x="1035844" y="1491456"/>
                </a:lnTo>
                <a:lnTo>
                  <a:pt x="1039019" y="1488281"/>
                </a:lnTo>
                <a:lnTo>
                  <a:pt x="1042194" y="1485106"/>
                </a:lnTo>
                <a:lnTo>
                  <a:pt x="1044575" y="1481666"/>
                </a:lnTo>
                <a:lnTo>
                  <a:pt x="1046956" y="1477962"/>
                </a:lnTo>
                <a:lnTo>
                  <a:pt x="1049073" y="1473993"/>
                </a:lnTo>
                <a:lnTo>
                  <a:pt x="1051454" y="1470025"/>
                </a:lnTo>
                <a:lnTo>
                  <a:pt x="1052777" y="1465527"/>
                </a:lnTo>
                <a:lnTo>
                  <a:pt x="1054100" y="1461294"/>
                </a:lnTo>
                <a:lnTo>
                  <a:pt x="1055423" y="1456796"/>
                </a:lnTo>
                <a:lnTo>
                  <a:pt x="1058069" y="1443567"/>
                </a:lnTo>
                <a:lnTo>
                  <a:pt x="1059391" y="1436952"/>
                </a:lnTo>
                <a:lnTo>
                  <a:pt x="1060185" y="1430602"/>
                </a:lnTo>
                <a:lnTo>
                  <a:pt x="1061244" y="1424252"/>
                </a:lnTo>
                <a:lnTo>
                  <a:pt x="1061508" y="1418431"/>
                </a:lnTo>
                <a:lnTo>
                  <a:pt x="1061244" y="1412875"/>
                </a:lnTo>
                <a:lnTo>
                  <a:pt x="1060979" y="1409964"/>
                </a:lnTo>
                <a:lnTo>
                  <a:pt x="1060185" y="1407583"/>
                </a:lnTo>
                <a:lnTo>
                  <a:pt x="1059391" y="1405202"/>
                </a:lnTo>
                <a:lnTo>
                  <a:pt x="1058333" y="1403085"/>
                </a:lnTo>
                <a:lnTo>
                  <a:pt x="1057275" y="1400969"/>
                </a:lnTo>
                <a:lnTo>
                  <a:pt x="1055687" y="1399116"/>
                </a:lnTo>
                <a:lnTo>
                  <a:pt x="1053835" y="1397529"/>
                </a:lnTo>
                <a:lnTo>
                  <a:pt x="1051719" y="1395941"/>
                </a:lnTo>
                <a:lnTo>
                  <a:pt x="1049073" y="1394619"/>
                </a:lnTo>
                <a:lnTo>
                  <a:pt x="1046692" y="1393825"/>
                </a:lnTo>
                <a:lnTo>
                  <a:pt x="1043517" y="1392766"/>
                </a:lnTo>
                <a:lnTo>
                  <a:pt x="1040342" y="1392502"/>
                </a:lnTo>
                <a:lnTo>
                  <a:pt x="1036373" y="1392237"/>
                </a:lnTo>
                <a:lnTo>
                  <a:pt x="1032404" y="1392237"/>
                </a:lnTo>
                <a:lnTo>
                  <a:pt x="1027642" y="1392502"/>
                </a:lnTo>
                <a:lnTo>
                  <a:pt x="1022879" y="1393031"/>
                </a:lnTo>
                <a:lnTo>
                  <a:pt x="1017587" y="1394089"/>
                </a:lnTo>
                <a:lnTo>
                  <a:pt x="1011767" y="1395412"/>
                </a:lnTo>
                <a:lnTo>
                  <a:pt x="1009121" y="1395677"/>
                </a:lnTo>
                <a:lnTo>
                  <a:pt x="1007004" y="1395677"/>
                </a:lnTo>
                <a:lnTo>
                  <a:pt x="1004887" y="1395412"/>
                </a:lnTo>
                <a:lnTo>
                  <a:pt x="1003036" y="1394883"/>
                </a:lnTo>
                <a:lnTo>
                  <a:pt x="1001183" y="1394354"/>
                </a:lnTo>
                <a:lnTo>
                  <a:pt x="999331" y="1393560"/>
                </a:lnTo>
                <a:lnTo>
                  <a:pt x="996156" y="1390914"/>
                </a:lnTo>
                <a:lnTo>
                  <a:pt x="992717" y="1388269"/>
                </a:lnTo>
                <a:lnTo>
                  <a:pt x="989542" y="1385093"/>
                </a:lnTo>
                <a:lnTo>
                  <a:pt x="983721" y="1379273"/>
                </a:lnTo>
                <a:lnTo>
                  <a:pt x="985044" y="1376362"/>
                </a:lnTo>
                <a:lnTo>
                  <a:pt x="984250" y="1376362"/>
                </a:lnTo>
                <a:lnTo>
                  <a:pt x="983721" y="1379273"/>
                </a:lnTo>
                <a:lnTo>
                  <a:pt x="977900" y="1374510"/>
                </a:lnTo>
                <a:lnTo>
                  <a:pt x="973138" y="1369483"/>
                </a:lnTo>
                <a:lnTo>
                  <a:pt x="968904" y="1364985"/>
                </a:lnTo>
                <a:lnTo>
                  <a:pt x="965729" y="1360223"/>
                </a:lnTo>
                <a:lnTo>
                  <a:pt x="964406" y="1357841"/>
                </a:lnTo>
                <a:lnTo>
                  <a:pt x="963083" y="1355460"/>
                </a:lnTo>
                <a:lnTo>
                  <a:pt x="962290" y="1353344"/>
                </a:lnTo>
                <a:lnTo>
                  <a:pt x="961760" y="1350698"/>
                </a:lnTo>
                <a:lnTo>
                  <a:pt x="960967" y="1348316"/>
                </a:lnTo>
                <a:lnTo>
                  <a:pt x="960967" y="1345935"/>
                </a:lnTo>
                <a:lnTo>
                  <a:pt x="960702" y="1343289"/>
                </a:lnTo>
                <a:lnTo>
                  <a:pt x="960967" y="1340908"/>
                </a:lnTo>
                <a:lnTo>
                  <a:pt x="961231" y="1338262"/>
                </a:lnTo>
                <a:lnTo>
                  <a:pt x="962290" y="1335616"/>
                </a:lnTo>
                <a:lnTo>
                  <a:pt x="962819" y="1332971"/>
                </a:lnTo>
                <a:lnTo>
                  <a:pt x="964142" y="1330325"/>
                </a:lnTo>
                <a:lnTo>
                  <a:pt x="967052" y="1324769"/>
                </a:lnTo>
                <a:lnTo>
                  <a:pt x="970756" y="1318948"/>
                </a:lnTo>
                <a:lnTo>
                  <a:pt x="975783" y="1312598"/>
                </a:lnTo>
                <a:lnTo>
                  <a:pt x="981604" y="1306248"/>
                </a:lnTo>
                <a:lnTo>
                  <a:pt x="988483" y="1299104"/>
                </a:lnTo>
                <a:lnTo>
                  <a:pt x="996156" y="1291696"/>
                </a:lnTo>
                <a:lnTo>
                  <a:pt x="1006210" y="1282171"/>
                </a:lnTo>
                <a:lnTo>
                  <a:pt x="1010973" y="1277408"/>
                </a:lnTo>
                <a:lnTo>
                  <a:pt x="1015736" y="1272381"/>
                </a:lnTo>
                <a:lnTo>
                  <a:pt x="1020233" y="1267354"/>
                </a:lnTo>
                <a:lnTo>
                  <a:pt x="1024202" y="1262327"/>
                </a:lnTo>
                <a:lnTo>
                  <a:pt x="1028171" y="1257035"/>
                </a:lnTo>
                <a:lnTo>
                  <a:pt x="1031875" y="1251479"/>
                </a:lnTo>
                <a:lnTo>
                  <a:pt x="1035050" y="1245922"/>
                </a:lnTo>
                <a:lnTo>
                  <a:pt x="1038225" y="1240102"/>
                </a:lnTo>
                <a:lnTo>
                  <a:pt x="1040871" y="1234281"/>
                </a:lnTo>
                <a:lnTo>
                  <a:pt x="1042987" y="1228196"/>
                </a:lnTo>
                <a:lnTo>
                  <a:pt x="1044839" y="1221846"/>
                </a:lnTo>
                <a:lnTo>
                  <a:pt x="1046427" y="1215231"/>
                </a:lnTo>
                <a:lnTo>
                  <a:pt x="1047221" y="1208352"/>
                </a:lnTo>
                <a:lnTo>
                  <a:pt x="1047750" y="1201208"/>
                </a:lnTo>
                <a:lnTo>
                  <a:pt x="1048279" y="1198562"/>
                </a:lnTo>
                <a:lnTo>
                  <a:pt x="1048279" y="1195652"/>
                </a:lnTo>
                <a:lnTo>
                  <a:pt x="1047750" y="1193006"/>
                </a:lnTo>
                <a:lnTo>
                  <a:pt x="1046692" y="1190360"/>
                </a:lnTo>
                <a:lnTo>
                  <a:pt x="1045369" y="1187979"/>
                </a:lnTo>
                <a:lnTo>
                  <a:pt x="1044046" y="1185862"/>
                </a:lnTo>
                <a:lnTo>
                  <a:pt x="1040871" y="1181365"/>
                </a:lnTo>
                <a:lnTo>
                  <a:pt x="1037696" y="1176602"/>
                </a:lnTo>
                <a:lnTo>
                  <a:pt x="1036637" y="1174221"/>
                </a:lnTo>
                <a:lnTo>
                  <a:pt x="1035579" y="1171839"/>
                </a:lnTo>
                <a:lnTo>
                  <a:pt x="1035315" y="1168929"/>
                </a:lnTo>
                <a:lnTo>
                  <a:pt x="1035315" y="1166283"/>
                </a:lnTo>
                <a:lnTo>
                  <a:pt x="1036373" y="1163373"/>
                </a:lnTo>
                <a:lnTo>
                  <a:pt x="1037696" y="1160462"/>
                </a:lnTo>
                <a:lnTo>
                  <a:pt x="1041400" y="1111515"/>
                </a:lnTo>
                <a:lnTo>
                  <a:pt x="1037431" y="1108075"/>
                </a:lnTo>
                <a:lnTo>
                  <a:pt x="1034256" y="1104635"/>
                </a:lnTo>
                <a:lnTo>
                  <a:pt x="1031875" y="1101460"/>
                </a:lnTo>
                <a:lnTo>
                  <a:pt x="1030023" y="1098550"/>
                </a:lnTo>
                <a:lnTo>
                  <a:pt x="1029229" y="1095904"/>
                </a:lnTo>
                <a:lnTo>
                  <a:pt x="1029229" y="1092994"/>
                </a:lnTo>
                <a:lnTo>
                  <a:pt x="1029494" y="1090612"/>
                </a:lnTo>
                <a:lnTo>
                  <a:pt x="1030552" y="1088496"/>
                </a:lnTo>
                <a:lnTo>
                  <a:pt x="1031610" y="1086379"/>
                </a:lnTo>
                <a:lnTo>
                  <a:pt x="1033462" y="1084262"/>
                </a:lnTo>
                <a:lnTo>
                  <a:pt x="1035579" y="1082146"/>
                </a:lnTo>
                <a:lnTo>
                  <a:pt x="1038489" y="1080294"/>
                </a:lnTo>
                <a:lnTo>
                  <a:pt x="1041135" y="1078441"/>
                </a:lnTo>
                <a:lnTo>
                  <a:pt x="1044310" y="1076854"/>
                </a:lnTo>
                <a:lnTo>
                  <a:pt x="1050925" y="1073150"/>
                </a:lnTo>
                <a:lnTo>
                  <a:pt x="1054365" y="1055423"/>
                </a:lnTo>
                <a:lnTo>
                  <a:pt x="1054894" y="1049073"/>
                </a:lnTo>
                <a:lnTo>
                  <a:pt x="1055952" y="1042987"/>
                </a:lnTo>
                <a:lnTo>
                  <a:pt x="1056746" y="1037166"/>
                </a:lnTo>
                <a:lnTo>
                  <a:pt x="1058333" y="1031345"/>
                </a:lnTo>
                <a:lnTo>
                  <a:pt x="1059656" y="1025525"/>
                </a:lnTo>
                <a:lnTo>
                  <a:pt x="1061508" y="1019968"/>
                </a:lnTo>
                <a:lnTo>
                  <a:pt x="1065213" y="1008591"/>
                </a:lnTo>
                <a:lnTo>
                  <a:pt x="1069710" y="998008"/>
                </a:lnTo>
                <a:lnTo>
                  <a:pt x="1074737" y="987425"/>
                </a:lnTo>
                <a:lnTo>
                  <a:pt x="1079764" y="977106"/>
                </a:lnTo>
                <a:lnTo>
                  <a:pt x="1085850" y="966787"/>
                </a:lnTo>
                <a:lnTo>
                  <a:pt x="1091935" y="956733"/>
                </a:lnTo>
                <a:lnTo>
                  <a:pt x="1098021" y="946943"/>
                </a:lnTo>
                <a:lnTo>
                  <a:pt x="1110985" y="926835"/>
                </a:lnTo>
                <a:lnTo>
                  <a:pt x="1123685" y="907256"/>
                </a:lnTo>
                <a:lnTo>
                  <a:pt x="1130035" y="897466"/>
                </a:lnTo>
                <a:lnTo>
                  <a:pt x="1136121" y="887412"/>
                </a:lnTo>
                <a:lnTo>
                  <a:pt x="1138238" y="884237"/>
                </a:lnTo>
                <a:lnTo>
                  <a:pt x="1140619" y="881591"/>
                </a:lnTo>
                <a:lnTo>
                  <a:pt x="1143529" y="879210"/>
                </a:lnTo>
                <a:lnTo>
                  <a:pt x="1146175" y="877887"/>
                </a:lnTo>
                <a:lnTo>
                  <a:pt x="1149350" y="876564"/>
                </a:lnTo>
                <a:lnTo>
                  <a:pt x="1152260" y="875770"/>
                </a:lnTo>
                <a:lnTo>
                  <a:pt x="1155435" y="875241"/>
                </a:lnTo>
                <a:lnTo>
                  <a:pt x="1158875" y="874977"/>
                </a:lnTo>
                <a:lnTo>
                  <a:pt x="1165489" y="875241"/>
                </a:lnTo>
                <a:lnTo>
                  <a:pt x="1172369" y="876035"/>
                </a:lnTo>
                <a:lnTo>
                  <a:pt x="1179512" y="876564"/>
                </a:lnTo>
                <a:lnTo>
                  <a:pt x="1182687" y="876829"/>
                </a:lnTo>
                <a:lnTo>
                  <a:pt x="1185862" y="876829"/>
                </a:lnTo>
                <a:lnTo>
                  <a:pt x="1188508" y="874448"/>
                </a:lnTo>
                <a:lnTo>
                  <a:pt x="1189037" y="869156"/>
                </a:lnTo>
                <a:lnTo>
                  <a:pt x="1189567" y="864393"/>
                </a:lnTo>
                <a:lnTo>
                  <a:pt x="1190360" y="859631"/>
                </a:lnTo>
                <a:lnTo>
                  <a:pt x="1191419" y="855398"/>
                </a:lnTo>
                <a:lnTo>
                  <a:pt x="1193006" y="851164"/>
                </a:lnTo>
                <a:lnTo>
                  <a:pt x="1194329" y="847460"/>
                </a:lnTo>
                <a:lnTo>
                  <a:pt x="1196710" y="843756"/>
                </a:lnTo>
                <a:lnTo>
                  <a:pt x="1198562" y="840316"/>
                </a:lnTo>
                <a:lnTo>
                  <a:pt x="1200944" y="837141"/>
                </a:lnTo>
                <a:lnTo>
                  <a:pt x="1203325" y="834231"/>
                </a:lnTo>
                <a:lnTo>
                  <a:pt x="1206235" y="831056"/>
                </a:lnTo>
                <a:lnTo>
                  <a:pt x="1208881" y="828675"/>
                </a:lnTo>
                <a:lnTo>
                  <a:pt x="1212056" y="825764"/>
                </a:lnTo>
                <a:lnTo>
                  <a:pt x="1214966" y="823648"/>
                </a:lnTo>
                <a:lnTo>
                  <a:pt x="1221846" y="819150"/>
                </a:lnTo>
                <a:lnTo>
                  <a:pt x="1228725" y="814916"/>
                </a:lnTo>
                <a:lnTo>
                  <a:pt x="1235869" y="811212"/>
                </a:lnTo>
                <a:lnTo>
                  <a:pt x="1250685" y="803539"/>
                </a:lnTo>
                <a:lnTo>
                  <a:pt x="1257829" y="799571"/>
                </a:lnTo>
                <a:lnTo>
                  <a:pt x="1264708" y="795602"/>
                </a:lnTo>
                <a:lnTo>
                  <a:pt x="1271587" y="791104"/>
                </a:lnTo>
                <a:lnTo>
                  <a:pt x="1274498" y="788723"/>
                </a:lnTo>
                <a:lnTo>
                  <a:pt x="1277673" y="786341"/>
                </a:lnTo>
                <a:lnTo>
                  <a:pt x="1281642" y="782902"/>
                </a:lnTo>
                <a:lnTo>
                  <a:pt x="1285610" y="780521"/>
                </a:lnTo>
                <a:lnTo>
                  <a:pt x="1289050" y="779198"/>
                </a:lnTo>
                <a:lnTo>
                  <a:pt x="1290637" y="778933"/>
                </a:lnTo>
                <a:lnTo>
                  <a:pt x="1292225" y="778668"/>
                </a:lnTo>
                <a:lnTo>
                  <a:pt x="1293548" y="778668"/>
                </a:lnTo>
                <a:lnTo>
                  <a:pt x="1294871" y="778933"/>
                </a:lnTo>
                <a:lnTo>
                  <a:pt x="1296194" y="779462"/>
                </a:lnTo>
                <a:lnTo>
                  <a:pt x="1297252" y="779991"/>
                </a:lnTo>
                <a:lnTo>
                  <a:pt x="1299369" y="781579"/>
                </a:lnTo>
                <a:lnTo>
                  <a:pt x="1301221" y="783696"/>
                </a:lnTo>
                <a:lnTo>
                  <a:pt x="1302809" y="786606"/>
                </a:lnTo>
                <a:lnTo>
                  <a:pt x="1304396" y="789252"/>
                </a:lnTo>
                <a:lnTo>
                  <a:pt x="1305719" y="792691"/>
                </a:lnTo>
                <a:lnTo>
                  <a:pt x="1306512" y="796395"/>
                </a:lnTo>
                <a:lnTo>
                  <a:pt x="1308364" y="803539"/>
                </a:lnTo>
                <a:lnTo>
                  <a:pt x="1309952" y="810418"/>
                </a:lnTo>
                <a:lnTo>
                  <a:pt x="1310746" y="814652"/>
                </a:lnTo>
                <a:lnTo>
                  <a:pt x="1311275" y="818091"/>
                </a:lnTo>
                <a:lnTo>
                  <a:pt x="1311539" y="822325"/>
                </a:lnTo>
                <a:lnTo>
                  <a:pt x="1311275" y="825764"/>
                </a:lnTo>
                <a:lnTo>
                  <a:pt x="1310746" y="829204"/>
                </a:lnTo>
                <a:lnTo>
                  <a:pt x="1309952" y="832908"/>
                </a:lnTo>
                <a:lnTo>
                  <a:pt x="1308629" y="836612"/>
                </a:lnTo>
                <a:lnTo>
                  <a:pt x="1307041" y="840052"/>
                </a:lnTo>
                <a:lnTo>
                  <a:pt x="1305454" y="843491"/>
                </a:lnTo>
                <a:lnTo>
                  <a:pt x="1303073" y="846666"/>
                </a:lnTo>
                <a:lnTo>
                  <a:pt x="1300427" y="850106"/>
                </a:lnTo>
                <a:lnTo>
                  <a:pt x="1297781" y="853546"/>
                </a:lnTo>
                <a:lnTo>
                  <a:pt x="1294341" y="856985"/>
                </a:lnTo>
                <a:lnTo>
                  <a:pt x="1290637" y="860160"/>
                </a:lnTo>
                <a:lnTo>
                  <a:pt x="1286404" y="863600"/>
                </a:lnTo>
                <a:lnTo>
                  <a:pt x="1281642" y="867039"/>
                </a:lnTo>
                <a:lnTo>
                  <a:pt x="1281906" y="868627"/>
                </a:lnTo>
                <a:lnTo>
                  <a:pt x="1282171" y="870214"/>
                </a:lnTo>
                <a:lnTo>
                  <a:pt x="1288256" y="870479"/>
                </a:lnTo>
                <a:lnTo>
                  <a:pt x="1294077" y="871008"/>
                </a:lnTo>
                <a:lnTo>
                  <a:pt x="1304396" y="872595"/>
                </a:lnTo>
                <a:lnTo>
                  <a:pt x="1314450" y="874183"/>
                </a:lnTo>
                <a:lnTo>
                  <a:pt x="1323710" y="875241"/>
                </a:lnTo>
                <a:lnTo>
                  <a:pt x="1328473" y="876035"/>
                </a:lnTo>
                <a:lnTo>
                  <a:pt x="1332706" y="876035"/>
                </a:lnTo>
                <a:lnTo>
                  <a:pt x="1337204" y="876035"/>
                </a:lnTo>
                <a:lnTo>
                  <a:pt x="1341437" y="875241"/>
                </a:lnTo>
                <a:lnTo>
                  <a:pt x="1345935" y="874448"/>
                </a:lnTo>
                <a:lnTo>
                  <a:pt x="1349905" y="872860"/>
                </a:lnTo>
                <a:lnTo>
                  <a:pt x="1354137" y="871008"/>
                </a:lnTo>
                <a:lnTo>
                  <a:pt x="1358371" y="868362"/>
                </a:lnTo>
                <a:lnTo>
                  <a:pt x="1361281" y="866775"/>
                </a:lnTo>
                <a:lnTo>
                  <a:pt x="1364191" y="865452"/>
                </a:lnTo>
                <a:lnTo>
                  <a:pt x="1367102" y="864923"/>
                </a:lnTo>
                <a:lnTo>
                  <a:pt x="1368160" y="864923"/>
                </a:lnTo>
                <a:lnTo>
                  <a:pt x="1368954" y="865187"/>
                </a:lnTo>
                <a:lnTo>
                  <a:pt x="1377156" y="871008"/>
                </a:lnTo>
                <a:lnTo>
                  <a:pt x="1385094" y="875770"/>
                </a:lnTo>
                <a:lnTo>
                  <a:pt x="1392766" y="879739"/>
                </a:lnTo>
                <a:lnTo>
                  <a:pt x="1399910" y="882650"/>
                </a:lnTo>
                <a:lnTo>
                  <a:pt x="1406789" y="884766"/>
                </a:lnTo>
                <a:lnTo>
                  <a:pt x="1413139" y="886354"/>
                </a:lnTo>
                <a:lnTo>
                  <a:pt x="1419225" y="887412"/>
                </a:lnTo>
                <a:lnTo>
                  <a:pt x="1425046" y="887412"/>
                </a:lnTo>
                <a:lnTo>
                  <a:pt x="1430867" y="886618"/>
                </a:lnTo>
                <a:lnTo>
                  <a:pt x="1436159" y="885825"/>
                </a:lnTo>
                <a:lnTo>
                  <a:pt x="1441451" y="884237"/>
                </a:lnTo>
                <a:lnTo>
                  <a:pt x="1446212" y="882121"/>
                </a:lnTo>
                <a:lnTo>
                  <a:pt x="1450975" y="879210"/>
                </a:lnTo>
                <a:lnTo>
                  <a:pt x="1455473" y="876564"/>
                </a:lnTo>
                <a:lnTo>
                  <a:pt x="1459706" y="873125"/>
                </a:lnTo>
                <a:lnTo>
                  <a:pt x="1463940" y="869420"/>
                </a:lnTo>
                <a:lnTo>
                  <a:pt x="1468173" y="865452"/>
                </a:lnTo>
                <a:lnTo>
                  <a:pt x="1472141" y="861218"/>
                </a:lnTo>
                <a:lnTo>
                  <a:pt x="1475846" y="856721"/>
                </a:lnTo>
                <a:lnTo>
                  <a:pt x="1479550" y="851958"/>
                </a:lnTo>
                <a:lnTo>
                  <a:pt x="1487223" y="842168"/>
                </a:lnTo>
                <a:lnTo>
                  <a:pt x="1494102" y="832379"/>
                </a:lnTo>
                <a:lnTo>
                  <a:pt x="1501510" y="822589"/>
                </a:lnTo>
                <a:lnTo>
                  <a:pt x="1509183" y="813329"/>
                </a:lnTo>
                <a:lnTo>
                  <a:pt x="1513152" y="809096"/>
                </a:lnTo>
                <a:lnTo>
                  <a:pt x="1517121" y="804598"/>
                </a:lnTo>
                <a:lnTo>
                  <a:pt x="1521354" y="800629"/>
                </a:lnTo>
                <a:lnTo>
                  <a:pt x="1525587" y="797189"/>
                </a:lnTo>
                <a:lnTo>
                  <a:pt x="1529821" y="793750"/>
                </a:lnTo>
                <a:lnTo>
                  <a:pt x="1533260" y="790310"/>
                </a:lnTo>
                <a:lnTo>
                  <a:pt x="1535906" y="786870"/>
                </a:lnTo>
                <a:lnTo>
                  <a:pt x="1538023" y="783166"/>
                </a:lnTo>
                <a:lnTo>
                  <a:pt x="1539875" y="779198"/>
                </a:lnTo>
                <a:lnTo>
                  <a:pt x="1541198" y="775229"/>
                </a:lnTo>
                <a:lnTo>
                  <a:pt x="1542256" y="771260"/>
                </a:lnTo>
                <a:lnTo>
                  <a:pt x="1543050" y="767027"/>
                </a:lnTo>
                <a:lnTo>
                  <a:pt x="1543579" y="762793"/>
                </a:lnTo>
                <a:lnTo>
                  <a:pt x="1544637" y="754327"/>
                </a:lnTo>
                <a:lnTo>
                  <a:pt x="1545697" y="746125"/>
                </a:lnTo>
                <a:lnTo>
                  <a:pt x="1546489" y="741627"/>
                </a:lnTo>
                <a:lnTo>
                  <a:pt x="1547549" y="737658"/>
                </a:lnTo>
                <a:lnTo>
                  <a:pt x="1548871" y="733689"/>
                </a:lnTo>
                <a:lnTo>
                  <a:pt x="1550723" y="729721"/>
                </a:lnTo>
                <a:lnTo>
                  <a:pt x="1550723" y="729456"/>
                </a:lnTo>
                <a:lnTo>
                  <a:pt x="1549401" y="724164"/>
                </a:lnTo>
                <a:lnTo>
                  <a:pt x="1548871" y="719666"/>
                </a:lnTo>
                <a:lnTo>
                  <a:pt x="1548871" y="715698"/>
                </a:lnTo>
                <a:lnTo>
                  <a:pt x="1549401" y="712258"/>
                </a:lnTo>
                <a:lnTo>
                  <a:pt x="1550458" y="709348"/>
                </a:lnTo>
                <a:lnTo>
                  <a:pt x="1552046" y="706966"/>
                </a:lnTo>
                <a:lnTo>
                  <a:pt x="1553898" y="704850"/>
                </a:lnTo>
                <a:lnTo>
                  <a:pt x="1556279" y="703262"/>
                </a:lnTo>
                <a:lnTo>
                  <a:pt x="1558925" y="701675"/>
                </a:lnTo>
                <a:lnTo>
                  <a:pt x="1561835" y="700881"/>
                </a:lnTo>
                <a:lnTo>
                  <a:pt x="1564746" y="700087"/>
                </a:lnTo>
                <a:lnTo>
                  <a:pt x="1568186" y="699293"/>
                </a:lnTo>
                <a:lnTo>
                  <a:pt x="1575330" y="698764"/>
                </a:lnTo>
                <a:lnTo>
                  <a:pt x="1582737" y="698235"/>
                </a:lnTo>
                <a:lnTo>
                  <a:pt x="1584854" y="695060"/>
                </a:lnTo>
                <a:lnTo>
                  <a:pt x="1586441" y="691885"/>
                </a:lnTo>
                <a:lnTo>
                  <a:pt x="1589616" y="685271"/>
                </a:lnTo>
                <a:lnTo>
                  <a:pt x="1592527" y="678391"/>
                </a:lnTo>
                <a:lnTo>
                  <a:pt x="1595174" y="670983"/>
                </a:lnTo>
                <a:lnTo>
                  <a:pt x="1600464" y="656696"/>
                </a:lnTo>
                <a:lnTo>
                  <a:pt x="1603639" y="649552"/>
                </a:lnTo>
                <a:lnTo>
                  <a:pt x="1606550" y="643202"/>
                </a:lnTo>
                <a:lnTo>
                  <a:pt x="1608402" y="640027"/>
                </a:lnTo>
                <a:lnTo>
                  <a:pt x="1610519" y="637116"/>
                </a:lnTo>
                <a:lnTo>
                  <a:pt x="1612900" y="634206"/>
                </a:lnTo>
                <a:lnTo>
                  <a:pt x="1615016" y="631825"/>
                </a:lnTo>
                <a:lnTo>
                  <a:pt x="1617662" y="629443"/>
                </a:lnTo>
                <a:lnTo>
                  <a:pt x="1620573" y="627062"/>
                </a:lnTo>
                <a:lnTo>
                  <a:pt x="1623483" y="624946"/>
                </a:lnTo>
                <a:lnTo>
                  <a:pt x="1626923" y="623358"/>
                </a:lnTo>
                <a:lnTo>
                  <a:pt x="1630627" y="622300"/>
                </a:lnTo>
                <a:lnTo>
                  <a:pt x="1634596" y="620977"/>
                </a:lnTo>
                <a:lnTo>
                  <a:pt x="1638829" y="620448"/>
                </a:lnTo>
                <a:lnTo>
                  <a:pt x="1643592" y="619918"/>
                </a:lnTo>
                <a:lnTo>
                  <a:pt x="1648354" y="619918"/>
                </a:lnTo>
                <a:lnTo>
                  <a:pt x="1653910" y="620183"/>
                </a:lnTo>
                <a:lnTo>
                  <a:pt x="1659466" y="620977"/>
                </a:lnTo>
                <a:lnTo>
                  <a:pt x="1665816" y="622035"/>
                </a:lnTo>
                <a:lnTo>
                  <a:pt x="1667669" y="622300"/>
                </a:lnTo>
                <a:lnTo>
                  <a:pt x="1669521" y="622564"/>
                </a:lnTo>
                <a:lnTo>
                  <a:pt x="1673225" y="622300"/>
                </a:lnTo>
                <a:lnTo>
                  <a:pt x="1676929" y="620977"/>
                </a:lnTo>
                <a:lnTo>
                  <a:pt x="1680369" y="619389"/>
                </a:lnTo>
                <a:lnTo>
                  <a:pt x="1683808" y="617273"/>
                </a:lnTo>
                <a:lnTo>
                  <a:pt x="1686720" y="614627"/>
                </a:lnTo>
                <a:lnTo>
                  <a:pt x="1689894" y="611452"/>
                </a:lnTo>
                <a:lnTo>
                  <a:pt x="1692539" y="607748"/>
                </a:lnTo>
                <a:lnTo>
                  <a:pt x="1695185" y="603779"/>
                </a:lnTo>
                <a:lnTo>
                  <a:pt x="1697302" y="599546"/>
                </a:lnTo>
                <a:lnTo>
                  <a:pt x="1699419" y="595048"/>
                </a:lnTo>
                <a:lnTo>
                  <a:pt x="1700741" y="590020"/>
                </a:lnTo>
                <a:lnTo>
                  <a:pt x="1701800" y="584993"/>
                </a:lnTo>
                <a:lnTo>
                  <a:pt x="1702329" y="579966"/>
                </a:lnTo>
                <a:lnTo>
                  <a:pt x="1702858" y="574675"/>
                </a:lnTo>
                <a:lnTo>
                  <a:pt x="1702329" y="569119"/>
                </a:lnTo>
                <a:lnTo>
                  <a:pt x="1702329" y="565944"/>
                </a:lnTo>
                <a:lnTo>
                  <a:pt x="1702064" y="562768"/>
                </a:lnTo>
                <a:lnTo>
                  <a:pt x="1701271" y="559329"/>
                </a:lnTo>
                <a:lnTo>
                  <a:pt x="1700213" y="555889"/>
                </a:lnTo>
                <a:lnTo>
                  <a:pt x="1698361" y="549275"/>
                </a:lnTo>
                <a:lnTo>
                  <a:pt x="1697831" y="545835"/>
                </a:lnTo>
                <a:lnTo>
                  <a:pt x="1697566" y="542925"/>
                </a:lnTo>
                <a:lnTo>
                  <a:pt x="1698096" y="540279"/>
                </a:lnTo>
                <a:lnTo>
                  <a:pt x="1698361" y="538956"/>
                </a:lnTo>
                <a:lnTo>
                  <a:pt x="1699154" y="538162"/>
                </a:lnTo>
                <a:lnTo>
                  <a:pt x="1699948" y="536839"/>
                </a:lnTo>
                <a:lnTo>
                  <a:pt x="1701006" y="536046"/>
                </a:lnTo>
                <a:lnTo>
                  <a:pt x="1702329" y="535252"/>
                </a:lnTo>
                <a:lnTo>
                  <a:pt x="1703916" y="534723"/>
                </a:lnTo>
                <a:lnTo>
                  <a:pt x="1705769" y="534194"/>
                </a:lnTo>
                <a:lnTo>
                  <a:pt x="1707885" y="533929"/>
                </a:lnTo>
                <a:lnTo>
                  <a:pt x="1713177" y="533400"/>
                </a:lnTo>
                <a:lnTo>
                  <a:pt x="1720056" y="534194"/>
                </a:lnTo>
                <a:lnTo>
                  <a:pt x="1728258" y="535252"/>
                </a:lnTo>
                <a:lnTo>
                  <a:pt x="1732227" y="536046"/>
                </a:lnTo>
                <a:lnTo>
                  <a:pt x="1735666" y="536310"/>
                </a:lnTo>
                <a:lnTo>
                  <a:pt x="1739106" y="536310"/>
                </a:lnTo>
                <a:lnTo>
                  <a:pt x="1741752" y="536046"/>
                </a:lnTo>
                <a:lnTo>
                  <a:pt x="1744134" y="535516"/>
                </a:lnTo>
                <a:lnTo>
                  <a:pt x="1746250" y="534987"/>
                </a:lnTo>
                <a:lnTo>
                  <a:pt x="1748102" y="534194"/>
                </a:lnTo>
                <a:lnTo>
                  <a:pt x="1749689" y="533135"/>
                </a:lnTo>
                <a:lnTo>
                  <a:pt x="1751012" y="532077"/>
                </a:lnTo>
                <a:lnTo>
                  <a:pt x="1752335" y="530489"/>
                </a:lnTo>
                <a:lnTo>
                  <a:pt x="1753130" y="528902"/>
                </a:lnTo>
                <a:lnTo>
                  <a:pt x="1753658" y="527314"/>
                </a:lnTo>
                <a:lnTo>
                  <a:pt x="1753923" y="525462"/>
                </a:lnTo>
                <a:lnTo>
                  <a:pt x="1754452" y="523346"/>
                </a:lnTo>
                <a:lnTo>
                  <a:pt x="1754452" y="519377"/>
                </a:lnTo>
                <a:lnTo>
                  <a:pt x="1753923" y="514879"/>
                </a:lnTo>
                <a:lnTo>
                  <a:pt x="1753130" y="509852"/>
                </a:lnTo>
                <a:lnTo>
                  <a:pt x="1750748" y="500062"/>
                </a:lnTo>
                <a:lnTo>
                  <a:pt x="1748102" y="490273"/>
                </a:lnTo>
                <a:lnTo>
                  <a:pt x="1747308" y="485510"/>
                </a:lnTo>
                <a:lnTo>
                  <a:pt x="1746779" y="481541"/>
                </a:lnTo>
                <a:lnTo>
                  <a:pt x="1748896" y="475985"/>
                </a:lnTo>
                <a:lnTo>
                  <a:pt x="1751278" y="471752"/>
                </a:lnTo>
                <a:lnTo>
                  <a:pt x="1752335" y="470164"/>
                </a:lnTo>
                <a:lnTo>
                  <a:pt x="1753394" y="469371"/>
                </a:lnTo>
                <a:lnTo>
                  <a:pt x="1754452" y="468312"/>
                </a:lnTo>
                <a:lnTo>
                  <a:pt x="1755510" y="467783"/>
                </a:lnTo>
                <a:lnTo>
                  <a:pt x="1756569" y="467518"/>
                </a:lnTo>
                <a:lnTo>
                  <a:pt x="1757627" y="467254"/>
                </a:lnTo>
                <a:lnTo>
                  <a:pt x="1758685" y="467254"/>
                </a:lnTo>
                <a:lnTo>
                  <a:pt x="1760008" y="467518"/>
                </a:lnTo>
                <a:lnTo>
                  <a:pt x="1761860" y="468577"/>
                </a:lnTo>
                <a:lnTo>
                  <a:pt x="1763978" y="470164"/>
                </a:lnTo>
                <a:lnTo>
                  <a:pt x="1765829" y="472281"/>
                </a:lnTo>
                <a:lnTo>
                  <a:pt x="1767946" y="474398"/>
                </a:lnTo>
                <a:lnTo>
                  <a:pt x="1771915" y="478896"/>
                </a:lnTo>
                <a:lnTo>
                  <a:pt x="1774031" y="480748"/>
                </a:lnTo>
                <a:lnTo>
                  <a:pt x="1775883" y="481806"/>
                </a:lnTo>
                <a:lnTo>
                  <a:pt x="1778000" y="482864"/>
                </a:lnTo>
                <a:lnTo>
                  <a:pt x="1779059" y="482864"/>
                </a:lnTo>
                <a:lnTo>
                  <a:pt x="1780116" y="482864"/>
                </a:lnTo>
                <a:lnTo>
                  <a:pt x="1799431" y="485246"/>
                </a:lnTo>
                <a:lnTo>
                  <a:pt x="1819275" y="488156"/>
                </a:lnTo>
                <a:lnTo>
                  <a:pt x="1838589" y="490802"/>
                </a:lnTo>
                <a:lnTo>
                  <a:pt x="1848380" y="492654"/>
                </a:lnTo>
                <a:lnTo>
                  <a:pt x="1857904" y="494506"/>
                </a:lnTo>
                <a:lnTo>
                  <a:pt x="1860550" y="495035"/>
                </a:lnTo>
                <a:lnTo>
                  <a:pt x="1863196" y="496094"/>
                </a:lnTo>
                <a:lnTo>
                  <a:pt x="1865577" y="497152"/>
                </a:lnTo>
                <a:lnTo>
                  <a:pt x="1867694" y="498475"/>
                </a:lnTo>
                <a:lnTo>
                  <a:pt x="1869810" y="500062"/>
                </a:lnTo>
                <a:lnTo>
                  <a:pt x="1871662" y="501914"/>
                </a:lnTo>
                <a:lnTo>
                  <a:pt x="1873250" y="503766"/>
                </a:lnTo>
                <a:lnTo>
                  <a:pt x="1874837" y="505618"/>
                </a:lnTo>
                <a:lnTo>
                  <a:pt x="1875896" y="507735"/>
                </a:lnTo>
                <a:lnTo>
                  <a:pt x="1876954" y="509852"/>
                </a:lnTo>
                <a:lnTo>
                  <a:pt x="1877483" y="512233"/>
                </a:lnTo>
                <a:lnTo>
                  <a:pt x="1877748" y="514879"/>
                </a:lnTo>
                <a:lnTo>
                  <a:pt x="1877748" y="517260"/>
                </a:lnTo>
                <a:lnTo>
                  <a:pt x="1877483" y="519641"/>
                </a:lnTo>
                <a:lnTo>
                  <a:pt x="1876689" y="522023"/>
                </a:lnTo>
                <a:lnTo>
                  <a:pt x="1875366" y="524933"/>
                </a:lnTo>
                <a:lnTo>
                  <a:pt x="1873514" y="527579"/>
                </a:lnTo>
                <a:lnTo>
                  <a:pt x="1871662" y="530225"/>
                </a:lnTo>
                <a:lnTo>
                  <a:pt x="1869546" y="532077"/>
                </a:lnTo>
                <a:lnTo>
                  <a:pt x="1867429" y="533135"/>
                </a:lnTo>
                <a:lnTo>
                  <a:pt x="1865313" y="534194"/>
                </a:lnTo>
                <a:lnTo>
                  <a:pt x="1863196" y="534458"/>
                </a:lnTo>
                <a:lnTo>
                  <a:pt x="1860814" y="534194"/>
                </a:lnTo>
                <a:lnTo>
                  <a:pt x="1858698" y="533929"/>
                </a:lnTo>
                <a:lnTo>
                  <a:pt x="1856581" y="532871"/>
                </a:lnTo>
                <a:lnTo>
                  <a:pt x="1854729" y="531548"/>
                </a:lnTo>
                <a:lnTo>
                  <a:pt x="1852612" y="530225"/>
                </a:lnTo>
                <a:lnTo>
                  <a:pt x="1850760" y="528637"/>
                </a:lnTo>
                <a:lnTo>
                  <a:pt x="1848908" y="526785"/>
                </a:lnTo>
                <a:lnTo>
                  <a:pt x="1847321" y="524933"/>
                </a:lnTo>
                <a:lnTo>
                  <a:pt x="1844410" y="520700"/>
                </a:lnTo>
                <a:lnTo>
                  <a:pt x="1840971" y="515408"/>
                </a:lnTo>
                <a:lnTo>
                  <a:pt x="1837796" y="511175"/>
                </a:lnTo>
                <a:lnTo>
                  <a:pt x="1835150" y="507735"/>
                </a:lnTo>
                <a:lnTo>
                  <a:pt x="1832769" y="505618"/>
                </a:lnTo>
                <a:lnTo>
                  <a:pt x="1830652" y="503766"/>
                </a:lnTo>
                <a:lnTo>
                  <a:pt x="1828271" y="502973"/>
                </a:lnTo>
                <a:lnTo>
                  <a:pt x="1826419" y="502708"/>
                </a:lnTo>
                <a:lnTo>
                  <a:pt x="1825096" y="503502"/>
                </a:lnTo>
                <a:lnTo>
                  <a:pt x="1823508" y="504560"/>
                </a:lnTo>
                <a:lnTo>
                  <a:pt x="1822185" y="506412"/>
                </a:lnTo>
                <a:lnTo>
                  <a:pt x="1821127" y="508793"/>
                </a:lnTo>
                <a:lnTo>
                  <a:pt x="1820069" y="511704"/>
                </a:lnTo>
                <a:lnTo>
                  <a:pt x="1819275" y="515143"/>
                </a:lnTo>
                <a:lnTo>
                  <a:pt x="1818481" y="519112"/>
                </a:lnTo>
                <a:lnTo>
                  <a:pt x="1816895" y="527314"/>
                </a:lnTo>
                <a:lnTo>
                  <a:pt x="1819275" y="529166"/>
                </a:lnTo>
                <a:lnTo>
                  <a:pt x="1821392" y="531019"/>
                </a:lnTo>
                <a:lnTo>
                  <a:pt x="1823508" y="532341"/>
                </a:lnTo>
                <a:lnTo>
                  <a:pt x="1825889" y="533929"/>
                </a:lnTo>
                <a:lnTo>
                  <a:pt x="1824566" y="537104"/>
                </a:lnTo>
                <a:lnTo>
                  <a:pt x="1824302" y="538162"/>
                </a:lnTo>
                <a:lnTo>
                  <a:pt x="1823773" y="540279"/>
                </a:lnTo>
                <a:lnTo>
                  <a:pt x="1824037" y="540543"/>
                </a:lnTo>
                <a:lnTo>
                  <a:pt x="1824302" y="538162"/>
                </a:lnTo>
                <a:lnTo>
                  <a:pt x="1825096" y="536839"/>
                </a:lnTo>
                <a:lnTo>
                  <a:pt x="1825889" y="533929"/>
                </a:lnTo>
                <a:lnTo>
                  <a:pt x="1835150" y="537898"/>
                </a:lnTo>
                <a:lnTo>
                  <a:pt x="1844676" y="541602"/>
                </a:lnTo>
                <a:lnTo>
                  <a:pt x="1853672" y="545571"/>
                </a:lnTo>
                <a:lnTo>
                  <a:pt x="1857904" y="547952"/>
                </a:lnTo>
                <a:lnTo>
                  <a:pt x="1861873" y="550333"/>
                </a:lnTo>
                <a:lnTo>
                  <a:pt x="1865841" y="553243"/>
                </a:lnTo>
                <a:lnTo>
                  <a:pt x="1869546" y="556154"/>
                </a:lnTo>
                <a:lnTo>
                  <a:pt x="1872985" y="559858"/>
                </a:lnTo>
                <a:lnTo>
                  <a:pt x="1875896" y="563827"/>
                </a:lnTo>
                <a:lnTo>
                  <a:pt x="1878806" y="568589"/>
                </a:lnTo>
                <a:lnTo>
                  <a:pt x="1880923" y="573352"/>
                </a:lnTo>
                <a:lnTo>
                  <a:pt x="1883039" y="578908"/>
                </a:lnTo>
                <a:lnTo>
                  <a:pt x="1884362" y="585523"/>
                </a:lnTo>
                <a:lnTo>
                  <a:pt x="1884891" y="587639"/>
                </a:lnTo>
                <a:lnTo>
                  <a:pt x="1885421" y="589491"/>
                </a:lnTo>
                <a:lnTo>
                  <a:pt x="1886479" y="590814"/>
                </a:lnTo>
                <a:lnTo>
                  <a:pt x="1887273" y="592137"/>
                </a:lnTo>
                <a:lnTo>
                  <a:pt x="1888331" y="593460"/>
                </a:lnTo>
                <a:lnTo>
                  <a:pt x="1889389" y="594254"/>
                </a:lnTo>
                <a:lnTo>
                  <a:pt x="1890977" y="595048"/>
                </a:lnTo>
                <a:lnTo>
                  <a:pt x="1892301" y="595841"/>
                </a:lnTo>
                <a:lnTo>
                  <a:pt x="1895739" y="596371"/>
                </a:lnTo>
                <a:lnTo>
                  <a:pt x="1898914" y="597164"/>
                </a:lnTo>
                <a:lnTo>
                  <a:pt x="1902619" y="597164"/>
                </a:lnTo>
                <a:lnTo>
                  <a:pt x="1906587" y="597164"/>
                </a:lnTo>
                <a:lnTo>
                  <a:pt x="1914790" y="597429"/>
                </a:lnTo>
                <a:lnTo>
                  <a:pt x="1918758" y="597693"/>
                </a:lnTo>
                <a:lnTo>
                  <a:pt x="1922462" y="598223"/>
                </a:lnTo>
                <a:lnTo>
                  <a:pt x="1926166" y="599546"/>
                </a:lnTo>
                <a:lnTo>
                  <a:pt x="1927489" y="600339"/>
                </a:lnTo>
                <a:lnTo>
                  <a:pt x="1929078" y="601398"/>
                </a:lnTo>
                <a:lnTo>
                  <a:pt x="1930664" y="602721"/>
                </a:lnTo>
                <a:lnTo>
                  <a:pt x="1931987" y="604043"/>
                </a:lnTo>
                <a:lnTo>
                  <a:pt x="1933046" y="605631"/>
                </a:lnTo>
                <a:lnTo>
                  <a:pt x="1934370" y="607483"/>
                </a:lnTo>
                <a:lnTo>
                  <a:pt x="1936485" y="602721"/>
                </a:lnTo>
                <a:lnTo>
                  <a:pt x="1938867" y="598223"/>
                </a:lnTo>
                <a:lnTo>
                  <a:pt x="1941777" y="594518"/>
                </a:lnTo>
                <a:lnTo>
                  <a:pt x="1944687" y="591343"/>
                </a:lnTo>
                <a:lnTo>
                  <a:pt x="1948127" y="588168"/>
                </a:lnTo>
                <a:lnTo>
                  <a:pt x="1951567" y="585787"/>
                </a:lnTo>
                <a:lnTo>
                  <a:pt x="1955535" y="583671"/>
                </a:lnTo>
                <a:lnTo>
                  <a:pt x="1959504" y="581289"/>
                </a:lnTo>
                <a:lnTo>
                  <a:pt x="1963473" y="579966"/>
                </a:lnTo>
                <a:lnTo>
                  <a:pt x="1967707" y="578379"/>
                </a:lnTo>
                <a:lnTo>
                  <a:pt x="1976437" y="575998"/>
                </a:lnTo>
                <a:lnTo>
                  <a:pt x="1985433" y="573616"/>
                </a:lnTo>
                <a:lnTo>
                  <a:pt x="1994164" y="571500"/>
                </a:lnTo>
                <a:lnTo>
                  <a:pt x="1999721" y="569119"/>
                </a:lnTo>
                <a:lnTo>
                  <a:pt x="2004748" y="565944"/>
                </a:lnTo>
                <a:lnTo>
                  <a:pt x="2008981" y="563033"/>
                </a:lnTo>
                <a:lnTo>
                  <a:pt x="2012950" y="559593"/>
                </a:lnTo>
                <a:lnTo>
                  <a:pt x="2016389" y="555889"/>
                </a:lnTo>
                <a:lnTo>
                  <a:pt x="2019300" y="551920"/>
                </a:lnTo>
                <a:lnTo>
                  <a:pt x="2022210" y="547687"/>
                </a:lnTo>
                <a:lnTo>
                  <a:pt x="2024591" y="543189"/>
                </a:lnTo>
                <a:lnTo>
                  <a:pt x="2026444" y="538691"/>
                </a:lnTo>
                <a:lnTo>
                  <a:pt x="2028296" y="533929"/>
                </a:lnTo>
                <a:lnTo>
                  <a:pt x="2029620" y="528902"/>
                </a:lnTo>
                <a:lnTo>
                  <a:pt x="2030677" y="523875"/>
                </a:lnTo>
                <a:lnTo>
                  <a:pt x="2033058" y="513556"/>
                </a:lnTo>
                <a:lnTo>
                  <a:pt x="2034381" y="502708"/>
                </a:lnTo>
                <a:lnTo>
                  <a:pt x="2033324" y="498739"/>
                </a:lnTo>
                <a:lnTo>
                  <a:pt x="2032265" y="494771"/>
                </a:lnTo>
                <a:lnTo>
                  <a:pt x="2032000" y="491066"/>
                </a:lnTo>
                <a:lnTo>
                  <a:pt x="2032000" y="487098"/>
                </a:lnTo>
                <a:lnTo>
                  <a:pt x="2032265" y="483658"/>
                </a:lnTo>
                <a:lnTo>
                  <a:pt x="2032529" y="479954"/>
                </a:lnTo>
                <a:lnTo>
                  <a:pt x="2033587" y="476779"/>
                </a:lnTo>
                <a:lnTo>
                  <a:pt x="2034646" y="473339"/>
                </a:lnTo>
                <a:lnTo>
                  <a:pt x="2035969" y="469900"/>
                </a:lnTo>
                <a:lnTo>
                  <a:pt x="2037821" y="466460"/>
                </a:lnTo>
                <a:lnTo>
                  <a:pt x="2041525" y="460110"/>
                </a:lnTo>
                <a:lnTo>
                  <a:pt x="2045758" y="454025"/>
                </a:lnTo>
                <a:lnTo>
                  <a:pt x="2050521" y="447675"/>
                </a:lnTo>
                <a:lnTo>
                  <a:pt x="2053431" y="446616"/>
                </a:lnTo>
                <a:lnTo>
                  <a:pt x="2056077" y="445294"/>
                </a:lnTo>
                <a:lnTo>
                  <a:pt x="2058194" y="443706"/>
                </a:lnTo>
                <a:lnTo>
                  <a:pt x="2060046" y="442383"/>
                </a:lnTo>
                <a:lnTo>
                  <a:pt x="2061369" y="440796"/>
                </a:lnTo>
                <a:lnTo>
                  <a:pt x="2062691" y="438944"/>
                </a:lnTo>
                <a:lnTo>
                  <a:pt x="2063750" y="437356"/>
                </a:lnTo>
                <a:lnTo>
                  <a:pt x="2064279" y="435504"/>
                </a:lnTo>
                <a:lnTo>
                  <a:pt x="2064544" y="433652"/>
                </a:lnTo>
                <a:lnTo>
                  <a:pt x="2064808" y="431535"/>
                </a:lnTo>
                <a:lnTo>
                  <a:pt x="2064808" y="427831"/>
                </a:lnTo>
                <a:lnTo>
                  <a:pt x="2064014" y="423598"/>
                </a:lnTo>
                <a:lnTo>
                  <a:pt x="2062957" y="419629"/>
                </a:lnTo>
                <a:lnTo>
                  <a:pt x="2060575" y="410898"/>
                </a:lnTo>
                <a:lnTo>
                  <a:pt x="2059781" y="406664"/>
                </a:lnTo>
                <a:lnTo>
                  <a:pt x="2058987" y="402696"/>
                </a:lnTo>
                <a:lnTo>
                  <a:pt x="2058987" y="398727"/>
                </a:lnTo>
                <a:lnTo>
                  <a:pt x="2059253" y="396875"/>
                </a:lnTo>
                <a:lnTo>
                  <a:pt x="2059781" y="395023"/>
                </a:lnTo>
                <a:lnTo>
                  <a:pt x="2060575" y="393171"/>
                </a:lnTo>
                <a:lnTo>
                  <a:pt x="2061369" y="391583"/>
                </a:lnTo>
                <a:lnTo>
                  <a:pt x="2062691" y="389731"/>
                </a:lnTo>
                <a:lnTo>
                  <a:pt x="2064544" y="388143"/>
                </a:lnTo>
                <a:lnTo>
                  <a:pt x="2060839" y="383646"/>
                </a:lnTo>
                <a:lnTo>
                  <a:pt x="2058194" y="379677"/>
                </a:lnTo>
                <a:lnTo>
                  <a:pt x="2056077" y="375708"/>
                </a:lnTo>
                <a:lnTo>
                  <a:pt x="2054225" y="372004"/>
                </a:lnTo>
                <a:lnTo>
                  <a:pt x="2052902" y="368829"/>
                </a:lnTo>
                <a:lnTo>
                  <a:pt x="2052373" y="365919"/>
                </a:lnTo>
                <a:lnTo>
                  <a:pt x="2051844" y="363008"/>
                </a:lnTo>
                <a:lnTo>
                  <a:pt x="2052373" y="360627"/>
                </a:lnTo>
                <a:lnTo>
                  <a:pt x="2052902" y="358510"/>
                </a:lnTo>
                <a:lnTo>
                  <a:pt x="2054225" y="356658"/>
                </a:lnTo>
                <a:lnTo>
                  <a:pt x="2055283" y="354806"/>
                </a:lnTo>
                <a:lnTo>
                  <a:pt x="2056871" y="352954"/>
                </a:lnTo>
                <a:lnTo>
                  <a:pt x="2058723" y="351366"/>
                </a:lnTo>
                <a:lnTo>
                  <a:pt x="2060839" y="350043"/>
                </a:lnTo>
                <a:lnTo>
                  <a:pt x="2065866" y="347662"/>
                </a:lnTo>
                <a:lnTo>
                  <a:pt x="2070894" y="345546"/>
                </a:lnTo>
                <a:lnTo>
                  <a:pt x="2076979" y="343429"/>
                </a:lnTo>
                <a:lnTo>
                  <a:pt x="2082271" y="341312"/>
                </a:lnTo>
                <a:lnTo>
                  <a:pt x="2087562" y="339196"/>
                </a:lnTo>
                <a:lnTo>
                  <a:pt x="2092325" y="336550"/>
                </a:lnTo>
                <a:lnTo>
                  <a:pt x="2094441" y="334962"/>
                </a:lnTo>
                <a:lnTo>
                  <a:pt x="2096294" y="333639"/>
                </a:lnTo>
                <a:lnTo>
                  <a:pt x="2097617" y="332052"/>
                </a:lnTo>
                <a:lnTo>
                  <a:pt x="2098939" y="330200"/>
                </a:lnTo>
                <a:lnTo>
                  <a:pt x="2099998" y="328083"/>
                </a:lnTo>
                <a:lnTo>
                  <a:pt x="2100262" y="325437"/>
                </a:lnTo>
                <a:lnTo>
                  <a:pt x="2105289" y="325437"/>
                </a:lnTo>
                <a:lnTo>
                  <a:pt x="2110846" y="324908"/>
                </a:lnTo>
                <a:lnTo>
                  <a:pt x="2122223" y="323850"/>
                </a:lnTo>
                <a:lnTo>
                  <a:pt x="2127515" y="323850"/>
                </a:lnTo>
                <a:lnTo>
                  <a:pt x="2132012" y="324114"/>
                </a:lnTo>
                <a:lnTo>
                  <a:pt x="2134394" y="324379"/>
                </a:lnTo>
                <a:lnTo>
                  <a:pt x="2136246" y="324908"/>
                </a:lnTo>
                <a:lnTo>
                  <a:pt x="2137569" y="325966"/>
                </a:lnTo>
                <a:lnTo>
                  <a:pt x="2138892" y="326760"/>
                </a:lnTo>
                <a:lnTo>
                  <a:pt x="2140214" y="328348"/>
                </a:lnTo>
                <a:lnTo>
                  <a:pt x="2140744" y="329935"/>
                </a:lnTo>
                <a:lnTo>
                  <a:pt x="2141008" y="331523"/>
                </a:lnTo>
                <a:lnTo>
                  <a:pt x="2140744" y="332846"/>
                </a:lnTo>
                <a:lnTo>
                  <a:pt x="2140214" y="334433"/>
                </a:lnTo>
                <a:lnTo>
                  <a:pt x="2139156" y="336021"/>
                </a:lnTo>
                <a:lnTo>
                  <a:pt x="2136511" y="339460"/>
                </a:lnTo>
                <a:lnTo>
                  <a:pt x="2133071" y="342371"/>
                </a:lnTo>
                <a:lnTo>
                  <a:pt x="2129367" y="345546"/>
                </a:lnTo>
                <a:lnTo>
                  <a:pt x="2125663" y="348721"/>
                </a:lnTo>
                <a:lnTo>
                  <a:pt x="2122487" y="351366"/>
                </a:lnTo>
                <a:lnTo>
                  <a:pt x="2118519" y="355335"/>
                </a:lnTo>
                <a:lnTo>
                  <a:pt x="2114550" y="359039"/>
                </a:lnTo>
                <a:lnTo>
                  <a:pt x="2133335" y="383910"/>
                </a:lnTo>
                <a:lnTo>
                  <a:pt x="2150004" y="387085"/>
                </a:lnTo>
                <a:lnTo>
                  <a:pt x="2158471" y="388408"/>
                </a:lnTo>
                <a:lnTo>
                  <a:pt x="2167202" y="389466"/>
                </a:lnTo>
                <a:lnTo>
                  <a:pt x="2175404" y="390260"/>
                </a:lnTo>
                <a:lnTo>
                  <a:pt x="2184136" y="391054"/>
                </a:lnTo>
                <a:lnTo>
                  <a:pt x="2192337" y="391054"/>
                </a:lnTo>
                <a:lnTo>
                  <a:pt x="2200804" y="391054"/>
                </a:lnTo>
                <a:lnTo>
                  <a:pt x="2209006" y="390260"/>
                </a:lnTo>
                <a:lnTo>
                  <a:pt x="2217209" y="389202"/>
                </a:lnTo>
                <a:lnTo>
                  <a:pt x="2225146" y="387614"/>
                </a:lnTo>
                <a:lnTo>
                  <a:pt x="2232819" y="385498"/>
                </a:lnTo>
                <a:lnTo>
                  <a:pt x="2240492" y="382587"/>
                </a:lnTo>
                <a:lnTo>
                  <a:pt x="2247901" y="379412"/>
                </a:lnTo>
                <a:lnTo>
                  <a:pt x="2255308" y="375444"/>
                </a:lnTo>
                <a:lnTo>
                  <a:pt x="2258748" y="372798"/>
                </a:lnTo>
                <a:lnTo>
                  <a:pt x="2262187" y="370416"/>
                </a:lnTo>
                <a:lnTo>
                  <a:pt x="2264834" y="368300"/>
                </a:lnTo>
                <a:lnTo>
                  <a:pt x="2267214" y="366183"/>
                </a:lnTo>
                <a:lnTo>
                  <a:pt x="2269860" y="363537"/>
                </a:lnTo>
                <a:lnTo>
                  <a:pt x="2271978" y="361156"/>
                </a:lnTo>
                <a:lnTo>
                  <a:pt x="2273830" y="358775"/>
                </a:lnTo>
                <a:lnTo>
                  <a:pt x="2275152" y="356394"/>
                </a:lnTo>
                <a:lnTo>
                  <a:pt x="2276739" y="353483"/>
                </a:lnTo>
                <a:lnTo>
                  <a:pt x="2278062" y="350837"/>
                </a:lnTo>
                <a:lnTo>
                  <a:pt x="2278856" y="347927"/>
                </a:lnTo>
                <a:lnTo>
                  <a:pt x="2279914" y="345281"/>
                </a:lnTo>
                <a:lnTo>
                  <a:pt x="2280444" y="342371"/>
                </a:lnTo>
                <a:lnTo>
                  <a:pt x="2280974" y="339725"/>
                </a:lnTo>
                <a:lnTo>
                  <a:pt x="2281502" y="333639"/>
                </a:lnTo>
                <a:lnTo>
                  <a:pt x="2281502" y="327819"/>
                </a:lnTo>
                <a:lnTo>
                  <a:pt x="2280444" y="321469"/>
                </a:lnTo>
                <a:lnTo>
                  <a:pt x="2278856" y="315383"/>
                </a:lnTo>
                <a:lnTo>
                  <a:pt x="2277004" y="309298"/>
                </a:lnTo>
                <a:lnTo>
                  <a:pt x="2274623" y="303212"/>
                </a:lnTo>
                <a:lnTo>
                  <a:pt x="2271978" y="297127"/>
                </a:lnTo>
                <a:lnTo>
                  <a:pt x="2268538" y="290777"/>
                </a:lnTo>
                <a:lnTo>
                  <a:pt x="2264834" y="284956"/>
                </a:lnTo>
                <a:lnTo>
                  <a:pt x="2260864" y="279135"/>
                </a:lnTo>
                <a:lnTo>
                  <a:pt x="2259806" y="277548"/>
                </a:lnTo>
                <a:lnTo>
                  <a:pt x="2259542" y="275696"/>
                </a:lnTo>
                <a:lnTo>
                  <a:pt x="2259277" y="273579"/>
                </a:lnTo>
                <a:lnTo>
                  <a:pt x="2259277" y="271462"/>
                </a:lnTo>
                <a:lnTo>
                  <a:pt x="2259542" y="267229"/>
                </a:lnTo>
                <a:lnTo>
                  <a:pt x="2259542" y="262731"/>
                </a:lnTo>
                <a:lnTo>
                  <a:pt x="2259542" y="261408"/>
                </a:lnTo>
                <a:lnTo>
                  <a:pt x="2259012" y="259821"/>
                </a:lnTo>
                <a:lnTo>
                  <a:pt x="2257690" y="256646"/>
                </a:lnTo>
                <a:lnTo>
                  <a:pt x="2255838" y="254000"/>
                </a:lnTo>
                <a:lnTo>
                  <a:pt x="2254779" y="250825"/>
                </a:lnTo>
                <a:lnTo>
                  <a:pt x="2253985" y="249766"/>
                </a:lnTo>
                <a:lnTo>
                  <a:pt x="2253721" y="248179"/>
                </a:lnTo>
                <a:lnTo>
                  <a:pt x="2253456" y="246856"/>
                </a:lnTo>
                <a:lnTo>
                  <a:pt x="2253721" y="245269"/>
                </a:lnTo>
                <a:lnTo>
                  <a:pt x="2254250" y="244210"/>
                </a:lnTo>
                <a:lnTo>
                  <a:pt x="2255573" y="242887"/>
                </a:lnTo>
                <a:lnTo>
                  <a:pt x="2257160" y="241829"/>
                </a:lnTo>
                <a:lnTo>
                  <a:pt x="2259277" y="240506"/>
                </a:lnTo>
                <a:lnTo>
                  <a:pt x="2261394" y="239448"/>
                </a:lnTo>
                <a:lnTo>
                  <a:pt x="2263246" y="239183"/>
                </a:lnTo>
                <a:lnTo>
                  <a:pt x="2265362" y="238919"/>
                </a:lnTo>
                <a:lnTo>
                  <a:pt x="2267214" y="238919"/>
                </a:lnTo>
                <a:lnTo>
                  <a:pt x="2269067" y="239183"/>
                </a:lnTo>
                <a:lnTo>
                  <a:pt x="2270919" y="239448"/>
                </a:lnTo>
                <a:lnTo>
                  <a:pt x="2272506" y="240242"/>
                </a:lnTo>
                <a:lnTo>
                  <a:pt x="2274358" y="241035"/>
                </a:lnTo>
                <a:lnTo>
                  <a:pt x="2277534" y="243152"/>
                </a:lnTo>
                <a:lnTo>
                  <a:pt x="2280444" y="246062"/>
                </a:lnTo>
                <a:lnTo>
                  <a:pt x="2283354" y="248973"/>
                </a:lnTo>
                <a:lnTo>
                  <a:pt x="2286000" y="252148"/>
                </a:lnTo>
                <a:lnTo>
                  <a:pt x="2288646" y="249502"/>
                </a:lnTo>
                <a:lnTo>
                  <a:pt x="2291556" y="246856"/>
                </a:lnTo>
                <a:lnTo>
                  <a:pt x="2294731" y="244739"/>
                </a:lnTo>
                <a:lnTo>
                  <a:pt x="2297642" y="243152"/>
                </a:lnTo>
                <a:lnTo>
                  <a:pt x="2301081" y="241829"/>
                </a:lnTo>
                <a:lnTo>
                  <a:pt x="2304521" y="240506"/>
                </a:lnTo>
                <a:lnTo>
                  <a:pt x="2308225" y="239448"/>
                </a:lnTo>
                <a:lnTo>
                  <a:pt x="2311929" y="238919"/>
                </a:lnTo>
                <a:lnTo>
                  <a:pt x="2319073" y="237596"/>
                </a:lnTo>
                <a:lnTo>
                  <a:pt x="2326481" y="237331"/>
                </a:lnTo>
                <a:lnTo>
                  <a:pt x="2341827" y="236537"/>
                </a:lnTo>
                <a:lnTo>
                  <a:pt x="2349236" y="236008"/>
                </a:lnTo>
                <a:lnTo>
                  <a:pt x="2352940" y="235214"/>
                </a:lnTo>
                <a:lnTo>
                  <a:pt x="2356644" y="234421"/>
                </a:lnTo>
                <a:lnTo>
                  <a:pt x="2360084" y="233362"/>
                </a:lnTo>
                <a:lnTo>
                  <a:pt x="2363523" y="232304"/>
                </a:lnTo>
                <a:lnTo>
                  <a:pt x="2366433" y="230981"/>
                </a:lnTo>
                <a:lnTo>
                  <a:pt x="2369608" y="229129"/>
                </a:lnTo>
                <a:lnTo>
                  <a:pt x="2372254" y="227012"/>
                </a:lnTo>
                <a:lnTo>
                  <a:pt x="2375164" y="224631"/>
                </a:lnTo>
                <a:lnTo>
                  <a:pt x="2377810" y="221721"/>
                </a:lnTo>
                <a:lnTo>
                  <a:pt x="2379928" y="218810"/>
                </a:lnTo>
                <a:lnTo>
                  <a:pt x="2382044" y="215106"/>
                </a:lnTo>
                <a:lnTo>
                  <a:pt x="2383896" y="210608"/>
                </a:lnTo>
                <a:lnTo>
                  <a:pt x="2385748" y="206110"/>
                </a:lnTo>
                <a:lnTo>
                  <a:pt x="2387072" y="200819"/>
                </a:lnTo>
                <a:lnTo>
                  <a:pt x="2391569" y="205052"/>
                </a:lnTo>
                <a:lnTo>
                  <a:pt x="2395009" y="209550"/>
                </a:lnTo>
                <a:lnTo>
                  <a:pt x="2397919" y="214048"/>
                </a:lnTo>
                <a:lnTo>
                  <a:pt x="2400035" y="218810"/>
                </a:lnTo>
                <a:lnTo>
                  <a:pt x="2401623" y="223308"/>
                </a:lnTo>
                <a:lnTo>
                  <a:pt x="2402681" y="227806"/>
                </a:lnTo>
                <a:lnTo>
                  <a:pt x="2403210" y="232569"/>
                </a:lnTo>
                <a:lnTo>
                  <a:pt x="2403739" y="237066"/>
                </a:lnTo>
                <a:lnTo>
                  <a:pt x="2404005" y="246327"/>
                </a:lnTo>
                <a:lnTo>
                  <a:pt x="2404269" y="255587"/>
                </a:lnTo>
                <a:lnTo>
                  <a:pt x="2404533" y="259821"/>
                </a:lnTo>
                <a:lnTo>
                  <a:pt x="2405062" y="264318"/>
                </a:lnTo>
                <a:lnTo>
                  <a:pt x="2406385" y="268552"/>
                </a:lnTo>
                <a:lnTo>
                  <a:pt x="2407709" y="272785"/>
                </a:lnTo>
                <a:lnTo>
                  <a:pt x="2411677" y="275166"/>
                </a:lnTo>
                <a:lnTo>
                  <a:pt x="2415381" y="278341"/>
                </a:lnTo>
                <a:lnTo>
                  <a:pt x="2418027" y="281252"/>
                </a:lnTo>
                <a:lnTo>
                  <a:pt x="2420937" y="284691"/>
                </a:lnTo>
                <a:lnTo>
                  <a:pt x="2423054" y="288396"/>
                </a:lnTo>
                <a:lnTo>
                  <a:pt x="2424906" y="292100"/>
                </a:lnTo>
                <a:lnTo>
                  <a:pt x="2426758" y="296069"/>
                </a:lnTo>
                <a:lnTo>
                  <a:pt x="2428346" y="300037"/>
                </a:lnTo>
                <a:lnTo>
                  <a:pt x="2430993" y="307975"/>
                </a:lnTo>
                <a:lnTo>
                  <a:pt x="2433638" y="315912"/>
                </a:lnTo>
                <a:lnTo>
                  <a:pt x="2435225" y="320146"/>
                </a:lnTo>
                <a:lnTo>
                  <a:pt x="2437077" y="324114"/>
                </a:lnTo>
                <a:lnTo>
                  <a:pt x="2438929" y="327819"/>
                </a:lnTo>
                <a:lnTo>
                  <a:pt x="2441310" y="331523"/>
                </a:lnTo>
                <a:lnTo>
                  <a:pt x="2439987" y="336550"/>
                </a:lnTo>
                <a:lnTo>
                  <a:pt x="2438929" y="341577"/>
                </a:lnTo>
                <a:lnTo>
                  <a:pt x="2438400" y="345810"/>
                </a:lnTo>
                <a:lnTo>
                  <a:pt x="2438135" y="350308"/>
                </a:lnTo>
                <a:lnTo>
                  <a:pt x="2438400" y="354541"/>
                </a:lnTo>
                <a:lnTo>
                  <a:pt x="2438929" y="358510"/>
                </a:lnTo>
                <a:lnTo>
                  <a:pt x="2440252" y="361685"/>
                </a:lnTo>
                <a:lnTo>
                  <a:pt x="2441310" y="365389"/>
                </a:lnTo>
                <a:lnTo>
                  <a:pt x="2442898" y="368564"/>
                </a:lnTo>
                <a:lnTo>
                  <a:pt x="2444750" y="372004"/>
                </a:lnTo>
                <a:lnTo>
                  <a:pt x="2446867" y="374650"/>
                </a:lnTo>
                <a:lnTo>
                  <a:pt x="2449512" y="377825"/>
                </a:lnTo>
                <a:lnTo>
                  <a:pt x="2451894" y="380206"/>
                </a:lnTo>
                <a:lnTo>
                  <a:pt x="2454539" y="383116"/>
                </a:lnTo>
                <a:lnTo>
                  <a:pt x="2460360" y="387879"/>
                </a:lnTo>
                <a:lnTo>
                  <a:pt x="2466710" y="392906"/>
                </a:lnTo>
                <a:lnTo>
                  <a:pt x="2472796" y="397404"/>
                </a:lnTo>
                <a:lnTo>
                  <a:pt x="2478881" y="402431"/>
                </a:lnTo>
                <a:lnTo>
                  <a:pt x="2484967" y="407194"/>
                </a:lnTo>
                <a:lnTo>
                  <a:pt x="2490259" y="412485"/>
                </a:lnTo>
                <a:lnTo>
                  <a:pt x="2492639" y="415131"/>
                </a:lnTo>
                <a:lnTo>
                  <a:pt x="2495285" y="418041"/>
                </a:lnTo>
                <a:lnTo>
                  <a:pt x="2497403" y="420952"/>
                </a:lnTo>
                <a:lnTo>
                  <a:pt x="2499255" y="424127"/>
                </a:lnTo>
                <a:lnTo>
                  <a:pt x="2500577" y="427566"/>
                </a:lnTo>
                <a:lnTo>
                  <a:pt x="2501900" y="431006"/>
                </a:lnTo>
                <a:lnTo>
                  <a:pt x="2506133" y="429683"/>
                </a:lnTo>
                <a:lnTo>
                  <a:pt x="2510631" y="428889"/>
                </a:lnTo>
                <a:lnTo>
                  <a:pt x="2514864" y="427831"/>
                </a:lnTo>
                <a:lnTo>
                  <a:pt x="2518569" y="427831"/>
                </a:lnTo>
                <a:lnTo>
                  <a:pt x="2522273" y="427831"/>
                </a:lnTo>
                <a:lnTo>
                  <a:pt x="2525448" y="428096"/>
                </a:lnTo>
                <a:lnTo>
                  <a:pt x="2528623" y="428889"/>
                </a:lnTo>
                <a:lnTo>
                  <a:pt x="2531798" y="429683"/>
                </a:lnTo>
                <a:lnTo>
                  <a:pt x="2534444" y="431006"/>
                </a:lnTo>
                <a:lnTo>
                  <a:pt x="2536825" y="432329"/>
                </a:lnTo>
                <a:lnTo>
                  <a:pt x="2539471" y="433916"/>
                </a:lnTo>
                <a:lnTo>
                  <a:pt x="2541852" y="435768"/>
                </a:lnTo>
                <a:lnTo>
                  <a:pt x="2543969" y="437885"/>
                </a:lnTo>
                <a:lnTo>
                  <a:pt x="2546085" y="440002"/>
                </a:lnTo>
                <a:lnTo>
                  <a:pt x="2550054" y="444764"/>
                </a:lnTo>
                <a:lnTo>
                  <a:pt x="2553758" y="450056"/>
                </a:lnTo>
                <a:lnTo>
                  <a:pt x="2557198" y="455348"/>
                </a:lnTo>
                <a:lnTo>
                  <a:pt x="2564077" y="466460"/>
                </a:lnTo>
                <a:lnTo>
                  <a:pt x="2567781" y="472016"/>
                </a:lnTo>
                <a:lnTo>
                  <a:pt x="2571221" y="477044"/>
                </a:lnTo>
                <a:lnTo>
                  <a:pt x="2575454" y="481541"/>
                </a:lnTo>
                <a:lnTo>
                  <a:pt x="2577835" y="483394"/>
                </a:lnTo>
                <a:lnTo>
                  <a:pt x="2579953" y="485246"/>
                </a:lnTo>
                <a:lnTo>
                  <a:pt x="2579423" y="491066"/>
                </a:lnTo>
                <a:lnTo>
                  <a:pt x="2580217" y="491596"/>
                </a:lnTo>
                <a:lnTo>
                  <a:pt x="2579953" y="485246"/>
                </a:lnTo>
                <a:lnTo>
                  <a:pt x="2583921" y="483923"/>
                </a:lnTo>
                <a:lnTo>
                  <a:pt x="2587625" y="482864"/>
                </a:lnTo>
                <a:lnTo>
                  <a:pt x="2594505" y="479689"/>
                </a:lnTo>
                <a:lnTo>
                  <a:pt x="2601119" y="475985"/>
                </a:lnTo>
                <a:lnTo>
                  <a:pt x="2606939" y="472016"/>
                </a:lnTo>
                <a:lnTo>
                  <a:pt x="2612760" y="467783"/>
                </a:lnTo>
                <a:lnTo>
                  <a:pt x="2618317" y="462756"/>
                </a:lnTo>
                <a:lnTo>
                  <a:pt x="2623344" y="457729"/>
                </a:lnTo>
                <a:lnTo>
                  <a:pt x="2628106" y="452437"/>
                </a:lnTo>
                <a:lnTo>
                  <a:pt x="2632869" y="446881"/>
                </a:lnTo>
                <a:lnTo>
                  <a:pt x="2637367" y="441060"/>
                </a:lnTo>
                <a:lnTo>
                  <a:pt x="2646362" y="429683"/>
                </a:lnTo>
                <a:lnTo>
                  <a:pt x="2655623" y="418041"/>
                </a:lnTo>
                <a:lnTo>
                  <a:pt x="2660121" y="412485"/>
                </a:lnTo>
                <a:lnTo>
                  <a:pt x="2664619" y="406929"/>
                </a:lnTo>
                <a:lnTo>
                  <a:pt x="2668059" y="403225"/>
                </a:lnTo>
                <a:lnTo>
                  <a:pt x="2671762" y="400314"/>
                </a:lnTo>
                <a:lnTo>
                  <a:pt x="2675203" y="397139"/>
                </a:lnTo>
                <a:lnTo>
                  <a:pt x="2678642" y="394229"/>
                </a:lnTo>
                <a:lnTo>
                  <a:pt x="2681817" y="392112"/>
                </a:lnTo>
                <a:lnTo>
                  <a:pt x="2685521" y="390260"/>
                </a:lnTo>
                <a:lnTo>
                  <a:pt x="2688960" y="388937"/>
                </a:lnTo>
                <a:lnTo>
                  <a:pt x="2692664" y="387614"/>
                </a:lnTo>
                <a:lnTo>
                  <a:pt x="2696369" y="387085"/>
                </a:lnTo>
                <a:lnTo>
                  <a:pt x="2700073" y="386291"/>
                </a:lnTo>
                <a:lnTo>
                  <a:pt x="2704043" y="386291"/>
                </a:lnTo>
                <a:lnTo>
                  <a:pt x="2707746" y="386556"/>
                </a:lnTo>
                <a:lnTo>
                  <a:pt x="2711980" y="387350"/>
                </a:lnTo>
                <a:lnTo>
                  <a:pt x="2715948" y="388408"/>
                </a:lnTo>
                <a:lnTo>
                  <a:pt x="2720181" y="389996"/>
                </a:lnTo>
                <a:lnTo>
                  <a:pt x="2724944" y="391848"/>
                </a:lnTo>
                <a:lnTo>
                  <a:pt x="2723885" y="388143"/>
                </a:lnTo>
                <a:lnTo>
                  <a:pt x="2723356" y="384968"/>
                </a:lnTo>
                <a:lnTo>
                  <a:pt x="2723356" y="381529"/>
                </a:lnTo>
                <a:lnTo>
                  <a:pt x="2723356" y="378354"/>
                </a:lnTo>
                <a:lnTo>
                  <a:pt x="2723621" y="375708"/>
                </a:lnTo>
                <a:lnTo>
                  <a:pt x="2724680" y="372798"/>
                </a:lnTo>
                <a:lnTo>
                  <a:pt x="2725473" y="370416"/>
                </a:lnTo>
                <a:lnTo>
                  <a:pt x="2726531" y="368035"/>
                </a:lnTo>
                <a:lnTo>
                  <a:pt x="2727854" y="365919"/>
                </a:lnTo>
                <a:lnTo>
                  <a:pt x="2729442" y="363537"/>
                </a:lnTo>
                <a:lnTo>
                  <a:pt x="2732881" y="359569"/>
                </a:lnTo>
                <a:lnTo>
                  <a:pt x="2737114" y="355864"/>
                </a:lnTo>
                <a:lnTo>
                  <a:pt x="2741613" y="352689"/>
                </a:lnTo>
                <a:lnTo>
                  <a:pt x="2750609" y="346075"/>
                </a:lnTo>
                <a:lnTo>
                  <a:pt x="2755371" y="342635"/>
                </a:lnTo>
                <a:lnTo>
                  <a:pt x="2759605" y="339460"/>
                </a:lnTo>
                <a:lnTo>
                  <a:pt x="2763309" y="335756"/>
                </a:lnTo>
                <a:lnTo>
                  <a:pt x="2764897" y="333639"/>
                </a:lnTo>
                <a:lnTo>
                  <a:pt x="2766483" y="331523"/>
                </a:lnTo>
                <a:lnTo>
                  <a:pt x="2767806" y="328877"/>
                </a:lnTo>
                <a:lnTo>
                  <a:pt x="2768864" y="326760"/>
                </a:lnTo>
                <a:lnTo>
                  <a:pt x="2769658" y="324114"/>
                </a:lnTo>
                <a:lnTo>
                  <a:pt x="2770453" y="321204"/>
                </a:lnTo>
                <a:lnTo>
                  <a:pt x="2792148" y="301889"/>
                </a:lnTo>
                <a:lnTo>
                  <a:pt x="2792412" y="301889"/>
                </a:lnTo>
                <a:lnTo>
                  <a:pt x="2796910" y="282046"/>
                </a:lnTo>
                <a:lnTo>
                  <a:pt x="2797175" y="280458"/>
                </a:lnTo>
                <a:lnTo>
                  <a:pt x="2797704" y="279135"/>
                </a:lnTo>
                <a:lnTo>
                  <a:pt x="2797704" y="278077"/>
                </a:lnTo>
                <a:lnTo>
                  <a:pt x="2797439" y="276489"/>
                </a:lnTo>
                <a:lnTo>
                  <a:pt x="2796910" y="273844"/>
                </a:lnTo>
                <a:lnTo>
                  <a:pt x="2795587" y="271462"/>
                </a:lnTo>
                <a:lnTo>
                  <a:pt x="2796910" y="282046"/>
                </a:lnTo>
                <a:lnTo>
                  <a:pt x="2767277" y="247914"/>
                </a:lnTo>
                <a:lnTo>
                  <a:pt x="2759075" y="249502"/>
                </a:lnTo>
                <a:lnTo>
                  <a:pt x="2755106" y="250031"/>
                </a:lnTo>
                <a:lnTo>
                  <a:pt x="2751137" y="250031"/>
                </a:lnTo>
                <a:lnTo>
                  <a:pt x="2749285" y="249766"/>
                </a:lnTo>
                <a:lnTo>
                  <a:pt x="2747433" y="249502"/>
                </a:lnTo>
                <a:lnTo>
                  <a:pt x="2745581" y="248708"/>
                </a:lnTo>
                <a:lnTo>
                  <a:pt x="2743729" y="247914"/>
                </a:lnTo>
                <a:lnTo>
                  <a:pt x="2742142" y="246591"/>
                </a:lnTo>
                <a:lnTo>
                  <a:pt x="2740554" y="245004"/>
                </a:lnTo>
                <a:lnTo>
                  <a:pt x="2738968" y="243152"/>
                </a:lnTo>
                <a:lnTo>
                  <a:pt x="2737379" y="241035"/>
                </a:lnTo>
                <a:lnTo>
                  <a:pt x="2737114" y="240242"/>
                </a:lnTo>
                <a:lnTo>
                  <a:pt x="2737114" y="239183"/>
                </a:lnTo>
                <a:lnTo>
                  <a:pt x="2738173" y="236537"/>
                </a:lnTo>
                <a:lnTo>
                  <a:pt x="2739231" y="234156"/>
                </a:lnTo>
                <a:lnTo>
                  <a:pt x="2740025" y="233098"/>
                </a:lnTo>
                <a:lnTo>
                  <a:pt x="2740554" y="232569"/>
                </a:lnTo>
                <a:lnTo>
                  <a:pt x="2743465" y="231775"/>
                </a:lnTo>
                <a:lnTo>
                  <a:pt x="2745581" y="231510"/>
                </a:lnTo>
                <a:lnTo>
                  <a:pt x="2747698" y="231510"/>
                </a:lnTo>
                <a:lnTo>
                  <a:pt x="2749814" y="231775"/>
                </a:lnTo>
                <a:lnTo>
                  <a:pt x="2751667" y="232569"/>
                </a:lnTo>
                <a:lnTo>
                  <a:pt x="2753254" y="233362"/>
                </a:lnTo>
                <a:lnTo>
                  <a:pt x="2754577" y="234421"/>
                </a:lnTo>
                <a:lnTo>
                  <a:pt x="2756164" y="236008"/>
                </a:lnTo>
                <a:lnTo>
                  <a:pt x="2759075" y="238654"/>
                </a:lnTo>
                <a:lnTo>
                  <a:pt x="2761721" y="241829"/>
                </a:lnTo>
                <a:lnTo>
                  <a:pt x="2764102" y="244739"/>
                </a:lnTo>
                <a:lnTo>
                  <a:pt x="2767277" y="247650"/>
                </a:lnTo>
                <a:lnTo>
                  <a:pt x="2769658" y="245269"/>
                </a:lnTo>
                <a:lnTo>
                  <a:pt x="2772833" y="243681"/>
                </a:lnTo>
                <a:lnTo>
                  <a:pt x="2775479" y="242094"/>
                </a:lnTo>
                <a:lnTo>
                  <a:pt x="2778654" y="240771"/>
                </a:lnTo>
                <a:lnTo>
                  <a:pt x="2781829" y="239977"/>
                </a:lnTo>
                <a:lnTo>
                  <a:pt x="2784739" y="239448"/>
                </a:lnTo>
                <a:lnTo>
                  <a:pt x="2788179" y="239977"/>
                </a:lnTo>
                <a:lnTo>
                  <a:pt x="2791883" y="240771"/>
                </a:lnTo>
                <a:lnTo>
                  <a:pt x="2817548" y="218016"/>
                </a:lnTo>
                <a:lnTo>
                  <a:pt x="2815431" y="214048"/>
                </a:lnTo>
                <a:lnTo>
                  <a:pt x="2813314" y="210344"/>
                </a:lnTo>
                <a:lnTo>
                  <a:pt x="2812256" y="206375"/>
                </a:lnTo>
                <a:lnTo>
                  <a:pt x="2811727" y="204523"/>
                </a:lnTo>
                <a:lnTo>
                  <a:pt x="2811462" y="202671"/>
                </a:lnTo>
                <a:lnTo>
                  <a:pt x="2811462" y="200819"/>
                </a:lnTo>
                <a:lnTo>
                  <a:pt x="2811727" y="198967"/>
                </a:lnTo>
                <a:lnTo>
                  <a:pt x="2812256" y="197379"/>
                </a:lnTo>
                <a:lnTo>
                  <a:pt x="2813050" y="195527"/>
                </a:lnTo>
                <a:lnTo>
                  <a:pt x="2814374" y="194204"/>
                </a:lnTo>
                <a:lnTo>
                  <a:pt x="2815696" y="192616"/>
                </a:lnTo>
                <a:lnTo>
                  <a:pt x="2818078" y="191029"/>
                </a:lnTo>
                <a:lnTo>
                  <a:pt x="2820194" y="189441"/>
                </a:lnTo>
                <a:lnTo>
                  <a:pt x="2822310" y="188648"/>
                </a:lnTo>
                <a:lnTo>
                  <a:pt x="2824163" y="187589"/>
                </a:lnTo>
                <a:lnTo>
                  <a:pt x="2826015" y="187325"/>
                </a:lnTo>
                <a:lnTo>
                  <a:pt x="2827602" y="187325"/>
                </a:lnTo>
                <a:lnTo>
                  <a:pt x="2828925" y="187589"/>
                </a:lnTo>
                <a:lnTo>
                  <a:pt x="2830512" y="187854"/>
                </a:lnTo>
                <a:lnTo>
                  <a:pt x="2831835" y="188648"/>
                </a:lnTo>
                <a:lnTo>
                  <a:pt x="2832894" y="189441"/>
                </a:lnTo>
                <a:lnTo>
                  <a:pt x="2835275" y="192087"/>
                </a:lnTo>
                <a:lnTo>
                  <a:pt x="2837127" y="194733"/>
                </a:lnTo>
                <a:lnTo>
                  <a:pt x="2840302" y="201083"/>
                </a:lnTo>
                <a:lnTo>
                  <a:pt x="2844800" y="208227"/>
                </a:lnTo>
                <a:lnTo>
                  <a:pt x="2849033" y="215371"/>
                </a:lnTo>
                <a:lnTo>
                  <a:pt x="2858295" y="229393"/>
                </a:lnTo>
                <a:lnTo>
                  <a:pt x="2849299" y="227012"/>
                </a:lnTo>
                <a:lnTo>
                  <a:pt x="2851414" y="228071"/>
                </a:lnTo>
                <a:lnTo>
                  <a:pt x="2853531" y="229129"/>
                </a:lnTo>
                <a:lnTo>
                  <a:pt x="2855648" y="229393"/>
                </a:lnTo>
                <a:lnTo>
                  <a:pt x="2858295" y="229393"/>
                </a:lnTo>
                <a:lnTo>
                  <a:pt x="2859617" y="224896"/>
                </a:lnTo>
                <a:lnTo>
                  <a:pt x="2861999" y="220927"/>
                </a:lnTo>
                <a:lnTo>
                  <a:pt x="2864379" y="217487"/>
                </a:lnTo>
                <a:lnTo>
                  <a:pt x="2867025" y="214312"/>
                </a:lnTo>
                <a:lnTo>
                  <a:pt x="2870200" y="211666"/>
                </a:lnTo>
                <a:lnTo>
                  <a:pt x="2873904" y="209550"/>
                </a:lnTo>
                <a:lnTo>
                  <a:pt x="2878137" y="207962"/>
                </a:lnTo>
                <a:lnTo>
                  <a:pt x="2882900" y="206904"/>
                </a:lnTo>
                <a:lnTo>
                  <a:pt x="2887133" y="205846"/>
                </a:lnTo>
                <a:lnTo>
                  <a:pt x="2885017" y="204523"/>
                </a:lnTo>
                <a:lnTo>
                  <a:pt x="2883429" y="203729"/>
                </a:lnTo>
                <a:lnTo>
                  <a:pt x="2881842" y="202406"/>
                </a:lnTo>
                <a:lnTo>
                  <a:pt x="2880254" y="200819"/>
                </a:lnTo>
                <a:lnTo>
                  <a:pt x="2879460" y="199760"/>
                </a:lnTo>
                <a:lnTo>
                  <a:pt x="2878402" y="198173"/>
                </a:lnTo>
                <a:lnTo>
                  <a:pt x="2876814" y="194998"/>
                </a:lnTo>
                <a:lnTo>
                  <a:pt x="2876285" y="191294"/>
                </a:lnTo>
                <a:lnTo>
                  <a:pt x="2876021" y="187854"/>
                </a:lnTo>
                <a:lnTo>
                  <a:pt x="2876021" y="183885"/>
                </a:lnTo>
                <a:lnTo>
                  <a:pt x="2876285" y="180181"/>
                </a:lnTo>
                <a:lnTo>
                  <a:pt x="2872317" y="180181"/>
                </a:lnTo>
                <a:lnTo>
                  <a:pt x="2868877" y="180181"/>
                </a:lnTo>
                <a:lnTo>
                  <a:pt x="2865967" y="179916"/>
                </a:lnTo>
                <a:lnTo>
                  <a:pt x="2862792" y="179387"/>
                </a:lnTo>
                <a:lnTo>
                  <a:pt x="2860147" y="178858"/>
                </a:lnTo>
                <a:lnTo>
                  <a:pt x="2858029" y="177800"/>
                </a:lnTo>
                <a:lnTo>
                  <a:pt x="2855648" y="176477"/>
                </a:lnTo>
                <a:lnTo>
                  <a:pt x="2853531" y="175419"/>
                </a:lnTo>
                <a:lnTo>
                  <a:pt x="2851944" y="173831"/>
                </a:lnTo>
                <a:lnTo>
                  <a:pt x="2850621" y="172244"/>
                </a:lnTo>
                <a:lnTo>
                  <a:pt x="2849299" y="170656"/>
                </a:lnTo>
                <a:lnTo>
                  <a:pt x="2847975" y="168804"/>
                </a:lnTo>
                <a:lnTo>
                  <a:pt x="2846123" y="164835"/>
                </a:lnTo>
                <a:lnTo>
                  <a:pt x="2845064" y="160602"/>
                </a:lnTo>
                <a:lnTo>
                  <a:pt x="2844271" y="156104"/>
                </a:lnTo>
                <a:lnTo>
                  <a:pt x="2844007" y="151341"/>
                </a:lnTo>
                <a:lnTo>
                  <a:pt x="2843742" y="146843"/>
                </a:lnTo>
                <a:lnTo>
                  <a:pt x="2843742" y="142610"/>
                </a:lnTo>
                <a:lnTo>
                  <a:pt x="2844007" y="133879"/>
                </a:lnTo>
                <a:lnTo>
                  <a:pt x="2843742" y="130175"/>
                </a:lnTo>
                <a:lnTo>
                  <a:pt x="2843477" y="127264"/>
                </a:lnTo>
                <a:lnTo>
                  <a:pt x="2843212" y="124089"/>
                </a:lnTo>
                <a:lnTo>
                  <a:pt x="2843212" y="121444"/>
                </a:lnTo>
                <a:lnTo>
                  <a:pt x="2843212" y="118533"/>
                </a:lnTo>
                <a:lnTo>
                  <a:pt x="2843212" y="116152"/>
                </a:lnTo>
                <a:lnTo>
                  <a:pt x="2843742" y="113771"/>
                </a:lnTo>
                <a:lnTo>
                  <a:pt x="2844271" y="111389"/>
                </a:lnTo>
                <a:lnTo>
                  <a:pt x="2845329" y="109273"/>
                </a:lnTo>
                <a:lnTo>
                  <a:pt x="2846123" y="107156"/>
                </a:lnTo>
                <a:lnTo>
                  <a:pt x="2847446" y="105304"/>
                </a:lnTo>
                <a:lnTo>
                  <a:pt x="2848769" y="103452"/>
                </a:lnTo>
                <a:lnTo>
                  <a:pt x="2851679" y="100541"/>
                </a:lnTo>
                <a:lnTo>
                  <a:pt x="2855119" y="97366"/>
                </a:lnTo>
                <a:lnTo>
                  <a:pt x="2859087" y="94985"/>
                </a:lnTo>
                <a:lnTo>
                  <a:pt x="2863321" y="92869"/>
                </a:lnTo>
                <a:lnTo>
                  <a:pt x="2868083" y="90487"/>
                </a:lnTo>
                <a:lnTo>
                  <a:pt x="2872847" y="89164"/>
                </a:lnTo>
                <a:lnTo>
                  <a:pt x="2877873" y="87577"/>
                </a:lnTo>
                <a:lnTo>
                  <a:pt x="2887662" y="84666"/>
                </a:lnTo>
                <a:lnTo>
                  <a:pt x="2897187" y="82021"/>
                </a:lnTo>
                <a:lnTo>
                  <a:pt x="2901950" y="80962"/>
                </a:lnTo>
                <a:lnTo>
                  <a:pt x="2906183" y="80698"/>
                </a:lnTo>
                <a:lnTo>
                  <a:pt x="2909887" y="80698"/>
                </a:lnTo>
                <a:lnTo>
                  <a:pt x="2912798" y="80962"/>
                </a:lnTo>
                <a:lnTo>
                  <a:pt x="2915973" y="82285"/>
                </a:lnTo>
                <a:lnTo>
                  <a:pt x="2918354" y="83608"/>
                </a:lnTo>
                <a:lnTo>
                  <a:pt x="2920735" y="85460"/>
                </a:lnTo>
                <a:lnTo>
                  <a:pt x="2922587" y="87577"/>
                </a:lnTo>
                <a:lnTo>
                  <a:pt x="2924439" y="89958"/>
                </a:lnTo>
                <a:lnTo>
                  <a:pt x="2926027" y="92869"/>
                </a:lnTo>
                <a:lnTo>
                  <a:pt x="2927350" y="95779"/>
                </a:lnTo>
                <a:lnTo>
                  <a:pt x="2928144" y="99219"/>
                </a:lnTo>
                <a:lnTo>
                  <a:pt x="2929202" y="102658"/>
                </a:lnTo>
                <a:lnTo>
                  <a:pt x="2929731" y="106362"/>
                </a:lnTo>
                <a:lnTo>
                  <a:pt x="2930789" y="114300"/>
                </a:lnTo>
                <a:lnTo>
                  <a:pt x="2931054" y="116152"/>
                </a:lnTo>
                <a:lnTo>
                  <a:pt x="2931583" y="118004"/>
                </a:lnTo>
                <a:lnTo>
                  <a:pt x="2932906" y="121973"/>
                </a:lnTo>
                <a:lnTo>
                  <a:pt x="2936346" y="129646"/>
                </a:lnTo>
                <a:lnTo>
                  <a:pt x="2937405" y="133350"/>
                </a:lnTo>
                <a:lnTo>
                  <a:pt x="2937933" y="135466"/>
                </a:lnTo>
                <a:lnTo>
                  <a:pt x="2937933" y="137319"/>
                </a:lnTo>
                <a:lnTo>
                  <a:pt x="2937933" y="139435"/>
                </a:lnTo>
                <a:lnTo>
                  <a:pt x="2937933" y="141552"/>
                </a:lnTo>
                <a:lnTo>
                  <a:pt x="2937405" y="143669"/>
                </a:lnTo>
                <a:lnTo>
                  <a:pt x="2936610" y="146314"/>
                </a:lnTo>
                <a:lnTo>
                  <a:pt x="2946401" y="152400"/>
                </a:lnTo>
                <a:lnTo>
                  <a:pt x="2951693" y="151077"/>
                </a:lnTo>
                <a:lnTo>
                  <a:pt x="2955925" y="150812"/>
                </a:lnTo>
                <a:lnTo>
                  <a:pt x="2959894" y="151077"/>
                </a:lnTo>
                <a:lnTo>
                  <a:pt x="2963334" y="152135"/>
                </a:lnTo>
                <a:lnTo>
                  <a:pt x="2966244" y="153458"/>
                </a:lnTo>
                <a:lnTo>
                  <a:pt x="2968890" y="155310"/>
                </a:lnTo>
                <a:lnTo>
                  <a:pt x="2971006" y="157956"/>
                </a:lnTo>
                <a:lnTo>
                  <a:pt x="2972858" y="160602"/>
                </a:lnTo>
                <a:lnTo>
                  <a:pt x="2974710" y="163777"/>
                </a:lnTo>
                <a:lnTo>
                  <a:pt x="2975769" y="166687"/>
                </a:lnTo>
                <a:lnTo>
                  <a:pt x="2978944" y="173566"/>
                </a:lnTo>
                <a:lnTo>
                  <a:pt x="2981589" y="179916"/>
                </a:lnTo>
                <a:lnTo>
                  <a:pt x="2983442" y="182827"/>
                </a:lnTo>
                <a:lnTo>
                  <a:pt x="2985294" y="185473"/>
                </a:lnTo>
                <a:lnTo>
                  <a:pt x="3015985" y="184150"/>
                </a:lnTo>
                <a:lnTo>
                  <a:pt x="3042179" y="178329"/>
                </a:lnTo>
                <a:lnTo>
                  <a:pt x="3042708" y="177006"/>
                </a:lnTo>
                <a:lnTo>
                  <a:pt x="3043767" y="175683"/>
                </a:lnTo>
                <a:lnTo>
                  <a:pt x="3045883" y="173037"/>
                </a:lnTo>
                <a:lnTo>
                  <a:pt x="3048264" y="170391"/>
                </a:lnTo>
                <a:lnTo>
                  <a:pt x="3051704" y="168010"/>
                </a:lnTo>
                <a:lnTo>
                  <a:pt x="3058584" y="163512"/>
                </a:lnTo>
                <a:lnTo>
                  <a:pt x="3061758" y="161131"/>
                </a:lnTo>
                <a:lnTo>
                  <a:pt x="3064933" y="158750"/>
                </a:lnTo>
                <a:lnTo>
                  <a:pt x="3067580" y="156369"/>
                </a:lnTo>
                <a:lnTo>
                  <a:pt x="3069696" y="153458"/>
                </a:lnTo>
                <a:lnTo>
                  <a:pt x="3070754" y="152400"/>
                </a:lnTo>
                <a:lnTo>
                  <a:pt x="3071019" y="150812"/>
                </a:lnTo>
                <a:lnTo>
                  <a:pt x="3071283" y="148960"/>
                </a:lnTo>
                <a:lnTo>
                  <a:pt x="3071548" y="147373"/>
                </a:lnTo>
                <a:lnTo>
                  <a:pt x="3071283" y="145521"/>
                </a:lnTo>
                <a:lnTo>
                  <a:pt x="3070754" y="143669"/>
                </a:lnTo>
                <a:lnTo>
                  <a:pt x="3070225" y="141552"/>
                </a:lnTo>
                <a:lnTo>
                  <a:pt x="3068902" y="139435"/>
                </a:lnTo>
                <a:lnTo>
                  <a:pt x="3067314" y="137054"/>
                </a:lnTo>
                <a:lnTo>
                  <a:pt x="3065462" y="134408"/>
                </a:lnTo>
                <a:lnTo>
                  <a:pt x="3063081" y="132027"/>
                </a:lnTo>
                <a:lnTo>
                  <a:pt x="3060171" y="129381"/>
                </a:lnTo>
                <a:lnTo>
                  <a:pt x="3054350" y="128587"/>
                </a:lnTo>
                <a:lnTo>
                  <a:pt x="3049058" y="128323"/>
                </a:lnTo>
                <a:lnTo>
                  <a:pt x="3043502" y="127529"/>
                </a:lnTo>
                <a:lnTo>
                  <a:pt x="3040592" y="126471"/>
                </a:lnTo>
                <a:lnTo>
                  <a:pt x="3038210" y="125677"/>
                </a:lnTo>
                <a:lnTo>
                  <a:pt x="3036095" y="124354"/>
                </a:lnTo>
                <a:lnTo>
                  <a:pt x="3033977" y="123031"/>
                </a:lnTo>
                <a:lnTo>
                  <a:pt x="3032125" y="121444"/>
                </a:lnTo>
                <a:lnTo>
                  <a:pt x="3030537" y="119062"/>
                </a:lnTo>
                <a:lnTo>
                  <a:pt x="3029214" y="116946"/>
                </a:lnTo>
                <a:lnTo>
                  <a:pt x="3028421" y="114035"/>
                </a:lnTo>
                <a:lnTo>
                  <a:pt x="3027627" y="110860"/>
                </a:lnTo>
                <a:lnTo>
                  <a:pt x="3027362" y="106891"/>
                </a:lnTo>
                <a:lnTo>
                  <a:pt x="3027362" y="105039"/>
                </a:lnTo>
                <a:lnTo>
                  <a:pt x="3027627" y="103187"/>
                </a:lnTo>
                <a:lnTo>
                  <a:pt x="3028421" y="101335"/>
                </a:lnTo>
                <a:lnTo>
                  <a:pt x="3028951" y="99748"/>
                </a:lnTo>
                <a:lnTo>
                  <a:pt x="3029479" y="98160"/>
                </a:lnTo>
                <a:lnTo>
                  <a:pt x="3030537" y="97102"/>
                </a:lnTo>
                <a:lnTo>
                  <a:pt x="3031860" y="96044"/>
                </a:lnTo>
                <a:lnTo>
                  <a:pt x="3032919" y="95250"/>
                </a:lnTo>
                <a:lnTo>
                  <a:pt x="3034243" y="94721"/>
                </a:lnTo>
                <a:lnTo>
                  <a:pt x="3035829" y="93927"/>
                </a:lnTo>
                <a:lnTo>
                  <a:pt x="3037152" y="93662"/>
                </a:lnTo>
                <a:lnTo>
                  <a:pt x="3039004" y="93662"/>
                </a:lnTo>
                <a:lnTo>
                  <a:pt x="3040856" y="93662"/>
                </a:lnTo>
                <a:lnTo>
                  <a:pt x="3042973" y="93927"/>
                </a:lnTo>
                <a:lnTo>
                  <a:pt x="3044825" y="94721"/>
                </a:lnTo>
                <a:lnTo>
                  <a:pt x="3047206" y="95250"/>
                </a:lnTo>
                <a:lnTo>
                  <a:pt x="3047206" y="94985"/>
                </a:lnTo>
                <a:lnTo>
                  <a:pt x="3053556" y="93398"/>
                </a:lnTo>
                <a:lnTo>
                  <a:pt x="3059642" y="92075"/>
                </a:lnTo>
                <a:lnTo>
                  <a:pt x="3065728" y="91810"/>
                </a:lnTo>
                <a:lnTo>
                  <a:pt x="3072077" y="92075"/>
                </a:lnTo>
                <a:lnTo>
                  <a:pt x="3074987" y="92339"/>
                </a:lnTo>
                <a:lnTo>
                  <a:pt x="3078162" y="93133"/>
                </a:lnTo>
                <a:lnTo>
                  <a:pt x="3081073" y="93662"/>
                </a:lnTo>
                <a:lnTo>
                  <a:pt x="3084248" y="94721"/>
                </a:lnTo>
                <a:lnTo>
                  <a:pt x="3086894" y="95779"/>
                </a:lnTo>
                <a:lnTo>
                  <a:pt x="3090069" y="97102"/>
                </a:lnTo>
                <a:lnTo>
                  <a:pt x="3092979" y="98954"/>
                </a:lnTo>
                <a:lnTo>
                  <a:pt x="3095889" y="100806"/>
                </a:lnTo>
                <a:lnTo>
                  <a:pt x="3099065" y="97896"/>
                </a:lnTo>
                <a:lnTo>
                  <a:pt x="3101710" y="95514"/>
                </a:lnTo>
                <a:lnTo>
                  <a:pt x="3104092" y="93133"/>
                </a:lnTo>
                <a:lnTo>
                  <a:pt x="3105944" y="90487"/>
                </a:lnTo>
                <a:lnTo>
                  <a:pt x="3107531" y="88106"/>
                </a:lnTo>
                <a:lnTo>
                  <a:pt x="3108854" y="85989"/>
                </a:lnTo>
                <a:lnTo>
                  <a:pt x="3109383" y="83608"/>
                </a:lnTo>
                <a:lnTo>
                  <a:pt x="3110177" y="80962"/>
                </a:lnTo>
                <a:lnTo>
                  <a:pt x="3110177" y="78581"/>
                </a:lnTo>
                <a:lnTo>
                  <a:pt x="3110177" y="76464"/>
                </a:lnTo>
                <a:lnTo>
                  <a:pt x="3109648" y="74083"/>
                </a:lnTo>
                <a:lnTo>
                  <a:pt x="3109119" y="71966"/>
                </a:lnTo>
                <a:lnTo>
                  <a:pt x="3107267" y="67204"/>
                </a:lnTo>
                <a:lnTo>
                  <a:pt x="3105150" y="62706"/>
                </a:lnTo>
                <a:lnTo>
                  <a:pt x="3102505" y="58473"/>
                </a:lnTo>
                <a:lnTo>
                  <a:pt x="3099594" y="53710"/>
                </a:lnTo>
                <a:lnTo>
                  <a:pt x="3096948" y="49212"/>
                </a:lnTo>
                <a:lnTo>
                  <a:pt x="3094302" y="44714"/>
                </a:lnTo>
                <a:lnTo>
                  <a:pt x="3092185" y="40217"/>
                </a:lnTo>
                <a:lnTo>
                  <a:pt x="3091656" y="37835"/>
                </a:lnTo>
                <a:lnTo>
                  <a:pt x="3091127" y="35719"/>
                </a:lnTo>
                <a:lnTo>
                  <a:pt x="3090333" y="33073"/>
                </a:lnTo>
                <a:lnTo>
                  <a:pt x="3090333" y="30956"/>
                </a:lnTo>
                <a:lnTo>
                  <a:pt x="3090333" y="28575"/>
                </a:lnTo>
                <a:lnTo>
                  <a:pt x="3090598" y="26194"/>
                </a:lnTo>
                <a:lnTo>
                  <a:pt x="3090598" y="22754"/>
                </a:lnTo>
                <a:lnTo>
                  <a:pt x="3090069" y="19314"/>
                </a:lnTo>
                <a:lnTo>
                  <a:pt x="3089539" y="15875"/>
                </a:lnTo>
                <a:lnTo>
                  <a:pt x="3088481" y="12964"/>
                </a:lnTo>
                <a:lnTo>
                  <a:pt x="3087424" y="10054"/>
                </a:lnTo>
                <a:lnTo>
                  <a:pt x="3086100" y="7408"/>
                </a:lnTo>
                <a:lnTo>
                  <a:pt x="3082925" y="2117"/>
                </a:lnTo>
                <a:lnTo>
                  <a:pt x="3106737" y="794"/>
                </a:lnTo>
                <a:lnTo>
                  <a:pt x="3118645" y="264"/>
                </a:lnTo>
                <a:close/>
              </a:path>
            </a:pathLst>
          </a:custGeom>
        </p:spPr>
      </p:pic>
    </p:spTree>
    <p:extLst>
      <p:ext uri="{BB962C8B-B14F-4D97-AF65-F5344CB8AC3E}">
        <p14:creationId xmlns:p14="http://schemas.microsoft.com/office/powerpoint/2010/main" val="1479170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14</a:t>
            </a:fld>
            <a:endParaRPr lang="en-US" dirty="0"/>
          </a:p>
        </p:txBody>
      </p:sp>
      <p:sp>
        <p:nvSpPr>
          <p:cNvPr id="4" name="TextBox 3">
            <a:extLst>
              <a:ext uri="{FF2B5EF4-FFF2-40B4-BE49-F238E27FC236}">
                <a16:creationId xmlns:a16="http://schemas.microsoft.com/office/drawing/2014/main" id="{D6E1F6E0-ED13-6B4D-1E2B-29D69E116514}"/>
              </a:ext>
            </a:extLst>
          </p:cNvPr>
          <p:cNvSpPr txBox="1"/>
          <p:nvPr/>
        </p:nvSpPr>
        <p:spPr>
          <a:xfrm>
            <a:off x="5567033" y="1070199"/>
            <a:ext cx="6096000" cy="515525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برای بازدید از بنای سنگی هگ در دل استان یزد، نیازی به پرداخت هزینه و خرید بلیط نخواهید داشت. زیرا بازدید از این مکان تاریخی رایگان است. پس بهتر است ابتدا وارد استان یزد شده، و به سمت ابرکوه حرکت کنید. ۴۰ کیلومتر دورتر از استان یزد، در جاده ابرکوه به بخش بهمن می‌توانید شاهد گنبد عالی ابرکوه باشید. از دورنمای این بنای تاریخی به خوبی دیده می‌شود و در تعیین مسیر به شما کمک بسیاری خواهد نمود.</a:t>
            </a:r>
          </a:p>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بهتر است برای بازدید از گنبد عالی ابرکوه از اتومبیل شخصی یا تاکسی استفاده کنید. تا برای بازگشت به درون شهر با مشکلی مواجه نشوید.</a:t>
            </a:r>
          </a:p>
        </p:txBody>
      </p:sp>
      <p:sp>
        <p:nvSpPr>
          <p:cNvPr id="5" name="TextBox 4">
            <a:extLst>
              <a:ext uri="{FF2B5EF4-FFF2-40B4-BE49-F238E27FC236}">
                <a16:creationId xmlns:a16="http://schemas.microsoft.com/office/drawing/2014/main" id="{E6FCB59F-1FC6-1F3F-0F71-6A9EC8BA3585}"/>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قیمت بلیط و آدرس گنبد ابرکوه </a:t>
            </a:r>
          </a:p>
        </p:txBody>
      </p:sp>
      <p:pic>
        <p:nvPicPr>
          <p:cNvPr id="6" name="Picture 5">
            <a:extLst>
              <a:ext uri="{FF2B5EF4-FFF2-40B4-BE49-F238E27FC236}">
                <a16:creationId xmlns:a16="http://schemas.microsoft.com/office/drawing/2014/main" id="{83D59DC6-BBC4-6ECC-CE82-F82343D60273}"/>
              </a:ext>
            </a:extLst>
          </p:cNvPr>
          <p:cNvPicPr>
            <a:picLocks noChangeAspect="1"/>
          </p:cNvPicPr>
          <p:nvPr/>
        </p:nvPicPr>
        <p:blipFill rotWithShape="1">
          <a:blip r:embed="rId2">
            <a:extLst>
              <a:ext uri="{28A0092B-C50C-407E-A947-70E740481C1C}">
                <a14:useLocalDpi xmlns:a14="http://schemas.microsoft.com/office/drawing/2010/main" val="0"/>
              </a:ext>
            </a:extLst>
          </a:blip>
          <a:srcRect l="37723"/>
          <a:stretch/>
        </p:blipFill>
        <p:spPr>
          <a:xfrm>
            <a:off x="869797" y="650669"/>
            <a:ext cx="2789519" cy="33594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BC60FF90-9163-63EF-2EA0-B710B572C2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345" y="2868855"/>
            <a:ext cx="2789519" cy="34458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02989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15</a:t>
            </a:fld>
            <a:endParaRPr lang="en-US" dirty="0"/>
          </a:p>
        </p:txBody>
      </p:sp>
      <p:sp>
        <p:nvSpPr>
          <p:cNvPr id="6" name="TextBox 5">
            <a:extLst>
              <a:ext uri="{FF2B5EF4-FFF2-40B4-BE49-F238E27FC236}">
                <a16:creationId xmlns:a16="http://schemas.microsoft.com/office/drawing/2014/main" id="{5C8768B7-D0A2-30E2-FFDA-486C17F4EDB3}"/>
              </a:ext>
            </a:extLst>
          </p:cNvPr>
          <p:cNvSpPr txBox="1"/>
          <p:nvPr/>
        </p:nvSpPr>
        <p:spPr>
          <a:xfrm>
            <a:off x="5467814" y="1025594"/>
            <a:ext cx="6096000" cy="515525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این ساختمان به لحاظ معماری، جلوه‌ای ارزشمند و باشکوه از هنر دوران سلجوقیان به حساب می‌آید. گنبد عالی با مصالح قدیم ساخته شده است. به همین دلیل با گنبدی خشتی روبه‌رو هستیم که با سنگ و ساروج سر به آسمان گذاشته است. این گنبد در منطقه‌ای مرتفع بنا شده و منظره‌‌ای تماشایی به شهر دارد. از طرف دیگر قرارگیری این گنبد در منطقه‌ای کوهپایه‌ای باعث شده تا آب‌و‌هوای اطراف این ناحیه دل‌انگیز و فرح‌بخش باشد. به لطف این شرایط، گردشگران استان یزد با حضور در گنبد عالی فرصتی برای عوض‌کردن آب‌و‌هوا پیدا می‌کنند. این گنبد به رغم ارزش تاریخی فرهنگ، هزینه‌ای برای گردشگری روی دست علاقه‌مندان قرار نمی‌دهد.</a:t>
            </a:r>
            <a:endParaRPr lang="en-US" sz="1400" dirty="0">
              <a:solidFill>
                <a:srgbClr val="333333"/>
              </a:solidFill>
              <a:latin typeface="Vazir" panose="020B0603030804020204" pitchFamily="34" charset="-78"/>
              <a:cs typeface="Vazir" panose="020B0603030804020204" pitchFamily="34" charset="-78"/>
            </a:endParaRPr>
          </a:p>
        </p:txBody>
      </p:sp>
      <p:sp>
        <p:nvSpPr>
          <p:cNvPr id="7" name="TextBox 6">
            <a:extLst>
              <a:ext uri="{FF2B5EF4-FFF2-40B4-BE49-F238E27FC236}">
                <a16:creationId xmlns:a16="http://schemas.microsoft.com/office/drawing/2014/main" id="{62C131EF-B307-6613-2120-4ECA2C7EFD52}"/>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اهمیت بازدید از گنبد عالی ابرکوه</a:t>
            </a:r>
          </a:p>
        </p:txBody>
      </p:sp>
      <p:pic>
        <p:nvPicPr>
          <p:cNvPr id="8" name="Picture 7">
            <a:extLst>
              <a:ext uri="{FF2B5EF4-FFF2-40B4-BE49-F238E27FC236}">
                <a16:creationId xmlns:a16="http://schemas.microsoft.com/office/drawing/2014/main" id="{AF04EDF7-E681-642F-3A75-A5B309AF93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327" y="1389024"/>
            <a:ext cx="3595468" cy="26985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Picture 8">
            <a:extLst>
              <a:ext uri="{FF2B5EF4-FFF2-40B4-BE49-F238E27FC236}">
                <a16:creationId xmlns:a16="http://schemas.microsoft.com/office/drawing/2014/main" id="{4E0B7885-7A2E-02C1-CB5D-E399A50F4346}"/>
              </a:ext>
            </a:extLst>
          </p:cNvPr>
          <p:cNvPicPr>
            <a:picLocks noChangeAspect="1"/>
          </p:cNvPicPr>
          <p:nvPr/>
        </p:nvPicPr>
        <p:blipFill rotWithShape="1">
          <a:blip r:embed="rId3">
            <a:extLst>
              <a:ext uri="{28A0092B-C50C-407E-A947-70E740481C1C}">
                <a14:useLocalDpi xmlns:a14="http://schemas.microsoft.com/office/drawing/2010/main" val="0"/>
              </a:ext>
            </a:extLst>
          </a:blip>
          <a:srcRect l="31557"/>
          <a:stretch/>
        </p:blipFill>
        <p:spPr>
          <a:xfrm rot="1964374">
            <a:off x="3241671" y="4140045"/>
            <a:ext cx="1746754" cy="17038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612005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16</a:t>
            </a:fld>
            <a:endParaRPr lang="en-US" dirty="0"/>
          </a:p>
        </p:txBody>
      </p:sp>
      <p:sp>
        <p:nvSpPr>
          <p:cNvPr id="4" name="TextBox 3">
            <a:extLst>
              <a:ext uri="{FF2B5EF4-FFF2-40B4-BE49-F238E27FC236}">
                <a16:creationId xmlns:a16="http://schemas.microsoft.com/office/drawing/2014/main" id="{0043256B-3854-10F7-8C73-12DAADA81EE1}"/>
              </a:ext>
            </a:extLst>
          </p:cNvPr>
          <p:cNvSpPr txBox="1"/>
          <p:nvPr/>
        </p:nvSpPr>
        <p:spPr>
          <a:xfrm>
            <a:off x="547609" y="1179881"/>
            <a:ext cx="5705707" cy="5101397"/>
          </a:xfrm>
          <a:prstGeom prst="rect">
            <a:avLst/>
          </a:prstGeom>
          <a:noFill/>
        </p:spPr>
        <p:txBody>
          <a:bodyPr wrap="square">
            <a:spAutoFit/>
          </a:bodyPr>
          <a:lstStyle/>
          <a:p>
            <a:pPr algn="ctr" rtl="1">
              <a:lnSpc>
                <a:spcPct val="400000"/>
              </a:lnSpc>
            </a:pPr>
            <a:r>
              <a:rPr lang="fa-IR" sz="1400" dirty="0">
                <a:solidFill>
                  <a:srgbClr val="333333"/>
                </a:solidFill>
                <a:latin typeface="Vazir" panose="020B0603030804020204" pitchFamily="34" charset="-78"/>
                <a:cs typeface="Vazir" panose="020B0603030804020204" pitchFamily="34" charset="-78"/>
              </a:rPr>
              <a:t>به همین دلیل گردشگرانی که در بین جاهای دیدنی یزد، دنبال مکانی رایگان با جاذبه‌های گردشگری بی‌شمار می‌گردند نیز گنبد عالی جای مناسبی به نظر می‌رسد. ناگفته نماند از آنجایی که احتمال تخریب داخل بنا وجود دارد، گردشگری داخل این گنبد میسر نیست و باید به تماشای منظره زیبای بیرونی آن بسنده کنید. این منظره به اندازه‌ای تماشایی است که ارزش دارد رنج سفر را به جان بخرید و راهی ابرکوه شوید.</a:t>
            </a:r>
            <a:endParaRPr lang="en-US" sz="1400" dirty="0">
              <a:solidFill>
                <a:srgbClr val="333333"/>
              </a:solidFill>
              <a:latin typeface="Vazir" panose="020B0603030804020204" pitchFamily="34" charset="-78"/>
              <a:cs typeface="Vazir" panose="020B0603030804020204" pitchFamily="34" charset="-78"/>
            </a:endParaRPr>
          </a:p>
        </p:txBody>
      </p:sp>
      <p:sp>
        <p:nvSpPr>
          <p:cNvPr id="5" name="TextBox 4">
            <a:extLst>
              <a:ext uri="{FF2B5EF4-FFF2-40B4-BE49-F238E27FC236}">
                <a16:creationId xmlns:a16="http://schemas.microsoft.com/office/drawing/2014/main" id="{E69D1705-FD0C-5640-857A-26B79B926897}"/>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اهمیت بازدید از گنبد عالی ابرکوه</a:t>
            </a:r>
          </a:p>
        </p:txBody>
      </p:sp>
      <p:pic>
        <p:nvPicPr>
          <p:cNvPr id="6" name="Picture 5">
            <a:extLst>
              <a:ext uri="{FF2B5EF4-FFF2-40B4-BE49-F238E27FC236}">
                <a16:creationId xmlns:a16="http://schemas.microsoft.com/office/drawing/2014/main" id="{BC46F5D5-3BF4-AFD6-DF19-9510989081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3143" y="1196173"/>
            <a:ext cx="4116514" cy="50851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72071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17</a:t>
            </a:fld>
            <a:endParaRPr lang="en-US" dirty="0"/>
          </a:p>
        </p:txBody>
      </p:sp>
      <p:sp>
        <p:nvSpPr>
          <p:cNvPr id="6" name="TextBox 5">
            <a:extLst>
              <a:ext uri="{FF2B5EF4-FFF2-40B4-BE49-F238E27FC236}">
                <a16:creationId xmlns:a16="http://schemas.microsoft.com/office/drawing/2014/main" id="{7AE5891C-D4A4-6184-F652-89EA2DE6FF5A}"/>
              </a:ext>
            </a:extLst>
          </p:cNvPr>
          <p:cNvSpPr txBox="1"/>
          <p:nvPr/>
        </p:nvSpPr>
        <p:spPr>
          <a:xfrm>
            <a:off x="863365" y="976304"/>
            <a:ext cx="10779901" cy="3216265"/>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گنبد عالی از آن دسته جاهای دیدنی اطراف یزد است که برای دیدن آن باید با تجهیزات کافی سفر کنید. در اطراف این گنبد خبری از امکانات رفاهی نیست. از طرف دیگر همان‌گونه که اشاره کردیم، گنبد عالی فاصله‌ای اندک به کویر ابرکوه دارد؛ در نتیجه اگر اهل کویرگردی هستید، حتماً‌ چادر مسافرتی، کیسه‌خواب،‌ آب آشامیدنی و آب برای شست‌وشو، تنقلات، کلاه آفتابگیر، عینک آفتابی، کفش‌ مخصوص پیاده‌روی، عصای پیاده‌روی، لوازم روشن‌کردن آتش، فلاسک آب، کوله‌پشتی، لوازم بهداشتی مانند خمیردندان، صابون و حوله، چراغ قوه و ابزار چندکاره همراه داشته باشید. این نکته را نیز در نظر بگیرید که گنبد عالی در منطقه‌ای مرتفع واقع شده است. به همین دلیل گردشگری در این گنبد برای کهنسالان و کودکان مناسب نیست.</a:t>
            </a:r>
            <a:endParaRPr lang="en-US" sz="1400" dirty="0">
              <a:solidFill>
                <a:srgbClr val="333333"/>
              </a:solidFill>
              <a:latin typeface="Vazir" panose="020B0603030804020204" pitchFamily="34" charset="-78"/>
              <a:cs typeface="Vazir" panose="020B0603030804020204" pitchFamily="34" charset="-78"/>
            </a:endParaRPr>
          </a:p>
        </p:txBody>
      </p:sp>
      <p:sp>
        <p:nvSpPr>
          <p:cNvPr id="7" name="TextBox 6">
            <a:extLst>
              <a:ext uri="{FF2B5EF4-FFF2-40B4-BE49-F238E27FC236}">
                <a16:creationId xmlns:a16="http://schemas.microsoft.com/office/drawing/2014/main" id="{0129A553-ACAF-52FB-EDFD-82DEF93A0003}"/>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نکات مهم برای بازدید از گنبد عالی ابرکوه</a:t>
            </a:r>
          </a:p>
        </p:txBody>
      </p:sp>
    </p:spTree>
    <p:extLst>
      <p:ext uri="{BB962C8B-B14F-4D97-AF65-F5344CB8AC3E}">
        <p14:creationId xmlns:p14="http://schemas.microsoft.com/office/powerpoint/2010/main" val="3265890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364E87-42FF-787B-1B9A-CEDF7DC31E8C}"/>
              </a:ext>
            </a:extLst>
          </p:cNvPr>
          <p:cNvSpPr>
            <a:spLocks noGrp="1"/>
          </p:cNvSpPr>
          <p:nvPr>
            <p:ph type="sldNum" sz="quarter" idx="12"/>
          </p:nvPr>
        </p:nvSpPr>
        <p:spPr/>
        <p:txBody>
          <a:bodyPr/>
          <a:lstStyle/>
          <a:p>
            <a:fld id="{F99735D9-9591-4D94-9A4B-39FE5B4ECBA9}" type="slidenum">
              <a:rPr lang="en-US" smtClean="0"/>
              <a:pPr/>
              <a:t>18</a:t>
            </a:fld>
            <a:endParaRPr lang="en-US" dirty="0"/>
          </a:p>
        </p:txBody>
      </p:sp>
      <p:sp>
        <p:nvSpPr>
          <p:cNvPr id="6" name="TextBox 5">
            <a:extLst>
              <a:ext uri="{FF2B5EF4-FFF2-40B4-BE49-F238E27FC236}">
                <a16:creationId xmlns:a16="http://schemas.microsoft.com/office/drawing/2014/main" id="{336BC16E-FA51-E932-099F-67096408F4DB}"/>
              </a:ext>
            </a:extLst>
          </p:cNvPr>
          <p:cNvSpPr txBox="1"/>
          <p:nvPr/>
        </p:nvSpPr>
        <p:spPr>
          <a:xfrm>
            <a:off x="5567033" y="1130639"/>
            <a:ext cx="6096000" cy="515525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علاقه‌مندان گردشگری در مرکز ایران بهتر از ما می‌دانند که بهار، بهترین فصل برای مسافرت در این منطقه است. در بهار هر سال ابرکوه آب‌و‌هوایی دل‌انگیز پیدا می‌کند. باغ‌ها و طبیعت این منطقه در بهار از همیشه تماشایی‌تر است. انصافاً باید گفت ابرکوه تابستان‌های گرمی دارد. با این حال از آنجایی که گنبد عالی در منطقه‌ای مرتفع قرار گرفته، آب‌و‌هوای این ناحیه چندان گرم نیست که گردشگری را غیرممکن کند. به پاییز که رسیدید،‌ آب‌و‌هوای ابرکوه معتدل می‌شود. گردشگری پاییزی در ابرکوه، موهبتی است که نباید از آن غافل شوید. به زمستان که رسیدید، فتیله گردشگری در این دیار پایین کشیده می‌شود.</a:t>
            </a:r>
            <a:endParaRPr lang="en-US" sz="1400" dirty="0">
              <a:solidFill>
                <a:srgbClr val="333333"/>
              </a:solidFill>
              <a:latin typeface="Vazir" panose="020B0603030804020204" pitchFamily="34" charset="-78"/>
              <a:cs typeface="Vazir" panose="020B0603030804020204" pitchFamily="34" charset="-78"/>
            </a:endParaRPr>
          </a:p>
        </p:txBody>
      </p:sp>
      <p:sp>
        <p:nvSpPr>
          <p:cNvPr id="8" name="TextBox 7">
            <a:extLst>
              <a:ext uri="{FF2B5EF4-FFF2-40B4-BE49-F238E27FC236}">
                <a16:creationId xmlns:a16="http://schemas.microsoft.com/office/drawing/2014/main" id="{9DFA03A4-EE5D-BB5B-E2C8-670F945EEE2B}"/>
              </a:ext>
            </a:extLst>
          </p:cNvPr>
          <p:cNvSpPr txBox="1"/>
          <p:nvPr/>
        </p:nvSpPr>
        <p:spPr>
          <a:xfrm>
            <a:off x="6253316" y="393956"/>
            <a:ext cx="4940709" cy="369332"/>
          </a:xfrm>
          <a:prstGeom prst="rect">
            <a:avLst/>
          </a:prstGeom>
          <a:noFill/>
        </p:spPr>
        <p:txBody>
          <a:bodyPr wrap="square">
            <a:spAutoFit/>
          </a:bodyPr>
          <a:lstStyle/>
          <a:p>
            <a:pPr algn="justLow" rtl="1"/>
            <a:r>
              <a:rPr lang="fa-IR" b="1" i="0" dirty="0">
                <a:effectLst/>
                <a:latin typeface="Shabnam" panose="020B0603030804020204" pitchFamily="34" charset="-78"/>
                <a:cs typeface="Shabnam" panose="020B0603030804020204" pitchFamily="34" charset="-78"/>
              </a:rPr>
              <a:t>بهترین زمان سفر به ابرکوه</a:t>
            </a:r>
            <a:endParaRPr lang="en-US" dirty="0">
              <a:latin typeface="Shabnam" panose="020B0603030804020204" pitchFamily="34" charset="-78"/>
              <a:cs typeface="Shabnam" panose="020B0603030804020204" pitchFamily="34" charset="-78"/>
            </a:endParaRPr>
          </a:p>
        </p:txBody>
      </p:sp>
      <p:pic>
        <p:nvPicPr>
          <p:cNvPr id="10" name="Picture 9">
            <a:extLst>
              <a:ext uri="{FF2B5EF4-FFF2-40B4-BE49-F238E27FC236}">
                <a16:creationId xmlns:a16="http://schemas.microsoft.com/office/drawing/2014/main" id="{826EFA62-D4E4-5A83-C4AD-7AD84372A3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059" y="613657"/>
            <a:ext cx="3651138" cy="4167165"/>
          </a:xfrm>
          <a:prstGeom prst="ellipse">
            <a:avLst/>
          </a:prstGeom>
          <a:ln>
            <a:noFill/>
          </a:ln>
          <a:effectLst>
            <a:softEdge rad="112500"/>
          </a:effectLst>
        </p:spPr>
      </p:pic>
      <p:pic>
        <p:nvPicPr>
          <p:cNvPr id="11" name="Picture 10">
            <a:extLst>
              <a:ext uri="{FF2B5EF4-FFF2-40B4-BE49-F238E27FC236}">
                <a16:creationId xmlns:a16="http://schemas.microsoft.com/office/drawing/2014/main" id="{D242BCC1-2F46-19C8-68B2-C3CF3838DF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414" y="3275747"/>
            <a:ext cx="2436788" cy="3010149"/>
          </a:xfrm>
          <a:prstGeom prst="ellipse">
            <a:avLst/>
          </a:prstGeom>
          <a:ln w="76200">
            <a:solidFill>
              <a:schemeClr val="bg1"/>
            </a:solidFill>
          </a:ln>
          <a:effectLst>
            <a:softEdge rad="112500"/>
          </a:effectLst>
        </p:spPr>
      </p:pic>
    </p:spTree>
    <p:extLst>
      <p:ext uri="{BB962C8B-B14F-4D97-AF65-F5344CB8AC3E}">
        <p14:creationId xmlns:p14="http://schemas.microsoft.com/office/powerpoint/2010/main" val="2667755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5642AF-4948-2231-C6D1-B9A06AF62A26}"/>
              </a:ext>
            </a:extLst>
          </p:cNvPr>
          <p:cNvSpPr>
            <a:spLocks noGrp="1"/>
          </p:cNvSpPr>
          <p:nvPr>
            <p:ph type="sldNum" sz="quarter" idx="12"/>
          </p:nvPr>
        </p:nvSpPr>
        <p:spPr/>
        <p:txBody>
          <a:bodyPr/>
          <a:lstStyle/>
          <a:p>
            <a:fld id="{F99735D9-9591-4D94-9A4B-39FE5B4ECBA9}" type="slidenum">
              <a:rPr lang="en-US" smtClean="0"/>
              <a:pPr/>
              <a:t>19</a:t>
            </a:fld>
            <a:endParaRPr lang="en-US" dirty="0"/>
          </a:p>
        </p:txBody>
      </p:sp>
      <p:sp>
        <p:nvSpPr>
          <p:cNvPr id="4" name="TextBox 3">
            <a:extLst>
              <a:ext uri="{FF2B5EF4-FFF2-40B4-BE49-F238E27FC236}">
                <a16:creationId xmlns:a16="http://schemas.microsoft.com/office/drawing/2014/main" id="{9D20746C-365F-93C5-CFB7-9CF1A4875638}"/>
              </a:ext>
            </a:extLst>
          </p:cNvPr>
          <p:cNvSpPr txBox="1"/>
          <p:nvPr/>
        </p:nvSpPr>
        <p:spPr>
          <a:xfrm>
            <a:off x="584301" y="1309189"/>
            <a:ext cx="6096000" cy="4239622"/>
          </a:xfrm>
          <a:prstGeom prst="rect">
            <a:avLst/>
          </a:prstGeom>
          <a:noFill/>
        </p:spPr>
        <p:txBody>
          <a:bodyPr wrap="square">
            <a:spAutoFit/>
          </a:bodyPr>
          <a:lstStyle/>
          <a:p>
            <a:pPr algn="justLow" rtl="1">
              <a:lnSpc>
                <a:spcPct val="400000"/>
              </a:lnSpc>
            </a:pPr>
            <a:r>
              <a:rPr lang="fa-IR" sz="1400" dirty="0">
                <a:solidFill>
                  <a:srgbClr val="333333"/>
                </a:solidFill>
                <a:latin typeface="Vazir" panose="020B0603030804020204" pitchFamily="34" charset="-78"/>
                <a:cs typeface="Vazir" panose="020B0603030804020204" pitchFamily="34" charset="-78"/>
              </a:rPr>
              <a:t>شهر ابرکوه با توجه به تاریخچه غنی خود، مملو از آثار تاریخی دیدنی است. از دیگر جاهای دیدنی ابرکوه می‌توان به سرو ابرکوه، خانه تاریخی آقازاده، یخچال خشتی ورودی ابرکوه، خانه صولت(موزه مردم شناسی ابرکوه)، قلعه روستای شهرسب ابرکوه، قلعه بداف، مناره های نظامیه ابرکوه یا سردر نظامیه، سد تیزک، عمارت عزت آباد، کویر ابرکوه و مسجد جامع ابرکوه نام برد.</a:t>
            </a:r>
          </a:p>
        </p:txBody>
      </p:sp>
      <p:sp>
        <p:nvSpPr>
          <p:cNvPr id="5" name="TextBox 4">
            <a:extLst>
              <a:ext uri="{FF2B5EF4-FFF2-40B4-BE49-F238E27FC236}">
                <a16:creationId xmlns:a16="http://schemas.microsoft.com/office/drawing/2014/main" id="{0E9811DA-C0D3-C7A2-85B4-D8F0C401B216}"/>
              </a:ext>
            </a:extLst>
          </p:cNvPr>
          <p:cNvSpPr txBox="1"/>
          <p:nvPr/>
        </p:nvSpPr>
        <p:spPr>
          <a:xfrm>
            <a:off x="6253316" y="393956"/>
            <a:ext cx="4940709" cy="369332"/>
          </a:xfrm>
          <a:prstGeom prst="rect">
            <a:avLst/>
          </a:prstGeom>
          <a:noFill/>
        </p:spPr>
        <p:txBody>
          <a:bodyPr wrap="square">
            <a:spAutoFit/>
          </a:bodyPr>
          <a:lstStyle/>
          <a:p>
            <a:pPr algn="justLow" rtl="1"/>
            <a:r>
              <a:rPr lang="fa-IR" b="1" i="0" dirty="0">
                <a:effectLst/>
                <a:latin typeface="Shabnam" panose="020B0603030804020204" pitchFamily="34" charset="-78"/>
                <a:cs typeface="Shabnam" panose="020B0603030804020204" pitchFamily="34" charset="-78"/>
              </a:rPr>
              <a:t>دیگر بنا های دیدنی ابرکوه یزد</a:t>
            </a:r>
            <a:endParaRPr lang="en-US" dirty="0">
              <a:latin typeface="Shabnam" panose="020B0603030804020204" pitchFamily="34" charset="-78"/>
              <a:cs typeface="Shabnam" panose="020B0603030804020204" pitchFamily="34" charset="-78"/>
            </a:endParaRPr>
          </a:p>
        </p:txBody>
      </p:sp>
      <p:pic>
        <p:nvPicPr>
          <p:cNvPr id="6" name="Picture 5">
            <a:extLst>
              <a:ext uri="{FF2B5EF4-FFF2-40B4-BE49-F238E27FC236}">
                <a16:creationId xmlns:a16="http://schemas.microsoft.com/office/drawing/2014/main" id="{750BCD1F-A3DF-0160-01ED-DF89706165EE}"/>
              </a:ext>
            </a:extLst>
          </p:cNvPr>
          <p:cNvPicPr>
            <a:picLocks noChangeAspect="1"/>
          </p:cNvPicPr>
          <p:nvPr/>
        </p:nvPicPr>
        <p:blipFill rotWithShape="1">
          <a:blip r:embed="rId2">
            <a:extLst>
              <a:ext uri="{28A0092B-C50C-407E-A947-70E740481C1C}">
                <a14:useLocalDpi xmlns:a14="http://schemas.microsoft.com/office/drawing/2010/main" val="0"/>
              </a:ext>
            </a:extLst>
          </a:blip>
          <a:srcRect l="39553"/>
          <a:stretch/>
        </p:blipFill>
        <p:spPr>
          <a:xfrm>
            <a:off x="7497438" y="1053657"/>
            <a:ext cx="3828872" cy="4750686"/>
          </a:xfrm>
          <a:prstGeom prst="roundRect">
            <a:avLst>
              <a:gd name="adj" fmla="val 50000"/>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72606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1C6D816-6BBC-6A89-AFB9-5B0C55CFB76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2753" b="11973"/>
          <a:stretch/>
        </p:blipFill>
        <p:spPr>
          <a:xfrm>
            <a:off x="177800" y="207963"/>
            <a:ext cx="6043613" cy="6442075"/>
          </a:xfrm>
        </p:spPr>
      </p:pic>
      <p:sp>
        <p:nvSpPr>
          <p:cNvPr id="6" name="Rectangle 5">
            <a:extLst>
              <a:ext uri="{FF2B5EF4-FFF2-40B4-BE49-F238E27FC236}">
                <a16:creationId xmlns:a16="http://schemas.microsoft.com/office/drawing/2014/main" id="{A1DD9857-342B-F68A-1997-2E97EA1ECE75}"/>
              </a:ext>
            </a:extLst>
          </p:cNvPr>
          <p:cNvSpPr/>
          <p:nvPr/>
        </p:nvSpPr>
        <p:spPr>
          <a:xfrm>
            <a:off x="7213954" y="1768807"/>
            <a:ext cx="3950120" cy="738664"/>
          </a:xfrm>
          <a:prstGeom prst="rect">
            <a:avLst/>
          </a:prstGeom>
        </p:spPr>
        <p:txBody>
          <a:bodyPr wrap="none">
            <a:spAutoFit/>
          </a:bodyPr>
          <a:lstStyle/>
          <a:p>
            <a:pPr algn="ctr"/>
            <a:r>
              <a:rPr lang="fa-IR" sz="2200" b="1" dirty="0">
                <a:solidFill>
                  <a:srgbClr val="000000"/>
                </a:solidFill>
                <a:latin typeface="Shabnam" panose="020B0603030804020204" pitchFamily="34" charset="-78"/>
                <a:cs typeface="Shabnam" panose="020B0603030804020204" pitchFamily="34" charset="-78"/>
              </a:rPr>
              <a:t>پاورپوینت گنبد عالی ابرکوه (ابرقو)</a:t>
            </a:r>
            <a:endParaRPr lang="fa-IR" sz="2200" b="1" dirty="0">
              <a:solidFill>
                <a:srgbClr val="000000"/>
              </a:solidFill>
              <a:latin typeface="Shabnam" panose="020B0603030804020204" pitchFamily="34" charset="-78"/>
              <a:cs typeface="Shabnam" panose="020B0603030804020204" pitchFamily="34" charset="-78"/>
              <a:hlinkClick r:id="rId3">
                <a:extLst>
                  <a:ext uri="{A12FA001-AC4F-418D-AE19-62706E023703}">
                    <ahyp:hlinkClr xmlns:ahyp="http://schemas.microsoft.com/office/drawing/2018/hyperlinkcolor" val="tx"/>
                  </a:ext>
                </a:extLst>
              </a:hlinkClick>
            </a:endParaRPr>
          </a:p>
          <a:p>
            <a:pPr algn="ctr"/>
            <a:endParaRPr lang="fa-IR" sz="2000" b="1" dirty="0">
              <a:solidFill>
                <a:srgbClr val="000000"/>
              </a:solidFill>
              <a:latin typeface="Shabnam" panose="020B0603030804020204" pitchFamily="34" charset="-78"/>
              <a:cs typeface="Shabnam" panose="020B0603030804020204" pitchFamily="34" charset="-78"/>
            </a:endParaRPr>
          </a:p>
        </p:txBody>
      </p:sp>
      <p:sp>
        <p:nvSpPr>
          <p:cNvPr id="7" name="Rectangle 6">
            <a:extLst>
              <a:ext uri="{FF2B5EF4-FFF2-40B4-BE49-F238E27FC236}">
                <a16:creationId xmlns:a16="http://schemas.microsoft.com/office/drawing/2014/main" id="{9059621B-5CCD-E363-80EC-E8654C28B66D}"/>
              </a:ext>
            </a:extLst>
          </p:cNvPr>
          <p:cNvSpPr/>
          <p:nvPr/>
        </p:nvSpPr>
        <p:spPr>
          <a:xfrm>
            <a:off x="7545776" y="3175349"/>
            <a:ext cx="3286477" cy="738664"/>
          </a:xfrm>
          <a:prstGeom prst="rect">
            <a:avLst/>
          </a:prstGeom>
        </p:spPr>
        <p:txBody>
          <a:bodyPr wrap="none">
            <a:spAutoFit/>
          </a:bodyPr>
          <a:lstStyle/>
          <a:p>
            <a:pPr algn="ctr"/>
            <a:r>
              <a:rPr lang="fa-IR" sz="2200" b="1" dirty="0">
                <a:solidFill>
                  <a:srgbClr val="000000"/>
                </a:solidFill>
                <a:latin typeface="Shabnam" panose="020B0603030804020204" pitchFamily="34" charset="-78"/>
                <a:cs typeface="Shabnam" panose="020B0603030804020204" pitchFamily="34" charset="-78"/>
              </a:rPr>
              <a:t>نام پژوهشگر: فاطمه عباسی</a:t>
            </a:r>
            <a:endParaRPr lang="fa-IR" sz="2200" b="1" dirty="0">
              <a:solidFill>
                <a:srgbClr val="000000"/>
              </a:solidFill>
              <a:latin typeface="Shabnam" panose="020B0603030804020204" pitchFamily="34" charset="-78"/>
              <a:cs typeface="Shabnam" panose="020B0603030804020204" pitchFamily="34" charset="-78"/>
              <a:hlinkClick r:id="rId3">
                <a:extLst>
                  <a:ext uri="{A12FA001-AC4F-418D-AE19-62706E023703}">
                    <ahyp:hlinkClr xmlns:ahyp="http://schemas.microsoft.com/office/drawing/2018/hyperlinkcolor" val="tx"/>
                  </a:ext>
                </a:extLst>
              </a:hlinkClick>
            </a:endParaRPr>
          </a:p>
          <a:p>
            <a:pPr algn="ctr"/>
            <a:endParaRPr lang="fa-IR" sz="2000" b="1" dirty="0">
              <a:solidFill>
                <a:srgbClr val="000000"/>
              </a:solidFill>
              <a:latin typeface="Shabnam" panose="020B0603030804020204" pitchFamily="34" charset="-78"/>
              <a:cs typeface="Shabnam" panose="020B0603030804020204" pitchFamily="34" charset="-78"/>
            </a:endParaRPr>
          </a:p>
        </p:txBody>
      </p:sp>
      <p:sp>
        <p:nvSpPr>
          <p:cNvPr id="8" name="Rectangle 7">
            <a:extLst>
              <a:ext uri="{FF2B5EF4-FFF2-40B4-BE49-F238E27FC236}">
                <a16:creationId xmlns:a16="http://schemas.microsoft.com/office/drawing/2014/main" id="{6AAC71BC-222A-33DB-FE7D-26FDBEAE2D5B}"/>
              </a:ext>
            </a:extLst>
          </p:cNvPr>
          <p:cNvSpPr/>
          <p:nvPr/>
        </p:nvSpPr>
        <p:spPr>
          <a:xfrm>
            <a:off x="7590660" y="4634109"/>
            <a:ext cx="3196709" cy="738664"/>
          </a:xfrm>
          <a:prstGeom prst="rect">
            <a:avLst/>
          </a:prstGeom>
        </p:spPr>
        <p:txBody>
          <a:bodyPr wrap="none">
            <a:spAutoFit/>
          </a:bodyPr>
          <a:lstStyle/>
          <a:p>
            <a:pPr algn="ctr"/>
            <a:r>
              <a:rPr lang="fa-IR" sz="2200" b="1" dirty="0">
                <a:solidFill>
                  <a:srgbClr val="000000"/>
                </a:solidFill>
                <a:latin typeface="Shabnam" panose="020B0603030804020204" pitchFamily="34" charset="-78"/>
                <a:cs typeface="Shabnam" panose="020B0603030804020204" pitchFamily="34" charset="-78"/>
              </a:rPr>
              <a:t>تاریه ارائه: زمستان ..........</a:t>
            </a:r>
            <a:endParaRPr lang="fa-IR" sz="2200" b="1" dirty="0">
              <a:solidFill>
                <a:srgbClr val="000000"/>
              </a:solidFill>
              <a:latin typeface="Shabnam" panose="020B0603030804020204" pitchFamily="34" charset="-78"/>
              <a:cs typeface="Shabnam" panose="020B0603030804020204" pitchFamily="34" charset="-78"/>
              <a:hlinkClick r:id="rId3">
                <a:extLst>
                  <a:ext uri="{A12FA001-AC4F-418D-AE19-62706E023703}">
                    <ahyp:hlinkClr xmlns:ahyp="http://schemas.microsoft.com/office/drawing/2018/hyperlinkcolor" val="tx"/>
                  </a:ext>
                </a:extLst>
              </a:hlinkClick>
            </a:endParaRPr>
          </a:p>
          <a:p>
            <a:pPr algn="ctr"/>
            <a:endParaRPr lang="fa-IR" sz="2000" b="1" dirty="0">
              <a:solidFill>
                <a:srgbClr val="000000"/>
              </a:solidFill>
              <a:latin typeface="Shabnam" panose="020B0603030804020204" pitchFamily="34" charset="-78"/>
              <a:cs typeface="Shabnam" panose="020B0603030804020204" pitchFamily="34" charset="-78"/>
            </a:endParaRPr>
          </a:p>
        </p:txBody>
      </p:sp>
    </p:spTree>
    <p:extLst>
      <p:ext uri="{BB962C8B-B14F-4D97-AF65-F5344CB8AC3E}">
        <p14:creationId xmlns:p14="http://schemas.microsoft.com/office/powerpoint/2010/main" val="2958587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47145F-8554-6D5D-923F-E82446611686}"/>
              </a:ext>
            </a:extLst>
          </p:cNvPr>
          <p:cNvSpPr>
            <a:spLocks noGrp="1"/>
          </p:cNvSpPr>
          <p:nvPr>
            <p:ph type="sldNum" sz="quarter" idx="12"/>
          </p:nvPr>
        </p:nvSpPr>
        <p:spPr/>
        <p:txBody>
          <a:bodyPr/>
          <a:lstStyle/>
          <a:p>
            <a:fld id="{F99735D9-9591-4D94-9A4B-39FE5B4ECBA9}" type="slidenum">
              <a:rPr lang="en-US" smtClean="0"/>
              <a:pPr/>
              <a:t>20</a:t>
            </a:fld>
            <a:endParaRPr lang="en-US" dirty="0"/>
          </a:p>
        </p:txBody>
      </p:sp>
      <p:sp>
        <p:nvSpPr>
          <p:cNvPr id="3" name="TextBox 2">
            <a:extLst>
              <a:ext uri="{FF2B5EF4-FFF2-40B4-BE49-F238E27FC236}">
                <a16:creationId xmlns:a16="http://schemas.microsoft.com/office/drawing/2014/main" id="{ABB2F3F1-06B2-FFF8-D83F-17236CC8F54C}"/>
              </a:ext>
            </a:extLst>
          </p:cNvPr>
          <p:cNvSpPr txBox="1"/>
          <p:nvPr/>
        </p:nvSpPr>
        <p:spPr>
          <a:xfrm>
            <a:off x="6253316" y="393956"/>
            <a:ext cx="4940709" cy="369332"/>
          </a:xfrm>
          <a:prstGeom prst="rect">
            <a:avLst/>
          </a:prstGeom>
          <a:noFill/>
        </p:spPr>
        <p:txBody>
          <a:bodyPr wrap="square">
            <a:spAutoFit/>
          </a:bodyPr>
          <a:lstStyle/>
          <a:p>
            <a:pPr algn="justLow" rtl="1"/>
            <a:r>
              <a:rPr lang="fa-IR" b="1" i="0" dirty="0">
                <a:effectLst/>
                <a:latin typeface="Shabnam" panose="020B0603030804020204" pitchFamily="34" charset="-78"/>
                <a:cs typeface="Shabnam" panose="020B0603030804020204" pitchFamily="34" charset="-78"/>
              </a:rPr>
              <a:t>منابع</a:t>
            </a:r>
            <a:endParaRPr lang="en-US" dirty="0">
              <a:latin typeface="Shabnam" panose="020B0603030804020204" pitchFamily="34" charset="-78"/>
              <a:cs typeface="Shabnam" panose="020B0603030804020204" pitchFamily="34" charset="-78"/>
            </a:endParaRPr>
          </a:p>
        </p:txBody>
      </p:sp>
      <p:sp>
        <p:nvSpPr>
          <p:cNvPr id="5" name="TextBox 4">
            <a:extLst>
              <a:ext uri="{FF2B5EF4-FFF2-40B4-BE49-F238E27FC236}">
                <a16:creationId xmlns:a16="http://schemas.microsoft.com/office/drawing/2014/main" id="{68205B4D-DB41-F015-4810-AF9CA0F3E746}"/>
              </a:ext>
            </a:extLst>
          </p:cNvPr>
          <p:cNvSpPr txBox="1"/>
          <p:nvPr/>
        </p:nvSpPr>
        <p:spPr>
          <a:xfrm>
            <a:off x="805676" y="763288"/>
            <a:ext cx="6094140" cy="4093685"/>
          </a:xfrm>
          <a:prstGeom prst="rect">
            <a:avLst/>
          </a:prstGeom>
          <a:noFill/>
        </p:spPr>
        <p:txBody>
          <a:bodyPr wrap="square">
            <a:spAutoFit/>
          </a:bodyPr>
          <a:lstStyle/>
          <a:p>
            <a:pPr>
              <a:lnSpc>
                <a:spcPct val="300000"/>
              </a:lnSpc>
            </a:pPr>
            <a:r>
              <a:rPr lang="en-US" dirty="0">
                <a:solidFill>
                  <a:srgbClr val="000000"/>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https://reiseniran.de/</a:t>
            </a:r>
            <a:endParaRPr lang="fa-IR" dirty="0">
              <a:solidFill>
                <a:srgbClr val="000000"/>
              </a:solidFill>
              <a:latin typeface="Times New Roman" panose="02020603050405020304" pitchFamily="18" charset="0"/>
              <a:cs typeface="Times New Roman" panose="02020603050405020304" pitchFamily="18" charset="0"/>
            </a:endParaRPr>
          </a:p>
          <a:p>
            <a:pPr>
              <a:lnSpc>
                <a:spcPct val="300000"/>
              </a:lnSpc>
            </a:pPr>
            <a:r>
              <a:rPr lang="en-US" dirty="0">
                <a:solidFill>
                  <a:srgbClr val="000000"/>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https://www.kojaro.com/</a:t>
            </a:r>
            <a:endParaRPr lang="fa-IR" dirty="0">
              <a:solidFill>
                <a:srgbClr val="000000"/>
              </a:solidFill>
              <a:latin typeface="Times New Roman" panose="02020603050405020304" pitchFamily="18" charset="0"/>
              <a:cs typeface="Times New Roman" panose="02020603050405020304" pitchFamily="18" charset="0"/>
            </a:endParaRPr>
          </a:p>
          <a:p>
            <a:pPr>
              <a:lnSpc>
                <a:spcPct val="300000"/>
              </a:lnSpc>
            </a:pPr>
            <a:r>
              <a:rPr lang="en-US" dirty="0">
                <a:solidFill>
                  <a:srgbClr val="000000"/>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https://gotoyazd.com/</a:t>
            </a:r>
            <a:endParaRPr lang="fa-IR" dirty="0">
              <a:solidFill>
                <a:srgbClr val="000000"/>
              </a:solidFill>
              <a:latin typeface="Times New Roman" panose="02020603050405020304" pitchFamily="18" charset="0"/>
              <a:cs typeface="Times New Roman" panose="02020603050405020304" pitchFamily="18" charset="0"/>
            </a:endParaRPr>
          </a:p>
          <a:p>
            <a:pPr>
              <a:lnSpc>
                <a:spcPct val="300000"/>
              </a:lnSpc>
            </a:pPr>
            <a:r>
              <a:rPr lang="en-US" dirty="0">
                <a:solidFill>
                  <a:srgbClr val="00000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https://www.irna.ir/new</a:t>
            </a:r>
            <a:endParaRPr lang="fa-IR" dirty="0">
              <a:solidFill>
                <a:srgbClr val="000000"/>
              </a:solidFill>
              <a:latin typeface="Times New Roman" panose="02020603050405020304" pitchFamily="18" charset="0"/>
              <a:cs typeface="Times New Roman" panose="02020603050405020304" pitchFamily="18" charset="0"/>
            </a:endParaRPr>
          </a:p>
          <a:p>
            <a:pPr>
              <a:lnSpc>
                <a:spcPct val="300000"/>
              </a:lnSpc>
            </a:pPr>
            <a:endParaRPr lang="en-US" dirty="0">
              <a:solidFill>
                <a:srgbClr val="000000"/>
              </a:solidFill>
              <a:latin typeface="Times New Roman" panose="02020603050405020304" pitchFamily="18" charset="0"/>
              <a:cs typeface="Times New Roman" panose="02020603050405020304" pitchFamily="18" charset="0"/>
            </a:endParaRPr>
          </a:p>
        </p:txBody>
      </p:sp>
      <p:pic>
        <p:nvPicPr>
          <p:cNvPr id="7" name="Picture Placeholder 3">
            <a:extLst>
              <a:ext uri="{FF2B5EF4-FFF2-40B4-BE49-F238E27FC236}">
                <a16:creationId xmlns:a16="http://schemas.microsoft.com/office/drawing/2014/main" id="{6F80E9E0-6747-7542-25E7-75ED701D90D5}"/>
              </a:ext>
            </a:extLst>
          </p:cNvPr>
          <p:cNvPicPr>
            <a:picLocks noChangeAspect="1"/>
          </p:cNvPicPr>
          <p:nvPr/>
        </p:nvPicPr>
        <p:blipFill>
          <a:blip r:embed="rId6">
            <a:extLst>
              <a:ext uri="{28A0092B-C50C-407E-A947-70E740481C1C}">
                <a14:useLocalDpi xmlns:a14="http://schemas.microsoft.com/office/drawing/2010/main" val="0"/>
              </a:ext>
            </a:extLst>
          </a:blip>
          <a:srcRect l="18685" r="18685"/>
          <a:stretch>
            <a:fillRect/>
          </a:stretch>
        </p:blipFill>
        <p:spPr>
          <a:xfrm>
            <a:off x="5050488" y="512956"/>
            <a:ext cx="5758729" cy="6136582"/>
          </a:xfrm>
          <a:custGeom>
            <a:avLst/>
            <a:gdLst>
              <a:gd name="connsiteX0" fmla="*/ 6305769 w 6435725"/>
              <a:gd name="connsiteY0" fmla="*/ 5038724 h 6857998"/>
              <a:gd name="connsiteX1" fmla="*/ 6307138 w 6435725"/>
              <a:gd name="connsiteY1" fmla="*/ 5053591 h 6857998"/>
              <a:gd name="connsiteX2" fmla="*/ 6291263 w 6435725"/>
              <a:gd name="connsiteY2" fmla="*/ 5054599 h 6857998"/>
              <a:gd name="connsiteX3" fmla="*/ 6291263 w 6435725"/>
              <a:gd name="connsiteY3" fmla="*/ 5051071 h 6857998"/>
              <a:gd name="connsiteX4" fmla="*/ 6291263 w 6435725"/>
              <a:gd name="connsiteY4" fmla="*/ 5047292 h 6857998"/>
              <a:gd name="connsiteX5" fmla="*/ 6291263 w 6435725"/>
              <a:gd name="connsiteY5" fmla="*/ 5045528 h 6857998"/>
              <a:gd name="connsiteX6" fmla="*/ 6291537 w 6435725"/>
              <a:gd name="connsiteY6" fmla="*/ 5043764 h 6857998"/>
              <a:gd name="connsiteX7" fmla="*/ 6291810 w 6435725"/>
              <a:gd name="connsiteY7" fmla="*/ 5042252 h 6857998"/>
              <a:gd name="connsiteX8" fmla="*/ 6292905 w 6435725"/>
              <a:gd name="connsiteY8" fmla="*/ 5040740 h 6857998"/>
              <a:gd name="connsiteX9" fmla="*/ 6293453 w 6435725"/>
              <a:gd name="connsiteY9" fmla="*/ 5039984 h 6857998"/>
              <a:gd name="connsiteX10" fmla="*/ 6294821 w 6435725"/>
              <a:gd name="connsiteY10" fmla="*/ 5039732 h 6857998"/>
              <a:gd name="connsiteX11" fmla="*/ 6296190 w 6435725"/>
              <a:gd name="connsiteY11" fmla="*/ 5039480 h 6857998"/>
              <a:gd name="connsiteX12" fmla="*/ 6298106 w 6435725"/>
              <a:gd name="connsiteY12" fmla="*/ 5038976 h 6857998"/>
              <a:gd name="connsiteX13" fmla="*/ 6302211 w 6435725"/>
              <a:gd name="connsiteY13" fmla="*/ 5038976 h 6857998"/>
              <a:gd name="connsiteX14" fmla="*/ 440940 w 6435725"/>
              <a:gd name="connsiteY14" fmla="*/ 4813299 h 6857998"/>
              <a:gd name="connsiteX15" fmla="*/ 443069 w 6435725"/>
              <a:gd name="connsiteY15" fmla="*/ 4813299 h 6857998"/>
              <a:gd name="connsiteX16" fmla="*/ 445198 w 6435725"/>
              <a:gd name="connsiteY16" fmla="*/ 4813563 h 6857998"/>
              <a:gd name="connsiteX17" fmla="*/ 447593 w 6435725"/>
              <a:gd name="connsiteY17" fmla="*/ 4814357 h 6857998"/>
              <a:gd name="connsiteX18" fmla="*/ 449722 w 6435725"/>
              <a:gd name="connsiteY18" fmla="*/ 4815945 h 6857998"/>
              <a:gd name="connsiteX19" fmla="*/ 452383 w 6435725"/>
              <a:gd name="connsiteY19" fmla="*/ 4817797 h 6857998"/>
              <a:gd name="connsiteX20" fmla="*/ 454778 w 6435725"/>
              <a:gd name="connsiteY20" fmla="*/ 4819913 h 6857998"/>
              <a:gd name="connsiteX21" fmla="*/ 456641 w 6435725"/>
              <a:gd name="connsiteY21" fmla="*/ 4822030 h 6857998"/>
              <a:gd name="connsiteX22" fmla="*/ 458503 w 6435725"/>
              <a:gd name="connsiteY22" fmla="*/ 4824676 h 6857998"/>
              <a:gd name="connsiteX23" fmla="*/ 459568 w 6435725"/>
              <a:gd name="connsiteY23" fmla="*/ 4826793 h 6857998"/>
              <a:gd name="connsiteX24" fmla="*/ 460633 w 6435725"/>
              <a:gd name="connsiteY24" fmla="*/ 4829174 h 6857998"/>
              <a:gd name="connsiteX25" fmla="*/ 461165 w 6435725"/>
              <a:gd name="connsiteY25" fmla="*/ 4831555 h 6857998"/>
              <a:gd name="connsiteX26" fmla="*/ 461963 w 6435725"/>
              <a:gd name="connsiteY26" fmla="*/ 4833672 h 6857998"/>
              <a:gd name="connsiteX27" fmla="*/ 461963 w 6435725"/>
              <a:gd name="connsiteY27" fmla="*/ 4836318 h 6857998"/>
              <a:gd name="connsiteX28" fmla="*/ 461431 w 6435725"/>
              <a:gd name="connsiteY28" fmla="*/ 4838699 h 6857998"/>
              <a:gd name="connsiteX29" fmla="*/ 461165 w 6435725"/>
              <a:gd name="connsiteY29" fmla="*/ 4841080 h 6857998"/>
              <a:gd name="connsiteX30" fmla="*/ 460366 w 6435725"/>
              <a:gd name="connsiteY30" fmla="*/ 4843462 h 6857998"/>
              <a:gd name="connsiteX31" fmla="*/ 459302 w 6435725"/>
              <a:gd name="connsiteY31" fmla="*/ 4846107 h 6857998"/>
              <a:gd name="connsiteX32" fmla="*/ 458238 w 6435725"/>
              <a:gd name="connsiteY32" fmla="*/ 4848489 h 6857998"/>
              <a:gd name="connsiteX33" fmla="*/ 456641 w 6435725"/>
              <a:gd name="connsiteY33" fmla="*/ 4850870 h 6857998"/>
              <a:gd name="connsiteX34" fmla="*/ 454778 w 6435725"/>
              <a:gd name="connsiteY34" fmla="*/ 4853516 h 6857998"/>
              <a:gd name="connsiteX35" fmla="*/ 452649 w 6435725"/>
              <a:gd name="connsiteY35" fmla="*/ 4855897 h 6857998"/>
              <a:gd name="connsiteX36" fmla="*/ 449456 w 6435725"/>
              <a:gd name="connsiteY36" fmla="*/ 4858014 h 6857998"/>
              <a:gd name="connsiteX37" fmla="*/ 446528 w 6435725"/>
              <a:gd name="connsiteY37" fmla="*/ 4860130 h 6857998"/>
              <a:gd name="connsiteX38" fmla="*/ 443601 w 6435725"/>
              <a:gd name="connsiteY38" fmla="*/ 4861718 h 6857998"/>
              <a:gd name="connsiteX39" fmla="*/ 440940 w 6435725"/>
              <a:gd name="connsiteY39" fmla="*/ 4863305 h 6857998"/>
              <a:gd name="connsiteX40" fmla="*/ 438013 w 6435725"/>
              <a:gd name="connsiteY40" fmla="*/ 4864099 h 6857998"/>
              <a:gd name="connsiteX41" fmla="*/ 435352 w 6435725"/>
              <a:gd name="connsiteY41" fmla="*/ 4864893 h 6857998"/>
              <a:gd name="connsiteX42" fmla="*/ 432424 w 6435725"/>
              <a:gd name="connsiteY42" fmla="*/ 4865422 h 6857998"/>
              <a:gd name="connsiteX43" fmla="*/ 430029 w 6435725"/>
              <a:gd name="connsiteY43" fmla="*/ 4865687 h 6857998"/>
              <a:gd name="connsiteX44" fmla="*/ 427368 w 6435725"/>
              <a:gd name="connsiteY44" fmla="*/ 4865687 h 6857998"/>
              <a:gd name="connsiteX45" fmla="*/ 424707 w 6435725"/>
              <a:gd name="connsiteY45" fmla="*/ 4865422 h 6857998"/>
              <a:gd name="connsiteX46" fmla="*/ 419917 w 6435725"/>
              <a:gd name="connsiteY46" fmla="*/ 4864364 h 6857998"/>
              <a:gd name="connsiteX47" fmla="*/ 414861 w 6435725"/>
              <a:gd name="connsiteY47" fmla="*/ 4863041 h 6857998"/>
              <a:gd name="connsiteX48" fmla="*/ 410071 w 6435725"/>
              <a:gd name="connsiteY48" fmla="*/ 4861189 h 6857998"/>
              <a:gd name="connsiteX49" fmla="*/ 405281 w 6435725"/>
              <a:gd name="connsiteY49" fmla="*/ 4858543 h 6857998"/>
              <a:gd name="connsiteX50" fmla="*/ 400491 w 6435725"/>
              <a:gd name="connsiteY50" fmla="*/ 4856162 h 6857998"/>
              <a:gd name="connsiteX51" fmla="*/ 390911 w 6435725"/>
              <a:gd name="connsiteY51" fmla="*/ 4850870 h 6857998"/>
              <a:gd name="connsiteX52" fmla="*/ 385589 w 6435725"/>
              <a:gd name="connsiteY52" fmla="*/ 4848753 h 6857998"/>
              <a:gd name="connsiteX53" fmla="*/ 380533 w 6435725"/>
              <a:gd name="connsiteY53" fmla="*/ 4846901 h 6857998"/>
              <a:gd name="connsiteX54" fmla="*/ 374944 w 6435725"/>
              <a:gd name="connsiteY54" fmla="*/ 4845843 h 6857998"/>
              <a:gd name="connsiteX55" fmla="*/ 372549 w 6435725"/>
              <a:gd name="connsiteY55" fmla="*/ 4845314 h 6857998"/>
              <a:gd name="connsiteX56" fmla="*/ 369888 w 6435725"/>
              <a:gd name="connsiteY56" fmla="*/ 4845049 h 6857998"/>
              <a:gd name="connsiteX57" fmla="*/ 372549 w 6435725"/>
              <a:gd name="connsiteY57" fmla="*/ 4840816 h 6857998"/>
              <a:gd name="connsiteX58" fmla="*/ 375476 w 6435725"/>
              <a:gd name="connsiteY58" fmla="*/ 4837376 h 6857998"/>
              <a:gd name="connsiteX59" fmla="*/ 378138 w 6435725"/>
              <a:gd name="connsiteY59" fmla="*/ 4834730 h 6857998"/>
              <a:gd name="connsiteX60" fmla="*/ 381331 w 6435725"/>
              <a:gd name="connsiteY60" fmla="*/ 4832614 h 6857998"/>
              <a:gd name="connsiteX61" fmla="*/ 384258 w 6435725"/>
              <a:gd name="connsiteY61" fmla="*/ 4831026 h 6857998"/>
              <a:gd name="connsiteX62" fmla="*/ 387718 w 6435725"/>
              <a:gd name="connsiteY62" fmla="*/ 4829703 h 6857998"/>
              <a:gd name="connsiteX63" fmla="*/ 390911 w 6435725"/>
              <a:gd name="connsiteY63" fmla="*/ 4828909 h 6857998"/>
              <a:gd name="connsiteX64" fmla="*/ 394104 w 6435725"/>
              <a:gd name="connsiteY64" fmla="*/ 4828116 h 6857998"/>
              <a:gd name="connsiteX65" fmla="*/ 400757 w 6435725"/>
              <a:gd name="connsiteY65" fmla="*/ 4827586 h 6857998"/>
              <a:gd name="connsiteX66" fmla="*/ 407144 w 6435725"/>
              <a:gd name="connsiteY66" fmla="*/ 4827586 h 6857998"/>
              <a:gd name="connsiteX67" fmla="*/ 413264 w 6435725"/>
              <a:gd name="connsiteY67" fmla="*/ 4827057 h 6857998"/>
              <a:gd name="connsiteX68" fmla="*/ 416191 w 6435725"/>
              <a:gd name="connsiteY68" fmla="*/ 4826263 h 6857998"/>
              <a:gd name="connsiteX69" fmla="*/ 419119 w 6435725"/>
              <a:gd name="connsiteY69" fmla="*/ 4825734 h 6857998"/>
              <a:gd name="connsiteX70" fmla="*/ 422844 w 6435725"/>
              <a:gd name="connsiteY70" fmla="*/ 4823088 h 6857998"/>
              <a:gd name="connsiteX71" fmla="*/ 426570 w 6435725"/>
              <a:gd name="connsiteY71" fmla="*/ 4819913 h 6857998"/>
              <a:gd name="connsiteX72" fmla="*/ 430562 w 6435725"/>
              <a:gd name="connsiteY72" fmla="*/ 4817268 h 6857998"/>
              <a:gd name="connsiteX73" fmla="*/ 434553 w 6435725"/>
              <a:gd name="connsiteY73" fmla="*/ 4814622 h 6857998"/>
              <a:gd name="connsiteX74" fmla="*/ 436416 w 6435725"/>
              <a:gd name="connsiteY74" fmla="*/ 4813828 h 6857998"/>
              <a:gd name="connsiteX75" fmla="*/ 438811 w 6435725"/>
              <a:gd name="connsiteY75" fmla="*/ 4813563 h 6857998"/>
              <a:gd name="connsiteX76" fmla="*/ 5927050 w 6435725"/>
              <a:gd name="connsiteY76" fmla="*/ 1804987 h 6857998"/>
              <a:gd name="connsiteX77" fmla="*/ 5928056 w 6435725"/>
              <a:gd name="connsiteY77" fmla="*/ 1809694 h 6857998"/>
              <a:gd name="connsiteX78" fmla="*/ 5929062 w 6435725"/>
              <a:gd name="connsiteY78" fmla="*/ 1814139 h 6857998"/>
              <a:gd name="connsiteX79" fmla="*/ 5929313 w 6435725"/>
              <a:gd name="connsiteY79" fmla="*/ 1818061 h 6857998"/>
              <a:gd name="connsiteX80" fmla="*/ 5929062 w 6435725"/>
              <a:gd name="connsiteY80" fmla="*/ 1821721 h 6857998"/>
              <a:gd name="connsiteX81" fmla="*/ 5928559 w 6435725"/>
              <a:gd name="connsiteY81" fmla="*/ 1824597 h 6857998"/>
              <a:gd name="connsiteX82" fmla="*/ 5927553 w 6435725"/>
              <a:gd name="connsiteY82" fmla="*/ 1827735 h 6857998"/>
              <a:gd name="connsiteX83" fmla="*/ 5926547 w 6435725"/>
              <a:gd name="connsiteY83" fmla="*/ 1830350 h 6857998"/>
              <a:gd name="connsiteX84" fmla="*/ 5925038 w 6435725"/>
              <a:gd name="connsiteY84" fmla="*/ 1832965 h 6857998"/>
              <a:gd name="connsiteX85" fmla="*/ 5923277 w 6435725"/>
              <a:gd name="connsiteY85" fmla="*/ 1835056 h 6857998"/>
              <a:gd name="connsiteX86" fmla="*/ 5921265 w 6435725"/>
              <a:gd name="connsiteY86" fmla="*/ 1837148 h 6857998"/>
              <a:gd name="connsiteX87" fmla="*/ 5916739 w 6435725"/>
              <a:gd name="connsiteY87" fmla="*/ 1841332 h 6857998"/>
              <a:gd name="connsiteX88" fmla="*/ 5911709 w 6435725"/>
              <a:gd name="connsiteY88" fmla="*/ 1845254 h 6857998"/>
              <a:gd name="connsiteX89" fmla="*/ 5906931 w 6435725"/>
              <a:gd name="connsiteY89" fmla="*/ 1849437 h 6857998"/>
              <a:gd name="connsiteX90" fmla="*/ 5905422 w 6435725"/>
              <a:gd name="connsiteY90" fmla="*/ 1845254 h 6857998"/>
              <a:gd name="connsiteX91" fmla="*/ 5904416 w 6435725"/>
              <a:gd name="connsiteY91" fmla="*/ 1841070 h 6857998"/>
              <a:gd name="connsiteX92" fmla="*/ 5903913 w 6435725"/>
              <a:gd name="connsiteY92" fmla="*/ 1837410 h 6857998"/>
              <a:gd name="connsiteX93" fmla="*/ 5903913 w 6435725"/>
              <a:gd name="connsiteY93" fmla="*/ 1834010 h 6857998"/>
              <a:gd name="connsiteX94" fmla="*/ 5904416 w 6435725"/>
              <a:gd name="connsiteY94" fmla="*/ 1831134 h 6857998"/>
              <a:gd name="connsiteX95" fmla="*/ 5905170 w 6435725"/>
              <a:gd name="connsiteY95" fmla="*/ 1827997 h 6857998"/>
              <a:gd name="connsiteX96" fmla="*/ 5906176 w 6435725"/>
              <a:gd name="connsiteY96" fmla="*/ 1825382 h 6857998"/>
              <a:gd name="connsiteX97" fmla="*/ 5907685 w 6435725"/>
              <a:gd name="connsiteY97" fmla="*/ 1822767 h 6857998"/>
              <a:gd name="connsiteX98" fmla="*/ 5909446 w 6435725"/>
              <a:gd name="connsiteY98" fmla="*/ 1820414 h 6857998"/>
              <a:gd name="connsiteX99" fmla="*/ 5911458 w 6435725"/>
              <a:gd name="connsiteY99" fmla="*/ 1818322 h 6857998"/>
              <a:gd name="connsiteX100" fmla="*/ 5916236 w 6435725"/>
              <a:gd name="connsiteY100" fmla="*/ 1814139 h 6857998"/>
              <a:gd name="connsiteX101" fmla="*/ 4891617 w 6435725"/>
              <a:gd name="connsiteY101" fmla="*/ 808037 h 6857998"/>
              <a:gd name="connsiteX102" fmla="*/ 4894527 w 6435725"/>
              <a:gd name="connsiteY102" fmla="*/ 808037 h 6857998"/>
              <a:gd name="connsiteX103" fmla="*/ 4900348 w 6435725"/>
              <a:gd name="connsiteY103" fmla="*/ 808037 h 6857998"/>
              <a:gd name="connsiteX104" fmla="*/ 4906434 w 6435725"/>
              <a:gd name="connsiteY104" fmla="*/ 808037 h 6857998"/>
              <a:gd name="connsiteX105" fmla="*/ 4913313 w 6435725"/>
              <a:gd name="connsiteY105" fmla="*/ 808037 h 6857998"/>
              <a:gd name="connsiteX106" fmla="*/ 4909873 w 6435725"/>
              <a:gd name="connsiteY106" fmla="*/ 814749 h 6857998"/>
              <a:gd name="connsiteX107" fmla="*/ 4906434 w 6435725"/>
              <a:gd name="connsiteY107" fmla="*/ 820656 h 6857998"/>
              <a:gd name="connsiteX108" fmla="*/ 4902994 w 6435725"/>
              <a:gd name="connsiteY108" fmla="*/ 825757 h 6857998"/>
              <a:gd name="connsiteX109" fmla="*/ 4899290 w 6435725"/>
              <a:gd name="connsiteY109" fmla="*/ 830590 h 6857998"/>
              <a:gd name="connsiteX110" fmla="*/ 4895586 w 6435725"/>
              <a:gd name="connsiteY110" fmla="*/ 834885 h 6857998"/>
              <a:gd name="connsiteX111" fmla="*/ 4891617 w 6435725"/>
              <a:gd name="connsiteY111" fmla="*/ 838644 h 6857998"/>
              <a:gd name="connsiteX112" fmla="*/ 4887119 w 6435725"/>
              <a:gd name="connsiteY112" fmla="*/ 841597 h 6857998"/>
              <a:gd name="connsiteX113" fmla="*/ 4882092 w 6435725"/>
              <a:gd name="connsiteY113" fmla="*/ 844550 h 6857998"/>
              <a:gd name="connsiteX114" fmla="*/ 4879975 w 6435725"/>
              <a:gd name="connsiteY114" fmla="*/ 839181 h 6857998"/>
              <a:gd name="connsiteX115" fmla="*/ 4877329 w 6435725"/>
              <a:gd name="connsiteY115" fmla="*/ 834348 h 6857998"/>
              <a:gd name="connsiteX116" fmla="*/ 4876271 w 6435725"/>
              <a:gd name="connsiteY116" fmla="*/ 831395 h 6857998"/>
              <a:gd name="connsiteX117" fmla="*/ 4875477 w 6435725"/>
              <a:gd name="connsiteY117" fmla="*/ 828979 h 6857998"/>
              <a:gd name="connsiteX118" fmla="*/ 4875213 w 6435725"/>
              <a:gd name="connsiteY118" fmla="*/ 826831 h 6857998"/>
              <a:gd name="connsiteX119" fmla="*/ 4875477 w 6435725"/>
              <a:gd name="connsiteY119" fmla="*/ 824146 h 6857998"/>
              <a:gd name="connsiteX120" fmla="*/ 4876271 w 6435725"/>
              <a:gd name="connsiteY120" fmla="*/ 820656 h 6857998"/>
              <a:gd name="connsiteX121" fmla="*/ 4877329 w 6435725"/>
              <a:gd name="connsiteY121" fmla="*/ 817434 h 6857998"/>
              <a:gd name="connsiteX122" fmla="*/ 4878917 w 6435725"/>
              <a:gd name="connsiteY122" fmla="*/ 815018 h 6857998"/>
              <a:gd name="connsiteX123" fmla="*/ 4880769 w 6435725"/>
              <a:gd name="connsiteY123" fmla="*/ 813138 h 6857998"/>
              <a:gd name="connsiteX124" fmla="*/ 4882621 w 6435725"/>
              <a:gd name="connsiteY124" fmla="*/ 811259 h 6857998"/>
              <a:gd name="connsiteX125" fmla="*/ 4884209 w 6435725"/>
              <a:gd name="connsiteY125" fmla="*/ 809917 h 6857998"/>
              <a:gd name="connsiteX126" fmla="*/ 4886854 w 6435725"/>
              <a:gd name="connsiteY126" fmla="*/ 809111 h 6857998"/>
              <a:gd name="connsiteX127" fmla="*/ 4889236 w 6435725"/>
              <a:gd name="connsiteY127" fmla="*/ 808574 h 6857998"/>
              <a:gd name="connsiteX128" fmla="*/ 4560934 w 6435725"/>
              <a:gd name="connsiteY128" fmla="*/ 474662 h 6857998"/>
              <a:gd name="connsiteX129" fmla="*/ 4563701 w 6435725"/>
              <a:gd name="connsiteY129" fmla="*/ 474937 h 6857998"/>
              <a:gd name="connsiteX130" fmla="*/ 4566216 w 6435725"/>
              <a:gd name="connsiteY130" fmla="*/ 475762 h 6857998"/>
              <a:gd name="connsiteX131" fmla="*/ 4569233 w 6435725"/>
              <a:gd name="connsiteY131" fmla="*/ 477687 h 6857998"/>
              <a:gd name="connsiteX132" fmla="*/ 4570239 w 6435725"/>
              <a:gd name="connsiteY132" fmla="*/ 479612 h 6857998"/>
              <a:gd name="connsiteX133" fmla="*/ 4570994 w 6435725"/>
              <a:gd name="connsiteY133" fmla="*/ 481262 h 6857998"/>
              <a:gd name="connsiteX134" fmla="*/ 4571497 w 6435725"/>
              <a:gd name="connsiteY134" fmla="*/ 483187 h 6857998"/>
              <a:gd name="connsiteX135" fmla="*/ 4571748 w 6435725"/>
              <a:gd name="connsiteY135" fmla="*/ 485112 h 6857998"/>
              <a:gd name="connsiteX136" fmla="*/ 4572000 w 6435725"/>
              <a:gd name="connsiteY136" fmla="*/ 486762 h 6857998"/>
              <a:gd name="connsiteX137" fmla="*/ 4571748 w 6435725"/>
              <a:gd name="connsiteY137" fmla="*/ 488687 h 6857998"/>
              <a:gd name="connsiteX138" fmla="*/ 4571245 w 6435725"/>
              <a:gd name="connsiteY138" fmla="*/ 491712 h 6857998"/>
              <a:gd name="connsiteX139" fmla="*/ 4570239 w 6435725"/>
              <a:gd name="connsiteY139" fmla="*/ 495012 h 6857998"/>
              <a:gd name="connsiteX140" fmla="*/ 4568982 w 6435725"/>
              <a:gd name="connsiteY140" fmla="*/ 498312 h 6857998"/>
              <a:gd name="connsiteX141" fmla="*/ 4567222 w 6435725"/>
              <a:gd name="connsiteY141" fmla="*/ 501337 h 6857998"/>
              <a:gd name="connsiteX142" fmla="*/ 4565210 w 6435725"/>
              <a:gd name="connsiteY142" fmla="*/ 504362 h 6857998"/>
              <a:gd name="connsiteX143" fmla="*/ 4562946 w 6435725"/>
              <a:gd name="connsiteY143" fmla="*/ 506562 h 6857998"/>
              <a:gd name="connsiteX144" fmla="*/ 4560683 w 6435725"/>
              <a:gd name="connsiteY144" fmla="*/ 508487 h 6857998"/>
              <a:gd name="connsiteX145" fmla="*/ 4558168 w 6435725"/>
              <a:gd name="connsiteY145" fmla="*/ 509312 h 6857998"/>
              <a:gd name="connsiteX146" fmla="*/ 4555653 w 6435725"/>
              <a:gd name="connsiteY146" fmla="*/ 509587 h 6857998"/>
              <a:gd name="connsiteX147" fmla="*/ 4553138 w 6435725"/>
              <a:gd name="connsiteY147" fmla="*/ 509312 h 6857998"/>
              <a:gd name="connsiteX148" fmla="*/ 4551881 w 6435725"/>
              <a:gd name="connsiteY148" fmla="*/ 508762 h 6857998"/>
              <a:gd name="connsiteX149" fmla="*/ 4550875 w 6435725"/>
              <a:gd name="connsiteY149" fmla="*/ 508212 h 6857998"/>
              <a:gd name="connsiteX150" fmla="*/ 4549869 w 6435725"/>
              <a:gd name="connsiteY150" fmla="*/ 507387 h 6857998"/>
              <a:gd name="connsiteX151" fmla="*/ 4549115 w 6435725"/>
              <a:gd name="connsiteY151" fmla="*/ 506562 h 6857998"/>
              <a:gd name="connsiteX152" fmla="*/ 4548109 w 6435725"/>
              <a:gd name="connsiteY152" fmla="*/ 505187 h 6857998"/>
              <a:gd name="connsiteX153" fmla="*/ 4547606 w 6435725"/>
              <a:gd name="connsiteY153" fmla="*/ 504087 h 6857998"/>
              <a:gd name="connsiteX154" fmla="*/ 4546600 w 6435725"/>
              <a:gd name="connsiteY154" fmla="*/ 501612 h 6857998"/>
              <a:gd name="connsiteX155" fmla="*/ 4546600 w 6435725"/>
              <a:gd name="connsiteY155" fmla="*/ 498862 h 6857998"/>
              <a:gd name="connsiteX156" fmla="*/ 4546600 w 6435725"/>
              <a:gd name="connsiteY156" fmla="*/ 496387 h 6857998"/>
              <a:gd name="connsiteX157" fmla="*/ 4547354 w 6435725"/>
              <a:gd name="connsiteY157" fmla="*/ 493362 h 6857998"/>
              <a:gd name="connsiteX158" fmla="*/ 4547857 w 6435725"/>
              <a:gd name="connsiteY158" fmla="*/ 490337 h 6857998"/>
              <a:gd name="connsiteX159" fmla="*/ 4548863 w 6435725"/>
              <a:gd name="connsiteY159" fmla="*/ 487312 h 6857998"/>
              <a:gd name="connsiteX160" fmla="*/ 4549869 w 6435725"/>
              <a:gd name="connsiteY160" fmla="*/ 484837 h 6857998"/>
              <a:gd name="connsiteX161" fmla="*/ 4551126 w 6435725"/>
              <a:gd name="connsiteY161" fmla="*/ 482362 h 6857998"/>
              <a:gd name="connsiteX162" fmla="*/ 4552635 w 6435725"/>
              <a:gd name="connsiteY162" fmla="*/ 479612 h 6857998"/>
              <a:gd name="connsiteX163" fmla="*/ 4554396 w 6435725"/>
              <a:gd name="connsiteY163" fmla="*/ 477687 h 6857998"/>
              <a:gd name="connsiteX164" fmla="*/ 4556408 w 6435725"/>
              <a:gd name="connsiteY164" fmla="*/ 476312 h 6857998"/>
              <a:gd name="connsiteX165" fmla="*/ 4558671 w 6435725"/>
              <a:gd name="connsiteY165" fmla="*/ 474937 h 6857998"/>
              <a:gd name="connsiteX166" fmla="*/ 2575454 w 6435725"/>
              <a:gd name="connsiteY166" fmla="*/ 392112 h 6857998"/>
              <a:gd name="connsiteX167" fmla="*/ 2577308 w 6435725"/>
              <a:gd name="connsiteY167" fmla="*/ 392112 h 6857998"/>
              <a:gd name="connsiteX168" fmla="*/ 2579160 w 6435725"/>
              <a:gd name="connsiteY168" fmla="*/ 392380 h 6857998"/>
              <a:gd name="connsiteX169" fmla="*/ 2580482 w 6435725"/>
              <a:gd name="connsiteY169" fmla="*/ 393720 h 6857998"/>
              <a:gd name="connsiteX170" fmla="*/ 2581805 w 6435725"/>
              <a:gd name="connsiteY170" fmla="*/ 395328 h 6857998"/>
              <a:gd name="connsiteX171" fmla="*/ 2582334 w 6435725"/>
              <a:gd name="connsiteY171" fmla="*/ 396937 h 6857998"/>
              <a:gd name="connsiteX172" fmla="*/ 2582863 w 6435725"/>
              <a:gd name="connsiteY172" fmla="*/ 398277 h 6857998"/>
              <a:gd name="connsiteX173" fmla="*/ 2582334 w 6435725"/>
              <a:gd name="connsiteY173" fmla="*/ 400153 h 6857998"/>
              <a:gd name="connsiteX174" fmla="*/ 2582069 w 6435725"/>
              <a:gd name="connsiteY174" fmla="*/ 402029 h 6857998"/>
              <a:gd name="connsiteX175" fmla="*/ 2581012 w 6435725"/>
              <a:gd name="connsiteY175" fmla="*/ 406049 h 6857998"/>
              <a:gd name="connsiteX176" fmla="*/ 2579160 w 6435725"/>
              <a:gd name="connsiteY176" fmla="*/ 409802 h 6857998"/>
              <a:gd name="connsiteX177" fmla="*/ 2578365 w 6435725"/>
              <a:gd name="connsiteY177" fmla="*/ 410606 h 6857998"/>
              <a:gd name="connsiteX178" fmla="*/ 2577571 w 6435725"/>
              <a:gd name="connsiteY178" fmla="*/ 411142 h 6857998"/>
              <a:gd name="connsiteX179" fmla="*/ 2574661 w 6435725"/>
              <a:gd name="connsiteY179" fmla="*/ 411678 h 6857998"/>
              <a:gd name="connsiteX180" fmla="*/ 2572016 w 6435725"/>
              <a:gd name="connsiteY180" fmla="*/ 412482 h 6857998"/>
              <a:gd name="connsiteX181" fmla="*/ 2568840 w 6435725"/>
              <a:gd name="connsiteY181" fmla="*/ 412750 h 6857998"/>
              <a:gd name="connsiteX182" fmla="*/ 2566988 w 6435725"/>
              <a:gd name="connsiteY182" fmla="*/ 398009 h 6857998"/>
              <a:gd name="connsiteX183" fmla="*/ 2569104 w 6435725"/>
              <a:gd name="connsiteY183" fmla="*/ 395865 h 6857998"/>
              <a:gd name="connsiteX184" fmla="*/ 2571486 w 6435725"/>
              <a:gd name="connsiteY184" fmla="*/ 394256 h 6857998"/>
              <a:gd name="connsiteX185" fmla="*/ 2573602 w 6435725"/>
              <a:gd name="connsiteY185" fmla="*/ 393184 h 6857998"/>
              <a:gd name="connsiteX186" fmla="*/ 3723640 w 6435725"/>
              <a:gd name="connsiteY186" fmla="*/ 214313 h 6857998"/>
              <a:gd name="connsiteX187" fmla="*/ 3725216 w 6435725"/>
              <a:gd name="connsiteY187" fmla="*/ 214313 h 6857998"/>
              <a:gd name="connsiteX188" fmla="*/ 3726530 w 6435725"/>
              <a:gd name="connsiteY188" fmla="*/ 214577 h 6857998"/>
              <a:gd name="connsiteX189" fmla="*/ 3728107 w 6435725"/>
              <a:gd name="connsiteY189" fmla="*/ 214842 h 6857998"/>
              <a:gd name="connsiteX190" fmla="*/ 3731260 w 6435725"/>
              <a:gd name="connsiteY190" fmla="*/ 216165 h 6857998"/>
              <a:gd name="connsiteX191" fmla="*/ 3734413 w 6435725"/>
              <a:gd name="connsiteY191" fmla="*/ 218017 h 6857998"/>
              <a:gd name="connsiteX192" fmla="*/ 3737040 w 6435725"/>
              <a:gd name="connsiteY192" fmla="*/ 220133 h 6857998"/>
              <a:gd name="connsiteX193" fmla="*/ 3739668 w 6435725"/>
              <a:gd name="connsiteY193" fmla="*/ 222779 h 6857998"/>
              <a:gd name="connsiteX194" fmla="*/ 3742296 w 6435725"/>
              <a:gd name="connsiteY194" fmla="*/ 225954 h 6857998"/>
              <a:gd name="connsiteX195" fmla="*/ 3744135 w 6435725"/>
              <a:gd name="connsiteY195" fmla="*/ 228865 h 6857998"/>
              <a:gd name="connsiteX196" fmla="*/ 3745449 w 6435725"/>
              <a:gd name="connsiteY196" fmla="*/ 232040 h 6857998"/>
              <a:gd name="connsiteX197" fmla="*/ 3746237 w 6435725"/>
              <a:gd name="connsiteY197" fmla="*/ 233627 h 6857998"/>
              <a:gd name="connsiteX198" fmla="*/ 3746500 w 6435725"/>
              <a:gd name="connsiteY198" fmla="*/ 235215 h 6857998"/>
              <a:gd name="connsiteX199" fmla="*/ 3746500 w 6435725"/>
              <a:gd name="connsiteY199" fmla="*/ 236538 h 6857998"/>
              <a:gd name="connsiteX200" fmla="*/ 3746237 w 6435725"/>
              <a:gd name="connsiteY200" fmla="*/ 238125 h 6857998"/>
              <a:gd name="connsiteX201" fmla="*/ 3745974 w 6435725"/>
              <a:gd name="connsiteY201" fmla="*/ 239448 h 6857998"/>
              <a:gd name="connsiteX202" fmla="*/ 3745186 w 6435725"/>
              <a:gd name="connsiteY202" fmla="*/ 241036 h 6857998"/>
              <a:gd name="connsiteX203" fmla="*/ 3744398 w 6435725"/>
              <a:gd name="connsiteY203" fmla="*/ 242358 h 6857998"/>
              <a:gd name="connsiteX204" fmla="*/ 3743084 w 6435725"/>
              <a:gd name="connsiteY204" fmla="*/ 243681 h 6857998"/>
              <a:gd name="connsiteX205" fmla="*/ 3742033 w 6435725"/>
              <a:gd name="connsiteY205" fmla="*/ 245004 h 6857998"/>
              <a:gd name="connsiteX206" fmla="*/ 3740194 w 6435725"/>
              <a:gd name="connsiteY206" fmla="*/ 246327 h 6857998"/>
              <a:gd name="connsiteX207" fmla="*/ 3736778 w 6435725"/>
              <a:gd name="connsiteY207" fmla="*/ 247915 h 6857998"/>
              <a:gd name="connsiteX208" fmla="*/ 3733362 w 6435725"/>
              <a:gd name="connsiteY208" fmla="*/ 248973 h 6857998"/>
              <a:gd name="connsiteX209" fmla="*/ 3729946 w 6435725"/>
              <a:gd name="connsiteY209" fmla="*/ 249238 h 6857998"/>
              <a:gd name="connsiteX210" fmla="*/ 3726530 w 6435725"/>
              <a:gd name="connsiteY210" fmla="*/ 248708 h 6857998"/>
              <a:gd name="connsiteX211" fmla="*/ 3723640 w 6435725"/>
              <a:gd name="connsiteY211" fmla="*/ 247650 h 6857998"/>
              <a:gd name="connsiteX212" fmla="*/ 3720224 w 6435725"/>
              <a:gd name="connsiteY212" fmla="*/ 246063 h 6857998"/>
              <a:gd name="connsiteX213" fmla="*/ 3717334 w 6435725"/>
              <a:gd name="connsiteY213" fmla="*/ 244211 h 6857998"/>
              <a:gd name="connsiteX214" fmla="*/ 3714443 w 6435725"/>
              <a:gd name="connsiteY214" fmla="*/ 241565 h 6857998"/>
              <a:gd name="connsiteX215" fmla="*/ 3711816 w 6435725"/>
              <a:gd name="connsiteY215" fmla="*/ 238390 h 6857998"/>
              <a:gd name="connsiteX216" fmla="*/ 3709976 w 6435725"/>
              <a:gd name="connsiteY216" fmla="*/ 235479 h 6857998"/>
              <a:gd name="connsiteX217" fmla="*/ 3709188 w 6435725"/>
              <a:gd name="connsiteY217" fmla="*/ 233892 h 6857998"/>
              <a:gd name="connsiteX218" fmla="*/ 3708663 w 6435725"/>
              <a:gd name="connsiteY218" fmla="*/ 232040 h 6857998"/>
              <a:gd name="connsiteX219" fmla="*/ 3708663 w 6435725"/>
              <a:gd name="connsiteY219" fmla="*/ 230452 h 6857998"/>
              <a:gd name="connsiteX220" fmla="*/ 3708400 w 6435725"/>
              <a:gd name="connsiteY220" fmla="*/ 228865 h 6857998"/>
              <a:gd name="connsiteX221" fmla="*/ 3708663 w 6435725"/>
              <a:gd name="connsiteY221" fmla="*/ 227277 h 6857998"/>
              <a:gd name="connsiteX222" fmla="*/ 3708925 w 6435725"/>
              <a:gd name="connsiteY222" fmla="*/ 225954 h 6857998"/>
              <a:gd name="connsiteX223" fmla="*/ 3709451 w 6435725"/>
              <a:gd name="connsiteY223" fmla="*/ 224367 h 6857998"/>
              <a:gd name="connsiteX224" fmla="*/ 3710239 w 6435725"/>
              <a:gd name="connsiteY224" fmla="*/ 223044 h 6857998"/>
              <a:gd name="connsiteX225" fmla="*/ 3711290 w 6435725"/>
              <a:gd name="connsiteY225" fmla="*/ 221456 h 6857998"/>
              <a:gd name="connsiteX226" fmla="*/ 3712341 w 6435725"/>
              <a:gd name="connsiteY226" fmla="*/ 220398 h 6857998"/>
              <a:gd name="connsiteX227" fmla="*/ 3715494 w 6435725"/>
              <a:gd name="connsiteY227" fmla="*/ 217488 h 6857998"/>
              <a:gd name="connsiteX228" fmla="*/ 3716808 w 6435725"/>
              <a:gd name="connsiteY228" fmla="*/ 216429 h 6857998"/>
              <a:gd name="connsiteX229" fmla="*/ 3718647 w 6435725"/>
              <a:gd name="connsiteY229" fmla="*/ 215371 h 6857998"/>
              <a:gd name="connsiteX230" fmla="*/ 3720224 w 6435725"/>
              <a:gd name="connsiteY230" fmla="*/ 214842 h 6857998"/>
              <a:gd name="connsiteX231" fmla="*/ 3722063 w 6435725"/>
              <a:gd name="connsiteY231" fmla="*/ 214577 h 6857998"/>
              <a:gd name="connsiteX232" fmla="*/ 3470871 w 6435725"/>
              <a:gd name="connsiteY232" fmla="*/ 95250 h 6857998"/>
              <a:gd name="connsiteX233" fmla="*/ 3472537 w 6435725"/>
              <a:gd name="connsiteY233" fmla="*/ 104086 h 6857998"/>
              <a:gd name="connsiteX234" fmla="*/ 3474204 w 6435725"/>
              <a:gd name="connsiteY234" fmla="*/ 112923 h 6857998"/>
              <a:gd name="connsiteX235" fmla="*/ 3475038 w 6435725"/>
              <a:gd name="connsiteY235" fmla="*/ 120720 h 6857998"/>
              <a:gd name="connsiteX236" fmla="*/ 3475038 w 6435725"/>
              <a:gd name="connsiteY236" fmla="*/ 124359 h 6857998"/>
              <a:gd name="connsiteX237" fmla="*/ 3475038 w 6435725"/>
              <a:gd name="connsiteY237" fmla="*/ 127997 h 6857998"/>
              <a:gd name="connsiteX238" fmla="*/ 3474760 w 6435725"/>
              <a:gd name="connsiteY238" fmla="*/ 131376 h 6857998"/>
              <a:gd name="connsiteX239" fmla="*/ 3474482 w 6435725"/>
              <a:gd name="connsiteY239" fmla="*/ 134755 h 6857998"/>
              <a:gd name="connsiteX240" fmla="*/ 3473371 w 6435725"/>
              <a:gd name="connsiteY240" fmla="*/ 137874 h 6857998"/>
              <a:gd name="connsiteX241" fmla="*/ 3472260 w 6435725"/>
              <a:gd name="connsiteY241" fmla="*/ 140993 h 6857998"/>
              <a:gd name="connsiteX242" fmla="*/ 3470593 w 6435725"/>
              <a:gd name="connsiteY242" fmla="*/ 144111 h 6857998"/>
              <a:gd name="connsiteX243" fmla="*/ 3468648 w 6435725"/>
              <a:gd name="connsiteY243" fmla="*/ 146710 h 6857998"/>
              <a:gd name="connsiteX244" fmla="*/ 3466148 w 6435725"/>
              <a:gd name="connsiteY244" fmla="*/ 149309 h 6857998"/>
              <a:gd name="connsiteX245" fmla="*/ 3463092 w 6435725"/>
              <a:gd name="connsiteY245" fmla="*/ 152168 h 6857998"/>
              <a:gd name="connsiteX246" fmla="*/ 3461980 w 6435725"/>
              <a:gd name="connsiteY246" fmla="*/ 152948 h 6857998"/>
              <a:gd name="connsiteX247" fmla="*/ 3460591 w 6435725"/>
              <a:gd name="connsiteY247" fmla="*/ 153728 h 6857998"/>
              <a:gd name="connsiteX248" fmla="*/ 3459202 w 6435725"/>
              <a:gd name="connsiteY248" fmla="*/ 153988 h 6857998"/>
              <a:gd name="connsiteX249" fmla="*/ 3458091 w 6435725"/>
              <a:gd name="connsiteY249" fmla="*/ 153988 h 6857998"/>
              <a:gd name="connsiteX250" fmla="*/ 3456702 w 6435725"/>
              <a:gd name="connsiteY250" fmla="*/ 153988 h 6857998"/>
              <a:gd name="connsiteX251" fmla="*/ 3455313 w 6435725"/>
              <a:gd name="connsiteY251" fmla="*/ 153728 h 6857998"/>
              <a:gd name="connsiteX252" fmla="*/ 3452812 w 6435725"/>
              <a:gd name="connsiteY252" fmla="*/ 152688 h 6857998"/>
              <a:gd name="connsiteX253" fmla="*/ 3450312 w 6435725"/>
              <a:gd name="connsiteY253" fmla="*/ 151129 h 6857998"/>
              <a:gd name="connsiteX254" fmla="*/ 3448367 w 6435725"/>
              <a:gd name="connsiteY254" fmla="*/ 149050 h 6857998"/>
              <a:gd name="connsiteX255" fmla="*/ 3446423 w 6435725"/>
              <a:gd name="connsiteY255" fmla="*/ 146710 h 6857998"/>
              <a:gd name="connsiteX256" fmla="*/ 3445034 w 6435725"/>
              <a:gd name="connsiteY256" fmla="*/ 144111 h 6857998"/>
              <a:gd name="connsiteX257" fmla="*/ 3443089 w 6435725"/>
              <a:gd name="connsiteY257" fmla="*/ 139953 h 6857998"/>
              <a:gd name="connsiteX258" fmla="*/ 3442255 w 6435725"/>
              <a:gd name="connsiteY258" fmla="*/ 136574 h 6857998"/>
              <a:gd name="connsiteX259" fmla="*/ 3441700 w 6435725"/>
              <a:gd name="connsiteY259" fmla="*/ 132936 h 6857998"/>
              <a:gd name="connsiteX260" fmla="*/ 3441700 w 6435725"/>
              <a:gd name="connsiteY260" fmla="*/ 129557 h 6857998"/>
              <a:gd name="connsiteX261" fmla="*/ 3441978 w 6435725"/>
              <a:gd name="connsiteY261" fmla="*/ 126178 h 6857998"/>
              <a:gd name="connsiteX262" fmla="*/ 3442533 w 6435725"/>
              <a:gd name="connsiteY262" fmla="*/ 123059 h 6857998"/>
              <a:gd name="connsiteX263" fmla="*/ 3443922 w 6435725"/>
              <a:gd name="connsiteY263" fmla="*/ 120200 h 6857998"/>
              <a:gd name="connsiteX264" fmla="*/ 3445311 w 6435725"/>
              <a:gd name="connsiteY264" fmla="*/ 117341 h 6857998"/>
              <a:gd name="connsiteX265" fmla="*/ 3447812 w 6435725"/>
              <a:gd name="connsiteY265" fmla="*/ 114483 h 6857998"/>
              <a:gd name="connsiteX266" fmla="*/ 3450034 w 6435725"/>
              <a:gd name="connsiteY266" fmla="*/ 111624 h 6857998"/>
              <a:gd name="connsiteX267" fmla="*/ 3452812 w 6435725"/>
              <a:gd name="connsiteY267" fmla="*/ 109025 h 6857998"/>
              <a:gd name="connsiteX268" fmla="*/ 3455868 w 6435725"/>
              <a:gd name="connsiteY268" fmla="*/ 106166 h 6857998"/>
              <a:gd name="connsiteX269" fmla="*/ 3462814 w 6435725"/>
              <a:gd name="connsiteY269" fmla="*/ 100968 h 6857998"/>
              <a:gd name="connsiteX270" fmla="*/ 3130550 w 6435725"/>
              <a:gd name="connsiteY270" fmla="*/ 0 h 6857998"/>
              <a:gd name="connsiteX271" fmla="*/ 3135048 w 6435725"/>
              <a:gd name="connsiteY271" fmla="*/ 5027 h 6857998"/>
              <a:gd name="connsiteX272" fmla="*/ 3139810 w 6435725"/>
              <a:gd name="connsiteY272" fmla="*/ 9260 h 6857998"/>
              <a:gd name="connsiteX273" fmla="*/ 3144838 w 6435725"/>
              <a:gd name="connsiteY273" fmla="*/ 13229 h 6857998"/>
              <a:gd name="connsiteX274" fmla="*/ 3149864 w 6435725"/>
              <a:gd name="connsiteY274" fmla="*/ 17198 h 6857998"/>
              <a:gd name="connsiteX275" fmla="*/ 3154098 w 6435725"/>
              <a:gd name="connsiteY275" fmla="*/ 19050 h 6857998"/>
              <a:gd name="connsiteX276" fmla="*/ 3158331 w 6435725"/>
              <a:gd name="connsiteY276" fmla="*/ 20637 h 6857998"/>
              <a:gd name="connsiteX277" fmla="*/ 3160183 w 6435725"/>
              <a:gd name="connsiteY277" fmla="*/ 20902 h 6857998"/>
              <a:gd name="connsiteX278" fmla="*/ 3162300 w 6435725"/>
              <a:gd name="connsiteY278" fmla="*/ 21166 h 6857998"/>
              <a:gd name="connsiteX279" fmla="*/ 3164417 w 6435725"/>
              <a:gd name="connsiteY279" fmla="*/ 21166 h 6857998"/>
              <a:gd name="connsiteX280" fmla="*/ 3166533 w 6435725"/>
              <a:gd name="connsiteY280" fmla="*/ 20902 h 6857998"/>
              <a:gd name="connsiteX281" fmla="*/ 3168385 w 6435725"/>
              <a:gd name="connsiteY281" fmla="*/ 20373 h 6857998"/>
              <a:gd name="connsiteX282" fmla="*/ 3170502 w 6435725"/>
              <a:gd name="connsiteY282" fmla="*/ 19314 h 6857998"/>
              <a:gd name="connsiteX283" fmla="*/ 3172619 w 6435725"/>
              <a:gd name="connsiteY283" fmla="*/ 17991 h 6857998"/>
              <a:gd name="connsiteX284" fmla="*/ 3174735 w 6435725"/>
              <a:gd name="connsiteY284" fmla="*/ 16404 h 6857998"/>
              <a:gd name="connsiteX285" fmla="*/ 3177118 w 6435725"/>
              <a:gd name="connsiteY285" fmla="*/ 14552 h 6857998"/>
              <a:gd name="connsiteX286" fmla="*/ 3179233 w 6435725"/>
              <a:gd name="connsiteY286" fmla="*/ 11906 h 6857998"/>
              <a:gd name="connsiteX287" fmla="*/ 3181615 w 6435725"/>
              <a:gd name="connsiteY287" fmla="*/ 9260 h 6857998"/>
              <a:gd name="connsiteX288" fmla="*/ 3183731 w 6435725"/>
              <a:gd name="connsiteY288" fmla="*/ 6085 h 6857998"/>
              <a:gd name="connsiteX289" fmla="*/ 3203047 w 6435725"/>
              <a:gd name="connsiteY289" fmla="*/ 14816 h 6857998"/>
              <a:gd name="connsiteX290" fmla="*/ 3204369 w 6435725"/>
              <a:gd name="connsiteY290" fmla="*/ 19579 h 6857998"/>
              <a:gd name="connsiteX291" fmla="*/ 3205956 w 6435725"/>
              <a:gd name="connsiteY291" fmla="*/ 24341 h 6857998"/>
              <a:gd name="connsiteX292" fmla="*/ 3207808 w 6435725"/>
              <a:gd name="connsiteY292" fmla="*/ 28839 h 6857998"/>
              <a:gd name="connsiteX293" fmla="*/ 3209925 w 6435725"/>
              <a:gd name="connsiteY293" fmla="*/ 33073 h 6857998"/>
              <a:gd name="connsiteX294" fmla="*/ 3212306 w 6435725"/>
              <a:gd name="connsiteY294" fmla="*/ 37042 h 6857998"/>
              <a:gd name="connsiteX295" fmla="*/ 3215481 w 6435725"/>
              <a:gd name="connsiteY295" fmla="*/ 41275 h 6857998"/>
              <a:gd name="connsiteX296" fmla="*/ 3221302 w 6435725"/>
              <a:gd name="connsiteY296" fmla="*/ 48419 h 6857998"/>
              <a:gd name="connsiteX297" fmla="*/ 3227917 w 6435725"/>
              <a:gd name="connsiteY297" fmla="*/ 55827 h 6857998"/>
              <a:gd name="connsiteX298" fmla="*/ 3234531 w 6435725"/>
              <a:gd name="connsiteY298" fmla="*/ 63235 h 6857998"/>
              <a:gd name="connsiteX299" fmla="*/ 3237442 w 6435725"/>
              <a:gd name="connsiteY299" fmla="*/ 67204 h 6857998"/>
              <a:gd name="connsiteX300" fmla="*/ 3240352 w 6435725"/>
              <a:gd name="connsiteY300" fmla="*/ 71173 h 6857998"/>
              <a:gd name="connsiteX301" fmla="*/ 3242998 w 6435725"/>
              <a:gd name="connsiteY301" fmla="*/ 75141 h 6857998"/>
              <a:gd name="connsiteX302" fmla="*/ 3245379 w 6435725"/>
              <a:gd name="connsiteY302" fmla="*/ 79639 h 6857998"/>
              <a:gd name="connsiteX303" fmla="*/ 3247760 w 6435725"/>
              <a:gd name="connsiteY303" fmla="*/ 82550 h 6857998"/>
              <a:gd name="connsiteX304" fmla="*/ 3250142 w 6435725"/>
              <a:gd name="connsiteY304" fmla="*/ 85460 h 6857998"/>
              <a:gd name="connsiteX305" fmla="*/ 3252787 w 6435725"/>
              <a:gd name="connsiteY305" fmla="*/ 87577 h 6857998"/>
              <a:gd name="connsiteX306" fmla="*/ 3256227 w 6435725"/>
              <a:gd name="connsiteY306" fmla="*/ 89694 h 6857998"/>
              <a:gd name="connsiteX307" fmla="*/ 3260196 w 6435725"/>
              <a:gd name="connsiteY307" fmla="*/ 91546 h 6857998"/>
              <a:gd name="connsiteX308" fmla="*/ 3264164 w 6435725"/>
              <a:gd name="connsiteY308" fmla="*/ 92869 h 6857998"/>
              <a:gd name="connsiteX309" fmla="*/ 3268662 w 6435725"/>
              <a:gd name="connsiteY309" fmla="*/ 93662 h 6857998"/>
              <a:gd name="connsiteX310" fmla="*/ 3272896 w 6435725"/>
              <a:gd name="connsiteY310" fmla="*/ 94191 h 6857998"/>
              <a:gd name="connsiteX311" fmla="*/ 3277394 w 6435725"/>
              <a:gd name="connsiteY311" fmla="*/ 94191 h 6857998"/>
              <a:gd name="connsiteX312" fmla="*/ 3282421 w 6435725"/>
              <a:gd name="connsiteY312" fmla="*/ 93662 h 6857998"/>
              <a:gd name="connsiteX313" fmla="*/ 3286919 w 6435725"/>
              <a:gd name="connsiteY313" fmla="*/ 93133 h 6857998"/>
              <a:gd name="connsiteX314" fmla="*/ 3291681 w 6435725"/>
              <a:gd name="connsiteY314" fmla="*/ 91546 h 6857998"/>
              <a:gd name="connsiteX315" fmla="*/ 3296179 w 6435725"/>
              <a:gd name="connsiteY315" fmla="*/ 89694 h 6857998"/>
              <a:gd name="connsiteX316" fmla="*/ 3300677 w 6435725"/>
              <a:gd name="connsiteY316" fmla="*/ 87312 h 6857998"/>
              <a:gd name="connsiteX317" fmla="*/ 3304910 w 6435725"/>
              <a:gd name="connsiteY317" fmla="*/ 84402 h 6857998"/>
              <a:gd name="connsiteX318" fmla="*/ 3308879 w 6435725"/>
              <a:gd name="connsiteY318" fmla="*/ 80698 h 6857998"/>
              <a:gd name="connsiteX319" fmla="*/ 3312054 w 6435725"/>
              <a:gd name="connsiteY319" fmla="*/ 77787 h 6857998"/>
              <a:gd name="connsiteX320" fmla="*/ 3315758 w 6435725"/>
              <a:gd name="connsiteY320" fmla="*/ 74877 h 6857998"/>
              <a:gd name="connsiteX321" fmla="*/ 3319198 w 6435725"/>
              <a:gd name="connsiteY321" fmla="*/ 72760 h 6857998"/>
              <a:gd name="connsiteX322" fmla="*/ 3322637 w 6435725"/>
              <a:gd name="connsiteY322" fmla="*/ 70908 h 6857998"/>
              <a:gd name="connsiteX323" fmla="*/ 3326342 w 6435725"/>
              <a:gd name="connsiteY323" fmla="*/ 69850 h 6857998"/>
              <a:gd name="connsiteX324" fmla="*/ 3329781 w 6435725"/>
              <a:gd name="connsiteY324" fmla="*/ 68791 h 6857998"/>
              <a:gd name="connsiteX325" fmla="*/ 3332956 w 6435725"/>
              <a:gd name="connsiteY325" fmla="*/ 68527 h 6857998"/>
              <a:gd name="connsiteX326" fmla="*/ 3336131 w 6435725"/>
              <a:gd name="connsiteY326" fmla="*/ 68262 h 6857998"/>
              <a:gd name="connsiteX327" fmla="*/ 3339306 w 6435725"/>
              <a:gd name="connsiteY327" fmla="*/ 68791 h 6857998"/>
              <a:gd name="connsiteX328" fmla="*/ 3341687 w 6435725"/>
              <a:gd name="connsiteY328" fmla="*/ 69850 h 6857998"/>
              <a:gd name="connsiteX329" fmla="*/ 3344069 w 6435725"/>
              <a:gd name="connsiteY329" fmla="*/ 70908 h 6857998"/>
              <a:gd name="connsiteX330" fmla="*/ 3346185 w 6435725"/>
              <a:gd name="connsiteY330" fmla="*/ 72496 h 6857998"/>
              <a:gd name="connsiteX331" fmla="*/ 3347773 w 6435725"/>
              <a:gd name="connsiteY331" fmla="*/ 74612 h 6857998"/>
              <a:gd name="connsiteX332" fmla="*/ 3349096 w 6435725"/>
              <a:gd name="connsiteY332" fmla="*/ 76994 h 6857998"/>
              <a:gd name="connsiteX333" fmla="*/ 3349625 w 6435725"/>
              <a:gd name="connsiteY333" fmla="*/ 80169 h 6857998"/>
              <a:gd name="connsiteX334" fmla="*/ 3349889 w 6435725"/>
              <a:gd name="connsiteY334" fmla="*/ 83608 h 6857998"/>
              <a:gd name="connsiteX335" fmla="*/ 3349889 w 6435725"/>
              <a:gd name="connsiteY335" fmla="*/ 89429 h 6857998"/>
              <a:gd name="connsiteX336" fmla="*/ 3350154 w 6435725"/>
              <a:gd name="connsiteY336" fmla="*/ 94721 h 6857998"/>
              <a:gd name="connsiteX337" fmla="*/ 3350948 w 6435725"/>
              <a:gd name="connsiteY337" fmla="*/ 99748 h 6857998"/>
              <a:gd name="connsiteX338" fmla="*/ 3351477 w 6435725"/>
              <a:gd name="connsiteY338" fmla="*/ 104510 h 6857998"/>
              <a:gd name="connsiteX339" fmla="*/ 3352800 w 6435725"/>
              <a:gd name="connsiteY339" fmla="*/ 109008 h 6857998"/>
              <a:gd name="connsiteX340" fmla="*/ 3353858 w 6435725"/>
              <a:gd name="connsiteY340" fmla="*/ 113241 h 6857998"/>
              <a:gd name="connsiteX341" fmla="*/ 3355446 w 6435725"/>
              <a:gd name="connsiteY341" fmla="*/ 117210 h 6857998"/>
              <a:gd name="connsiteX342" fmla="*/ 3357033 w 6435725"/>
              <a:gd name="connsiteY342" fmla="*/ 120914 h 6857998"/>
              <a:gd name="connsiteX343" fmla="*/ 3359150 w 6435725"/>
              <a:gd name="connsiteY343" fmla="*/ 124354 h 6857998"/>
              <a:gd name="connsiteX344" fmla="*/ 3361267 w 6435725"/>
              <a:gd name="connsiteY344" fmla="*/ 127794 h 6857998"/>
              <a:gd name="connsiteX345" fmla="*/ 3363383 w 6435725"/>
              <a:gd name="connsiteY345" fmla="*/ 130969 h 6857998"/>
              <a:gd name="connsiteX346" fmla="*/ 3366029 w 6435725"/>
              <a:gd name="connsiteY346" fmla="*/ 133879 h 6857998"/>
              <a:gd name="connsiteX347" fmla="*/ 3368675 w 6435725"/>
              <a:gd name="connsiteY347" fmla="*/ 136789 h 6857998"/>
              <a:gd name="connsiteX348" fmla="*/ 3371321 w 6435725"/>
              <a:gd name="connsiteY348" fmla="*/ 139171 h 6857998"/>
              <a:gd name="connsiteX349" fmla="*/ 3374231 w 6435725"/>
              <a:gd name="connsiteY349" fmla="*/ 141552 h 6857998"/>
              <a:gd name="connsiteX350" fmla="*/ 3377142 w 6435725"/>
              <a:gd name="connsiteY350" fmla="*/ 143669 h 6857998"/>
              <a:gd name="connsiteX351" fmla="*/ 3383756 w 6435725"/>
              <a:gd name="connsiteY351" fmla="*/ 147637 h 6857998"/>
              <a:gd name="connsiteX352" fmla="*/ 3390900 w 6435725"/>
              <a:gd name="connsiteY352" fmla="*/ 151341 h 6857998"/>
              <a:gd name="connsiteX353" fmla="*/ 3397779 w 6435725"/>
              <a:gd name="connsiteY353" fmla="*/ 154781 h 6857998"/>
              <a:gd name="connsiteX354" fmla="*/ 3405187 w 6435725"/>
              <a:gd name="connsiteY354" fmla="*/ 157691 h 6857998"/>
              <a:gd name="connsiteX355" fmla="*/ 3420269 w 6435725"/>
              <a:gd name="connsiteY355" fmla="*/ 162983 h 6857998"/>
              <a:gd name="connsiteX356" fmla="*/ 3435350 w 6435725"/>
              <a:gd name="connsiteY356" fmla="*/ 168539 h 6857998"/>
              <a:gd name="connsiteX357" fmla="*/ 3443552 w 6435725"/>
              <a:gd name="connsiteY357" fmla="*/ 171979 h 6857998"/>
              <a:gd name="connsiteX358" fmla="*/ 3451225 w 6435725"/>
              <a:gd name="connsiteY358" fmla="*/ 175683 h 6857998"/>
              <a:gd name="connsiteX359" fmla="*/ 3458633 w 6435725"/>
              <a:gd name="connsiteY359" fmla="*/ 179652 h 6857998"/>
              <a:gd name="connsiteX360" fmla="*/ 3462073 w 6435725"/>
              <a:gd name="connsiteY360" fmla="*/ 182033 h 6857998"/>
              <a:gd name="connsiteX361" fmla="*/ 3465512 w 6435725"/>
              <a:gd name="connsiteY361" fmla="*/ 184150 h 6857998"/>
              <a:gd name="connsiteX362" fmla="*/ 3468423 w 6435725"/>
              <a:gd name="connsiteY362" fmla="*/ 187060 h 6857998"/>
              <a:gd name="connsiteX363" fmla="*/ 3471333 w 6435725"/>
              <a:gd name="connsiteY363" fmla="*/ 189706 h 6857998"/>
              <a:gd name="connsiteX364" fmla="*/ 3474244 w 6435725"/>
              <a:gd name="connsiteY364" fmla="*/ 192616 h 6857998"/>
              <a:gd name="connsiteX365" fmla="*/ 3476889 w 6435725"/>
              <a:gd name="connsiteY365" fmla="*/ 195527 h 6857998"/>
              <a:gd name="connsiteX366" fmla="*/ 3479271 w 6435725"/>
              <a:gd name="connsiteY366" fmla="*/ 198967 h 6857998"/>
              <a:gd name="connsiteX367" fmla="*/ 3481652 w 6435725"/>
              <a:gd name="connsiteY367" fmla="*/ 202406 h 6857998"/>
              <a:gd name="connsiteX368" fmla="*/ 3483769 w 6435725"/>
              <a:gd name="connsiteY368" fmla="*/ 206375 h 6857998"/>
              <a:gd name="connsiteX369" fmla="*/ 3485621 w 6435725"/>
              <a:gd name="connsiteY369" fmla="*/ 210344 h 6857998"/>
              <a:gd name="connsiteX370" fmla="*/ 3485621 w 6435725"/>
              <a:gd name="connsiteY370" fmla="*/ 213254 h 6857998"/>
              <a:gd name="connsiteX371" fmla="*/ 3486944 w 6435725"/>
              <a:gd name="connsiteY371" fmla="*/ 214048 h 6857998"/>
              <a:gd name="connsiteX372" fmla="*/ 3488267 w 6435725"/>
              <a:gd name="connsiteY372" fmla="*/ 215106 h 6857998"/>
              <a:gd name="connsiteX373" fmla="*/ 3485621 w 6435725"/>
              <a:gd name="connsiteY373" fmla="*/ 210344 h 6857998"/>
              <a:gd name="connsiteX374" fmla="*/ 3521869 w 6435725"/>
              <a:gd name="connsiteY374" fmla="*/ 200289 h 6857998"/>
              <a:gd name="connsiteX375" fmla="*/ 3518958 w 6435725"/>
              <a:gd name="connsiteY375" fmla="*/ 196056 h 6857998"/>
              <a:gd name="connsiteX376" fmla="*/ 3517371 w 6435725"/>
              <a:gd name="connsiteY376" fmla="*/ 193675 h 6857998"/>
              <a:gd name="connsiteX377" fmla="*/ 3516312 w 6435725"/>
              <a:gd name="connsiteY377" fmla="*/ 191558 h 6857998"/>
              <a:gd name="connsiteX378" fmla="*/ 3515783 w 6435725"/>
              <a:gd name="connsiteY378" fmla="*/ 189177 h 6857998"/>
              <a:gd name="connsiteX379" fmla="*/ 3515783 w 6435725"/>
              <a:gd name="connsiteY379" fmla="*/ 188383 h 6857998"/>
              <a:gd name="connsiteX380" fmla="*/ 3516048 w 6435725"/>
              <a:gd name="connsiteY380" fmla="*/ 187060 h 6857998"/>
              <a:gd name="connsiteX381" fmla="*/ 3516577 w 6435725"/>
              <a:gd name="connsiteY381" fmla="*/ 186002 h 6857998"/>
              <a:gd name="connsiteX382" fmla="*/ 3517371 w 6435725"/>
              <a:gd name="connsiteY382" fmla="*/ 184944 h 6857998"/>
              <a:gd name="connsiteX383" fmla="*/ 3518429 w 6435725"/>
              <a:gd name="connsiteY383" fmla="*/ 183885 h 6857998"/>
              <a:gd name="connsiteX384" fmla="*/ 3520017 w 6435725"/>
              <a:gd name="connsiteY384" fmla="*/ 182827 h 6857998"/>
              <a:gd name="connsiteX385" fmla="*/ 3521339 w 6435725"/>
              <a:gd name="connsiteY385" fmla="*/ 182033 h 6857998"/>
              <a:gd name="connsiteX386" fmla="*/ 3523192 w 6435725"/>
              <a:gd name="connsiteY386" fmla="*/ 182033 h 6857998"/>
              <a:gd name="connsiteX387" fmla="*/ 3525308 w 6435725"/>
              <a:gd name="connsiteY387" fmla="*/ 182033 h 6857998"/>
              <a:gd name="connsiteX388" fmla="*/ 3527425 w 6435725"/>
              <a:gd name="connsiteY388" fmla="*/ 182562 h 6857998"/>
              <a:gd name="connsiteX389" fmla="*/ 3529542 w 6435725"/>
              <a:gd name="connsiteY389" fmla="*/ 183091 h 6857998"/>
              <a:gd name="connsiteX390" fmla="*/ 3531394 w 6435725"/>
              <a:gd name="connsiteY390" fmla="*/ 183621 h 6857998"/>
              <a:gd name="connsiteX391" fmla="*/ 3533246 w 6435725"/>
              <a:gd name="connsiteY391" fmla="*/ 184679 h 6857998"/>
              <a:gd name="connsiteX392" fmla="*/ 3534569 w 6435725"/>
              <a:gd name="connsiteY392" fmla="*/ 185737 h 6857998"/>
              <a:gd name="connsiteX393" fmla="*/ 3536156 w 6435725"/>
              <a:gd name="connsiteY393" fmla="*/ 187325 h 6857998"/>
              <a:gd name="connsiteX394" fmla="*/ 3536950 w 6435725"/>
              <a:gd name="connsiteY394" fmla="*/ 188912 h 6857998"/>
              <a:gd name="connsiteX395" fmla="*/ 3537479 w 6435725"/>
              <a:gd name="connsiteY395" fmla="*/ 190764 h 6857998"/>
              <a:gd name="connsiteX396" fmla="*/ 3538273 w 6435725"/>
              <a:gd name="connsiteY396" fmla="*/ 192352 h 6857998"/>
              <a:gd name="connsiteX397" fmla="*/ 3538273 w 6435725"/>
              <a:gd name="connsiteY397" fmla="*/ 193675 h 6857998"/>
              <a:gd name="connsiteX398" fmla="*/ 3538273 w 6435725"/>
              <a:gd name="connsiteY398" fmla="*/ 194998 h 6857998"/>
              <a:gd name="connsiteX399" fmla="*/ 3538008 w 6435725"/>
              <a:gd name="connsiteY399" fmla="*/ 196585 h 6857998"/>
              <a:gd name="connsiteX400" fmla="*/ 3537479 w 6435725"/>
              <a:gd name="connsiteY400" fmla="*/ 198173 h 6857998"/>
              <a:gd name="connsiteX401" fmla="*/ 3536156 w 6435725"/>
              <a:gd name="connsiteY401" fmla="*/ 200819 h 6857998"/>
              <a:gd name="connsiteX402" fmla="*/ 3534304 w 6435725"/>
              <a:gd name="connsiteY402" fmla="*/ 203729 h 6857998"/>
              <a:gd name="connsiteX403" fmla="*/ 3529806 w 6435725"/>
              <a:gd name="connsiteY403" fmla="*/ 209285 h 6857998"/>
              <a:gd name="connsiteX404" fmla="*/ 3533246 w 6435725"/>
              <a:gd name="connsiteY404" fmla="*/ 213254 h 6857998"/>
              <a:gd name="connsiteX405" fmla="*/ 3536950 w 6435725"/>
              <a:gd name="connsiteY405" fmla="*/ 217223 h 6857998"/>
              <a:gd name="connsiteX406" fmla="*/ 3544358 w 6435725"/>
              <a:gd name="connsiteY406" fmla="*/ 224631 h 6857998"/>
              <a:gd name="connsiteX407" fmla="*/ 3552296 w 6435725"/>
              <a:gd name="connsiteY407" fmla="*/ 231775 h 6857998"/>
              <a:gd name="connsiteX408" fmla="*/ 3560233 w 6435725"/>
              <a:gd name="connsiteY408" fmla="*/ 238919 h 6857998"/>
              <a:gd name="connsiteX409" fmla="*/ 3576373 w 6435725"/>
              <a:gd name="connsiteY409" fmla="*/ 252677 h 6857998"/>
              <a:gd name="connsiteX410" fmla="*/ 3583781 w 6435725"/>
              <a:gd name="connsiteY410" fmla="*/ 259821 h 6857998"/>
              <a:gd name="connsiteX411" fmla="*/ 3590925 w 6435725"/>
              <a:gd name="connsiteY411" fmla="*/ 267229 h 6857998"/>
              <a:gd name="connsiteX412" fmla="*/ 3594629 w 6435725"/>
              <a:gd name="connsiteY412" fmla="*/ 271198 h 6857998"/>
              <a:gd name="connsiteX413" fmla="*/ 3598598 w 6435725"/>
              <a:gd name="connsiteY413" fmla="*/ 274637 h 6857998"/>
              <a:gd name="connsiteX414" fmla="*/ 3602037 w 6435725"/>
              <a:gd name="connsiteY414" fmla="*/ 277548 h 6857998"/>
              <a:gd name="connsiteX415" fmla="*/ 3605742 w 6435725"/>
              <a:gd name="connsiteY415" fmla="*/ 280194 h 6857998"/>
              <a:gd name="connsiteX416" fmla="*/ 3609181 w 6435725"/>
              <a:gd name="connsiteY416" fmla="*/ 282046 h 6857998"/>
              <a:gd name="connsiteX417" fmla="*/ 3612621 w 6435725"/>
              <a:gd name="connsiteY417" fmla="*/ 283369 h 6857998"/>
              <a:gd name="connsiteX418" fmla="*/ 3615796 w 6435725"/>
              <a:gd name="connsiteY418" fmla="*/ 284427 h 6857998"/>
              <a:gd name="connsiteX419" fmla="*/ 3619235 w 6435725"/>
              <a:gd name="connsiteY419" fmla="*/ 284956 h 6857998"/>
              <a:gd name="connsiteX420" fmla="*/ 3622675 w 6435725"/>
              <a:gd name="connsiteY420" fmla="*/ 284956 h 6857998"/>
              <a:gd name="connsiteX421" fmla="*/ 3626114 w 6435725"/>
              <a:gd name="connsiteY421" fmla="*/ 284691 h 6857998"/>
              <a:gd name="connsiteX422" fmla="*/ 3629554 w 6435725"/>
              <a:gd name="connsiteY422" fmla="*/ 283898 h 6857998"/>
              <a:gd name="connsiteX423" fmla="*/ 3632729 w 6435725"/>
              <a:gd name="connsiteY423" fmla="*/ 282575 h 6857998"/>
              <a:gd name="connsiteX424" fmla="*/ 3636433 w 6435725"/>
              <a:gd name="connsiteY424" fmla="*/ 280987 h 6857998"/>
              <a:gd name="connsiteX425" fmla="*/ 3639873 w 6435725"/>
              <a:gd name="connsiteY425" fmla="*/ 279135 h 6857998"/>
              <a:gd name="connsiteX426" fmla="*/ 3643842 w 6435725"/>
              <a:gd name="connsiteY426" fmla="*/ 276754 h 6857998"/>
              <a:gd name="connsiteX427" fmla="*/ 3647546 w 6435725"/>
              <a:gd name="connsiteY427" fmla="*/ 273844 h 6857998"/>
              <a:gd name="connsiteX428" fmla="*/ 3648075 w 6435725"/>
              <a:gd name="connsiteY428" fmla="*/ 269346 h 6857998"/>
              <a:gd name="connsiteX429" fmla="*/ 3648869 w 6435725"/>
              <a:gd name="connsiteY429" fmla="*/ 265112 h 6857998"/>
              <a:gd name="connsiteX430" fmla="*/ 3649662 w 6435725"/>
              <a:gd name="connsiteY430" fmla="*/ 261408 h 6857998"/>
              <a:gd name="connsiteX431" fmla="*/ 3650985 w 6435725"/>
              <a:gd name="connsiteY431" fmla="*/ 258233 h 6857998"/>
              <a:gd name="connsiteX432" fmla="*/ 3652573 w 6435725"/>
              <a:gd name="connsiteY432" fmla="*/ 255852 h 6857998"/>
              <a:gd name="connsiteX433" fmla="*/ 3653896 w 6435725"/>
              <a:gd name="connsiteY433" fmla="*/ 253735 h 6857998"/>
              <a:gd name="connsiteX434" fmla="*/ 3655748 w 6435725"/>
              <a:gd name="connsiteY434" fmla="*/ 252148 h 6857998"/>
              <a:gd name="connsiteX435" fmla="*/ 3657864 w 6435725"/>
              <a:gd name="connsiteY435" fmla="*/ 251354 h 6857998"/>
              <a:gd name="connsiteX436" fmla="*/ 3660246 w 6435725"/>
              <a:gd name="connsiteY436" fmla="*/ 250560 h 6857998"/>
              <a:gd name="connsiteX437" fmla="*/ 3662627 w 6435725"/>
              <a:gd name="connsiteY437" fmla="*/ 250560 h 6857998"/>
              <a:gd name="connsiteX438" fmla="*/ 3665008 w 6435725"/>
              <a:gd name="connsiteY438" fmla="*/ 250825 h 6857998"/>
              <a:gd name="connsiteX439" fmla="*/ 3668183 w 6435725"/>
              <a:gd name="connsiteY439" fmla="*/ 251883 h 6857998"/>
              <a:gd name="connsiteX440" fmla="*/ 3671094 w 6435725"/>
              <a:gd name="connsiteY440" fmla="*/ 253471 h 6857998"/>
              <a:gd name="connsiteX441" fmla="*/ 3674269 w 6435725"/>
              <a:gd name="connsiteY441" fmla="*/ 255323 h 6857998"/>
              <a:gd name="connsiteX442" fmla="*/ 3677708 w 6435725"/>
              <a:gd name="connsiteY442" fmla="*/ 257439 h 6857998"/>
              <a:gd name="connsiteX443" fmla="*/ 3681412 w 6435725"/>
              <a:gd name="connsiteY443" fmla="*/ 260085 h 6857998"/>
              <a:gd name="connsiteX444" fmla="*/ 3684058 w 6435725"/>
              <a:gd name="connsiteY444" fmla="*/ 263525 h 6857998"/>
              <a:gd name="connsiteX445" fmla="*/ 3686969 w 6435725"/>
              <a:gd name="connsiteY445" fmla="*/ 266700 h 6857998"/>
              <a:gd name="connsiteX446" fmla="*/ 3691996 w 6435725"/>
              <a:gd name="connsiteY446" fmla="*/ 273579 h 6857998"/>
              <a:gd name="connsiteX447" fmla="*/ 3701521 w 6435725"/>
              <a:gd name="connsiteY447" fmla="*/ 288131 h 6857998"/>
              <a:gd name="connsiteX448" fmla="*/ 3706812 w 6435725"/>
              <a:gd name="connsiteY448" fmla="*/ 295275 h 6857998"/>
              <a:gd name="connsiteX449" fmla="*/ 3709458 w 6435725"/>
              <a:gd name="connsiteY449" fmla="*/ 298450 h 6857998"/>
              <a:gd name="connsiteX450" fmla="*/ 3712633 w 6435725"/>
              <a:gd name="connsiteY450" fmla="*/ 301625 h 6857998"/>
              <a:gd name="connsiteX451" fmla="*/ 3715808 w 6435725"/>
              <a:gd name="connsiteY451" fmla="*/ 304800 h 6857998"/>
              <a:gd name="connsiteX452" fmla="*/ 3718983 w 6435725"/>
              <a:gd name="connsiteY452" fmla="*/ 307446 h 6857998"/>
              <a:gd name="connsiteX453" fmla="*/ 3722687 w 6435725"/>
              <a:gd name="connsiteY453" fmla="*/ 309827 h 6857998"/>
              <a:gd name="connsiteX454" fmla="*/ 3726656 w 6435725"/>
              <a:gd name="connsiteY454" fmla="*/ 311943 h 6857998"/>
              <a:gd name="connsiteX455" fmla="*/ 3732212 w 6435725"/>
              <a:gd name="connsiteY455" fmla="*/ 319087 h 6857998"/>
              <a:gd name="connsiteX456" fmla="*/ 3738033 w 6435725"/>
              <a:gd name="connsiteY456" fmla="*/ 325173 h 6857998"/>
              <a:gd name="connsiteX457" fmla="*/ 3743854 w 6435725"/>
              <a:gd name="connsiteY457" fmla="*/ 330729 h 6857998"/>
              <a:gd name="connsiteX458" fmla="*/ 3746764 w 6435725"/>
              <a:gd name="connsiteY458" fmla="*/ 332846 h 6857998"/>
              <a:gd name="connsiteX459" fmla="*/ 3749939 w 6435725"/>
              <a:gd name="connsiteY459" fmla="*/ 334962 h 6857998"/>
              <a:gd name="connsiteX460" fmla="*/ 3752585 w 6435725"/>
              <a:gd name="connsiteY460" fmla="*/ 336814 h 6857998"/>
              <a:gd name="connsiteX461" fmla="*/ 3755760 w 6435725"/>
              <a:gd name="connsiteY461" fmla="*/ 338666 h 6857998"/>
              <a:gd name="connsiteX462" fmla="*/ 3758406 w 6435725"/>
              <a:gd name="connsiteY462" fmla="*/ 339989 h 6857998"/>
              <a:gd name="connsiteX463" fmla="*/ 3761581 w 6435725"/>
              <a:gd name="connsiteY463" fmla="*/ 341312 h 6857998"/>
              <a:gd name="connsiteX464" fmla="*/ 3764492 w 6435725"/>
              <a:gd name="connsiteY464" fmla="*/ 342106 h 6857998"/>
              <a:gd name="connsiteX465" fmla="*/ 3767667 w 6435725"/>
              <a:gd name="connsiteY465" fmla="*/ 343164 h 6857998"/>
              <a:gd name="connsiteX466" fmla="*/ 3770577 w 6435725"/>
              <a:gd name="connsiteY466" fmla="*/ 343693 h 6857998"/>
              <a:gd name="connsiteX467" fmla="*/ 3773752 w 6435725"/>
              <a:gd name="connsiteY467" fmla="*/ 343958 h 6857998"/>
              <a:gd name="connsiteX468" fmla="*/ 3776662 w 6435725"/>
              <a:gd name="connsiteY468" fmla="*/ 343958 h 6857998"/>
              <a:gd name="connsiteX469" fmla="*/ 3779573 w 6435725"/>
              <a:gd name="connsiteY469" fmla="*/ 343958 h 6857998"/>
              <a:gd name="connsiteX470" fmla="*/ 3783012 w 6435725"/>
              <a:gd name="connsiteY470" fmla="*/ 343693 h 6857998"/>
              <a:gd name="connsiteX471" fmla="*/ 3786187 w 6435725"/>
              <a:gd name="connsiteY471" fmla="*/ 343164 h 6857998"/>
              <a:gd name="connsiteX472" fmla="*/ 3789098 w 6435725"/>
              <a:gd name="connsiteY472" fmla="*/ 342106 h 6857998"/>
              <a:gd name="connsiteX473" fmla="*/ 3792273 w 6435725"/>
              <a:gd name="connsiteY473" fmla="*/ 341312 h 6857998"/>
              <a:gd name="connsiteX474" fmla="*/ 3795183 w 6435725"/>
              <a:gd name="connsiteY474" fmla="*/ 339989 h 6857998"/>
              <a:gd name="connsiteX475" fmla="*/ 3798358 w 6435725"/>
              <a:gd name="connsiteY475" fmla="*/ 338402 h 6857998"/>
              <a:gd name="connsiteX476" fmla="*/ 3801798 w 6435725"/>
              <a:gd name="connsiteY476" fmla="*/ 336550 h 6857998"/>
              <a:gd name="connsiteX477" fmla="*/ 3804708 w 6435725"/>
              <a:gd name="connsiteY477" fmla="*/ 334698 h 6857998"/>
              <a:gd name="connsiteX478" fmla="*/ 3811323 w 6435725"/>
              <a:gd name="connsiteY478" fmla="*/ 330464 h 6857998"/>
              <a:gd name="connsiteX479" fmla="*/ 3817673 w 6435725"/>
              <a:gd name="connsiteY479" fmla="*/ 324908 h 6857998"/>
              <a:gd name="connsiteX480" fmla="*/ 3824552 w 6435725"/>
              <a:gd name="connsiteY480" fmla="*/ 318823 h 6857998"/>
              <a:gd name="connsiteX481" fmla="*/ 3838575 w 6435725"/>
              <a:gd name="connsiteY481" fmla="*/ 316441 h 6857998"/>
              <a:gd name="connsiteX482" fmla="*/ 3852598 w 6435725"/>
              <a:gd name="connsiteY482" fmla="*/ 314589 h 6857998"/>
              <a:gd name="connsiteX483" fmla="*/ 3866885 w 6435725"/>
              <a:gd name="connsiteY483" fmla="*/ 313002 h 6857998"/>
              <a:gd name="connsiteX484" fmla="*/ 3880908 w 6435725"/>
              <a:gd name="connsiteY484" fmla="*/ 311943 h 6857998"/>
              <a:gd name="connsiteX485" fmla="*/ 3895196 w 6435725"/>
              <a:gd name="connsiteY485" fmla="*/ 311414 h 6857998"/>
              <a:gd name="connsiteX486" fmla="*/ 3909219 w 6435725"/>
              <a:gd name="connsiteY486" fmla="*/ 311150 h 6857998"/>
              <a:gd name="connsiteX487" fmla="*/ 3923242 w 6435725"/>
              <a:gd name="connsiteY487" fmla="*/ 311150 h 6857998"/>
              <a:gd name="connsiteX488" fmla="*/ 3937529 w 6435725"/>
              <a:gd name="connsiteY488" fmla="*/ 311414 h 6857998"/>
              <a:gd name="connsiteX489" fmla="*/ 3951552 w 6435725"/>
              <a:gd name="connsiteY489" fmla="*/ 311943 h 6857998"/>
              <a:gd name="connsiteX490" fmla="*/ 3965839 w 6435725"/>
              <a:gd name="connsiteY490" fmla="*/ 312737 h 6857998"/>
              <a:gd name="connsiteX491" fmla="*/ 3993885 w 6435725"/>
              <a:gd name="connsiteY491" fmla="*/ 314854 h 6857998"/>
              <a:gd name="connsiteX492" fmla="*/ 4022460 w 6435725"/>
              <a:gd name="connsiteY492" fmla="*/ 317235 h 6857998"/>
              <a:gd name="connsiteX493" fmla="*/ 4050771 w 6435725"/>
              <a:gd name="connsiteY493" fmla="*/ 320146 h 6857998"/>
              <a:gd name="connsiteX494" fmla="*/ 4052358 w 6435725"/>
              <a:gd name="connsiteY494" fmla="*/ 320675 h 6857998"/>
              <a:gd name="connsiteX495" fmla="*/ 4054210 w 6435725"/>
              <a:gd name="connsiteY495" fmla="*/ 321204 h 6857998"/>
              <a:gd name="connsiteX496" fmla="*/ 4055798 w 6435725"/>
              <a:gd name="connsiteY496" fmla="*/ 322527 h 6857998"/>
              <a:gd name="connsiteX497" fmla="*/ 4057650 w 6435725"/>
              <a:gd name="connsiteY497" fmla="*/ 324114 h 6857998"/>
              <a:gd name="connsiteX498" fmla="*/ 4060560 w 6435725"/>
              <a:gd name="connsiteY498" fmla="*/ 327289 h 6857998"/>
              <a:gd name="connsiteX499" fmla="*/ 4063206 w 6435725"/>
              <a:gd name="connsiteY499" fmla="*/ 330729 h 6857998"/>
              <a:gd name="connsiteX500" fmla="*/ 4065058 w 6435725"/>
              <a:gd name="connsiteY500" fmla="*/ 333904 h 6857998"/>
              <a:gd name="connsiteX501" fmla="*/ 4065852 w 6435725"/>
              <a:gd name="connsiteY501" fmla="*/ 336550 h 6857998"/>
              <a:gd name="connsiteX502" fmla="*/ 4066117 w 6435725"/>
              <a:gd name="connsiteY502" fmla="*/ 337873 h 6857998"/>
              <a:gd name="connsiteX503" fmla="*/ 4066117 w 6435725"/>
              <a:gd name="connsiteY503" fmla="*/ 338666 h 6857998"/>
              <a:gd name="connsiteX504" fmla="*/ 4065852 w 6435725"/>
              <a:gd name="connsiteY504" fmla="*/ 339989 h 6857998"/>
              <a:gd name="connsiteX505" fmla="*/ 4065587 w 6435725"/>
              <a:gd name="connsiteY505" fmla="*/ 341048 h 6857998"/>
              <a:gd name="connsiteX506" fmla="*/ 4065058 w 6435725"/>
              <a:gd name="connsiteY506" fmla="*/ 341841 h 6857998"/>
              <a:gd name="connsiteX507" fmla="*/ 4064000 w 6435725"/>
              <a:gd name="connsiteY507" fmla="*/ 342371 h 6857998"/>
              <a:gd name="connsiteX508" fmla="*/ 4061883 w 6435725"/>
              <a:gd name="connsiteY508" fmla="*/ 343958 h 6857998"/>
              <a:gd name="connsiteX509" fmla="*/ 4059237 w 6435725"/>
              <a:gd name="connsiteY509" fmla="*/ 345281 h 6857998"/>
              <a:gd name="connsiteX510" fmla="*/ 4055798 w 6435725"/>
              <a:gd name="connsiteY510" fmla="*/ 346075 h 6857998"/>
              <a:gd name="connsiteX511" fmla="*/ 4052094 w 6435725"/>
              <a:gd name="connsiteY511" fmla="*/ 346868 h 6857998"/>
              <a:gd name="connsiteX512" fmla="*/ 4047860 w 6435725"/>
              <a:gd name="connsiteY512" fmla="*/ 347398 h 6857998"/>
              <a:gd name="connsiteX513" fmla="*/ 4043362 w 6435725"/>
              <a:gd name="connsiteY513" fmla="*/ 347927 h 6857998"/>
              <a:gd name="connsiteX514" fmla="*/ 4041510 w 6435725"/>
              <a:gd name="connsiteY514" fmla="*/ 348191 h 6857998"/>
              <a:gd name="connsiteX515" fmla="*/ 4040187 w 6435725"/>
              <a:gd name="connsiteY515" fmla="*/ 348985 h 6857998"/>
              <a:gd name="connsiteX516" fmla="*/ 4038600 w 6435725"/>
              <a:gd name="connsiteY516" fmla="*/ 349779 h 6857998"/>
              <a:gd name="connsiteX517" fmla="*/ 4037542 w 6435725"/>
              <a:gd name="connsiteY517" fmla="*/ 350837 h 6857998"/>
              <a:gd name="connsiteX518" fmla="*/ 4037012 w 6435725"/>
              <a:gd name="connsiteY518" fmla="*/ 351896 h 6857998"/>
              <a:gd name="connsiteX519" fmla="*/ 4037012 w 6435725"/>
              <a:gd name="connsiteY519" fmla="*/ 353483 h 6857998"/>
              <a:gd name="connsiteX520" fmla="*/ 4037542 w 6435725"/>
              <a:gd name="connsiteY520" fmla="*/ 355335 h 6857998"/>
              <a:gd name="connsiteX521" fmla="*/ 4038864 w 6435725"/>
              <a:gd name="connsiteY521" fmla="*/ 357452 h 6857998"/>
              <a:gd name="connsiteX522" fmla="*/ 4040981 w 6435725"/>
              <a:gd name="connsiteY522" fmla="*/ 359833 h 6857998"/>
              <a:gd name="connsiteX523" fmla="*/ 4043627 w 6435725"/>
              <a:gd name="connsiteY523" fmla="*/ 362744 h 6857998"/>
              <a:gd name="connsiteX524" fmla="*/ 4045214 w 6435725"/>
              <a:gd name="connsiteY524" fmla="*/ 364596 h 6857998"/>
              <a:gd name="connsiteX525" fmla="*/ 4046537 w 6435725"/>
              <a:gd name="connsiteY525" fmla="*/ 366448 h 6857998"/>
              <a:gd name="connsiteX526" fmla="*/ 4047860 w 6435725"/>
              <a:gd name="connsiteY526" fmla="*/ 368829 h 6857998"/>
              <a:gd name="connsiteX527" fmla="*/ 4048654 w 6435725"/>
              <a:gd name="connsiteY527" fmla="*/ 371210 h 6857998"/>
              <a:gd name="connsiteX528" fmla="*/ 4050242 w 6435725"/>
              <a:gd name="connsiteY528" fmla="*/ 376766 h 6857998"/>
              <a:gd name="connsiteX529" fmla="*/ 4051829 w 6435725"/>
              <a:gd name="connsiteY529" fmla="*/ 381793 h 6857998"/>
              <a:gd name="connsiteX530" fmla="*/ 4052623 w 6435725"/>
              <a:gd name="connsiteY530" fmla="*/ 384175 h 6857998"/>
              <a:gd name="connsiteX531" fmla="*/ 4053946 w 6435725"/>
              <a:gd name="connsiteY531" fmla="*/ 386027 h 6857998"/>
              <a:gd name="connsiteX532" fmla="*/ 4055004 w 6435725"/>
              <a:gd name="connsiteY532" fmla="*/ 387879 h 6857998"/>
              <a:gd name="connsiteX533" fmla="*/ 4056592 w 6435725"/>
              <a:gd name="connsiteY533" fmla="*/ 388937 h 6857998"/>
              <a:gd name="connsiteX534" fmla="*/ 4058444 w 6435725"/>
              <a:gd name="connsiteY534" fmla="*/ 389731 h 6857998"/>
              <a:gd name="connsiteX535" fmla="*/ 4060825 w 6435725"/>
              <a:gd name="connsiteY535" fmla="*/ 389731 h 6857998"/>
              <a:gd name="connsiteX536" fmla="*/ 4063471 w 6435725"/>
              <a:gd name="connsiteY536" fmla="*/ 389202 h 6857998"/>
              <a:gd name="connsiteX537" fmla="*/ 4066910 w 6435725"/>
              <a:gd name="connsiteY537" fmla="*/ 387879 h 6857998"/>
              <a:gd name="connsiteX538" fmla="*/ 4071408 w 6435725"/>
              <a:gd name="connsiteY538" fmla="*/ 386027 h 6857998"/>
              <a:gd name="connsiteX539" fmla="*/ 4076435 w 6435725"/>
              <a:gd name="connsiteY539" fmla="*/ 384439 h 6857998"/>
              <a:gd name="connsiteX540" fmla="*/ 4081462 w 6435725"/>
              <a:gd name="connsiteY540" fmla="*/ 383646 h 6857998"/>
              <a:gd name="connsiteX541" fmla="*/ 4086754 w 6435725"/>
              <a:gd name="connsiteY541" fmla="*/ 382587 h 6857998"/>
              <a:gd name="connsiteX542" fmla="*/ 4097602 w 6435725"/>
              <a:gd name="connsiteY542" fmla="*/ 381793 h 6857998"/>
              <a:gd name="connsiteX543" fmla="*/ 4103158 w 6435725"/>
              <a:gd name="connsiteY543" fmla="*/ 380735 h 6857998"/>
              <a:gd name="connsiteX544" fmla="*/ 4108185 w 6435725"/>
              <a:gd name="connsiteY544" fmla="*/ 379941 h 6857998"/>
              <a:gd name="connsiteX545" fmla="*/ 4113477 w 6435725"/>
              <a:gd name="connsiteY545" fmla="*/ 378619 h 6857998"/>
              <a:gd name="connsiteX546" fmla="*/ 4118504 w 6435725"/>
              <a:gd name="connsiteY546" fmla="*/ 376766 h 6857998"/>
              <a:gd name="connsiteX547" fmla="*/ 4120621 w 6435725"/>
              <a:gd name="connsiteY547" fmla="*/ 375708 h 6857998"/>
              <a:gd name="connsiteX548" fmla="*/ 4123002 w 6435725"/>
              <a:gd name="connsiteY548" fmla="*/ 374385 h 6857998"/>
              <a:gd name="connsiteX549" fmla="*/ 4125119 w 6435725"/>
              <a:gd name="connsiteY549" fmla="*/ 372798 h 6857998"/>
              <a:gd name="connsiteX550" fmla="*/ 4126971 w 6435725"/>
              <a:gd name="connsiteY550" fmla="*/ 370946 h 6857998"/>
              <a:gd name="connsiteX551" fmla="*/ 4129087 w 6435725"/>
              <a:gd name="connsiteY551" fmla="*/ 369094 h 6857998"/>
              <a:gd name="connsiteX552" fmla="*/ 4130939 w 6435725"/>
              <a:gd name="connsiteY552" fmla="*/ 366977 h 6857998"/>
              <a:gd name="connsiteX553" fmla="*/ 4132792 w 6435725"/>
              <a:gd name="connsiteY553" fmla="*/ 364596 h 6857998"/>
              <a:gd name="connsiteX554" fmla="*/ 4134379 w 6435725"/>
              <a:gd name="connsiteY554" fmla="*/ 361685 h 6857998"/>
              <a:gd name="connsiteX555" fmla="*/ 4135967 w 6435725"/>
              <a:gd name="connsiteY555" fmla="*/ 358775 h 6857998"/>
              <a:gd name="connsiteX556" fmla="*/ 4137025 w 6435725"/>
              <a:gd name="connsiteY556" fmla="*/ 355335 h 6857998"/>
              <a:gd name="connsiteX557" fmla="*/ 4138348 w 6435725"/>
              <a:gd name="connsiteY557" fmla="*/ 351631 h 6857998"/>
              <a:gd name="connsiteX558" fmla="*/ 4139142 w 6435725"/>
              <a:gd name="connsiteY558" fmla="*/ 347662 h 6857998"/>
              <a:gd name="connsiteX559" fmla="*/ 4140729 w 6435725"/>
              <a:gd name="connsiteY559" fmla="*/ 341841 h 6857998"/>
              <a:gd name="connsiteX560" fmla="*/ 4141787 w 6435725"/>
              <a:gd name="connsiteY560" fmla="*/ 339725 h 6857998"/>
              <a:gd name="connsiteX561" fmla="*/ 4142581 w 6435725"/>
              <a:gd name="connsiteY561" fmla="*/ 337873 h 6857998"/>
              <a:gd name="connsiteX562" fmla="*/ 4143639 w 6435725"/>
              <a:gd name="connsiteY562" fmla="*/ 336550 h 6857998"/>
              <a:gd name="connsiteX563" fmla="*/ 4144433 w 6435725"/>
              <a:gd name="connsiteY563" fmla="*/ 335756 h 6857998"/>
              <a:gd name="connsiteX564" fmla="*/ 4145492 w 6435725"/>
              <a:gd name="connsiteY564" fmla="*/ 334962 h 6857998"/>
              <a:gd name="connsiteX565" fmla="*/ 4146285 w 6435725"/>
              <a:gd name="connsiteY565" fmla="*/ 334962 h 6857998"/>
              <a:gd name="connsiteX566" fmla="*/ 4147344 w 6435725"/>
              <a:gd name="connsiteY566" fmla="*/ 334962 h 6857998"/>
              <a:gd name="connsiteX567" fmla="*/ 4148137 w 6435725"/>
              <a:gd name="connsiteY567" fmla="*/ 335491 h 6857998"/>
              <a:gd name="connsiteX568" fmla="*/ 4150254 w 6435725"/>
              <a:gd name="connsiteY568" fmla="*/ 336814 h 6857998"/>
              <a:gd name="connsiteX569" fmla="*/ 4152371 w 6435725"/>
              <a:gd name="connsiteY569" fmla="*/ 338666 h 6857998"/>
              <a:gd name="connsiteX570" fmla="*/ 4154752 w 6435725"/>
              <a:gd name="connsiteY570" fmla="*/ 341577 h 6857998"/>
              <a:gd name="connsiteX571" fmla="*/ 4159250 w 6435725"/>
              <a:gd name="connsiteY571" fmla="*/ 347133 h 6857998"/>
              <a:gd name="connsiteX572" fmla="*/ 4161367 w 6435725"/>
              <a:gd name="connsiteY572" fmla="*/ 349514 h 6857998"/>
              <a:gd name="connsiteX573" fmla="*/ 4163748 w 6435725"/>
              <a:gd name="connsiteY573" fmla="*/ 351631 h 6857998"/>
              <a:gd name="connsiteX574" fmla="*/ 4165071 w 6435725"/>
              <a:gd name="connsiteY574" fmla="*/ 352160 h 6857998"/>
              <a:gd name="connsiteX575" fmla="*/ 4166394 w 6435725"/>
              <a:gd name="connsiteY575" fmla="*/ 352954 h 6857998"/>
              <a:gd name="connsiteX576" fmla="*/ 4167452 w 6435725"/>
              <a:gd name="connsiteY576" fmla="*/ 353218 h 6857998"/>
              <a:gd name="connsiteX577" fmla="*/ 4168775 w 6435725"/>
              <a:gd name="connsiteY577" fmla="*/ 353218 h 6857998"/>
              <a:gd name="connsiteX578" fmla="*/ 4170098 w 6435725"/>
              <a:gd name="connsiteY578" fmla="*/ 352954 h 6857998"/>
              <a:gd name="connsiteX579" fmla="*/ 4171156 w 6435725"/>
              <a:gd name="connsiteY579" fmla="*/ 352689 h 6857998"/>
              <a:gd name="connsiteX580" fmla="*/ 4172479 w 6435725"/>
              <a:gd name="connsiteY580" fmla="*/ 351366 h 6857998"/>
              <a:gd name="connsiteX581" fmla="*/ 4173537 w 6435725"/>
              <a:gd name="connsiteY581" fmla="*/ 350043 h 6857998"/>
              <a:gd name="connsiteX582" fmla="*/ 4182004 w 6435725"/>
              <a:gd name="connsiteY582" fmla="*/ 342371 h 6857998"/>
              <a:gd name="connsiteX583" fmla="*/ 4183856 w 6435725"/>
              <a:gd name="connsiteY583" fmla="*/ 336814 h 6857998"/>
              <a:gd name="connsiteX584" fmla="*/ 4185444 w 6435725"/>
              <a:gd name="connsiteY584" fmla="*/ 332052 h 6857998"/>
              <a:gd name="connsiteX585" fmla="*/ 4187560 w 6435725"/>
              <a:gd name="connsiteY585" fmla="*/ 327819 h 6857998"/>
              <a:gd name="connsiteX586" fmla="*/ 4189412 w 6435725"/>
              <a:gd name="connsiteY586" fmla="*/ 323850 h 6857998"/>
              <a:gd name="connsiteX587" fmla="*/ 4191529 w 6435725"/>
              <a:gd name="connsiteY587" fmla="*/ 320675 h 6857998"/>
              <a:gd name="connsiteX588" fmla="*/ 4193646 w 6435725"/>
              <a:gd name="connsiteY588" fmla="*/ 317764 h 6857998"/>
              <a:gd name="connsiteX589" fmla="*/ 4196027 w 6435725"/>
              <a:gd name="connsiteY589" fmla="*/ 315383 h 6857998"/>
              <a:gd name="connsiteX590" fmla="*/ 4198673 w 6435725"/>
              <a:gd name="connsiteY590" fmla="*/ 313531 h 6857998"/>
              <a:gd name="connsiteX591" fmla="*/ 4244975 w 6435725"/>
              <a:gd name="connsiteY591" fmla="*/ 335491 h 6857998"/>
              <a:gd name="connsiteX592" fmla="*/ 4292335 w 6435725"/>
              <a:gd name="connsiteY592" fmla="*/ 356923 h 6857998"/>
              <a:gd name="connsiteX593" fmla="*/ 4300802 w 6435725"/>
              <a:gd name="connsiteY593" fmla="*/ 361421 h 6857998"/>
              <a:gd name="connsiteX594" fmla="*/ 4309798 w 6435725"/>
              <a:gd name="connsiteY594" fmla="*/ 365919 h 6857998"/>
              <a:gd name="connsiteX595" fmla="*/ 4318529 w 6435725"/>
              <a:gd name="connsiteY595" fmla="*/ 369358 h 6857998"/>
              <a:gd name="connsiteX596" fmla="*/ 4328054 w 6435725"/>
              <a:gd name="connsiteY596" fmla="*/ 372798 h 6857998"/>
              <a:gd name="connsiteX597" fmla="*/ 4343400 w 6435725"/>
              <a:gd name="connsiteY597" fmla="*/ 379412 h 6857998"/>
              <a:gd name="connsiteX598" fmla="*/ 4358746 w 6435725"/>
              <a:gd name="connsiteY598" fmla="*/ 385498 h 6857998"/>
              <a:gd name="connsiteX599" fmla="*/ 4389966 w 6435725"/>
              <a:gd name="connsiteY599" fmla="*/ 397669 h 6857998"/>
              <a:gd name="connsiteX600" fmla="*/ 4390496 w 6435725"/>
              <a:gd name="connsiteY600" fmla="*/ 399785 h 6857998"/>
              <a:gd name="connsiteX601" fmla="*/ 4391025 w 6435725"/>
              <a:gd name="connsiteY601" fmla="*/ 402166 h 6857998"/>
              <a:gd name="connsiteX602" fmla="*/ 4391025 w 6435725"/>
              <a:gd name="connsiteY602" fmla="*/ 404283 h 6857998"/>
              <a:gd name="connsiteX603" fmla="*/ 4391025 w 6435725"/>
              <a:gd name="connsiteY603" fmla="*/ 406400 h 6857998"/>
              <a:gd name="connsiteX604" fmla="*/ 4390760 w 6435725"/>
              <a:gd name="connsiteY604" fmla="*/ 408781 h 6857998"/>
              <a:gd name="connsiteX605" fmla="*/ 4390231 w 6435725"/>
              <a:gd name="connsiteY605" fmla="*/ 411162 h 6857998"/>
              <a:gd name="connsiteX606" fmla="*/ 4389173 w 6435725"/>
              <a:gd name="connsiteY606" fmla="*/ 413808 h 6857998"/>
              <a:gd name="connsiteX607" fmla="*/ 4388379 w 6435725"/>
              <a:gd name="connsiteY607" fmla="*/ 416189 h 6857998"/>
              <a:gd name="connsiteX608" fmla="*/ 4387056 w 6435725"/>
              <a:gd name="connsiteY608" fmla="*/ 418571 h 6857998"/>
              <a:gd name="connsiteX609" fmla="*/ 4385469 w 6435725"/>
              <a:gd name="connsiteY609" fmla="*/ 420952 h 6857998"/>
              <a:gd name="connsiteX610" fmla="*/ 4382294 w 6435725"/>
              <a:gd name="connsiteY610" fmla="*/ 426243 h 6857998"/>
              <a:gd name="connsiteX611" fmla="*/ 4377531 w 6435725"/>
              <a:gd name="connsiteY611" fmla="*/ 431535 h 6857998"/>
              <a:gd name="connsiteX612" fmla="*/ 4371975 w 6435725"/>
              <a:gd name="connsiteY612" fmla="*/ 436827 h 6857998"/>
              <a:gd name="connsiteX613" fmla="*/ 4394994 w 6435725"/>
              <a:gd name="connsiteY613" fmla="*/ 446881 h 6857998"/>
              <a:gd name="connsiteX614" fmla="*/ 4427273 w 6435725"/>
              <a:gd name="connsiteY614" fmla="*/ 450321 h 6857998"/>
              <a:gd name="connsiteX615" fmla="*/ 4428596 w 6435725"/>
              <a:gd name="connsiteY615" fmla="*/ 445558 h 6857998"/>
              <a:gd name="connsiteX616" fmla="*/ 4430183 w 6435725"/>
              <a:gd name="connsiteY616" fmla="*/ 441325 h 6857998"/>
              <a:gd name="connsiteX617" fmla="*/ 4433094 w 6435725"/>
              <a:gd name="connsiteY617" fmla="*/ 433123 h 6857998"/>
              <a:gd name="connsiteX618" fmla="*/ 4434946 w 6435725"/>
              <a:gd name="connsiteY618" fmla="*/ 428889 h 6857998"/>
              <a:gd name="connsiteX619" fmla="*/ 4436533 w 6435725"/>
              <a:gd name="connsiteY619" fmla="*/ 424391 h 6857998"/>
              <a:gd name="connsiteX620" fmla="*/ 4437856 w 6435725"/>
              <a:gd name="connsiteY620" fmla="*/ 419893 h 6857998"/>
              <a:gd name="connsiteX621" fmla="*/ 4438385 w 6435725"/>
              <a:gd name="connsiteY621" fmla="*/ 415131 h 6857998"/>
              <a:gd name="connsiteX622" fmla="*/ 4453996 w 6435725"/>
              <a:gd name="connsiteY622" fmla="*/ 420687 h 6857998"/>
              <a:gd name="connsiteX623" fmla="*/ 4470135 w 6435725"/>
              <a:gd name="connsiteY623" fmla="*/ 425714 h 6857998"/>
              <a:gd name="connsiteX624" fmla="*/ 4485746 w 6435725"/>
              <a:gd name="connsiteY624" fmla="*/ 430477 h 6857998"/>
              <a:gd name="connsiteX625" fmla="*/ 4501621 w 6435725"/>
              <a:gd name="connsiteY625" fmla="*/ 434975 h 6857998"/>
              <a:gd name="connsiteX626" fmla="*/ 4499239 w 6435725"/>
              <a:gd name="connsiteY626" fmla="*/ 439208 h 6857998"/>
              <a:gd name="connsiteX627" fmla="*/ 4496858 w 6435725"/>
              <a:gd name="connsiteY627" fmla="*/ 443441 h 6857998"/>
              <a:gd name="connsiteX628" fmla="*/ 4491566 w 6435725"/>
              <a:gd name="connsiteY628" fmla="*/ 451379 h 6857998"/>
              <a:gd name="connsiteX629" fmla="*/ 4485746 w 6435725"/>
              <a:gd name="connsiteY629" fmla="*/ 459052 h 6857998"/>
              <a:gd name="connsiteX630" fmla="*/ 4479396 w 6435725"/>
              <a:gd name="connsiteY630" fmla="*/ 466460 h 6857998"/>
              <a:gd name="connsiteX631" fmla="*/ 4472781 w 6435725"/>
              <a:gd name="connsiteY631" fmla="*/ 473868 h 6857998"/>
              <a:gd name="connsiteX632" fmla="*/ 4466166 w 6435725"/>
              <a:gd name="connsiteY632" fmla="*/ 481012 h 6857998"/>
              <a:gd name="connsiteX633" fmla="*/ 4452673 w 6435725"/>
              <a:gd name="connsiteY633" fmla="*/ 495035 h 6857998"/>
              <a:gd name="connsiteX634" fmla="*/ 4446323 w 6435725"/>
              <a:gd name="connsiteY634" fmla="*/ 502443 h 6857998"/>
              <a:gd name="connsiteX635" fmla="*/ 4440237 w 6435725"/>
              <a:gd name="connsiteY635" fmla="*/ 509852 h 6857998"/>
              <a:gd name="connsiteX636" fmla="*/ 4434946 w 6435725"/>
              <a:gd name="connsiteY636" fmla="*/ 517525 h 6857998"/>
              <a:gd name="connsiteX637" fmla="*/ 4432564 w 6435725"/>
              <a:gd name="connsiteY637" fmla="*/ 521494 h 6857998"/>
              <a:gd name="connsiteX638" fmla="*/ 4430183 w 6435725"/>
              <a:gd name="connsiteY638" fmla="*/ 525462 h 6857998"/>
              <a:gd name="connsiteX639" fmla="*/ 4428066 w 6435725"/>
              <a:gd name="connsiteY639" fmla="*/ 529431 h 6857998"/>
              <a:gd name="connsiteX640" fmla="*/ 4426214 w 6435725"/>
              <a:gd name="connsiteY640" fmla="*/ 533929 h 6857998"/>
              <a:gd name="connsiteX641" fmla="*/ 4424627 w 6435725"/>
              <a:gd name="connsiteY641" fmla="*/ 538162 h 6857998"/>
              <a:gd name="connsiteX642" fmla="*/ 4423039 w 6435725"/>
              <a:gd name="connsiteY642" fmla="*/ 542660 h 6857998"/>
              <a:gd name="connsiteX643" fmla="*/ 4422246 w 6435725"/>
              <a:gd name="connsiteY643" fmla="*/ 547423 h 6857998"/>
              <a:gd name="connsiteX644" fmla="*/ 4421187 w 6435725"/>
              <a:gd name="connsiteY644" fmla="*/ 552185 h 6857998"/>
              <a:gd name="connsiteX645" fmla="*/ 4420658 w 6435725"/>
              <a:gd name="connsiteY645" fmla="*/ 557212 h 6857998"/>
              <a:gd name="connsiteX646" fmla="*/ 4420394 w 6435725"/>
              <a:gd name="connsiteY646" fmla="*/ 562239 h 6857998"/>
              <a:gd name="connsiteX647" fmla="*/ 4452144 w 6435725"/>
              <a:gd name="connsiteY647" fmla="*/ 582612 h 6857998"/>
              <a:gd name="connsiteX648" fmla="*/ 4451879 w 6435725"/>
              <a:gd name="connsiteY648" fmla="*/ 582083 h 6857998"/>
              <a:gd name="connsiteX649" fmla="*/ 4452144 w 6435725"/>
              <a:gd name="connsiteY649" fmla="*/ 575998 h 6857998"/>
              <a:gd name="connsiteX650" fmla="*/ 4452937 w 6435725"/>
              <a:gd name="connsiteY650" fmla="*/ 569648 h 6857998"/>
              <a:gd name="connsiteX651" fmla="*/ 4453731 w 6435725"/>
              <a:gd name="connsiteY651" fmla="*/ 563827 h 6857998"/>
              <a:gd name="connsiteX652" fmla="*/ 4454789 w 6435725"/>
              <a:gd name="connsiteY652" fmla="*/ 557741 h 6857998"/>
              <a:gd name="connsiteX653" fmla="*/ 4455848 w 6435725"/>
              <a:gd name="connsiteY653" fmla="*/ 552185 h 6857998"/>
              <a:gd name="connsiteX654" fmla="*/ 4457700 w 6435725"/>
              <a:gd name="connsiteY654" fmla="*/ 546364 h 6857998"/>
              <a:gd name="connsiteX655" fmla="*/ 4459552 w 6435725"/>
              <a:gd name="connsiteY655" fmla="*/ 541073 h 6857998"/>
              <a:gd name="connsiteX656" fmla="*/ 4462198 w 6435725"/>
              <a:gd name="connsiteY656" fmla="*/ 536046 h 6857998"/>
              <a:gd name="connsiteX657" fmla="*/ 4464579 w 6435725"/>
              <a:gd name="connsiteY657" fmla="*/ 531019 h 6857998"/>
              <a:gd name="connsiteX658" fmla="*/ 4467489 w 6435725"/>
              <a:gd name="connsiteY658" fmla="*/ 526521 h 6857998"/>
              <a:gd name="connsiteX659" fmla="*/ 4470929 w 6435725"/>
              <a:gd name="connsiteY659" fmla="*/ 521758 h 6857998"/>
              <a:gd name="connsiteX660" fmla="*/ 4474898 w 6435725"/>
              <a:gd name="connsiteY660" fmla="*/ 517789 h 6857998"/>
              <a:gd name="connsiteX661" fmla="*/ 4479396 w 6435725"/>
              <a:gd name="connsiteY661" fmla="*/ 514085 h 6857998"/>
              <a:gd name="connsiteX662" fmla="*/ 4483894 w 6435725"/>
              <a:gd name="connsiteY662" fmla="*/ 510646 h 6857998"/>
              <a:gd name="connsiteX663" fmla="*/ 4488921 w 6435725"/>
              <a:gd name="connsiteY663" fmla="*/ 507735 h 6857998"/>
              <a:gd name="connsiteX664" fmla="*/ 4494741 w 6435725"/>
              <a:gd name="connsiteY664" fmla="*/ 505354 h 6857998"/>
              <a:gd name="connsiteX665" fmla="*/ 4498710 w 6435725"/>
              <a:gd name="connsiteY665" fmla="*/ 504031 h 6857998"/>
              <a:gd name="connsiteX666" fmla="*/ 4502679 w 6435725"/>
              <a:gd name="connsiteY666" fmla="*/ 503502 h 6857998"/>
              <a:gd name="connsiteX667" fmla="*/ 4506648 w 6435725"/>
              <a:gd name="connsiteY667" fmla="*/ 502973 h 6857998"/>
              <a:gd name="connsiteX668" fmla="*/ 4510616 w 6435725"/>
              <a:gd name="connsiteY668" fmla="*/ 503766 h 6857998"/>
              <a:gd name="connsiteX669" fmla="*/ 4514321 w 6435725"/>
              <a:gd name="connsiteY669" fmla="*/ 504560 h 6857998"/>
              <a:gd name="connsiteX670" fmla="*/ 4518289 w 6435725"/>
              <a:gd name="connsiteY670" fmla="*/ 506148 h 6857998"/>
              <a:gd name="connsiteX671" fmla="*/ 4521994 w 6435725"/>
              <a:gd name="connsiteY671" fmla="*/ 508264 h 6857998"/>
              <a:gd name="connsiteX672" fmla="*/ 4525698 w 6435725"/>
              <a:gd name="connsiteY672" fmla="*/ 510646 h 6857998"/>
              <a:gd name="connsiteX673" fmla="*/ 4529137 w 6435725"/>
              <a:gd name="connsiteY673" fmla="*/ 513556 h 6857998"/>
              <a:gd name="connsiteX674" fmla="*/ 4532312 w 6435725"/>
              <a:gd name="connsiteY674" fmla="*/ 516731 h 6857998"/>
              <a:gd name="connsiteX675" fmla="*/ 4536016 w 6435725"/>
              <a:gd name="connsiteY675" fmla="*/ 519906 h 6857998"/>
              <a:gd name="connsiteX676" fmla="*/ 4539456 w 6435725"/>
              <a:gd name="connsiteY676" fmla="*/ 523610 h 6857998"/>
              <a:gd name="connsiteX677" fmla="*/ 4545806 w 6435725"/>
              <a:gd name="connsiteY677" fmla="*/ 531548 h 6857998"/>
              <a:gd name="connsiteX678" fmla="*/ 4552156 w 6435725"/>
              <a:gd name="connsiteY678" fmla="*/ 540279 h 6857998"/>
              <a:gd name="connsiteX679" fmla="*/ 4548716 w 6435725"/>
              <a:gd name="connsiteY679" fmla="*/ 541866 h 6857998"/>
              <a:gd name="connsiteX680" fmla="*/ 4545012 w 6435725"/>
              <a:gd name="connsiteY680" fmla="*/ 542925 h 6857998"/>
              <a:gd name="connsiteX681" fmla="*/ 4537604 w 6435725"/>
              <a:gd name="connsiteY681" fmla="*/ 545571 h 6857998"/>
              <a:gd name="connsiteX682" fmla="*/ 4530196 w 6435725"/>
              <a:gd name="connsiteY682" fmla="*/ 548216 h 6857998"/>
              <a:gd name="connsiteX683" fmla="*/ 4526756 w 6435725"/>
              <a:gd name="connsiteY683" fmla="*/ 549804 h 6857998"/>
              <a:gd name="connsiteX684" fmla="*/ 4523581 w 6435725"/>
              <a:gd name="connsiteY684" fmla="*/ 551391 h 6857998"/>
              <a:gd name="connsiteX685" fmla="*/ 4520141 w 6435725"/>
              <a:gd name="connsiteY685" fmla="*/ 553243 h 6857998"/>
              <a:gd name="connsiteX686" fmla="*/ 4517231 w 6435725"/>
              <a:gd name="connsiteY686" fmla="*/ 555360 h 6857998"/>
              <a:gd name="connsiteX687" fmla="*/ 4514850 w 6435725"/>
              <a:gd name="connsiteY687" fmla="*/ 558006 h 6857998"/>
              <a:gd name="connsiteX688" fmla="*/ 4512733 w 6435725"/>
              <a:gd name="connsiteY688" fmla="*/ 560916 h 6857998"/>
              <a:gd name="connsiteX689" fmla="*/ 4511146 w 6435725"/>
              <a:gd name="connsiteY689" fmla="*/ 564091 h 6857998"/>
              <a:gd name="connsiteX690" fmla="*/ 4510352 w 6435725"/>
              <a:gd name="connsiteY690" fmla="*/ 568325 h 6857998"/>
              <a:gd name="connsiteX691" fmla="*/ 4509558 w 6435725"/>
              <a:gd name="connsiteY691" fmla="*/ 572558 h 6857998"/>
              <a:gd name="connsiteX692" fmla="*/ 4509558 w 6435725"/>
              <a:gd name="connsiteY692" fmla="*/ 577850 h 6857998"/>
              <a:gd name="connsiteX693" fmla="*/ 4513262 w 6435725"/>
              <a:gd name="connsiteY693" fmla="*/ 580231 h 6857998"/>
              <a:gd name="connsiteX694" fmla="*/ 4516966 w 6435725"/>
              <a:gd name="connsiteY694" fmla="*/ 582083 h 6857998"/>
              <a:gd name="connsiteX695" fmla="*/ 4520671 w 6435725"/>
              <a:gd name="connsiteY695" fmla="*/ 583141 h 6857998"/>
              <a:gd name="connsiteX696" fmla="*/ 4524639 w 6435725"/>
              <a:gd name="connsiteY696" fmla="*/ 583935 h 6857998"/>
              <a:gd name="connsiteX697" fmla="*/ 4528608 w 6435725"/>
              <a:gd name="connsiteY697" fmla="*/ 584200 h 6857998"/>
              <a:gd name="connsiteX698" fmla="*/ 4532841 w 6435725"/>
              <a:gd name="connsiteY698" fmla="*/ 583935 h 6857998"/>
              <a:gd name="connsiteX699" fmla="*/ 4536810 w 6435725"/>
              <a:gd name="connsiteY699" fmla="*/ 582877 h 6857998"/>
              <a:gd name="connsiteX700" fmla="*/ 4540779 w 6435725"/>
              <a:gd name="connsiteY700" fmla="*/ 582083 h 6857998"/>
              <a:gd name="connsiteX701" fmla="*/ 4542631 w 6435725"/>
              <a:gd name="connsiteY701" fmla="*/ 579437 h 6857998"/>
              <a:gd name="connsiteX702" fmla="*/ 4544748 w 6435725"/>
              <a:gd name="connsiteY702" fmla="*/ 577321 h 6857998"/>
              <a:gd name="connsiteX703" fmla="*/ 4547129 w 6435725"/>
              <a:gd name="connsiteY703" fmla="*/ 575468 h 6857998"/>
              <a:gd name="connsiteX704" fmla="*/ 4549510 w 6435725"/>
              <a:gd name="connsiteY704" fmla="*/ 574146 h 6857998"/>
              <a:gd name="connsiteX705" fmla="*/ 4555066 w 6435725"/>
              <a:gd name="connsiteY705" fmla="*/ 570971 h 6857998"/>
              <a:gd name="connsiteX706" fmla="*/ 4560358 w 6435725"/>
              <a:gd name="connsiteY706" fmla="*/ 567796 h 6857998"/>
              <a:gd name="connsiteX707" fmla="*/ 4563004 w 6435725"/>
              <a:gd name="connsiteY707" fmla="*/ 566473 h 6857998"/>
              <a:gd name="connsiteX708" fmla="*/ 4565650 w 6435725"/>
              <a:gd name="connsiteY708" fmla="*/ 564885 h 6857998"/>
              <a:gd name="connsiteX709" fmla="*/ 4568031 w 6435725"/>
              <a:gd name="connsiteY709" fmla="*/ 563033 h 6857998"/>
              <a:gd name="connsiteX710" fmla="*/ 4570148 w 6435725"/>
              <a:gd name="connsiteY710" fmla="*/ 560916 h 6857998"/>
              <a:gd name="connsiteX711" fmla="*/ 4572000 w 6435725"/>
              <a:gd name="connsiteY711" fmla="*/ 558800 h 6857998"/>
              <a:gd name="connsiteX712" fmla="*/ 4573852 w 6435725"/>
              <a:gd name="connsiteY712" fmla="*/ 555889 h 6857998"/>
              <a:gd name="connsiteX713" fmla="*/ 4575175 w 6435725"/>
              <a:gd name="connsiteY713" fmla="*/ 552714 h 6857998"/>
              <a:gd name="connsiteX714" fmla="*/ 4575969 w 6435725"/>
              <a:gd name="connsiteY714" fmla="*/ 549539 h 6857998"/>
              <a:gd name="connsiteX715" fmla="*/ 4575969 w 6435725"/>
              <a:gd name="connsiteY715" fmla="*/ 530754 h 6857998"/>
              <a:gd name="connsiteX716" fmla="*/ 4578350 w 6435725"/>
              <a:gd name="connsiteY716" fmla="*/ 527579 h 6857998"/>
              <a:gd name="connsiteX717" fmla="*/ 4580996 w 6435725"/>
              <a:gd name="connsiteY717" fmla="*/ 525198 h 6857998"/>
              <a:gd name="connsiteX718" fmla="*/ 4583112 w 6435725"/>
              <a:gd name="connsiteY718" fmla="*/ 522816 h 6857998"/>
              <a:gd name="connsiteX719" fmla="*/ 4585229 w 6435725"/>
              <a:gd name="connsiteY719" fmla="*/ 520964 h 6857998"/>
              <a:gd name="connsiteX720" fmla="*/ 4587081 w 6435725"/>
              <a:gd name="connsiteY720" fmla="*/ 519377 h 6857998"/>
              <a:gd name="connsiteX721" fmla="*/ 4589198 w 6435725"/>
              <a:gd name="connsiteY721" fmla="*/ 518054 h 6857998"/>
              <a:gd name="connsiteX722" fmla="*/ 4591050 w 6435725"/>
              <a:gd name="connsiteY722" fmla="*/ 517260 h 6857998"/>
              <a:gd name="connsiteX723" fmla="*/ 4592637 w 6435725"/>
              <a:gd name="connsiteY723" fmla="*/ 516996 h 6857998"/>
              <a:gd name="connsiteX724" fmla="*/ 4594489 w 6435725"/>
              <a:gd name="connsiteY724" fmla="*/ 516731 h 6857998"/>
              <a:gd name="connsiteX725" fmla="*/ 4596077 w 6435725"/>
              <a:gd name="connsiteY725" fmla="*/ 516731 h 6857998"/>
              <a:gd name="connsiteX726" fmla="*/ 4597400 w 6435725"/>
              <a:gd name="connsiteY726" fmla="*/ 516731 h 6857998"/>
              <a:gd name="connsiteX727" fmla="*/ 4598723 w 6435725"/>
              <a:gd name="connsiteY727" fmla="*/ 517260 h 6857998"/>
              <a:gd name="connsiteX728" fmla="*/ 4600046 w 6435725"/>
              <a:gd name="connsiteY728" fmla="*/ 517789 h 6857998"/>
              <a:gd name="connsiteX729" fmla="*/ 4601633 w 6435725"/>
              <a:gd name="connsiteY729" fmla="*/ 518848 h 6857998"/>
              <a:gd name="connsiteX730" fmla="*/ 4603750 w 6435725"/>
              <a:gd name="connsiteY730" fmla="*/ 520964 h 6857998"/>
              <a:gd name="connsiteX731" fmla="*/ 4605866 w 6435725"/>
              <a:gd name="connsiteY731" fmla="*/ 523610 h 6857998"/>
              <a:gd name="connsiteX732" fmla="*/ 4607719 w 6435725"/>
              <a:gd name="connsiteY732" fmla="*/ 526785 h 6857998"/>
              <a:gd name="connsiteX733" fmla="*/ 4609306 w 6435725"/>
              <a:gd name="connsiteY733" fmla="*/ 530225 h 6857998"/>
              <a:gd name="connsiteX734" fmla="*/ 4610629 w 6435725"/>
              <a:gd name="connsiteY734" fmla="*/ 533400 h 6857998"/>
              <a:gd name="connsiteX735" fmla="*/ 4613275 w 6435725"/>
              <a:gd name="connsiteY735" fmla="*/ 540014 h 6857998"/>
              <a:gd name="connsiteX736" fmla="*/ 4615391 w 6435725"/>
              <a:gd name="connsiteY736" fmla="*/ 544777 h 6857998"/>
              <a:gd name="connsiteX737" fmla="*/ 4617244 w 6435725"/>
              <a:gd name="connsiteY737" fmla="*/ 548481 h 6857998"/>
              <a:gd name="connsiteX738" fmla="*/ 4618831 w 6435725"/>
              <a:gd name="connsiteY738" fmla="*/ 552185 h 6857998"/>
              <a:gd name="connsiteX739" fmla="*/ 4621212 w 6435725"/>
              <a:gd name="connsiteY739" fmla="*/ 559858 h 6857998"/>
              <a:gd name="connsiteX740" fmla="*/ 4623329 w 6435725"/>
              <a:gd name="connsiteY740" fmla="*/ 567796 h 6857998"/>
              <a:gd name="connsiteX741" fmla="*/ 4625181 w 6435725"/>
              <a:gd name="connsiteY741" fmla="*/ 575998 h 6857998"/>
              <a:gd name="connsiteX742" fmla="*/ 4628356 w 6435725"/>
              <a:gd name="connsiteY742" fmla="*/ 592137 h 6857998"/>
              <a:gd name="connsiteX743" fmla="*/ 4629679 w 6435725"/>
              <a:gd name="connsiteY743" fmla="*/ 600339 h 6857998"/>
              <a:gd name="connsiteX744" fmla="*/ 4631531 w 6435725"/>
              <a:gd name="connsiteY744" fmla="*/ 608541 h 6857998"/>
              <a:gd name="connsiteX745" fmla="*/ 4629944 w 6435725"/>
              <a:gd name="connsiteY745" fmla="*/ 626004 h 6857998"/>
              <a:gd name="connsiteX746" fmla="*/ 4634441 w 6435725"/>
              <a:gd name="connsiteY746" fmla="*/ 637910 h 6857998"/>
              <a:gd name="connsiteX747" fmla="*/ 4638675 w 6435725"/>
              <a:gd name="connsiteY747" fmla="*/ 649552 h 6857998"/>
              <a:gd name="connsiteX748" fmla="*/ 4641056 w 6435725"/>
              <a:gd name="connsiteY748" fmla="*/ 655108 h 6857998"/>
              <a:gd name="connsiteX749" fmla="*/ 4643702 w 6435725"/>
              <a:gd name="connsiteY749" fmla="*/ 660664 h 6857998"/>
              <a:gd name="connsiteX750" fmla="*/ 4646348 w 6435725"/>
              <a:gd name="connsiteY750" fmla="*/ 665956 h 6857998"/>
              <a:gd name="connsiteX751" fmla="*/ 4649787 w 6435725"/>
              <a:gd name="connsiteY751" fmla="*/ 670718 h 6857998"/>
              <a:gd name="connsiteX752" fmla="*/ 4653227 w 6435725"/>
              <a:gd name="connsiteY752" fmla="*/ 675745 h 6857998"/>
              <a:gd name="connsiteX753" fmla="*/ 4656666 w 6435725"/>
              <a:gd name="connsiteY753" fmla="*/ 680243 h 6857998"/>
              <a:gd name="connsiteX754" fmla="*/ 4661164 w 6435725"/>
              <a:gd name="connsiteY754" fmla="*/ 684477 h 6857998"/>
              <a:gd name="connsiteX755" fmla="*/ 4665927 w 6435725"/>
              <a:gd name="connsiteY755" fmla="*/ 688710 h 6857998"/>
              <a:gd name="connsiteX756" fmla="*/ 4671219 w 6435725"/>
              <a:gd name="connsiteY756" fmla="*/ 692679 h 6857998"/>
              <a:gd name="connsiteX757" fmla="*/ 4677039 w 6435725"/>
              <a:gd name="connsiteY757" fmla="*/ 695854 h 6857998"/>
              <a:gd name="connsiteX758" fmla="*/ 4683389 w 6435725"/>
              <a:gd name="connsiteY758" fmla="*/ 699029 h 6857998"/>
              <a:gd name="connsiteX759" fmla="*/ 4690798 w 6435725"/>
              <a:gd name="connsiteY759" fmla="*/ 701410 h 6857998"/>
              <a:gd name="connsiteX760" fmla="*/ 4695560 w 6435725"/>
              <a:gd name="connsiteY760" fmla="*/ 703262 h 6857998"/>
              <a:gd name="connsiteX761" fmla="*/ 4700058 w 6435725"/>
              <a:gd name="connsiteY761" fmla="*/ 705379 h 6857998"/>
              <a:gd name="connsiteX762" fmla="*/ 4704291 w 6435725"/>
              <a:gd name="connsiteY762" fmla="*/ 708289 h 6857998"/>
              <a:gd name="connsiteX763" fmla="*/ 4708525 w 6435725"/>
              <a:gd name="connsiteY763" fmla="*/ 711200 h 6857998"/>
              <a:gd name="connsiteX764" fmla="*/ 4711964 w 6435725"/>
              <a:gd name="connsiteY764" fmla="*/ 714639 h 6857998"/>
              <a:gd name="connsiteX765" fmla="*/ 4715404 w 6435725"/>
              <a:gd name="connsiteY765" fmla="*/ 718343 h 6857998"/>
              <a:gd name="connsiteX766" fmla="*/ 4718314 w 6435725"/>
              <a:gd name="connsiteY766" fmla="*/ 722312 h 6857998"/>
              <a:gd name="connsiteX767" fmla="*/ 4720431 w 6435725"/>
              <a:gd name="connsiteY767" fmla="*/ 726810 h 6857998"/>
              <a:gd name="connsiteX768" fmla="*/ 4722283 w 6435725"/>
              <a:gd name="connsiteY768" fmla="*/ 731308 h 6857998"/>
              <a:gd name="connsiteX769" fmla="*/ 4722812 w 6435725"/>
              <a:gd name="connsiteY769" fmla="*/ 733689 h 6857998"/>
              <a:gd name="connsiteX770" fmla="*/ 4723077 w 6435725"/>
              <a:gd name="connsiteY770" fmla="*/ 736071 h 6857998"/>
              <a:gd name="connsiteX771" fmla="*/ 4723341 w 6435725"/>
              <a:gd name="connsiteY771" fmla="*/ 738981 h 6857998"/>
              <a:gd name="connsiteX772" fmla="*/ 4723341 w 6435725"/>
              <a:gd name="connsiteY772" fmla="*/ 741362 h 6857998"/>
              <a:gd name="connsiteX773" fmla="*/ 4723341 w 6435725"/>
              <a:gd name="connsiteY773" fmla="*/ 744273 h 6857998"/>
              <a:gd name="connsiteX774" fmla="*/ 4722812 w 6435725"/>
              <a:gd name="connsiteY774" fmla="*/ 746918 h 6857998"/>
              <a:gd name="connsiteX775" fmla="*/ 4722548 w 6435725"/>
              <a:gd name="connsiteY775" fmla="*/ 749829 h 6857998"/>
              <a:gd name="connsiteX776" fmla="*/ 4721489 w 6435725"/>
              <a:gd name="connsiteY776" fmla="*/ 752739 h 6857998"/>
              <a:gd name="connsiteX777" fmla="*/ 4720696 w 6435725"/>
              <a:gd name="connsiteY777" fmla="*/ 755650 h 6857998"/>
              <a:gd name="connsiteX778" fmla="*/ 4719108 w 6435725"/>
              <a:gd name="connsiteY778" fmla="*/ 758560 h 6857998"/>
              <a:gd name="connsiteX779" fmla="*/ 4717785 w 6435725"/>
              <a:gd name="connsiteY779" fmla="*/ 761735 h 6857998"/>
              <a:gd name="connsiteX780" fmla="*/ 4716198 w 6435725"/>
              <a:gd name="connsiteY780" fmla="*/ 764646 h 6857998"/>
              <a:gd name="connsiteX781" fmla="*/ 4713816 w 6435725"/>
              <a:gd name="connsiteY781" fmla="*/ 767821 h 6857998"/>
              <a:gd name="connsiteX782" fmla="*/ 4711700 w 6435725"/>
              <a:gd name="connsiteY782" fmla="*/ 771260 h 6857998"/>
              <a:gd name="connsiteX783" fmla="*/ 4710112 w 6435725"/>
              <a:gd name="connsiteY783" fmla="*/ 773112 h 6857998"/>
              <a:gd name="connsiteX784" fmla="*/ 4709319 w 6435725"/>
              <a:gd name="connsiteY784" fmla="*/ 774964 h 6857998"/>
              <a:gd name="connsiteX785" fmla="*/ 4707466 w 6435725"/>
              <a:gd name="connsiteY785" fmla="*/ 779198 h 6857998"/>
              <a:gd name="connsiteX786" fmla="*/ 4706144 w 6435725"/>
              <a:gd name="connsiteY786" fmla="*/ 783696 h 6857998"/>
              <a:gd name="connsiteX787" fmla="*/ 4705350 w 6435725"/>
              <a:gd name="connsiteY787" fmla="*/ 788723 h 6857998"/>
              <a:gd name="connsiteX788" fmla="*/ 4704027 w 6435725"/>
              <a:gd name="connsiteY788" fmla="*/ 798777 h 6857998"/>
              <a:gd name="connsiteX789" fmla="*/ 4703233 w 6435725"/>
              <a:gd name="connsiteY789" fmla="*/ 803804 h 6857998"/>
              <a:gd name="connsiteX790" fmla="*/ 4702175 w 6435725"/>
              <a:gd name="connsiteY790" fmla="*/ 808566 h 6857998"/>
              <a:gd name="connsiteX791" fmla="*/ 4705879 w 6435725"/>
              <a:gd name="connsiteY791" fmla="*/ 814123 h 6857998"/>
              <a:gd name="connsiteX792" fmla="*/ 4709848 w 6435725"/>
              <a:gd name="connsiteY792" fmla="*/ 818885 h 6857998"/>
              <a:gd name="connsiteX793" fmla="*/ 4713816 w 6435725"/>
              <a:gd name="connsiteY793" fmla="*/ 823118 h 6857998"/>
              <a:gd name="connsiteX794" fmla="*/ 4718579 w 6435725"/>
              <a:gd name="connsiteY794" fmla="*/ 826823 h 6857998"/>
              <a:gd name="connsiteX795" fmla="*/ 4723077 w 6435725"/>
              <a:gd name="connsiteY795" fmla="*/ 830262 h 6857998"/>
              <a:gd name="connsiteX796" fmla="*/ 4728104 w 6435725"/>
              <a:gd name="connsiteY796" fmla="*/ 832908 h 6857998"/>
              <a:gd name="connsiteX797" fmla="*/ 4732866 w 6435725"/>
              <a:gd name="connsiteY797" fmla="*/ 835289 h 6857998"/>
              <a:gd name="connsiteX798" fmla="*/ 4738158 w 6435725"/>
              <a:gd name="connsiteY798" fmla="*/ 837141 h 6857998"/>
              <a:gd name="connsiteX799" fmla="*/ 4743450 w 6435725"/>
              <a:gd name="connsiteY799" fmla="*/ 838993 h 6857998"/>
              <a:gd name="connsiteX800" fmla="*/ 4749006 w 6435725"/>
              <a:gd name="connsiteY800" fmla="*/ 840581 h 6857998"/>
              <a:gd name="connsiteX801" fmla="*/ 4754562 w 6435725"/>
              <a:gd name="connsiteY801" fmla="*/ 841904 h 6857998"/>
              <a:gd name="connsiteX802" fmla="*/ 4760119 w 6435725"/>
              <a:gd name="connsiteY802" fmla="*/ 842698 h 6857998"/>
              <a:gd name="connsiteX803" fmla="*/ 4771760 w 6435725"/>
              <a:gd name="connsiteY803" fmla="*/ 844285 h 6857998"/>
              <a:gd name="connsiteX804" fmla="*/ 4783402 w 6435725"/>
              <a:gd name="connsiteY804" fmla="*/ 845608 h 6857998"/>
              <a:gd name="connsiteX805" fmla="*/ 4785783 w 6435725"/>
              <a:gd name="connsiteY805" fmla="*/ 842698 h 6857998"/>
              <a:gd name="connsiteX806" fmla="*/ 4787900 w 6435725"/>
              <a:gd name="connsiteY806" fmla="*/ 840581 h 6857998"/>
              <a:gd name="connsiteX807" fmla="*/ 4790281 w 6435725"/>
              <a:gd name="connsiteY807" fmla="*/ 838729 h 6857998"/>
              <a:gd name="connsiteX808" fmla="*/ 4793191 w 6435725"/>
              <a:gd name="connsiteY808" fmla="*/ 837141 h 6857998"/>
              <a:gd name="connsiteX809" fmla="*/ 4795573 w 6435725"/>
              <a:gd name="connsiteY809" fmla="*/ 836083 h 6857998"/>
              <a:gd name="connsiteX810" fmla="*/ 4797954 w 6435725"/>
              <a:gd name="connsiteY810" fmla="*/ 835289 h 6857998"/>
              <a:gd name="connsiteX811" fmla="*/ 4800600 w 6435725"/>
              <a:gd name="connsiteY811" fmla="*/ 834760 h 6857998"/>
              <a:gd name="connsiteX812" fmla="*/ 4802981 w 6435725"/>
              <a:gd name="connsiteY812" fmla="*/ 834495 h 6857998"/>
              <a:gd name="connsiteX813" fmla="*/ 4805362 w 6435725"/>
              <a:gd name="connsiteY813" fmla="*/ 834495 h 6857998"/>
              <a:gd name="connsiteX814" fmla="*/ 4808273 w 6435725"/>
              <a:gd name="connsiteY814" fmla="*/ 834760 h 6857998"/>
              <a:gd name="connsiteX815" fmla="*/ 4813035 w 6435725"/>
              <a:gd name="connsiteY815" fmla="*/ 836083 h 6857998"/>
              <a:gd name="connsiteX816" fmla="*/ 4818327 w 6435725"/>
              <a:gd name="connsiteY816" fmla="*/ 837670 h 6857998"/>
              <a:gd name="connsiteX817" fmla="*/ 4823354 w 6435725"/>
              <a:gd name="connsiteY817" fmla="*/ 839523 h 6857998"/>
              <a:gd name="connsiteX818" fmla="*/ 4833673 w 6435725"/>
              <a:gd name="connsiteY818" fmla="*/ 843756 h 6857998"/>
              <a:gd name="connsiteX819" fmla="*/ 4838700 w 6435725"/>
              <a:gd name="connsiteY819" fmla="*/ 845608 h 6857998"/>
              <a:gd name="connsiteX820" fmla="*/ 4843727 w 6435725"/>
              <a:gd name="connsiteY820" fmla="*/ 846666 h 6857998"/>
              <a:gd name="connsiteX821" fmla="*/ 4846373 w 6435725"/>
              <a:gd name="connsiteY821" fmla="*/ 847196 h 6857998"/>
              <a:gd name="connsiteX822" fmla="*/ 4848754 w 6435725"/>
              <a:gd name="connsiteY822" fmla="*/ 847460 h 6857998"/>
              <a:gd name="connsiteX823" fmla="*/ 4851400 w 6435725"/>
              <a:gd name="connsiteY823" fmla="*/ 847196 h 6857998"/>
              <a:gd name="connsiteX824" fmla="*/ 4854046 w 6435725"/>
              <a:gd name="connsiteY824" fmla="*/ 846666 h 6857998"/>
              <a:gd name="connsiteX825" fmla="*/ 4856427 w 6435725"/>
              <a:gd name="connsiteY825" fmla="*/ 846402 h 6857998"/>
              <a:gd name="connsiteX826" fmla="*/ 4858808 w 6435725"/>
              <a:gd name="connsiteY826" fmla="*/ 845608 h 6857998"/>
              <a:gd name="connsiteX827" fmla="*/ 4861454 w 6435725"/>
              <a:gd name="connsiteY827" fmla="*/ 844285 h 6857998"/>
              <a:gd name="connsiteX828" fmla="*/ 4863835 w 6435725"/>
              <a:gd name="connsiteY828" fmla="*/ 842433 h 6857998"/>
              <a:gd name="connsiteX829" fmla="*/ 4865687 w 6435725"/>
              <a:gd name="connsiteY829" fmla="*/ 847989 h 6857998"/>
              <a:gd name="connsiteX830" fmla="*/ 4867275 w 6435725"/>
              <a:gd name="connsiteY830" fmla="*/ 853016 h 6857998"/>
              <a:gd name="connsiteX831" fmla="*/ 4869391 w 6435725"/>
              <a:gd name="connsiteY831" fmla="*/ 857250 h 6857998"/>
              <a:gd name="connsiteX832" fmla="*/ 4871508 w 6435725"/>
              <a:gd name="connsiteY832" fmla="*/ 861218 h 6857998"/>
              <a:gd name="connsiteX833" fmla="*/ 4873625 w 6435725"/>
              <a:gd name="connsiteY833" fmla="*/ 864923 h 6857998"/>
              <a:gd name="connsiteX834" fmla="*/ 4876006 w 6435725"/>
              <a:gd name="connsiteY834" fmla="*/ 867833 h 6857998"/>
              <a:gd name="connsiteX835" fmla="*/ 4878916 w 6435725"/>
              <a:gd name="connsiteY835" fmla="*/ 870743 h 6857998"/>
              <a:gd name="connsiteX836" fmla="*/ 4881562 w 6435725"/>
              <a:gd name="connsiteY836" fmla="*/ 873125 h 6857998"/>
              <a:gd name="connsiteX837" fmla="*/ 4884473 w 6435725"/>
              <a:gd name="connsiteY837" fmla="*/ 875241 h 6857998"/>
              <a:gd name="connsiteX838" fmla="*/ 4887119 w 6435725"/>
              <a:gd name="connsiteY838" fmla="*/ 877093 h 6857998"/>
              <a:gd name="connsiteX839" fmla="*/ 4890294 w 6435725"/>
              <a:gd name="connsiteY839" fmla="*/ 878681 h 6857998"/>
              <a:gd name="connsiteX840" fmla="*/ 4893469 w 6435725"/>
              <a:gd name="connsiteY840" fmla="*/ 880004 h 6857998"/>
              <a:gd name="connsiteX841" fmla="*/ 4896644 w 6435725"/>
              <a:gd name="connsiteY841" fmla="*/ 880798 h 6857998"/>
              <a:gd name="connsiteX842" fmla="*/ 4900083 w 6435725"/>
              <a:gd name="connsiteY842" fmla="*/ 881591 h 6857998"/>
              <a:gd name="connsiteX843" fmla="*/ 4903787 w 6435725"/>
              <a:gd name="connsiteY843" fmla="*/ 882121 h 6857998"/>
              <a:gd name="connsiteX844" fmla="*/ 4907227 w 6435725"/>
              <a:gd name="connsiteY844" fmla="*/ 882385 h 6857998"/>
              <a:gd name="connsiteX845" fmla="*/ 4914106 w 6435725"/>
              <a:gd name="connsiteY845" fmla="*/ 882650 h 6857998"/>
              <a:gd name="connsiteX846" fmla="*/ 4921779 w 6435725"/>
              <a:gd name="connsiteY846" fmla="*/ 882121 h 6857998"/>
              <a:gd name="connsiteX847" fmla="*/ 4929452 w 6435725"/>
              <a:gd name="connsiteY847" fmla="*/ 881591 h 6857998"/>
              <a:gd name="connsiteX848" fmla="*/ 4937125 w 6435725"/>
              <a:gd name="connsiteY848" fmla="*/ 880268 h 6857998"/>
              <a:gd name="connsiteX849" fmla="*/ 4952471 w 6435725"/>
              <a:gd name="connsiteY849" fmla="*/ 878152 h 6857998"/>
              <a:gd name="connsiteX850" fmla="*/ 4960144 w 6435725"/>
              <a:gd name="connsiteY850" fmla="*/ 877358 h 6857998"/>
              <a:gd name="connsiteX851" fmla="*/ 4967816 w 6435725"/>
              <a:gd name="connsiteY851" fmla="*/ 876829 h 6857998"/>
              <a:gd name="connsiteX852" fmla="*/ 4967552 w 6435725"/>
              <a:gd name="connsiteY852" fmla="*/ 881062 h 6857998"/>
              <a:gd name="connsiteX853" fmla="*/ 4967023 w 6435725"/>
              <a:gd name="connsiteY853" fmla="*/ 884766 h 6857998"/>
              <a:gd name="connsiteX854" fmla="*/ 4965700 w 6435725"/>
              <a:gd name="connsiteY854" fmla="*/ 888206 h 6857998"/>
              <a:gd name="connsiteX855" fmla="*/ 4964112 w 6435725"/>
              <a:gd name="connsiteY855" fmla="*/ 891381 h 6857998"/>
              <a:gd name="connsiteX856" fmla="*/ 4961996 w 6435725"/>
              <a:gd name="connsiteY856" fmla="*/ 894027 h 6857998"/>
              <a:gd name="connsiteX857" fmla="*/ 4959879 w 6435725"/>
              <a:gd name="connsiteY857" fmla="*/ 896143 h 6857998"/>
              <a:gd name="connsiteX858" fmla="*/ 4957498 w 6435725"/>
              <a:gd name="connsiteY858" fmla="*/ 898789 h 6857998"/>
              <a:gd name="connsiteX859" fmla="*/ 4955116 w 6435725"/>
              <a:gd name="connsiteY859" fmla="*/ 900906 h 6857998"/>
              <a:gd name="connsiteX860" fmla="*/ 4949825 w 6435725"/>
              <a:gd name="connsiteY860" fmla="*/ 905139 h 6857998"/>
              <a:gd name="connsiteX861" fmla="*/ 4947444 w 6435725"/>
              <a:gd name="connsiteY861" fmla="*/ 907256 h 6857998"/>
              <a:gd name="connsiteX862" fmla="*/ 4944798 w 6435725"/>
              <a:gd name="connsiteY862" fmla="*/ 909637 h 6857998"/>
              <a:gd name="connsiteX863" fmla="*/ 4942416 w 6435725"/>
              <a:gd name="connsiteY863" fmla="*/ 912283 h 6857998"/>
              <a:gd name="connsiteX864" fmla="*/ 4940564 w 6435725"/>
              <a:gd name="connsiteY864" fmla="*/ 915193 h 6857998"/>
              <a:gd name="connsiteX865" fmla="*/ 4938977 w 6435725"/>
              <a:gd name="connsiteY865" fmla="*/ 918368 h 6857998"/>
              <a:gd name="connsiteX866" fmla="*/ 4937919 w 6435725"/>
              <a:gd name="connsiteY866" fmla="*/ 922073 h 6857998"/>
              <a:gd name="connsiteX867" fmla="*/ 4940564 w 6435725"/>
              <a:gd name="connsiteY867" fmla="*/ 921808 h 6857998"/>
              <a:gd name="connsiteX868" fmla="*/ 4943739 w 6435725"/>
              <a:gd name="connsiteY868" fmla="*/ 922073 h 6857998"/>
              <a:gd name="connsiteX869" fmla="*/ 4949296 w 6435725"/>
              <a:gd name="connsiteY869" fmla="*/ 922602 h 6857998"/>
              <a:gd name="connsiteX870" fmla="*/ 4954587 w 6435725"/>
              <a:gd name="connsiteY870" fmla="*/ 923660 h 6857998"/>
              <a:gd name="connsiteX871" fmla="*/ 4959879 w 6435725"/>
              <a:gd name="connsiteY871" fmla="*/ 925512 h 6857998"/>
              <a:gd name="connsiteX872" fmla="*/ 4964906 w 6435725"/>
              <a:gd name="connsiteY872" fmla="*/ 927364 h 6857998"/>
              <a:gd name="connsiteX873" fmla="*/ 4970198 w 6435725"/>
              <a:gd name="connsiteY873" fmla="*/ 929746 h 6857998"/>
              <a:gd name="connsiteX874" fmla="*/ 4980252 w 6435725"/>
              <a:gd name="connsiteY874" fmla="*/ 934508 h 6857998"/>
              <a:gd name="connsiteX875" fmla="*/ 4985014 w 6435725"/>
              <a:gd name="connsiteY875" fmla="*/ 936889 h 6857998"/>
              <a:gd name="connsiteX876" fmla="*/ 4990306 w 6435725"/>
              <a:gd name="connsiteY876" fmla="*/ 939271 h 6857998"/>
              <a:gd name="connsiteX877" fmla="*/ 4995598 w 6435725"/>
              <a:gd name="connsiteY877" fmla="*/ 941123 h 6857998"/>
              <a:gd name="connsiteX878" fmla="*/ 5001154 w 6435725"/>
              <a:gd name="connsiteY878" fmla="*/ 942975 h 6857998"/>
              <a:gd name="connsiteX879" fmla="*/ 5006975 w 6435725"/>
              <a:gd name="connsiteY879" fmla="*/ 943768 h 6857998"/>
              <a:gd name="connsiteX880" fmla="*/ 5012796 w 6435725"/>
              <a:gd name="connsiteY880" fmla="*/ 944562 h 6857998"/>
              <a:gd name="connsiteX881" fmla="*/ 5015706 w 6435725"/>
              <a:gd name="connsiteY881" fmla="*/ 944562 h 6857998"/>
              <a:gd name="connsiteX882" fmla="*/ 5018881 w 6435725"/>
              <a:gd name="connsiteY882" fmla="*/ 944562 h 6857998"/>
              <a:gd name="connsiteX883" fmla="*/ 5022056 w 6435725"/>
              <a:gd name="connsiteY883" fmla="*/ 944033 h 6857998"/>
              <a:gd name="connsiteX884" fmla="*/ 5025231 w 6435725"/>
              <a:gd name="connsiteY884" fmla="*/ 943504 h 6857998"/>
              <a:gd name="connsiteX885" fmla="*/ 5023908 w 6435725"/>
              <a:gd name="connsiteY885" fmla="*/ 948795 h 6857998"/>
              <a:gd name="connsiteX886" fmla="*/ 5022321 w 6435725"/>
              <a:gd name="connsiteY886" fmla="*/ 953558 h 6857998"/>
              <a:gd name="connsiteX887" fmla="*/ 5020204 w 6435725"/>
              <a:gd name="connsiteY887" fmla="*/ 958320 h 6857998"/>
              <a:gd name="connsiteX888" fmla="*/ 5018087 w 6435725"/>
              <a:gd name="connsiteY888" fmla="*/ 962554 h 6857998"/>
              <a:gd name="connsiteX889" fmla="*/ 5015441 w 6435725"/>
              <a:gd name="connsiteY889" fmla="*/ 966523 h 6857998"/>
              <a:gd name="connsiteX890" fmla="*/ 5013060 w 6435725"/>
              <a:gd name="connsiteY890" fmla="*/ 970227 h 6857998"/>
              <a:gd name="connsiteX891" fmla="*/ 5010414 w 6435725"/>
              <a:gd name="connsiteY891" fmla="*/ 973931 h 6857998"/>
              <a:gd name="connsiteX892" fmla="*/ 5007504 w 6435725"/>
              <a:gd name="connsiteY892" fmla="*/ 977371 h 6857998"/>
              <a:gd name="connsiteX893" fmla="*/ 5001419 w 6435725"/>
              <a:gd name="connsiteY893" fmla="*/ 983720 h 6857998"/>
              <a:gd name="connsiteX894" fmla="*/ 4995598 w 6435725"/>
              <a:gd name="connsiteY894" fmla="*/ 989806 h 6857998"/>
              <a:gd name="connsiteX895" fmla="*/ 4989777 w 6435725"/>
              <a:gd name="connsiteY895" fmla="*/ 996156 h 6857998"/>
              <a:gd name="connsiteX896" fmla="*/ 4984485 w 6435725"/>
              <a:gd name="connsiteY896" fmla="*/ 1002241 h 6857998"/>
              <a:gd name="connsiteX897" fmla="*/ 4983956 w 6435725"/>
              <a:gd name="connsiteY897" fmla="*/ 1005681 h 6857998"/>
              <a:gd name="connsiteX898" fmla="*/ 4983691 w 6435725"/>
              <a:gd name="connsiteY898" fmla="*/ 1008856 h 6857998"/>
              <a:gd name="connsiteX899" fmla="*/ 4984221 w 6435725"/>
              <a:gd name="connsiteY899" fmla="*/ 1012031 h 6857998"/>
              <a:gd name="connsiteX900" fmla="*/ 4984750 w 6435725"/>
              <a:gd name="connsiteY900" fmla="*/ 1015206 h 6857998"/>
              <a:gd name="connsiteX901" fmla="*/ 4986073 w 6435725"/>
              <a:gd name="connsiteY901" fmla="*/ 1017852 h 6857998"/>
              <a:gd name="connsiteX902" fmla="*/ 4987660 w 6435725"/>
              <a:gd name="connsiteY902" fmla="*/ 1020498 h 6857998"/>
              <a:gd name="connsiteX903" fmla="*/ 4990571 w 6435725"/>
              <a:gd name="connsiteY903" fmla="*/ 1025789 h 6857998"/>
              <a:gd name="connsiteX904" fmla="*/ 4994275 w 6435725"/>
              <a:gd name="connsiteY904" fmla="*/ 1031081 h 6857998"/>
              <a:gd name="connsiteX905" fmla="*/ 4997714 w 6435725"/>
              <a:gd name="connsiteY905" fmla="*/ 1036373 h 6857998"/>
              <a:gd name="connsiteX906" fmla="*/ 4999037 w 6435725"/>
              <a:gd name="connsiteY906" fmla="*/ 1039018 h 6857998"/>
              <a:gd name="connsiteX907" fmla="*/ 5000096 w 6435725"/>
              <a:gd name="connsiteY907" fmla="*/ 1042193 h 6857998"/>
              <a:gd name="connsiteX908" fmla="*/ 5000889 w 6435725"/>
              <a:gd name="connsiteY908" fmla="*/ 1044839 h 6857998"/>
              <a:gd name="connsiteX909" fmla="*/ 5001154 w 6435725"/>
              <a:gd name="connsiteY909" fmla="*/ 1048279 h 6857998"/>
              <a:gd name="connsiteX910" fmla="*/ 5064125 w 6435725"/>
              <a:gd name="connsiteY910" fmla="*/ 1083998 h 6857998"/>
              <a:gd name="connsiteX911" fmla="*/ 5068358 w 6435725"/>
              <a:gd name="connsiteY911" fmla="*/ 1083998 h 6857998"/>
              <a:gd name="connsiteX912" fmla="*/ 5072591 w 6435725"/>
              <a:gd name="connsiteY912" fmla="*/ 1084262 h 6857998"/>
              <a:gd name="connsiteX913" fmla="*/ 5076560 w 6435725"/>
              <a:gd name="connsiteY913" fmla="*/ 1084527 h 6857998"/>
              <a:gd name="connsiteX914" fmla="*/ 5080264 w 6435725"/>
              <a:gd name="connsiteY914" fmla="*/ 1085321 h 6857998"/>
              <a:gd name="connsiteX915" fmla="*/ 5083969 w 6435725"/>
              <a:gd name="connsiteY915" fmla="*/ 1086379 h 6857998"/>
              <a:gd name="connsiteX916" fmla="*/ 5087673 w 6435725"/>
              <a:gd name="connsiteY916" fmla="*/ 1087966 h 6857998"/>
              <a:gd name="connsiteX917" fmla="*/ 5091112 w 6435725"/>
              <a:gd name="connsiteY917" fmla="*/ 1089289 h 6857998"/>
              <a:gd name="connsiteX918" fmla="*/ 5094287 w 6435725"/>
              <a:gd name="connsiteY918" fmla="*/ 1091141 h 6857998"/>
              <a:gd name="connsiteX919" fmla="*/ 5097198 w 6435725"/>
              <a:gd name="connsiteY919" fmla="*/ 1093523 h 6857998"/>
              <a:gd name="connsiteX920" fmla="*/ 5100373 w 6435725"/>
              <a:gd name="connsiteY920" fmla="*/ 1095640 h 6857998"/>
              <a:gd name="connsiteX921" fmla="*/ 5103283 w 6435725"/>
              <a:gd name="connsiteY921" fmla="*/ 1098021 h 6857998"/>
              <a:gd name="connsiteX922" fmla="*/ 5106194 w 6435725"/>
              <a:gd name="connsiteY922" fmla="*/ 1100666 h 6857998"/>
              <a:gd name="connsiteX923" fmla="*/ 5111485 w 6435725"/>
              <a:gd name="connsiteY923" fmla="*/ 1106487 h 6857998"/>
              <a:gd name="connsiteX924" fmla="*/ 5116248 w 6435725"/>
              <a:gd name="connsiteY924" fmla="*/ 1113102 h 6857998"/>
              <a:gd name="connsiteX925" fmla="*/ 5119423 w 6435725"/>
              <a:gd name="connsiteY925" fmla="*/ 1116806 h 6857998"/>
              <a:gd name="connsiteX926" fmla="*/ 5122069 w 6435725"/>
              <a:gd name="connsiteY926" fmla="*/ 1119716 h 6857998"/>
              <a:gd name="connsiteX927" fmla="*/ 5124979 w 6435725"/>
              <a:gd name="connsiteY927" fmla="*/ 1122627 h 6857998"/>
              <a:gd name="connsiteX928" fmla="*/ 5127625 w 6435725"/>
              <a:gd name="connsiteY928" fmla="*/ 1124744 h 6857998"/>
              <a:gd name="connsiteX929" fmla="*/ 5130271 w 6435725"/>
              <a:gd name="connsiteY929" fmla="*/ 1126331 h 6857998"/>
              <a:gd name="connsiteX930" fmla="*/ 5133181 w 6435725"/>
              <a:gd name="connsiteY930" fmla="*/ 1127389 h 6857998"/>
              <a:gd name="connsiteX931" fmla="*/ 5135827 w 6435725"/>
              <a:gd name="connsiteY931" fmla="*/ 1128183 h 6857998"/>
              <a:gd name="connsiteX932" fmla="*/ 5138737 w 6435725"/>
              <a:gd name="connsiteY932" fmla="*/ 1128448 h 6857998"/>
              <a:gd name="connsiteX933" fmla="*/ 5141383 w 6435725"/>
              <a:gd name="connsiteY933" fmla="*/ 1128183 h 6857998"/>
              <a:gd name="connsiteX934" fmla="*/ 5144294 w 6435725"/>
              <a:gd name="connsiteY934" fmla="*/ 1127125 h 6857998"/>
              <a:gd name="connsiteX935" fmla="*/ 5146675 w 6435725"/>
              <a:gd name="connsiteY935" fmla="*/ 1125537 h 6857998"/>
              <a:gd name="connsiteX936" fmla="*/ 5149321 w 6435725"/>
              <a:gd name="connsiteY936" fmla="*/ 1123685 h 6857998"/>
              <a:gd name="connsiteX937" fmla="*/ 5151966 w 6435725"/>
              <a:gd name="connsiteY937" fmla="*/ 1121304 h 6857998"/>
              <a:gd name="connsiteX938" fmla="*/ 5154348 w 6435725"/>
              <a:gd name="connsiteY938" fmla="*/ 1118394 h 6857998"/>
              <a:gd name="connsiteX939" fmla="*/ 5156994 w 6435725"/>
              <a:gd name="connsiteY939" fmla="*/ 1114954 h 6857998"/>
              <a:gd name="connsiteX940" fmla="*/ 5159639 w 6435725"/>
              <a:gd name="connsiteY940" fmla="*/ 1110721 h 6857998"/>
              <a:gd name="connsiteX941" fmla="*/ 5160433 w 6435725"/>
              <a:gd name="connsiteY941" fmla="*/ 1107810 h 6857998"/>
              <a:gd name="connsiteX942" fmla="*/ 5161491 w 6435725"/>
              <a:gd name="connsiteY942" fmla="*/ 1105164 h 6857998"/>
              <a:gd name="connsiteX943" fmla="*/ 5163079 w 6435725"/>
              <a:gd name="connsiteY943" fmla="*/ 1103048 h 6857998"/>
              <a:gd name="connsiteX944" fmla="*/ 5164402 w 6435725"/>
              <a:gd name="connsiteY944" fmla="*/ 1101196 h 6857998"/>
              <a:gd name="connsiteX945" fmla="*/ 5165989 w 6435725"/>
              <a:gd name="connsiteY945" fmla="*/ 1099343 h 6857998"/>
              <a:gd name="connsiteX946" fmla="*/ 5167841 w 6435725"/>
              <a:gd name="connsiteY946" fmla="*/ 1098021 h 6857998"/>
              <a:gd name="connsiteX947" fmla="*/ 5169694 w 6435725"/>
              <a:gd name="connsiteY947" fmla="*/ 1096698 h 6857998"/>
              <a:gd name="connsiteX948" fmla="*/ 5171810 w 6435725"/>
              <a:gd name="connsiteY948" fmla="*/ 1095904 h 6857998"/>
              <a:gd name="connsiteX949" fmla="*/ 5174191 w 6435725"/>
              <a:gd name="connsiteY949" fmla="*/ 1094846 h 6857998"/>
              <a:gd name="connsiteX950" fmla="*/ 5176573 w 6435725"/>
              <a:gd name="connsiteY950" fmla="*/ 1094316 h 6857998"/>
              <a:gd name="connsiteX951" fmla="*/ 5181335 w 6435725"/>
              <a:gd name="connsiteY951" fmla="*/ 1093787 h 6857998"/>
              <a:gd name="connsiteX952" fmla="*/ 5186627 w 6435725"/>
              <a:gd name="connsiteY952" fmla="*/ 1092994 h 6857998"/>
              <a:gd name="connsiteX953" fmla="*/ 5191919 w 6435725"/>
              <a:gd name="connsiteY953" fmla="*/ 1092729 h 6857998"/>
              <a:gd name="connsiteX954" fmla="*/ 5196946 w 6435725"/>
              <a:gd name="connsiteY954" fmla="*/ 1092200 h 6857998"/>
              <a:gd name="connsiteX955" fmla="*/ 5201973 w 6435725"/>
              <a:gd name="connsiteY955" fmla="*/ 1091671 h 6857998"/>
              <a:gd name="connsiteX956" fmla="*/ 5206471 w 6435725"/>
              <a:gd name="connsiteY956" fmla="*/ 1090348 h 6857998"/>
              <a:gd name="connsiteX957" fmla="*/ 5209116 w 6435725"/>
              <a:gd name="connsiteY957" fmla="*/ 1089819 h 6857998"/>
              <a:gd name="connsiteX958" fmla="*/ 5211233 w 6435725"/>
              <a:gd name="connsiteY958" fmla="*/ 1088496 h 6857998"/>
              <a:gd name="connsiteX959" fmla="*/ 5213085 w 6435725"/>
              <a:gd name="connsiteY959" fmla="*/ 1087437 h 6857998"/>
              <a:gd name="connsiteX960" fmla="*/ 5214937 w 6435725"/>
              <a:gd name="connsiteY960" fmla="*/ 1086115 h 6857998"/>
              <a:gd name="connsiteX961" fmla="*/ 5216525 w 6435725"/>
              <a:gd name="connsiteY961" fmla="*/ 1084527 h 6857998"/>
              <a:gd name="connsiteX962" fmla="*/ 5217848 w 6435725"/>
              <a:gd name="connsiteY962" fmla="*/ 1082410 h 6857998"/>
              <a:gd name="connsiteX963" fmla="*/ 5219435 w 6435725"/>
              <a:gd name="connsiteY963" fmla="*/ 1080294 h 6857998"/>
              <a:gd name="connsiteX964" fmla="*/ 5220494 w 6435725"/>
              <a:gd name="connsiteY964" fmla="*/ 1077648 h 6857998"/>
              <a:gd name="connsiteX965" fmla="*/ 5221287 w 6435725"/>
              <a:gd name="connsiteY965" fmla="*/ 1074737 h 6857998"/>
              <a:gd name="connsiteX966" fmla="*/ 5221816 w 6435725"/>
              <a:gd name="connsiteY966" fmla="*/ 1071298 h 6857998"/>
              <a:gd name="connsiteX967" fmla="*/ 5197475 w 6435725"/>
              <a:gd name="connsiteY967" fmla="*/ 1046691 h 6857998"/>
              <a:gd name="connsiteX968" fmla="*/ 5194829 w 6435725"/>
              <a:gd name="connsiteY968" fmla="*/ 1044310 h 6857998"/>
              <a:gd name="connsiteX969" fmla="*/ 5192448 w 6435725"/>
              <a:gd name="connsiteY969" fmla="*/ 1042193 h 6857998"/>
              <a:gd name="connsiteX970" fmla="*/ 5186891 w 6435725"/>
              <a:gd name="connsiteY970" fmla="*/ 1037431 h 6857998"/>
              <a:gd name="connsiteX971" fmla="*/ 5181600 w 6435725"/>
              <a:gd name="connsiteY971" fmla="*/ 1032933 h 6857998"/>
              <a:gd name="connsiteX972" fmla="*/ 5179219 w 6435725"/>
              <a:gd name="connsiteY972" fmla="*/ 1030552 h 6857998"/>
              <a:gd name="connsiteX973" fmla="*/ 5177366 w 6435725"/>
              <a:gd name="connsiteY973" fmla="*/ 1027906 h 6857998"/>
              <a:gd name="connsiteX974" fmla="*/ 5175779 w 6435725"/>
              <a:gd name="connsiteY974" fmla="*/ 1025260 h 6857998"/>
              <a:gd name="connsiteX975" fmla="*/ 5174721 w 6435725"/>
              <a:gd name="connsiteY975" fmla="*/ 1022879 h 6857998"/>
              <a:gd name="connsiteX976" fmla="*/ 5174191 w 6435725"/>
              <a:gd name="connsiteY976" fmla="*/ 1019968 h 6857998"/>
              <a:gd name="connsiteX977" fmla="*/ 5174191 w 6435725"/>
              <a:gd name="connsiteY977" fmla="*/ 1018381 h 6857998"/>
              <a:gd name="connsiteX978" fmla="*/ 5174191 w 6435725"/>
              <a:gd name="connsiteY978" fmla="*/ 1016793 h 6857998"/>
              <a:gd name="connsiteX979" fmla="*/ 5174985 w 6435725"/>
              <a:gd name="connsiteY979" fmla="*/ 1015471 h 6857998"/>
              <a:gd name="connsiteX980" fmla="*/ 5175514 w 6435725"/>
              <a:gd name="connsiteY980" fmla="*/ 1013883 h 6857998"/>
              <a:gd name="connsiteX981" fmla="*/ 5177366 w 6435725"/>
              <a:gd name="connsiteY981" fmla="*/ 1010708 h 6857998"/>
              <a:gd name="connsiteX982" fmla="*/ 5180541 w 6435725"/>
              <a:gd name="connsiteY982" fmla="*/ 1007268 h 6857998"/>
              <a:gd name="connsiteX983" fmla="*/ 5184510 w 6435725"/>
              <a:gd name="connsiteY983" fmla="*/ 1004093 h 6857998"/>
              <a:gd name="connsiteX984" fmla="*/ 5186891 w 6435725"/>
              <a:gd name="connsiteY984" fmla="*/ 1002241 h 6857998"/>
              <a:gd name="connsiteX985" fmla="*/ 5189802 w 6435725"/>
              <a:gd name="connsiteY985" fmla="*/ 1000654 h 6857998"/>
              <a:gd name="connsiteX986" fmla="*/ 5192183 w 6435725"/>
              <a:gd name="connsiteY986" fmla="*/ 999595 h 6857998"/>
              <a:gd name="connsiteX987" fmla="*/ 5194564 w 6435725"/>
              <a:gd name="connsiteY987" fmla="*/ 999066 h 6857998"/>
              <a:gd name="connsiteX988" fmla="*/ 5196946 w 6435725"/>
              <a:gd name="connsiteY988" fmla="*/ 999066 h 6857998"/>
              <a:gd name="connsiteX989" fmla="*/ 5199591 w 6435725"/>
              <a:gd name="connsiteY989" fmla="*/ 999331 h 6857998"/>
              <a:gd name="connsiteX990" fmla="*/ 5201708 w 6435725"/>
              <a:gd name="connsiteY990" fmla="*/ 1000125 h 6857998"/>
              <a:gd name="connsiteX991" fmla="*/ 5203560 w 6435725"/>
              <a:gd name="connsiteY991" fmla="*/ 1001183 h 6857998"/>
              <a:gd name="connsiteX992" fmla="*/ 5205412 w 6435725"/>
              <a:gd name="connsiteY992" fmla="*/ 1002771 h 6857998"/>
              <a:gd name="connsiteX993" fmla="*/ 5207000 w 6435725"/>
              <a:gd name="connsiteY993" fmla="*/ 1004623 h 6857998"/>
              <a:gd name="connsiteX994" fmla="*/ 5208058 w 6435725"/>
              <a:gd name="connsiteY994" fmla="*/ 1006739 h 6857998"/>
              <a:gd name="connsiteX995" fmla="*/ 5209116 w 6435725"/>
              <a:gd name="connsiteY995" fmla="*/ 1009650 h 6857998"/>
              <a:gd name="connsiteX996" fmla="*/ 5209646 w 6435725"/>
              <a:gd name="connsiteY996" fmla="*/ 1012296 h 6857998"/>
              <a:gd name="connsiteX997" fmla="*/ 5209910 w 6435725"/>
              <a:gd name="connsiteY997" fmla="*/ 1015735 h 6857998"/>
              <a:gd name="connsiteX998" fmla="*/ 5209910 w 6435725"/>
              <a:gd name="connsiteY998" fmla="*/ 1019439 h 6857998"/>
              <a:gd name="connsiteX999" fmla="*/ 5209646 w 6435725"/>
              <a:gd name="connsiteY999" fmla="*/ 1023408 h 6857998"/>
              <a:gd name="connsiteX1000" fmla="*/ 5224991 w 6435725"/>
              <a:gd name="connsiteY1000" fmla="*/ 1067064 h 6857998"/>
              <a:gd name="connsiteX1001" fmla="*/ 5234781 w 6435725"/>
              <a:gd name="connsiteY1001" fmla="*/ 1094052 h 6857998"/>
              <a:gd name="connsiteX1002" fmla="*/ 5239808 w 6435725"/>
              <a:gd name="connsiteY1002" fmla="*/ 1093787 h 6857998"/>
              <a:gd name="connsiteX1003" fmla="*/ 5244041 w 6435725"/>
              <a:gd name="connsiteY1003" fmla="*/ 1092729 h 6857998"/>
              <a:gd name="connsiteX1004" fmla="*/ 5248275 w 6435725"/>
              <a:gd name="connsiteY1004" fmla="*/ 1091141 h 6857998"/>
              <a:gd name="connsiteX1005" fmla="*/ 5252244 w 6435725"/>
              <a:gd name="connsiteY1005" fmla="*/ 1089819 h 6857998"/>
              <a:gd name="connsiteX1006" fmla="*/ 5255948 w 6435725"/>
              <a:gd name="connsiteY1006" fmla="*/ 1087437 h 6857998"/>
              <a:gd name="connsiteX1007" fmla="*/ 5259387 w 6435725"/>
              <a:gd name="connsiteY1007" fmla="*/ 1085056 h 6857998"/>
              <a:gd name="connsiteX1008" fmla="*/ 5262827 w 6435725"/>
              <a:gd name="connsiteY1008" fmla="*/ 1082675 h 6857998"/>
              <a:gd name="connsiteX1009" fmla="*/ 5266266 w 6435725"/>
              <a:gd name="connsiteY1009" fmla="*/ 1079764 h 6857998"/>
              <a:gd name="connsiteX1010" fmla="*/ 5272616 w 6435725"/>
              <a:gd name="connsiteY1010" fmla="*/ 1073944 h 6857998"/>
              <a:gd name="connsiteX1011" fmla="*/ 5278966 w 6435725"/>
              <a:gd name="connsiteY1011" fmla="*/ 1068123 h 6857998"/>
              <a:gd name="connsiteX1012" fmla="*/ 5282141 w 6435725"/>
              <a:gd name="connsiteY1012" fmla="*/ 1065212 h 6857998"/>
              <a:gd name="connsiteX1013" fmla="*/ 5285581 w 6435725"/>
              <a:gd name="connsiteY1013" fmla="*/ 1062567 h 6857998"/>
              <a:gd name="connsiteX1014" fmla="*/ 5289285 w 6435725"/>
              <a:gd name="connsiteY1014" fmla="*/ 1060185 h 6857998"/>
              <a:gd name="connsiteX1015" fmla="*/ 5292989 w 6435725"/>
              <a:gd name="connsiteY1015" fmla="*/ 1058069 h 6857998"/>
              <a:gd name="connsiteX1016" fmla="*/ 5294312 w 6435725"/>
              <a:gd name="connsiteY1016" fmla="*/ 1057539 h 6857998"/>
              <a:gd name="connsiteX1017" fmla="*/ 5295635 w 6435725"/>
              <a:gd name="connsiteY1017" fmla="*/ 1056481 h 6857998"/>
              <a:gd name="connsiteX1018" fmla="*/ 5296958 w 6435725"/>
              <a:gd name="connsiteY1018" fmla="*/ 1055687 h 6857998"/>
              <a:gd name="connsiteX1019" fmla="*/ 5298016 w 6435725"/>
              <a:gd name="connsiteY1019" fmla="*/ 1054629 h 6857998"/>
              <a:gd name="connsiteX1020" fmla="*/ 5299604 w 6435725"/>
              <a:gd name="connsiteY1020" fmla="*/ 1052248 h 6857998"/>
              <a:gd name="connsiteX1021" fmla="*/ 5300927 w 6435725"/>
              <a:gd name="connsiteY1021" fmla="*/ 1049073 h 6857998"/>
              <a:gd name="connsiteX1022" fmla="*/ 5301721 w 6435725"/>
              <a:gd name="connsiteY1022" fmla="*/ 1046162 h 6857998"/>
              <a:gd name="connsiteX1023" fmla="*/ 5302514 w 6435725"/>
              <a:gd name="connsiteY1023" fmla="*/ 1042723 h 6857998"/>
              <a:gd name="connsiteX1024" fmla="*/ 5303308 w 6435725"/>
              <a:gd name="connsiteY1024" fmla="*/ 1035843 h 6857998"/>
              <a:gd name="connsiteX1025" fmla="*/ 5303573 w 6435725"/>
              <a:gd name="connsiteY1025" fmla="*/ 1032668 h 6857998"/>
              <a:gd name="connsiteX1026" fmla="*/ 5304631 w 6435725"/>
              <a:gd name="connsiteY1026" fmla="*/ 1029493 h 6857998"/>
              <a:gd name="connsiteX1027" fmla="*/ 5305425 w 6435725"/>
              <a:gd name="connsiteY1027" fmla="*/ 1027112 h 6857998"/>
              <a:gd name="connsiteX1028" fmla="*/ 5306748 w 6435725"/>
              <a:gd name="connsiteY1028" fmla="*/ 1024995 h 6857998"/>
              <a:gd name="connsiteX1029" fmla="*/ 5307541 w 6435725"/>
              <a:gd name="connsiteY1029" fmla="*/ 1023937 h 6857998"/>
              <a:gd name="connsiteX1030" fmla="*/ 5308864 w 6435725"/>
              <a:gd name="connsiteY1030" fmla="*/ 1023143 h 6857998"/>
              <a:gd name="connsiteX1031" fmla="*/ 5310187 w 6435725"/>
              <a:gd name="connsiteY1031" fmla="*/ 1022350 h 6857998"/>
              <a:gd name="connsiteX1032" fmla="*/ 5311246 w 6435725"/>
              <a:gd name="connsiteY1032" fmla="*/ 1022085 h 6857998"/>
              <a:gd name="connsiteX1033" fmla="*/ 5313098 w 6435725"/>
              <a:gd name="connsiteY1033" fmla="*/ 1022085 h 6857998"/>
              <a:gd name="connsiteX1034" fmla="*/ 5314950 w 6435725"/>
              <a:gd name="connsiteY1034" fmla="*/ 1022085 h 6857998"/>
              <a:gd name="connsiteX1035" fmla="*/ 5316802 w 6435725"/>
              <a:gd name="connsiteY1035" fmla="*/ 1022085 h 6857998"/>
              <a:gd name="connsiteX1036" fmla="*/ 5318919 w 6435725"/>
              <a:gd name="connsiteY1036" fmla="*/ 1022879 h 6857998"/>
              <a:gd name="connsiteX1037" fmla="*/ 5322358 w 6435725"/>
              <a:gd name="connsiteY1037" fmla="*/ 1023673 h 6857998"/>
              <a:gd name="connsiteX1038" fmla="*/ 5325798 w 6435725"/>
              <a:gd name="connsiteY1038" fmla="*/ 1024995 h 6857998"/>
              <a:gd name="connsiteX1039" fmla="*/ 5328444 w 6435725"/>
              <a:gd name="connsiteY1039" fmla="*/ 1026318 h 6857998"/>
              <a:gd name="connsiteX1040" fmla="*/ 5331619 w 6435725"/>
              <a:gd name="connsiteY1040" fmla="*/ 1027906 h 6857998"/>
              <a:gd name="connsiteX1041" fmla="*/ 5334000 w 6435725"/>
              <a:gd name="connsiteY1041" fmla="*/ 1030023 h 6857998"/>
              <a:gd name="connsiteX1042" fmla="*/ 5336381 w 6435725"/>
              <a:gd name="connsiteY1042" fmla="*/ 1032404 h 6857998"/>
              <a:gd name="connsiteX1043" fmla="*/ 5338762 w 6435725"/>
              <a:gd name="connsiteY1043" fmla="*/ 1034785 h 6857998"/>
              <a:gd name="connsiteX1044" fmla="*/ 5340085 w 6435725"/>
              <a:gd name="connsiteY1044" fmla="*/ 1037166 h 6857998"/>
              <a:gd name="connsiteX1045" fmla="*/ 5341408 w 6435725"/>
              <a:gd name="connsiteY1045" fmla="*/ 1040341 h 6857998"/>
              <a:gd name="connsiteX1046" fmla="*/ 5341937 w 6435725"/>
              <a:gd name="connsiteY1046" fmla="*/ 1043252 h 6857998"/>
              <a:gd name="connsiteX1047" fmla="*/ 5341937 w 6435725"/>
              <a:gd name="connsiteY1047" fmla="*/ 1046691 h 6857998"/>
              <a:gd name="connsiteX1048" fmla="*/ 5341408 w 6435725"/>
              <a:gd name="connsiteY1048" fmla="*/ 1050396 h 6857998"/>
              <a:gd name="connsiteX1049" fmla="*/ 5340085 w 6435725"/>
              <a:gd name="connsiteY1049" fmla="*/ 1054100 h 6857998"/>
              <a:gd name="connsiteX1050" fmla="*/ 5338233 w 6435725"/>
              <a:gd name="connsiteY1050" fmla="*/ 1058333 h 6857998"/>
              <a:gd name="connsiteX1051" fmla="*/ 5335587 w 6435725"/>
              <a:gd name="connsiteY1051" fmla="*/ 1062567 h 6857998"/>
              <a:gd name="connsiteX1052" fmla="*/ 5331883 w 6435725"/>
              <a:gd name="connsiteY1052" fmla="*/ 1067329 h 6857998"/>
              <a:gd name="connsiteX1053" fmla="*/ 5330560 w 6435725"/>
              <a:gd name="connsiteY1053" fmla="*/ 1068916 h 6857998"/>
              <a:gd name="connsiteX1054" fmla="*/ 5330296 w 6435725"/>
              <a:gd name="connsiteY1054" fmla="*/ 1070769 h 6857998"/>
              <a:gd name="connsiteX1055" fmla="*/ 5330296 w 6435725"/>
              <a:gd name="connsiteY1055" fmla="*/ 1072621 h 6857998"/>
              <a:gd name="connsiteX1056" fmla="*/ 5330825 w 6435725"/>
              <a:gd name="connsiteY1056" fmla="*/ 1074473 h 6857998"/>
              <a:gd name="connsiteX1057" fmla="*/ 5332148 w 6435725"/>
              <a:gd name="connsiteY1057" fmla="*/ 1076325 h 6857998"/>
              <a:gd name="connsiteX1058" fmla="*/ 5334000 w 6435725"/>
              <a:gd name="connsiteY1058" fmla="*/ 1077912 h 6857998"/>
              <a:gd name="connsiteX1059" fmla="*/ 5336116 w 6435725"/>
              <a:gd name="connsiteY1059" fmla="*/ 1079500 h 6857998"/>
              <a:gd name="connsiteX1060" fmla="*/ 5338762 w 6435725"/>
              <a:gd name="connsiteY1060" fmla="*/ 1081087 h 6857998"/>
              <a:gd name="connsiteX1061" fmla="*/ 5341408 w 6435725"/>
              <a:gd name="connsiteY1061" fmla="*/ 1082675 h 6857998"/>
              <a:gd name="connsiteX1062" fmla="*/ 5344583 w 6435725"/>
              <a:gd name="connsiteY1062" fmla="*/ 1083998 h 6857998"/>
              <a:gd name="connsiteX1063" fmla="*/ 5347494 w 6435725"/>
              <a:gd name="connsiteY1063" fmla="*/ 1085056 h 6857998"/>
              <a:gd name="connsiteX1064" fmla="*/ 5351198 w 6435725"/>
              <a:gd name="connsiteY1064" fmla="*/ 1086115 h 6857998"/>
              <a:gd name="connsiteX1065" fmla="*/ 5354637 w 6435725"/>
              <a:gd name="connsiteY1065" fmla="*/ 1086644 h 6857998"/>
              <a:gd name="connsiteX1066" fmla="*/ 5358606 w 6435725"/>
              <a:gd name="connsiteY1066" fmla="*/ 1086908 h 6857998"/>
              <a:gd name="connsiteX1067" fmla="*/ 5362310 w 6435725"/>
              <a:gd name="connsiteY1067" fmla="*/ 1087173 h 6857998"/>
              <a:gd name="connsiteX1068" fmla="*/ 5366014 w 6435725"/>
              <a:gd name="connsiteY1068" fmla="*/ 1086908 h 6857998"/>
              <a:gd name="connsiteX1069" fmla="*/ 5368396 w 6435725"/>
              <a:gd name="connsiteY1069" fmla="*/ 1086379 h 6857998"/>
              <a:gd name="connsiteX1070" fmla="*/ 5370777 w 6435725"/>
              <a:gd name="connsiteY1070" fmla="*/ 1085056 h 6857998"/>
              <a:gd name="connsiteX1071" fmla="*/ 5373158 w 6435725"/>
              <a:gd name="connsiteY1071" fmla="*/ 1083469 h 6857998"/>
              <a:gd name="connsiteX1072" fmla="*/ 5375275 w 6435725"/>
              <a:gd name="connsiteY1072" fmla="*/ 1081616 h 6857998"/>
              <a:gd name="connsiteX1073" fmla="*/ 5379244 w 6435725"/>
              <a:gd name="connsiteY1073" fmla="*/ 1077383 h 6857998"/>
              <a:gd name="connsiteX1074" fmla="*/ 5383212 w 6435725"/>
              <a:gd name="connsiteY1074" fmla="*/ 1073414 h 6857998"/>
              <a:gd name="connsiteX1075" fmla="*/ 5385329 w 6435725"/>
              <a:gd name="connsiteY1075" fmla="*/ 1071562 h 6857998"/>
              <a:gd name="connsiteX1076" fmla="*/ 5387446 w 6435725"/>
              <a:gd name="connsiteY1076" fmla="*/ 1070239 h 6857998"/>
              <a:gd name="connsiteX1077" fmla="*/ 5389562 w 6435725"/>
              <a:gd name="connsiteY1077" fmla="*/ 1069446 h 6857998"/>
              <a:gd name="connsiteX1078" fmla="*/ 5391679 w 6435725"/>
              <a:gd name="connsiteY1078" fmla="*/ 1069181 h 6857998"/>
              <a:gd name="connsiteX1079" fmla="*/ 5393002 w 6435725"/>
              <a:gd name="connsiteY1079" fmla="*/ 1069446 h 6857998"/>
              <a:gd name="connsiteX1080" fmla="*/ 5394325 w 6435725"/>
              <a:gd name="connsiteY1080" fmla="*/ 1069710 h 6857998"/>
              <a:gd name="connsiteX1081" fmla="*/ 5395648 w 6435725"/>
              <a:gd name="connsiteY1081" fmla="*/ 1070239 h 6857998"/>
              <a:gd name="connsiteX1082" fmla="*/ 5396971 w 6435725"/>
              <a:gd name="connsiteY1082" fmla="*/ 1071298 h 6857998"/>
              <a:gd name="connsiteX1083" fmla="*/ 5399881 w 6435725"/>
              <a:gd name="connsiteY1083" fmla="*/ 1073679 h 6857998"/>
              <a:gd name="connsiteX1084" fmla="*/ 5402791 w 6435725"/>
              <a:gd name="connsiteY1084" fmla="*/ 1077119 h 6857998"/>
              <a:gd name="connsiteX1085" fmla="*/ 5404644 w 6435725"/>
              <a:gd name="connsiteY1085" fmla="*/ 1079764 h 6857998"/>
              <a:gd name="connsiteX1086" fmla="*/ 5405966 w 6435725"/>
              <a:gd name="connsiteY1086" fmla="*/ 1082675 h 6857998"/>
              <a:gd name="connsiteX1087" fmla="*/ 5406231 w 6435725"/>
              <a:gd name="connsiteY1087" fmla="*/ 1085321 h 6857998"/>
              <a:gd name="connsiteX1088" fmla="*/ 5406496 w 6435725"/>
              <a:gd name="connsiteY1088" fmla="*/ 1088231 h 6857998"/>
              <a:gd name="connsiteX1089" fmla="*/ 5405966 w 6435725"/>
              <a:gd name="connsiteY1089" fmla="*/ 1090612 h 6857998"/>
              <a:gd name="connsiteX1090" fmla="*/ 5404908 w 6435725"/>
              <a:gd name="connsiteY1090" fmla="*/ 1093523 h 6857998"/>
              <a:gd name="connsiteX1091" fmla="*/ 5404114 w 6435725"/>
              <a:gd name="connsiteY1091" fmla="*/ 1095904 h 6857998"/>
              <a:gd name="connsiteX1092" fmla="*/ 5402527 w 6435725"/>
              <a:gd name="connsiteY1092" fmla="*/ 1098285 h 6857998"/>
              <a:gd name="connsiteX1093" fmla="*/ 5399087 w 6435725"/>
              <a:gd name="connsiteY1093" fmla="*/ 1103312 h 6857998"/>
              <a:gd name="connsiteX1094" fmla="*/ 5395648 w 6435725"/>
              <a:gd name="connsiteY1094" fmla="*/ 1107810 h 6857998"/>
              <a:gd name="connsiteX1095" fmla="*/ 5392737 w 6435725"/>
              <a:gd name="connsiteY1095" fmla="*/ 1113102 h 6857998"/>
              <a:gd name="connsiteX1096" fmla="*/ 5391414 w 6435725"/>
              <a:gd name="connsiteY1096" fmla="*/ 1115483 h 6857998"/>
              <a:gd name="connsiteX1097" fmla="*/ 5390621 w 6435725"/>
              <a:gd name="connsiteY1097" fmla="*/ 1117865 h 6857998"/>
              <a:gd name="connsiteX1098" fmla="*/ 5389562 w 6435725"/>
              <a:gd name="connsiteY1098" fmla="*/ 1120775 h 6857998"/>
              <a:gd name="connsiteX1099" fmla="*/ 5388504 w 6435725"/>
              <a:gd name="connsiteY1099" fmla="*/ 1123156 h 6857998"/>
              <a:gd name="connsiteX1100" fmla="*/ 5385329 w 6435725"/>
              <a:gd name="connsiteY1100" fmla="*/ 1128448 h 6857998"/>
              <a:gd name="connsiteX1101" fmla="*/ 5381889 w 6435725"/>
              <a:gd name="connsiteY1101" fmla="*/ 1134004 h 6857998"/>
              <a:gd name="connsiteX1102" fmla="*/ 5377921 w 6435725"/>
              <a:gd name="connsiteY1102" fmla="*/ 1140354 h 6857998"/>
              <a:gd name="connsiteX1103" fmla="*/ 5386652 w 6435725"/>
              <a:gd name="connsiteY1103" fmla="*/ 1143529 h 6857998"/>
              <a:gd name="connsiteX1104" fmla="*/ 5395119 w 6435725"/>
              <a:gd name="connsiteY1104" fmla="*/ 1145910 h 6857998"/>
              <a:gd name="connsiteX1105" fmla="*/ 5399087 w 6435725"/>
              <a:gd name="connsiteY1105" fmla="*/ 1146969 h 6857998"/>
              <a:gd name="connsiteX1106" fmla="*/ 5403321 w 6435725"/>
              <a:gd name="connsiteY1106" fmla="*/ 1147498 h 6857998"/>
              <a:gd name="connsiteX1107" fmla="*/ 5407554 w 6435725"/>
              <a:gd name="connsiteY1107" fmla="*/ 1148027 h 6857998"/>
              <a:gd name="connsiteX1108" fmla="*/ 5411523 w 6435725"/>
              <a:gd name="connsiteY1108" fmla="*/ 1148027 h 6857998"/>
              <a:gd name="connsiteX1109" fmla="*/ 5415756 w 6435725"/>
              <a:gd name="connsiteY1109" fmla="*/ 1148027 h 6857998"/>
              <a:gd name="connsiteX1110" fmla="*/ 5419725 w 6435725"/>
              <a:gd name="connsiteY1110" fmla="*/ 1147762 h 6857998"/>
              <a:gd name="connsiteX1111" fmla="*/ 5423694 w 6435725"/>
              <a:gd name="connsiteY1111" fmla="*/ 1147233 h 6857998"/>
              <a:gd name="connsiteX1112" fmla="*/ 5427662 w 6435725"/>
              <a:gd name="connsiteY1112" fmla="*/ 1146175 h 6857998"/>
              <a:gd name="connsiteX1113" fmla="*/ 5431631 w 6435725"/>
              <a:gd name="connsiteY1113" fmla="*/ 1144587 h 6857998"/>
              <a:gd name="connsiteX1114" fmla="*/ 5435335 w 6435725"/>
              <a:gd name="connsiteY1114" fmla="*/ 1143264 h 6857998"/>
              <a:gd name="connsiteX1115" fmla="*/ 5439304 w 6435725"/>
              <a:gd name="connsiteY1115" fmla="*/ 1140883 h 6857998"/>
              <a:gd name="connsiteX1116" fmla="*/ 5443273 w 6435725"/>
              <a:gd name="connsiteY1116" fmla="*/ 1138766 h 6857998"/>
              <a:gd name="connsiteX1117" fmla="*/ 5448300 w 6435725"/>
              <a:gd name="connsiteY1117" fmla="*/ 1135856 h 6857998"/>
              <a:gd name="connsiteX1118" fmla="*/ 5454914 w 6435725"/>
              <a:gd name="connsiteY1118" fmla="*/ 1152789 h 6857998"/>
              <a:gd name="connsiteX1119" fmla="*/ 5461794 w 6435725"/>
              <a:gd name="connsiteY1119" fmla="*/ 1169458 h 6857998"/>
              <a:gd name="connsiteX1120" fmla="*/ 5454385 w 6435725"/>
              <a:gd name="connsiteY1120" fmla="*/ 1180306 h 6857998"/>
              <a:gd name="connsiteX1121" fmla="*/ 5451475 w 6435725"/>
              <a:gd name="connsiteY1121" fmla="*/ 1184539 h 6857998"/>
              <a:gd name="connsiteX1122" fmla="*/ 5448829 w 6435725"/>
              <a:gd name="connsiteY1122" fmla="*/ 1189037 h 6857998"/>
              <a:gd name="connsiteX1123" fmla="*/ 5446977 w 6435725"/>
              <a:gd name="connsiteY1123" fmla="*/ 1192477 h 6857998"/>
              <a:gd name="connsiteX1124" fmla="*/ 5445919 w 6435725"/>
              <a:gd name="connsiteY1124" fmla="*/ 1195917 h 6857998"/>
              <a:gd name="connsiteX1125" fmla="*/ 5444860 w 6435725"/>
              <a:gd name="connsiteY1125" fmla="*/ 1199620 h 6857998"/>
              <a:gd name="connsiteX1126" fmla="*/ 5444596 w 6435725"/>
              <a:gd name="connsiteY1126" fmla="*/ 1203060 h 6857998"/>
              <a:gd name="connsiteX1127" fmla="*/ 5444860 w 6435725"/>
              <a:gd name="connsiteY1127" fmla="*/ 1206500 h 6857998"/>
              <a:gd name="connsiteX1128" fmla="*/ 5445389 w 6435725"/>
              <a:gd name="connsiteY1128" fmla="*/ 1210204 h 6857998"/>
              <a:gd name="connsiteX1129" fmla="*/ 5446712 w 6435725"/>
              <a:gd name="connsiteY1129" fmla="*/ 1213908 h 6857998"/>
              <a:gd name="connsiteX1130" fmla="*/ 5448300 w 6435725"/>
              <a:gd name="connsiteY1130" fmla="*/ 1218141 h 6857998"/>
              <a:gd name="connsiteX1131" fmla="*/ 5450416 w 6435725"/>
              <a:gd name="connsiteY1131" fmla="*/ 1222640 h 6857998"/>
              <a:gd name="connsiteX1132" fmla="*/ 5453327 w 6435725"/>
              <a:gd name="connsiteY1132" fmla="*/ 1227931 h 6857998"/>
              <a:gd name="connsiteX1133" fmla="*/ 5459677 w 6435725"/>
              <a:gd name="connsiteY1133" fmla="*/ 1240102 h 6857998"/>
              <a:gd name="connsiteX1134" fmla="*/ 5460206 w 6435725"/>
              <a:gd name="connsiteY1134" fmla="*/ 1241425 h 6857998"/>
              <a:gd name="connsiteX1135" fmla="*/ 5460206 w 6435725"/>
              <a:gd name="connsiteY1135" fmla="*/ 1242483 h 6857998"/>
              <a:gd name="connsiteX1136" fmla="*/ 5460206 w 6435725"/>
              <a:gd name="connsiteY1136" fmla="*/ 1244865 h 6857998"/>
              <a:gd name="connsiteX1137" fmla="*/ 5459941 w 6435725"/>
              <a:gd name="connsiteY1137" fmla="*/ 1247510 h 6857998"/>
              <a:gd name="connsiteX1138" fmla="*/ 5459148 w 6435725"/>
              <a:gd name="connsiteY1138" fmla="*/ 1250421 h 6857998"/>
              <a:gd name="connsiteX1139" fmla="*/ 5456766 w 6435725"/>
              <a:gd name="connsiteY1139" fmla="*/ 1256241 h 6857998"/>
              <a:gd name="connsiteX1140" fmla="*/ 5454385 w 6435725"/>
              <a:gd name="connsiteY1140" fmla="*/ 1262062 h 6857998"/>
              <a:gd name="connsiteX1141" fmla="*/ 5444331 w 6435725"/>
              <a:gd name="connsiteY1141" fmla="*/ 1288785 h 6857998"/>
              <a:gd name="connsiteX1142" fmla="*/ 5434277 w 6435725"/>
              <a:gd name="connsiteY1142" fmla="*/ 1315508 h 6857998"/>
              <a:gd name="connsiteX1143" fmla="*/ 5435071 w 6435725"/>
              <a:gd name="connsiteY1143" fmla="*/ 1324769 h 6857998"/>
              <a:gd name="connsiteX1144" fmla="*/ 5435600 w 6435725"/>
              <a:gd name="connsiteY1144" fmla="*/ 1333765 h 6857998"/>
              <a:gd name="connsiteX1145" fmla="*/ 5436923 w 6435725"/>
              <a:gd name="connsiteY1145" fmla="*/ 1352021 h 6857998"/>
              <a:gd name="connsiteX1146" fmla="*/ 5437716 w 6435725"/>
              <a:gd name="connsiteY1146" fmla="*/ 1370542 h 6857998"/>
              <a:gd name="connsiteX1147" fmla="*/ 5438775 w 6435725"/>
              <a:gd name="connsiteY1147" fmla="*/ 1379273 h 6857998"/>
              <a:gd name="connsiteX1148" fmla="*/ 5439569 w 6435725"/>
              <a:gd name="connsiteY1148" fmla="*/ 1388533 h 6857998"/>
              <a:gd name="connsiteX1149" fmla="*/ 5440891 w 6435725"/>
              <a:gd name="connsiteY1149" fmla="*/ 1397529 h 6857998"/>
              <a:gd name="connsiteX1150" fmla="*/ 5442479 w 6435725"/>
              <a:gd name="connsiteY1150" fmla="*/ 1406260 h 6857998"/>
              <a:gd name="connsiteX1151" fmla="*/ 5444331 w 6435725"/>
              <a:gd name="connsiteY1151" fmla="*/ 1415256 h 6857998"/>
              <a:gd name="connsiteX1152" fmla="*/ 5446977 w 6435725"/>
              <a:gd name="connsiteY1152" fmla="*/ 1423987 h 6857998"/>
              <a:gd name="connsiteX1153" fmla="*/ 5450152 w 6435725"/>
              <a:gd name="connsiteY1153" fmla="*/ 1432454 h 6857998"/>
              <a:gd name="connsiteX1154" fmla="*/ 5453856 w 6435725"/>
              <a:gd name="connsiteY1154" fmla="*/ 1441185 h 6857998"/>
              <a:gd name="connsiteX1155" fmla="*/ 5455973 w 6435725"/>
              <a:gd name="connsiteY1155" fmla="*/ 1445419 h 6857998"/>
              <a:gd name="connsiteX1156" fmla="*/ 5458089 w 6435725"/>
              <a:gd name="connsiteY1156" fmla="*/ 1449387 h 6857998"/>
              <a:gd name="connsiteX1157" fmla="*/ 5461000 w 6435725"/>
              <a:gd name="connsiteY1157" fmla="*/ 1453356 h 6857998"/>
              <a:gd name="connsiteX1158" fmla="*/ 5463646 w 6435725"/>
              <a:gd name="connsiteY1158" fmla="*/ 1457589 h 6857998"/>
              <a:gd name="connsiteX1159" fmla="*/ 5467350 w 6435725"/>
              <a:gd name="connsiteY1159" fmla="*/ 1453356 h 6857998"/>
              <a:gd name="connsiteX1160" fmla="*/ 5471054 w 6435725"/>
              <a:gd name="connsiteY1160" fmla="*/ 1449652 h 6857998"/>
              <a:gd name="connsiteX1161" fmla="*/ 5475023 w 6435725"/>
              <a:gd name="connsiteY1161" fmla="*/ 1446212 h 6857998"/>
              <a:gd name="connsiteX1162" fmla="*/ 5478991 w 6435725"/>
              <a:gd name="connsiteY1162" fmla="*/ 1443037 h 6857998"/>
              <a:gd name="connsiteX1163" fmla="*/ 5482696 w 6435725"/>
              <a:gd name="connsiteY1163" fmla="*/ 1439862 h 6857998"/>
              <a:gd name="connsiteX1164" fmla="*/ 5486664 w 6435725"/>
              <a:gd name="connsiteY1164" fmla="*/ 1436687 h 6857998"/>
              <a:gd name="connsiteX1165" fmla="*/ 5490633 w 6435725"/>
              <a:gd name="connsiteY1165" fmla="*/ 1434306 h 6857998"/>
              <a:gd name="connsiteX1166" fmla="*/ 5494602 w 6435725"/>
              <a:gd name="connsiteY1166" fmla="*/ 1431925 h 6857998"/>
              <a:gd name="connsiteX1167" fmla="*/ 5498571 w 6435725"/>
              <a:gd name="connsiteY1167" fmla="*/ 1429808 h 6857998"/>
              <a:gd name="connsiteX1168" fmla="*/ 5502539 w 6435725"/>
              <a:gd name="connsiteY1168" fmla="*/ 1427956 h 6857998"/>
              <a:gd name="connsiteX1169" fmla="*/ 5507037 w 6435725"/>
              <a:gd name="connsiteY1169" fmla="*/ 1426104 h 6857998"/>
              <a:gd name="connsiteX1170" fmla="*/ 5511006 w 6435725"/>
              <a:gd name="connsiteY1170" fmla="*/ 1424781 h 6857998"/>
              <a:gd name="connsiteX1171" fmla="*/ 5514975 w 6435725"/>
              <a:gd name="connsiteY1171" fmla="*/ 1423458 h 6857998"/>
              <a:gd name="connsiteX1172" fmla="*/ 5519208 w 6435725"/>
              <a:gd name="connsiteY1172" fmla="*/ 1422664 h 6857998"/>
              <a:gd name="connsiteX1173" fmla="*/ 5523177 w 6435725"/>
              <a:gd name="connsiteY1173" fmla="*/ 1421606 h 6857998"/>
              <a:gd name="connsiteX1174" fmla="*/ 5527410 w 6435725"/>
              <a:gd name="connsiteY1174" fmla="*/ 1421342 h 6857998"/>
              <a:gd name="connsiteX1175" fmla="*/ 5531908 w 6435725"/>
              <a:gd name="connsiteY1175" fmla="*/ 1421077 h 6857998"/>
              <a:gd name="connsiteX1176" fmla="*/ 5535877 w 6435725"/>
              <a:gd name="connsiteY1176" fmla="*/ 1421077 h 6857998"/>
              <a:gd name="connsiteX1177" fmla="*/ 5540110 w 6435725"/>
              <a:gd name="connsiteY1177" fmla="*/ 1421077 h 6857998"/>
              <a:gd name="connsiteX1178" fmla="*/ 5544344 w 6435725"/>
              <a:gd name="connsiteY1178" fmla="*/ 1421606 h 6857998"/>
              <a:gd name="connsiteX1179" fmla="*/ 5548842 w 6435725"/>
              <a:gd name="connsiteY1179" fmla="*/ 1422400 h 6857998"/>
              <a:gd name="connsiteX1180" fmla="*/ 5553075 w 6435725"/>
              <a:gd name="connsiteY1180" fmla="*/ 1423194 h 6857998"/>
              <a:gd name="connsiteX1181" fmla="*/ 5557308 w 6435725"/>
              <a:gd name="connsiteY1181" fmla="*/ 1424516 h 6857998"/>
              <a:gd name="connsiteX1182" fmla="*/ 5561542 w 6435725"/>
              <a:gd name="connsiteY1182" fmla="*/ 1425839 h 6857998"/>
              <a:gd name="connsiteX1183" fmla="*/ 5566040 w 6435725"/>
              <a:gd name="connsiteY1183" fmla="*/ 1427162 h 6857998"/>
              <a:gd name="connsiteX1184" fmla="*/ 5570273 w 6435725"/>
              <a:gd name="connsiteY1184" fmla="*/ 1429014 h 6857998"/>
              <a:gd name="connsiteX1185" fmla="*/ 5574771 w 6435725"/>
              <a:gd name="connsiteY1185" fmla="*/ 1431131 h 6857998"/>
              <a:gd name="connsiteX1186" fmla="*/ 5579004 w 6435725"/>
              <a:gd name="connsiteY1186" fmla="*/ 1433777 h 6857998"/>
              <a:gd name="connsiteX1187" fmla="*/ 5583502 w 6435725"/>
              <a:gd name="connsiteY1187" fmla="*/ 1436158 h 6857998"/>
              <a:gd name="connsiteX1188" fmla="*/ 5588000 w 6435725"/>
              <a:gd name="connsiteY1188" fmla="*/ 1438804 h 6857998"/>
              <a:gd name="connsiteX1189" fmla="*/ 5596996 w 6435725"/>
              <a:gd name="connsiteY1189" fmla="*/ 1445154 h 6857998"/>
              <a:gd name="connsiteX1190" fmla="*/ 5599377 w 6435725"/>
              <a:gd name="connsiteY1190" fmla="*/ 1447006 h 6857998"/>
              <a:gd name="connsiteX1191" fmla="*/ 5601758 w 6435725"/>
              <a:gd name="connsiteY1191" fmla="*/ 1448329 h 6857998"/>
              <a:gd name="connsiteX1192" fmla="*/ 5607050 w 6435725"/>
              <a:gd name="connsiteY1192" fmla="*/ 1450975 h 6857998"/>
              <a:gd name="connsiteX1193" fmla="*/ 5612871 w 6435725"/>
              <a:gd name="connsiteY1193" fmla="*/ 1453091 h 6857998"/>
              <a:gd name="connsiteX1194" fmla="*/ 5618956 w 6435725"/>
              <a:gd name="connsiteY1194" fmla="*/ 1454944 h 6857998"/>
              <a:gd name="connsiteX1195" fmla="*/ 5625571 w 6435725"/>
              <a:gd name="connsiteY1195" fmla="*/ 1456531 h 6857998"/>
              <a:gd name="connsiteX1196" fmla="*/ 5631921 w 6435725"/>
              <a:gd name="connsiteY1196" fmla="*/ 1457325 h 6857998"/>
              <a:gd name="connsiteX1197" fmla="*/ 5638271 w 6435725"/>
              <a:gd name="connsiteY1197" fmla="*/ 1457854 h 6857998"/>
              <a:gd name="connsiteX1198" fmla="*/ 5644621 w 6435725"/>
              <a:gd name="connsiteY1198" fmla="*/ 1458383 h 6857998"/>
              <a:gd name="connsiteX1199" fmla="*/ 5650706 w 6435725"/>
              <a:gd name="connsiteY1199" fmla="*/ 1458648 h 6857998"/>
              <a:gd name="connsiteX1200" fmla="*/ 5656262 w 6435725"/>
              <a:gd name="connsiteY1200" fmla="*/ 1458648 h 6857998"/>
              <a:gd name="connsiteX1201" fmla="*/ 5665788 w 6435725"/>
              <a:gd name="connsiteY1201" fmla="*/ 1457854 h 6857998"/>
              <a:gd name="connsiteX1202" fmla="*/ 5672402 w 6435725"/>
              <a:gd name="connsiteY1202" fmla="*/ 1457060 h 6857998"/>
              <a:gd name="connsiteX1203" fmla="*/ 5674519 w 6435725"/>
              <a:gd name="connsiteY1203" fmla="*/ 1456531 h 6857998"/>
              <a:gd name="connsiteX1204" fmla="*/ 5675577 w 6435725"/>
              <a:gd name="connsiteY1204" fmla="*/ 1455737 h 6857998"/>
              <a:gd name="connsiteX1205" fmla="*/ 5678752 w 6435725"/>
              <a:gd name="connsiteY1205" fmla="*/ 1452827 h 6857998"/>
              <a:gd name="connsiteX1206" fmla="*/ 5681662 w 6435725"/>
              <a:gd name="connsiteY1206" fmla="*/ 1449652 h 6857998"/>
              <a:gd name="connsiteX1207" fmla="*/ 5684838 w 6435725"/>
              <a:gd name="connsiteY1207" fmla="*/ 1447271 h 6857998"/>
              <a:gd name="connsiteX1208" fmla="*/ 5687484 w 6435725"/>
              <a:gd name="connsiteY1208" fmla="*/ 1445419 h 6857998"/>
              <a:gd name="connsiteX1209" fmla="*/ 5690394 w 6435725"/>
              <a:gd name="connsiteY1209" fmla="*/ 1443567 h 6857998"/>
              <a:gd name="connsiteX1210" fmla="*/ 5693040 w 6435725"/>
              <a:gd name="connsiteY1210" fmla="*/ 1442244 h 6857998"/>
              <a:gd name="connsiteX1211" fmla="*/ 5695421 w 6435725"/>
              <a:gd name="connsiteY1211" fmla="*/ 1441450 h 6857998"/>
              <a:gd name="connsiteX1212" fmla="*/ 5698331 w 6435725"/>
              <a:gd name="connsiteY1212" fmla="*/ 1440656 h 6857998"/>
              <a:gd name="connsiteX1213" fmla="*/ 5700712 w 6435725"/>
              <a:gd name="connsiteY1213" fmla="*/ 1440391 h 6857998"/>
              <a:gd name="connsiteX1214" fmla="*/ 5703094 w 6435725"/>
              <a:gd name="connsiteY1214" fmla="*/ 1440391 h 6857998"/>
              <a:gd name="connsiteX1215" fmla="*/ 5705475 w 6435725"/>
              <a:gd name="connsiteY1215" fmla="*/ 1440656 h 6857998"/>
              <a:gd name="connsiteX1216" fmla="*/ 5707856 w 6435725"/>
              <a:gd name="connsiteY1216" fmla="*/ 1441185 h 6857998"/>
              <a:gd name="connsiteX1217" fmla="*/ 5709973 w 6435725"/>
              <a:gd name="connsiteY1217" fmla="*/ 1441979 h 6857998"/>
              <a:gd name="connsiteX1218" fmla="*/ 5712090 w 6435725"/>
              <a:gd name="connsiteY1218" fmla="*/ 1442508 h 6857998"/>
              <a:gd name="connsiteX1219" fmla="*/ 5716323 w 6435725"/>
              <a:gd name="connsiteY1219" fmla="*/ 1445154 h 6857998"/>
              <a:gd name="connsiteX1220" fmla="*/ 5720292 w 6435725"/>
              <a:gd name="connsiteY1220" fmla="*/ 1447800 h 6857998"/>
              <a:gd name="connsiteX1221" fmla="*/ 5724790 w 6435725"/>
              <a:gd name="connsiteY1221" fmla="*/ 1450975 h 6857998"/>
              <a:gd name="connsiteX1222" fmla="*/ 5732462 w 6435725"/>
              <a:gd name="connsiteY1222" fmla="*/ 1457854 h 6857998"/>
              <a:gd name="connsiteX1223" fmla="*/ 5736431 w 6435725"/>
              <a:gd name="connsiteY1223" fmla="*/ 1461029 h 6857998"/>
              <a:gd name="connsiteX1224" fmla="*/ 5740400 w 6435725"/>
              <a:gd name="connsiteY1224" fmla="*/ 1464204 h 6857998"/>
              <a:gd name="connsiteX1225" fmla="*/ 5744634 w 6435725"/>
              <a:gd name="connsiteY1225" fmla="*/ 1466585 h 6857998"/>
              <a:gd name="connsiteX1226" fmla="*/ 5746486 w 6435725"/>
              <a:gd name="connsiteY1226" fmla="*/ 1467379 h 6857998"/>
              <a:gd name="connsiteX1227" fmla="*/ 5748602 w 6435725"/>
              <a:gd name="connsiteY1227" fmla="*/ 1468173 h 6857998"/>
              <a:gd name="connsiteX1228" fmla="*/ 5773208 w 6435725"/>
              <a:gd name="connsiteY1228" fmla="*/ 1462616 h 6857998"/>
              <a:gd name="connsiteX1229" fmla="*/ 5776119 w 6435725"/>
              <a:gd name="connsiteY1229" fmla="*/ 1460500 h 6857998"/>
              <a:gd name="connsiteX1230" fmla="*/ 5779029 w 6435725"/>
              <a:gd name="connsiteY1230" fmla="*/ 1458648 h 6857998"/>
              <a:gd name="connsiteX1231" fmla="*/ 5782204 w 6435725"/>
              <a:gd name="connsiteY1231" fmla="*/ 1457060 h 6857998"/>
              <a:gd name="connsiteX1232" fmla="*/ 5785114 w 6435725"/>
              <a:gd name="connsiteY1232" fmla="*/ 1455737 h 6857998"/>
              <a:gd name="connsiteX1233" fmla="*/ 5788290 w 6435725"/>
              <a:gd name="connsiteY1233" fmla="*/ 1455208 h 6857998"/>
              <a:gd name="connsiteX1234" fmla="*/ 5791729 w 6435725"/>
              <a:gd name="connsiteY1234" fmla="*/ 1454944 h 6857998"/>
              <a:gd name="connsiteX1235" fmla="*/ 5795169 w 6435725"/>
              <a:gd name="connsiteY1235" fmla="*/ 1455208 h 6857998"/>
              <a:gd name="connsiteX1236" fmla="*/ 5798608 w 6435725"/>
              <a:gd name="connsiteY1236" fmla="*/ 1455737 h 6857998"/>
              <a:gd name="connsiteX1237" fmla="*/ 5799931 w 6435725"/>
              <a:gd name="connsiteY1237" fmla="*/ 1455737 h 6857998"/>
              <a:gd name="connsiteX1238" fmla="*/ 5801519 w 6435725"/>
              <a:gd name="connsiteY1238" fmla="*/ 1455737 h 6857998"/>
              <a:gd name="connsiteX1239" fmla="*/ 5802842 w 6435725"/>
              <a:gd name="connsiteY1239" fmla="*/ 1455473 h 6857998"/>
              <a:gd name="connsiteX1240" fmla="*/ 5804429 w 6435725"/>
              <a:gd name="connsiteY1240" fmla="*/ 1454944 h 6857998"/>
              <a:gd name="connsiteX1241" fmla="*/ 5807869 w 6435725"/>
              <a:gd name="connsiteY1241" fmla="*/ 1453091 h 6857998"/>
              <a:gd name="connsiteX1242" fmla="*/ 5811308 w 6435725"/>
              <a:gd name="connsiteY1242" fmla="*/ 1450181 h 6857998"/>
              <a:gd name="connsiteX1243" fmla="*/ 5815277 w 6435725"/>
              <a:gd name="connsiteY1243" fmla="*/ 1447006 h 6857998"/>
              <a:gd name="connsiteX1244" fmla="*/ 5818981 w 6435725"/>
              <a:gd name="connsiteY1244" fmla="*/ 1443567 h 6857998"/>
              <a:gd name="connsiteX1245" fmla="*/ 5826919 w 6435725"/>
              <a:gd name="connsiteY1245" fmla="*/ 1436423 h 6857998"/>
              <a:gd name="connsiteX1246" fmla="*/ 5847556 w 6435725"/>
              <a:gd name="connsiteY1246" fmla="*/ 1434835 h 6857998"/>
              <a:gd name="connsiteX1247" fmla="*/ 5848086 w 6435725"/>
              <a:gd name="connsiteY1247" fmla="*/ 1437746 h 6857998"/>
              <a:gd name="connsiteX1248" fmla="*/ 5848350 w 6435725"/>
              <a:gd name="connsiteY1248" fmla="*/ 1440656 h 6857998"/>
              <a:gd name="connsiteX1249" fmla="*/ 5848879 w 6435725"/>
              <a:gd name="connsiteY1249" fmla="*/ 1444096 h 6857998"/>
              <a:gd name="connsiteX1250" fmla="*/ 5848879 w 6435725"/>
              <a:gd name="connsiteY1250" fmla="*/ 1448329 h 6857998"/>
              <a:gd name="connsiteX1251" fmla="*/ 5848350 w 6435725"/>
              <a:gd name="connsiteY1251" fmla="*/ 1458383 h 6857998"/>
              <a:gd name="connsiteX1252" fmla="*/ 5847556 w 6435725"/>
              <a:gd name="connsiteY1252" fmla="*/ 1470819 h 6857998"/>
              <a:gd name="connsiteX1253" fmla="*/ 5853112 w 6435725"/>
              <a:gd name="connsiteY1253" fmla="*/ 1473993 h 6857998"/>
              <a:gd name="connsiteX1254" fmla="*/ 5857875 w 6435725"/>
              <a:gd name="connsiteY1254" fmla="*/ 1477433 h 6857998"/>
              <a:gd name="connsiteX1255" fmla="*/ 5862638 w 6435725"/>
              <a:gd name="connsiteY1255" fmla="*/ 1480608 h 6857998"/>
              <a:gd name="connsiteX1256" fmla="*/ 5866871 w 6435725"/>
              <a:gd name="connsiteY1256" fmla="*/ 1484312 h 6857998"/>
              <a:gd name="connsiteX1257" fmla="*/ 5870840 w 6435725"/>
              <a:gd name="connsiteY1257" fmla="*/ 1488016 h 6857998"/>
              <a:gd name="connsiteX1258" fmla="*/ 5874544 w 6435725"/>
              <a:gd name="connsiteY1258" fmla="*/ 1491985 h 6857998"/>
              <a:gd name="connsiteX1259" fmla="*/ 5877719 w 6435725"/>
              <a:gd name="connsiteY1259" fmla="*/ 1495954 h 6857998"/>
              <a:gd name="connsiteX1260" fmla="*/ 5880629 w 6435725"/>
              <a:gd name="connsiteY1260" fmla="*/ 1500452 h 6857998"/>
              <a:gd name="connsiteX1261" fmla="*/ 5883540 w 6435725"/>
              <a:gd name="connsiteY1261" fmla="*/ 1504685 h 6857998"/>
              <a:gd name="connsiteX1262" fmla="*/ 5885921 w 6435725"/>
              <a:gd name="connsiteY1262" fmla="*/ 1508918 h 6857998"/>
              <a:gd name="connsiteX1263" fmla="*/ 5888038 w 6435725"/>
              <a:gd name="connsiteY1263" fmla="*/ 1513152 h 6857998"/>
              <a:gd name="connsiteX1264" fmla="*/ 5889890 w 6435725"/>
              <a:gd name="connsiteY1264" fmla="*/ 1517914 h 6857998"/>
              <a:gd name="connsiteX1265" fmla="*/ 5891477 w 6435725"/>
              <a:gd name="connsiteY1265" fmla="*/ 1522412 h 6857998"/>
              <a:gd name="connsiteX1266" fmla="*/ 5893064 w 6435725"/>
              <a:gd name="connsiteY1266" fmla="*/ 1527439 h 6857998"/>
              <a:gd name="connsiteX1267" fmla="*/ 5894652 w 6435725"/>
              <a:gd name="connsiteY1267" fmla="*/ 1531937 h 6857998"/>
              <a:gd name="connsiteX1268" fmla="*/ 5895446 w 6435725"/>
              <a:gd name="connsiteY1268" fmla="*/ 1536964 h 6857998"/>
              <a:gd name="connsiteX1269" fmla="*/ 5897298 w 6435725"/>
              <a:gd name="connsiteY1269" fmla="*/ 1547018 h 6857998"/>
              <a:gd name="connsiteX1270" fmla="*/ 5898621 w 6435725"/>
              <a:gd name="connsiteY1270" fmla="*/ 1556808 h 6857998"/>
              <a:gd name="connsiteX1271" fmla="*/ 5899414 w 6435725"/>
              <a:gd name="connsiteY1271" fmla="*/ 1567127 h 6857998"/>
              <a:gd name="connsiteX1272" fmla="*/ 5900208 w 6435725"/>
              <a:gd name="connsiteY1272" fmla="*/ 1577446 h 6857998"/>
              <a:gd name="connsiteX1273" fmla="*/ 5901266 w 6435725"/>
              <a:gd name="connsiteY1273" fmla="*/ 1597819 h 6857998"/>
              <a:gd name="connsiteX1274" fmla="*/ 5901796 w 6435725"/>
              <a:gd name="connsiteY1274" fmla="*/ 1607873 h 6857998"/>
              <a:gd name="connsiteX1275" fmla="*/ 5902854 w 6435725"/>
              <a:gd name="connsiteY1275" fmla="*/ 1617927 h 6857998"/>
              <a:gd name="connsiteX1276" fmla="*/ 5903384 w 6435725"/>
              <a:gd name="connsiteY1276" fmla="*/ 1621102 h 6857998"/>
              <a:gd name="connsiteX1277" fmla="*/ 5904442 w 6435725"/>
              <a:gd name="connsiteY1277" fmla="*/ 1623748 h 6857998"/>
              <a:gd name="connsiteX1278" fmla="*/ 5905236 w 6435725"/>
              <a:gd name="connsiteY1278" fmla="*/ 1626658 h 6857998"/>
              <a:gd name="connsiteX1279" fmla="*/ 5906558 w 6435725"/>
              <a:gd name="connsiteY1279" fmla="*/ 1629039 h 6857998"/>
              <a:gd name="connsiteX1280" fmla="*/ 5908410 w 6435725"/>
              <a:gd name="connsiteY1280" fmla="*/ 1631421 h 6857998"/>
              <a:gd name="connsiteX1281" fmla="*/ 5909998 w 6435725"/>
              <a:gd name="connsiteY1281" fmla="*/ 1634067 h 6857998"/>
              <a:gd name="connsiteX1282" fmla="*/ 5912114 w 6435725"/>
              <a:gd name="connsiteY1282" fmla="*/ 1636183 h 6857998"/>
              <a:gd name="connsiteX1283" fmla="*/ 5914231 w 6435725"/>
              <a:gd name="connsiteY1283" fmla="*/ 1638035 h 6857998"/>
              <a:gd name="connsiteX1284" fmla="*/ 5918729 w 6435725"/>
              <a:gd name="connsiteY1284" fmla="*/ 1642004 h 6857998"/>
              <a:gd name="connsiteX1285" fmla="*/ 5923492 w 6435725"/>
              <a:gd name="connsiteY1285" fmla="*/ 1645708 h 6857998"/>
              <a:gd name="connsiteX1286" fmla="*/ 5933546 w 6435725"/>
              <a:gd name="connsiteY1286" fmla="*/ 1652323 h 6857998"/>
              <a:gd name="connsiteX1287" fmla="*/ 5938044 w 6435725"/>
              <a:gd name="connsiteY1287" fmla="*/ 1656027 h 6857998"/>
              <a:gd name="connsiteX1288" fmla="*/ 5942277 w 6435725"/>
              <a:gd name="connsiteY1288" fmla="*/ 1659731 h 6857998"/>
              <a:gd name="connsiteX1289" fmla="*/ 5944129 w 6435725"/>
              <a:gd name="connsiteY1289" fmla="*/ 1661848 h 6857998"/>
              <a:gd name="connsiteX1290" fmla="*/ 5945452 w 6435725"/>
              <a:gd name="connsiteY1290" fmla="*/ 1663965 h 6857998"/>
              <a:gd name="connsiteX1291" fmla="*/ 5947040 w 6435725"/>
              <a:gd name="connsiteY1291" fmla="*/ 1666081 h 6857998"/>
              <a:gd name="connsiteX1292" fmla="*/ 5948362 w 6435725"/>
              <a:gd name="connsiteY1292" fmla="*/ 1668727 h 6857998"/>
              <a:gd name="connsiteX1293" fmla="*/ 5949156 w 6435725"/>
              <a:gd name="connsiteY1293" fmla="*/ 1671108 h 6857998"/>
              <a:gd name="connsiteX1294" fmla="*/ 5949950 w 6435725"/>
              <a:gd name="connsiteY1294" fmla="*/ 1673754 h 6857998"/>
              <a:gd name="connsiteX1295" fmla="*/ 5950214 w 6435725"/>
              <a:gd name="connsiteY1295" fmla="*/ 1676929 h 6857998"/>
              <a:gd name="connsiteX1296" fmla="*/ 5949950 w 6435725"/>
              <a:gd name="connsiteY1296" fmla="*/ 1680104 h 6857998"/>
              <a:gd name="connsiteX1297" fmla="*/ 5949421 w 6435725"/>
              <a:gd name="connsiteY1297" fmla="*/ 1683015 h 6857998"/>
              <a:gd name="connsiteX1298" fmla="*/ 5948627 w 6435725"/>
              <a:gd name="connsiteY1298" fmla="*/ 1686719 h 6857998"/>
              <a:gd name="connsiteX1299" fmla="*/ 5947304 w 6435725"/>
              <a:gd name="connsiteY1299" fmla="*/ 1690423 h 6857998"/>
              <a:gd name="connsiteX1300" fmla="*/ 5945716 w 6435725"/>
              <a:gd name="connsiteY1300" fmla="*/ 1694392 h 6857998"/>
              <a:gd name="connsiteX1301" fmla="*/ 5943600 w 6435725"/>
              <a:gd name="connsiteY1301" fmla="*/ 1698890 h 6857998"/>
              <a:gd name="connsiteX1302" fmla="*/ 5941748 w 6435725"/>
              <a:gd name="connsiteY1302" fmla="*/ 1702858 h 6857998"/>
              <a:gd name="connsiteX1303" fmla="*/ 5939631 w 6435725"/>
              <a:gd name="connsiteY1303" fmla="*/ 1706033 h 6857998"/>
              <a:gd name="connsiteX1304" fmla="*/ 5937779 w 6435725"/>
              <a:gd name="connsiteY1304" fmla="*/ 1709473 h 6857998"/>
              <a:gd name="connsiteX1305" fmla="*/ 5935927 w 6435725"/>
              <a:gd name="connsiteY1305" fmla="*/ 1711854 h 6857998"/>
              <a:gd name="connsiteX1306" fmla="*/ 5933810 w 6435725"/>
              <a:gd name="connsiteY1306" fmla="*/ 1714500 h 6857998"/>
              <a:gd name="connsiteX1307" fmla="*/ 5931958 w 6435725"/>
              <a:gd name="connsiteY1307" fmla="*/ 1716352 h 6857998"/>
              <a:gd name="connsiteX1308" fmla="*/ 5930106 w 6435725"/>
              <a:gd name="connsiteY1308" fmla="*/ 1717675 h 6857998"/>
              <a:gd name="connsiteX1309" fmla="*/ 5927990 w 6435725"/>
              <a:gd name="connsiteY1309" fmla="*/ 1718998 h 6857998"/>
              <a:gd name="connsiteX1310" fmla="*/ 5926138 w 6435725"/>
              <a:gd name="connsiteY1310" fmla="*/ 1720056 h 6857998"/>
              <a:gd name="connsiteX1311" fmla="*/ 5924286 w 6435725"/>
              <a:gd name="connsiteY1311" fmla="*/ 1720585 h 6857998"/>
              <a:gd name="connsiteX1312" fmla="*/ 5922169 w 6435725"/>
              <a:gd name="connsiteY1312" fmla="*/ 1720850 h 6857998"/>
              <a:gd name="connsiteX1313" fmla="*/ 5920316 w 6435725"/>
              <a:gd name="connsiteY1313" fmla="*/ 1720850 h 6857998"/>
              <a:gd name="connsiteX1314" fmla="*/ 5918464 w 6435725"/>
              <a:gd name="connsiteY1314" fmla="*/ 1720850 h 6857998"/>
              <a:gd name="connsiteX1315" fmla="*/ 5916612 w 6435725"/>
              <a:gd name="connsiteY1315" fmla="*/ 1720321 h 6857998"/>
              <a:gd name="connsiteX1316" fmla="*/ 5914496 w 6435725"/>
              <a:gd name="connsiteY1316" fmla="*/ 1719527 h 6857998"/>
              <a:gd name="connsiteX1317" fmla="*/ 5910792 w 6435725"/>
              <a:gd name="connsiteY1317" fmla="*/ 1717675 h 6857998"/>
              <a:gd name="connsiteX1318" fmla="*/ 5906823 w 6435725"/>
              <a:gd name="connsiteY1318" fmla="*/ 1715294 h 6857998"/>
              <a:gd name="connsiteX1319" fmla="*/ 5902854 w 6435725"/>
              <a:gd name="connsiteY1319" fmla="*/ 1712383 h 6857998"/>
              <a:gd name="connsiteX1320" fmla="*/ 5898886 w 6435725"/>
              <a:gd name="connsiteY1320" fmla="*/ 1708943 h 6857998"/>
              <a:gd name="connsiteX1321" fmla="*/ 5890948 w 6435725"/>
              <a:gd name="connsiteY1321" fmla="*/ 1701535 h 6857998"/>
              <a:gd name="connsiteX1322" fmla="*/ 5886979 w 6435725"/>
              <a:gd name="connsiteY1322" fmla="*/ 1697831 h 6857998"/>
              <a:gd name="connsiteX1323" fmla="*/ 5882481 w 6435725"/>
              <a:gd name="connsiteY1323" fmla="*/ 1694392 h 6857998"/>
              <a:gd name="connsiteX1324" fmla="*/ 5877719 w 6435725"/>
              <a:gd name="connsiteY1324" fmla="*/ 1690158 h 6857998"/>
              <a:gd name="connsiteX1325" fmla="*/ 5872692 w 6435725"/>
              <a:gd name="connsiteY1325" fmla="*/ 1685131 h 6857998"/>
              <a:gd name="connsiteX1326" fmla="*/ 5867400 w 6435725"/>
              <a:gd name="connsiteY1326" fmla="*/ 1680369 h 6857998"/>
              <a:gd name="connsiteX1327" fmla="*/ 5864754 w 6435725"/>
              <a:gd name="connsiteY1327" fmla="*/ 1678252 h 6857998"/>
              <a:gd name="connsiteX1328" fmla="*/ 5861579 w 6435725"/>
              <a:gd name="connsiteY1328" fmla="*/ 1676135 h 6857998"/>
              <a:gd name="connsiteX1329" fmla="*/ 5858934 w 6435725"/>
              <a:gd name="connsiteY1329" fmla="*/ 1674548 h 6857998"/>
              <a:gd name="connsiteX1330" fmla="*/ 5855758 w 6435725"/>
              <a:gd name="connsiteY1330" fmla="*/ 1673225 h 6857998"/>
              <a:gd name="connsiteX1331" fmla="*/ 5852848 w 6435725"/>
              <a:gd name="connsiteY1331" fmla="*/ 1672431 h 6857998"/>
              <a:gd name="connsiteX1332" fmla="*/ 5849408 w 6435725"/>
              <a:gd name="connsiteY1332" fmla="*/ 1672167 h 6857998"/>
              <a:gd name="connsiteX1333" fmla="*/ 5845704 w 6435725"/>
              <a:gd name="connsiteY1333" fmla="*/ 1672431 h 6857998"/>
              <a:gd name="connsiteX1334" fmla="*/ 5842000 w 6435725"/>
              <a:gd name="connsiteY1334" fmla="*/ 1673225 h 6857998"/>
              <a:gd name="connsiteX1335" fmla="*/ 5838296 w 6435725"/>
              <a:gd name="connsiteY1335" fmla="*/ 1675077 h 6857998"/>
              <a:gd name="connsiteX1336" fmla="*/ 5834327 w 6435725"/>
              <a:gd name="connsiteY1336" fmla="*/ 1677458 h 6857998"/>
              <a:gd name="connsiteX1337" fmla="*/ 5830094 w 6435725"/>
              <a:gd name="connsiteY1337" fmla="*/ 1680633 h 6857998"/>
              <a:gd name="connsiteX1338" fmla="*/ 5825860 w 6435725"/>
              <a:gd name="connsiteY1338" fmla="*/ 1684073 h 6857998"/>
              <a:gd name="connsiteX1339" fmla="*/ 5821362 w 6435725"/>
              <a:gd name="connsiteY1339" fmla="*/ 1687512 h 6857998"/>
              <a:gd name="connsiteX1340" fmla="*/ 5820040 w 6435725"/>
              <a:gd name="connsiteY1340" fmla="*/ 1689629 h 6857998"/>
              <a:gd name="connsiteX1341" fmla="*/ 5818452 w 6435725"/>
              <a:gd name="connsiteY1341" fmla="*/ 1691481 h 6857998"/>
              <a:gd name="connsiteX1342" fmla="*/ 5817129 w 6435725"/>
              <a:gd name="connsiteY1342" fmla="*/ 1693862 h 6857998"/>
              <a:gd name="connsiteX1343" fmla="*/ 5816336 w 6435725"/>
              <a:gd name="connsiteY1343" fmla="*/ 1695979 h 6857998"/>
              <a:gd name="connsiteX1344" fmla="*/ 5815806 w 6435725"/>
              <a:gd name="connsiteY1344" fmla="*/ 1698360 h 6857998"/>
              <a:gd name="connsiteX1345" fmla="*/ 5816336 w 6435725"/>
              <a:gd name="connsiteY1345" fmla="*/ 1701271 h 6857998"/>
              <a:gd name="connsiteX1346" fmla="*/ 5816864 w 6435725"/>
              <a:gd name="connsiteY1346" fmla="*/ 1703916 h 6857998"/>
              <a:gd name="connsiteX1347" fmla="*/ 5818188 w 6435725"/>
              <a:gd name="connsiteY1347" fmla="*/ 1706827 h 6857998"/>
              <a:gd name="connsiteX1348" fmla="*/ 5820304 w 6435725"/>
              <a:gd name="connsiteY1348" fmla="*/ 1710002 h 6857998"/>
              <a:gd name="connsiteX1349" fmla="*/ 5822950 w 6435725"/>
              <a:gd name="connsiteY1349" fmla="*/ 1713177 h 6857998"/>
              <a:gd name="connsiteX1350" fmla="*/ 5829564 w 6435725"/>
              <a:gd name="connsiteY1350" fmla="*/ 1736196 h 6857998"/>
              <a:gd name="connsiteX1351" fmla="*/ 5831681 w 6435725"/>
              <a:gd name="connsiteY1351" fmla="*/ 1737519 h 6857998"/>
              <a:gd name="connsiteX1352" fmla="*/ 5834062 w 6435725"/>
              <a:gd name="connsiteY1352" fmla="*/ 1738312 h 6857998"/>
              <a:gd name="connsiteX1353" fmla="*/ 5836708 w 6435725"/>
              <a:gd name="connsiteY1353" fmla="*/ 1739371 h 6857998"/>
              <a:gd name="connsiteX1354" fmla="*/ 5839619 w 6435725"/>
              <a:gd name="connsiteY1354" fmla="*/ 1739900 h 6857998"/>
              <a:gd name="connsiteX1355" fmla="*/ 5845440 w 6435725"/>
              <a:gd name="connsiteY1355" fmla="*/ 1740429 h 6857998"/>
              <a:gd name="connsiteX1356" fmla="*/ 5851260 w 6435725"/>
              <a:gd name="connsiteY1356" fmla="*/ 1741223 h 6857998"/>
              <a:gd name="connsiteX1357" fmla="*/ 5853906 w 6435725"/>
              <a:gd name="connsiteY1357" fmla="*/ 1741752 h 6857998"/>
              <a:gd name="connsiteX1358" fmla="*/ 5856816 w 6435725"/>
              <a:gd name="connsiteY1358" fmla="*/ 1742281 h 6857998"/>
              <a:gd name="connsiteX1359" fmla="*/ 5858934 w 6435725"/>
              <a:gd name="connsiteY1359" fmla="*/ 1743340 h 6857998"/>
              <a:gd name="connsiteX1360" fmla="*/ 5861050 w 6435725"/>
              <a:gd name="connsiteY1360" fmla="*/ 1744927 h 6857998"/>
              <a:gd name="connsiteX1361" fmla="*/ 5862902 w 6435725"/>
              <a:gd name="connsiteY1361" fmla="*/ 1746250 h 6857998"/>
              <a:gd name="connsiteX1362" fmla="*/ 5864490 w 6435725"/>
              <a:gd name="connsiteY1362" fmla="*/ 1748896 h 6857998"/>
              <a:gd name="connsiteX1363" fmla="*/ 5865284 w 6435725"/>
              <a:gd name="connsiteY1363" fmla="*/ 1751542 h 6857998"/>
              <a:gd name="connsiteX1364" fmla="*/ 5866077 w 6435725"/>
              <a:gd name="connsiteY1364" fmla="*/ 1754981 h 6857998"/>
              <a:gd name="connsiteX1365" fmla="*/ 5866077 w 6435725"/>
              <a:gd name="connsiteY1365" fmla="*/ 1758156 h 6857998"/>
              <a:gd name="connsiteX1366" fmla="*/ 5865812 w 6435725"/>
              <a:gd name="connsiteY1366" fmla="*/ 1760802 h 6857998"/>
              <a:gd name="connsiteX1367" fmla="*/ 5864754 w 6435725"/>
              <a:gd name="connsiteY1367" fmla="*/ 1763183 h 6857998"/>
              <a:gd name="connsiteX1368" fmla="*/ 5863431 w 6435725"/>
              <a:gd name="connsiteY1368" fmla="*/ 1765300 h 6857998"/>
              <a:gd name="connsiteX1369" fmla="*/ 5862373 w 6435725"/>
              <a:gd name="connsiteY1369" fmla="*/ 1767681 h 6857998"/>
              <a:gd name="connsiteX1370" fmla="*/ 5860521 w 6435725"/>
              <a:gd name="connsiteY1370" fmla="*/ 1769269 h 6857998"/>
              <a:gd name="connsiteX1371" fmla="*/ 5858404 w 6435725"/>
              <a:gd name="connsiteY1371" fmla="*/ 1771121 h 6857998"/>
              <a:gd name="connsiteX1372" fmla="*/ 5856288 w 6435725"/>
              <a:gd name="connsiteY1372" fmla="*/ 1772708 h 6857998"/>
              <a:gd name="connsiteX1373" fmla="*/ 5851260 w 6435725"/>
              <a:gd name="connsiteY1373" fmla="*/ 1775619 h 6857998"/>
              <a:gd name="connsiteX1374" fmla="*/ 5845704 w 6435725"/>
              <a:gd name="connsiteY1374" fmla="*/ 1778000 h 6857998"/>
              <a:gd name="connsiteX1375" fmla="*/ 5834856 w 6435725"/>
              <a:gd name="connsiteY1375" fmla="*/ 1782498 h 6857998"/>
              <a:gd name="connsiteX1376" fmla="*/ 5831152 w 6435725"/>
              <a:gd name="connsiteY1376" fmla="*/ 1784350 h 6857998"/>
              <a:gd name="connsiteX1377" fmla="*/ 5827712 w 6435725"/>
              <a:gd name="connsiteY1377" fmla="*/ 1786202 h 6857998"/>
              <a:gd name="connsiteX1378" fmla="*/ 5820569 w 6435725"/>
              <a:gd name="connsiteY1378" fmla="*/ 1790964 h 6857998"/>
              <a:gd name="connsiteX1379" fmla="*/ 5813690 w 6435725"/>
              <a:gd name="connsiteY1379" fmla="*/ 1795462 h 6857998"/>
              <a:gd name="connsiteX1380" fmla="*/ 5806810 w 6435725"/>
              <a:gd name="connsiteY1380" fmla="*/ 1800225 h 6857998"/>
              <a:gd name="connsiteX1381" fmla="*/ 5803636 w 6435725"/>
              <a:gd name="connsiteY1381" fmla="*/ 1803400 h 6857998"/>
              <a:gd name="connsiteX1382" fmla="*/ 5800460 w 6435725"/>
              <a:gd name="connsiteY1382" fmla="*/ 1807104 h 6857998"/>
              <a:gd name="connsiteX1383" fmla="*/ 5802048 w 6435725"/>
              <a:gd name="connsiteY1383" fmla="*/ 1809221 h 6857998"/>
              <a:gd name="connsiteX1384" fmla="*/ 5803371 w 6435725"/>
              <a:gd name="connsiteY1384" fmla="*/ 1811867 h 6857998"/>
              <a:gd name="connsiteX1385" fmla="*/ 5804429 w 6435725"/>
              <a:gd name="connsiteY1385" fmla="*/ 1814248 h 6857998"/>
              <a:gd name="connsiteX1386" fmla="*/ 5805488 w 6435725"/>
              <a:gd name="connsiteY1386" fmla="*/ 1816894 h 6857998"/>
              <a:gd name="connsiteX1387" fmla="*/ 5807869 w 6435725"/>
              <a:gd name="connsiteY1387" fmla="*/ 1817952 h 6857998"/>
              <a:gd name="connsiteX1388" fmla="*/ 5809986 w 6435725"/>
              <a:gd name="connsiteY1388" fmla="*/ 1819804 h 6857998"/>
              <a:gd name="connsiteX1389" fmla="*/ 5812366 w 6435725"/>
              <a:gd name="connsiteY1389" fmla="*/ 1821656 h 6857998"/>
              <a:gd name="connsiteX1390" fmla="*/ 5813690 w 6435725"/>
              <a:gd name="connsiteY1390" fmla="*/ 1824037 h 6857998"/>
              <a:gd name="connsiteX1391" fmla="*/ 5816336 w 6435725"/>
              <a:gd name="connsiteY1391" fmla="*/ 1824566 h 6857998"/>
              <a:gd name="connsiteX1392" fmla="*/ 5818452 w 6435725"/>
              <a:gd name="connsiteY1392" fmla="*/ 1825890 h 6857998"/>
              <a:gd name="connsiteX1393" fmla="*/ 5820304 w 6435725"/>
              <a:gd name="connsiteY1393" fmla="*/ 1827212 h 6857998"/>
              <a:gd name="connsiteX1394" fmla="*/ 5821892 w 6435725"/>
              <a:gd name="connsiteY1394" fmla="*/ 1828271 h 6857998"/>
              <a:gd name="connsiteX1395" fmla="*/ 5823214 w 6435725"/>
              <a:gd name="connsiteY1395" fmla="*/ 1830123 h 6857998"/>
              <a:gd name="connsiteX1396" fmla="*/ 5824538 w 6435725"/>
              <a:gd name="connsiteY1396" fmla="*/ 1831975 h 6857998"/>
              <a:gd name="connsiteX1397" fmla="*/ 5825331 w 6435725"/>
              <a:gd name="connsiteY1397" fmla="*/ 1834092 h 6857998"/>
              <a:gd name="connsiteX1398" fmla="*/ 5826390 w 6435725"/>
              <a:gd name="connsiteY1398" fmla="*/ 1836473 h 6857998"/>
              <a:gd name="connsiteX1399" fmla="*/ 5827712 w 6435725"/>
              <a:gd name="connsiteY1399" fmla="*/ 1841235 h 6857998"/>
              <a:gd name="connsiteX1400" fmla="*/ 5828771 w 6435725"/>
              <a:gd name="connsiteY1400" fmla="*/ 1846262 h 6857998"/>
              <a:gd name="connsiteX1401" fmla="*/ 5830623 w 6435725"/>
              <a:gd name="connsiteY1401" fmla="*/ 1856581 h 6857998"/>
              <a:gd name="connsiteX1402" fmla="*/ 5831946 w 6435725"/>
              <a:gd name="connsiteY1402" fmla="*/ 1861608 h 6857998"/>
              <a:gd name="connsiteX1403" fmla="*/ 5833534 w 6435725"/>
              <a:gd name="connsiteY1403" fmla="*/ 1866106 h 6857998"/>
              <a:gd name="connsiteX1404" fmla="*/ 5834592 w 6435725"/>
              <a:gd name="connsiteY1404" fmla="*/ 1868223 h 6857998"/>
              <a:gd name="connsiteX1405" fmla="*/ 5835914 w 6435725"/>
              <a:gd name="connsiteY1405" fmla="*/ 1870075 h 6857998"/>
              <a:gd name="connsiteX1406" fmla="*/ 5837238 w 6435725"/>
              <a:gd name="connsiteY1406" fmla="*/ 1871662 h 6857998"/>
              <a:gd name="connsiteX1407" fmla="*/ 5839090 w 6435725"/>
              <a:gd name="connsiteY1407" fmla="*/ 1873250 h 6857998"/>
              <a:gd name="connsiteX1408" fmla="*/ 5840677 w 6435725"/>
              <a:gd name="connsiteY1408" fmla="*/ 1874308 h 6857998"/>
              <a:gd name="connsiteX1409" fmla="*/ 5843058 w 6435725"/>
              <a:gd name="connsiteY1409" fmla="*/ 1875631 h 6857998"/>
              <a:gd name="connsiteX1410" fmla="*/ 5845440 w 6435725"/>
              <a:gd name="connsiteY1410" fmla="*/ 1876160 h 6857998"/>
              <a:gd name="connsiteX1411" fmla="*/ 5847821 w 6435725"/>
              <a:gd name="connsiteY1411" fmla="*/ 1876690 h 6857998"/>
              <a:gd name="connsiteX1412" fmla="*/ 5851260 w 6435725"/>
              <a:gd name="connsiteY1412" fmla="*/ 1876954 h 6857998"/>
              <a:gd name="connsiteX1413" fmla="*/ 5854700 w 6435725"/>
              <a:gd name="connsiteY1413" fmla="*/ 1876690 h 6857998"/>
              <a:gd name="connsiteX1414" fmla="*/ 5858404 w 6435725"/>
              <a:gd name="connsiteY1414" fmla="*/ 1875896 h 6857998"/>
              <a:gd name="connsiteX1415" fmla="*/ 5862638 w 6435725"/>
              <a:gd name="connsiteY1415" fmla="*/ 1874837 h 6857998"/>
              <a:gd name="connsiteX1416" fmla="*/ 5862902 w 6435725"/>
              <a:gd name="connsiteY1416" fmla="*/ 1879600 h 6857998"/>
              <a:gd name="connsiteX1417" fmla="*/ 5862902 w 6435725"/>
              <a:gd name="connsiteY1417" fmla="*/ 1884362 h 6857998"/>
              <a:gd name="connsiteX1418" fmla="*/ 5862638 w 6435725"/>
              <a:gd name="connsiteY1418" fmla="*/ 1888860 h 6857998"/>
              <a:gd name="connsiteX1419" fmla="*/ 5862108 w 6435725"/>
              <a:gd name="connsiteY1419" fmla="*/ 1893358 h 6857998"/>
              <a:gd name="connsiteX1420" fmla="*/ 5861314 w 6435725"/>
              <a:gd name="connsiteY1420" fmla="*/ 1897856 h 6857998"/>
              <a:gd name="connsiteX1421" fmla="*/ 5860521 w 6435725"/>
              <a:gd name="connsiteY1421" fmla="*/ 1902354 h 6857998"/>
              <a:gd name="connsiteX1422" fmla="*/ 5859198 w 6435725"/>
              <a:gd name="connsiteY1422" fmla="*/ 1906323 h 6857998"/>
              <a:gd name="connsiteX1423" fmla="*/ 5857875 w 6435725"/>
              <a:gd name="connsiteY1423" fmla="*/ 1910556 h 6857998"/>
              <a:gd name="connsiteX1424" fmla="*/ 5856288 w 6435725"/>
              <a:gd name="connsiteY1424" fmla="*/ 1914790 h 6857998"/>
              <a:gd name="connsiteX1425" fmla="*/ 5854436 w 6435725"/>
              <a:gd name="connsiteY1425" fmla="*/ 1918758 h 6857998"/>
              <a:gd name="connsiteX1426" fmla="*/ 5852054 w 6435725"/>
              <a:gd name="connsiteY1426" fmla="*/ 1922727 h 6857998"/>
              <a:gd name="connsiteX1427" fmla="*/ 5849673 w 6435725"/>
              <a:gd name="connsiteY1427" fmla="*/ 1926431 h 6857998"/>
              <a:gd name="connsiteX1428" fmla="*/ 5847292 w 6435725"/>
              <a:gd name="connsiteY1428" fmla="*/ 1930135 h 6857998"/>
              <a:gd name="connsiteX1429" fmla="*/ 5844381 w 6435725"/>
              <a:gd name="connsiteY1429" fmla="*/ 1933839 h 6857998"/>
              <a:gd name="connsiteX1430" fmla="*/ 5841206 w 6435725"/>
              <a:gd name="connsiteY1430" fmla="*/ 1937279 h 6857998"/>
              <a:gd name="connsiteX1431" fmla="*/ 5838031 w 6435725"/>
              <a:gd name="connsiteY1431" fmla="*/ 1940719 h 6857998"/>
              <a:gd name="connsiteX1432" fmla="*/ 5837766 w 6435725"/>
              <a:gd name="connsiteY1432" fmla="*/ 1940454 h 6857998"/>
              <a:gd name="connsiteX1433" fmla="*/ 5840148 w 6435725"/>
              <a:gd name="connsiteY1433" fmla="*/ 1943629 h 6857998"/>
              <a:gd name="connsiteX1434" fmla="*/ 5843058 w 6435725"/>
              <a:gd name="connsiteY1434" fmla="*/ 1946275 h 6857998"/>
              <a:gd name="connsiteX1435" fmla="*/ 5848879 w 6435725"/>
              <a:gd name="connsiteY1435" fmla="*/ 1951567 h 6857998"/>
              <a:gd name="connsiteX1436" fmla="*/ 5854700 w 6435725"/>
              <a:gd name="connsiteY1436" fmla="*/ 1955800 h 6857998"/>
              <a:gd name="connsiteX1437" fmla="*/ 5860786 w 6435725"/>
              <a:gd name="connsiteY1437" fmla="*/ 1959504 h 6857998"/>
              <a:gd name="connsiteX1438" fmla="*/ 5866871 w 6435725"/>
              <a:gd name="connsiteY1438" fmla="*/ 1962679 h 6857998"/>
              <a:gd name="connsiteX1439" fmla="*/ 5873486 w 6435725"/>
              <a:gd name="connsiteY1439" fmla="*/ 1965325 h 6857998"/>
              <a:gd name="connsiteX1440" fmla="*/ 5880100 w 6435725"/>
              <a:gd name="connsiteY1440" fmla="*/ 1967177 h 6857998"/>
              <a:gd name="connsiteX1441" fmla="*/ 5886979 w 6435725"/>
              <a:gd name="connsiteY1441" fmla="*/ 1968764 h 6857998"/>
              <a:gd name="connsiteX1442" fmla="*/ 5893594 w 6435725"/>
              <a:gd name="connsiteY1442" fmla="*/ 1970087 h 6857998"/>
              <a:gd name="connsiteX1443" fmla="*/ 5900738 w 6435725"/>
              <a:gd name="connsiteY1443" fmla="*/ 1970881 h 6857998"/>
              <a:gd name="connsiteX1444" fmla="*/ 5907881 w 6435725"/>
              <a:gd name="connsiteY1444" fmla="*/ 1971410 h 6857998"/>
              <a:gd name="connsiteX1445" fmla="*/ 5914760 w 6435725"/>
              <a:gd name="connsiteY1445" fmla="*/ 1971675 h 6857998"/>
              <a:gd name="connsiteX1446" fmla="*/ 5929312 w 6435725"/>
              <a:gd name="connsiteY1446" fmla="*/ 1971675 h 6857998"/>
              <a:gd name="connsiteX1447" fmla="*/ 5943600 w 6435725"/>
              <a:gd name="connsiteY1447" fmla="*/ 1971675 h 6857998"/>
              <a:gd name="connsiteX1448" fmla="*/ 5948098 w 6435725"/>
              <a:gd name="connsiteY1448" fmla="*/ 1972204 h 6857998"/>
              <a:gd name="connsiteX1449" fmla="*/ 5952331 w 6435725"/>
              <a:gd name="connsiteY1449" fmla="*/ 1972204 h 6857998"/>
              <a:gd name="connsiteX1450" fmla="*/ 5956300 w 6435725"/>
              <a:gd name="connsiteY1450" fmla="*/ 1972733 h 6857998"/>
              <a:gd name="connsiteX1451" fmla="*/ 5960269 w 6435725"/>
              <a:gd name="connsiteY1451" fmla="*/ 1973527 h 6857998"/>
              <a:gd name="connsiteX1452" fmla="*/ 5963973 w 6435725"/>
              <a:gd name="connsiteY1452" fmla="*/ 1974585 h 6857998"/>
              <a:gd name="connsiteX1453" fmla="*/ 5967412 w 6435725"/>
              <a:gd name="connsiteY1453" fmla="*/ 1975908 h 6857998"/>
              <a:gd name="connsiteX1454" fmla="*/ 5970852 w 6435725"/>
              <a:gd name="connsiteY1454" fmla="*/ 1976967 h 6857998"/>
              <a:gd name="connsiteX1455" fmla="*/ 5974027 w 6435725"/>
              <a:gd name="connsiteY1455" fmla="*/ 1978554 h 6857998"/>
              <a:gd name="connsiteX1456" fmla="*/ 5977202 w 6435725"/>
              <a:gd name="connsiteY1456" fmla="*/ 1980406 h 6857998"/>
              <a:gd name="connsiteX1457" fmla="*/ 5979848 w 6435725"/>
              <a:gd name="connsiteY1457" fmla="*/ 1982258 h 6857998"/>
              <a:gd name="connsiteX1458" fmla="*/ 5982758 w 6435725"/>
              <a:gd name="connsiteY1458" fmla="*/ 1984375 h 6857998"/>
              <a:gd name="connsiteX1459" fmla="*/ 5985404 w 6435725"/>
              <a:gd name="connsiteY1459" fmla="*/ 1986492 h 6857998"/>
              <a:gd name="connsiteX1460" fmla="*/ 5988050 w 6435725"/>
              <a:gd name="connsiteY1460" fmla="*/ 1988873 h 6857998"/>
              <a:gd name="connsiteX1461" fmla="*/ 5990166 w 6435725"/>
              <a:gd name="connsiteY1461" fmla="*/ 1991519 h 6857998"/>
              <a:gd name="connsiteX1462" fmla="*/ 5994400 w 6435725"/>
              <a:gd name="connsiteY1462" fmla="*/ 1996810 h 6857998"/>
              <a:gd name="connsiteX1463" fmla="*/ 5997840 w 6435725"/>
              <a:gd name="connsiteY1463" fmla="*/ 2002102 h 6857998"/>
              <a:gd name="connsiteX1464" fmla="*/ 6000750 w 6435725"/>
              <a:gd name="connsiteY1464" fmla="*/ 2007923 h 6857998"/>
              <a:gd name="connsiteX1465" fmla="*/ 6003660 w 6435725"/>
              <a:gd name="connsiteY1465" fmla="*/ 2014008 h 6857998"/>
              <a:gd name="connsiteX1466" fmla="*/ 6005777 w 6435725"/>
              <a:gd name="connsiteY1466" fmla="*/ 2020094 h 6857998"/>
              <a:gd name="connsiteX1467" fmla="*/ 6007364 w 6435725"/>
              <a:gd name="connsiteY1467" fmla="*/ 2025914 h 6857998"/>
              <a:gd name="connsiteX1468" fmla="*/ 6008423 w 6435725"/>
              <a:gd name="connsiteY1468" fmla="*/ 2031735 h 6857998"/>
              <a:gd name="connsiteX1469" fmla="*/ 6009481 w 6435725"/>
              <a:gd name="connsiteY1469" fmla="*/ 2037291 h 6857998"/>
              <a:gd name="connsiteX1470" fmla="*/ 6010010 w 6435725"/>
              <a:gd name="connsiteY1470" fmla="*/ 2042319 h 6857998"/>
              <a:gd name="connsiteX1471" fmla="*/ 6010010 w 6435725"/>
              <a:gd name="connsiteY1471" fmla="*/ 2046023 h 6857998"/>
              <a:gd name="connsiteX1472" fmla="*/ 6010010 w 6435725"/>
              <a:gd name="connsiteY1472" fmla="*/ 2049727 h 6857998"/>
              <a:gd name="connsiteX1473" fmla="*/ 6009746 w 6435725"/>
              <a:gd name="connsiteY1473" fmla="*/ 2052902 h 6857998"/>
              <a:gd name="connsiteX1474" fmla="*/ 6008688 w 6435725"/>
              <a:gd name="connsiteY1474" fmla="*/ 2056077 h 6857998"/>
              <a:gd name="connsiteX1475" fmla="*/ 6008158 w 6435725"/>
              <a:gd name="connsiteY1475" fmla="*/ 2058987 h 6857998"/>
              <a:gd name="connsiteX1476" fmla="*/ 6006836 w 6435725"/>
              <a:gd name="connsiteY1476" fmla="*/ 2061369 h 6857998"/>
              <a:gd name="connsiteX1477" fmla="*/ 6005777 w 6435725"/>
              <a:gd name="connsiteY1477" fmla="*/ 2064015 h 6857998"/>
              <a:gd name="connsiteX1478" fmla="*/ 6004190 w 6435725"/>
              <a:gd name="connsiteY1478" fmla="*/ 2066396 h 6857998"/>
              <a:gd name="connsiteX1479" fmla="*/ 6002602 w 6435725"/>
              <a:gd name="connsiteY1479" fmla="*/ 2068512 h 6857998"/>
              <a:gd name="connsiteX1480" fmla="*/ 6000750 w 6435725"/>
              <a:gd name="connsiteY1480" fmla="*/ 2070364 h 6857998"/>
              <a:gd name="connsiteX1481" fmla="*/ 5998634 w 6435725"/>
              <a:gd name="connsiteY1481" fmla="*/ 2072217 h 6857998"/>
              <a:gd name="connsiteX1482" fmla="*/ 5996516 w 6435725"/>
              <a:gd name="connsiteY1482" fmla="*/ 2073804 h 6857998"/>
              <a:gd name="connsiteX1483" fmla="*/ 5994136 w 6435725"/>
              <a:gd name="connsiteY1483" fmla="*/ 2075392 h 6857998"/>
              <a:gd name="connsiteX1484" fmla="*/ 5991490 w 6435725"/>
              <a:gd name="connsiteY1484" fmla="*/ 2076450 h 6857998"/>
              <a:gd name="connsiteX1485" fmla="*/ 5986462 w 6435725"/>
              <a:gd name="connsiteY1485" fmla="*/ 2078566 h 6857998"/>
              <a:gd name="connsiteX1486" fmla="*/ 5980642 w 6435725"/>
              <a:gd name="connsiteY1486" fmla="*/ 2080419 h 6857998"/>
              <a:gd name="connsiteX1487" fmla="*/ 5974292 w 6435725"/>
              <a:gd name="connsiteY1487" fmla="*/ 2081741 h 6857998"/>
              <a:gd name="connsiteX1488" fmla="*/ 5967942 w 6435725"/>
              <a:gd name="connsiteY1488" fmla="*/ 2082800 h 6857998"/>
              <a:gd name="connsiteX1489" fmla="*/ 5961592 w 6435725"/>
              <a:gd name="connsiteY1489" fmla="*/ 2083329 h 6857998"/>
              <a:gd name="connsiteX1490" fmla="*/ 5954712 w 6435725"/>
              <a:gd name="connsiteY1490" fmla="*/ 2083594 h 6857998"/>
              <a:gd name="connsiteX1491" fmla="*/ 5948362 w 6435725"/>
              <a:gd name="connsiteY1491" fmla="*/ 2083594 h 6857998"/>
              <a:gd name="connsiteX1492" fmla="*/ 5935134 w 6435725"/>
              <a:gd name="connsiteY1492" fmla="*/ 2083329 h 6857998"/>
              <a:gd name="connsiteX1493" fmla="*/ 5933546 w 6435725"/>
              <a:gd name="connsiteY1493" fmla="*/ 2081477 h 6857998"/>
              <a:gd name="connsiteX1494" fmla="*/ 5931694 w 6435725"/>
              <a:gd name="connsiteY1494" fmla="*/ 2079890 h 6857998"/>
              <a:gd name="connsiteX1495" fmla="*/ 5929577 w 6435725"/>
              <a:gd name="connsiteY1495" fmla="*/ 2079096 h 6857998"/>
              <a:gd name="connsiteX1496" fmla="*/ 5927196 w 6435725"/>
              <a:gd name="connsiteY1496" fmla="*/ 2078302 h 6857998"/>
              <a:gd name="connsiteX1497" fmla="*/ 5893594 w 6435725"/>
              <a:gd name="connsiteY1497" fmla="*/ 2107670 h 6857998"/>
              <a:gd name="connsiteX1498" fmla="*/ 5908940 w 6435725"/>
              <a:gd name="connsiteY1498" fmla="*/ 2125133 h 6857998"/>
              <a:gd name="connsiteX1499" fmla="*/ 5941219 w 6435725"/>
              <a:gd name="connsiteY1499" fmla="*/ 2127514 h 6857998"/>
              <a:gd name="connsiteX1500" fmla="*/ 6065573 w 6435725"/>
              <a:gd name="connsiteY1500" fmla="*/ 2101849 h 6857998"/>
              <a:gd name="connsiteX1501" fmla="*/ 6067160 w 6435725"/>
              <a:gd name="connsiteY1501" fmla="*/ 2104231 h 6857998"/>
              <a:gd name="connsiteX1502" fmla="*/ 6068484 w 6435725"/>
              <a:gd name="connsiteY1502" fmla="*/ 2106347 h 6857998"/>
              <a:gd name="connsiteX1503" fmla="*/ 6069012 w 6435725"/>
              <a:gd name="connsiteY1503" fmla="*/ 2108464 h 6857998"/>
              <a:gd name="connsiteX1504" fmla="*/ 6069277 w 6435725"/>
              <a:gd name="connsiteY1504" fmla="*/ 2110581 h 6857998"/>
              <a:gd name="connsiteX1505" fmla="*/ 6069277 w 6435725"/>
              <a:gd name="connsiteY1505" fmla="*/ 2112168 h 6857998"/>
              <a:gd name="connsiteX1506" fmla="*/ 6068748 w 6435725"/>
              <a:gd name="connsiteY1506" fmla="*/ 2114021 h 6857998"/>
              <a:gd name="connsiteX1507" fmla="*/ 6067690 w 6435725"/>
              <a:gd name="connsiteY1507" fmla="*/ 2115343 h 6857998"/>
              <a:gd name="connsiteX1508" fmla="*/ 6066631 w 6435725"/>
              <a:gd name="connsiteY1508" fmla="*/ 2116666 h 6857998"/>
              <a:gd name="connsiteX1509" fmla="*/ 6065044 w 6435725"/>
              <a:gd name="connsiteY1509" fmla="*/ 2117725 h 6857998"/>
              <a:gd name="connsiteX1510" fmla="*/ 6063456 w 6435725"/>
              <a:gd name="connsiteY1510" fmla="*/ 2119047 h 6857998"/>
              <a:gd name="connsiteX1511" fmla="*/ 6059752 w 6435725"/>
              <a:gd name="connsiteY1511" fmla="*/ 2121164 h 6857998"/>
              <a:gd name="connsiteX1512" fmla="*/ 6051550 w 6435725"/>
              <a:gd name="connsiteY1512" fmla="*/ 2124340 h 6857998"/>
              <a:gd name="connsiteX1513" fmla="*/ 6047581 w 6435725"/>
              <a:gd name="connsiteY1513" fmla="*/ 2126191 h 6857998"/>
              <a:gd name="connsiteX1514" fmla="*/ 6044142 w 6435725"/>
              <a:gd name="connsiteY1514" fmla="*/ 2128308 h 6857998"/>
              <a:gd name="connsiteX1515" fmla="*/ 6042554 w 6435725"/>
              <a:gd name="connsiteY1515" fmla="*/ 2129366 h 6857998"/>
              <a:gd name="connsiteX1516" fmla="*/ 6041760 w 6435725"/>
              <a:gd name="connsiteY1516" fmla="*/ 2130689 h 6857998"/>
              <a:gd name="connsiteX1517" fmla="*/ 6040702 w 6435725"/>
              <a:gd name="connsiteY1517" fmla="*/ 2131748 h 6857998"/>
              <a:gd name="connsiteX1518" fmla="*/ 6040438 w 6435725"/>
              <a:gd name="connsiteY1518" fmla="*/ 2133335 h 6857998"/>
              <a:gd name="connsiteX1519" fmla="*/ 6040173 w 6435725"/>
              <a:gd name="connsiteY1519" fmla="*/ 2134923 h 6857998"/>
              <a:gd name="connsiteX1520" fmla="*/ 6040702 w 6435725"/>
              <a:gd name="connsiteY1520" fmla="*/ 2136510 h 6857998"/>
              <a:gd name="connsiteX1521" fmla="*/ 6041231 w 6435725"/>
              <a:gd name="connsiteY1521" fmla="*/ 2138627 h 6857998"/>
              <a:gd name="connsiteX1522" fmla="*/ 6042819 w 6435725"/>
              <a:gd name="connsiteY1522" fmla="*/ 2140479 h 6857998"/>
              <a:gd name="connsiteX1523" fmla="*/ 6044671 w 6435725"/>
              <a:gd name="connsiteY1523" fmla="*/ 2142860 h 6857998"/>
              <a:gd name="connsiteX1524" fmla="*/ 6047316 w 6435725"/>
              <a:gd name="connsiteY1524" fmla="*/ 2145241 h 6857998"/>
              <a:gd name="connsiteX1525" fmla="*/ 6050227 w 6435725"/>
              <a:gd name="connsiteY1525" fmla="*/ 2148152 h 6857998"/>
              <a:gd name="connsiteX1526" fmla="*/ 6053931 w 6435725"/>
              <a:gd name="connsiteY1526" fmla="*/ 2151062 h 6857998"/>
              <a:gd name="connsiteX1527" fmla="*/ 6078008 w 6435725"/>
              <a:gd name="connsiteY1527" fmla="*/ 2160587 h 6857998"/>
              <a:gd name="connsiteX1528" fmla="*/ 6094677 w 6435725"/>
              <a:gd name="connsiteY1528" fmla="*/ 2161381 h 6857998"/>
              <a:gd name="connsiteX1529" fmla="*/ 6103144 w 6435725"/>
              <a:gd name="connsiteY1529" fmla="*/ 2161646 h 6857998"/>
              <a:gd name="connsiteX1530" fmla="*/ 6111610 w 6435725"/>
              <a:gd name="connsiteY1530" fmla="*/ 2162175 h 6857998"/>
              <a:gd name="connsiteX1531" fmla="*/ 6116902 w 6435725"/>
              <a:gd name="connsiteY1531" fmla="*/ 2162969 h 6857998"/>
              <a:gd name="connsiteX1532" fmla="*/ 6122194 w 6435725"/>
              <a:gd name="connsiteY1532" fmla="*/ 2163762 h 6857998"/>
              <a:gd name="connsiteX1533" fmla="*/ 6132777 w 6435725"/>
              <a:gd name="connsiteY1533" fmla="*/ 2165879 h 6857998"/>
              <a:gd name="connsiteX1534" fmla="*/ 6117166 w 6435725"/>
              <a:gd name="connsiteY1534" fmla="*/ 2187839 h 6857998"/>
              <a:gd name="connsiteX1535" fmla="*/ 6141244 w 6435725"/>
              <a:gd name="connsiteY1535" fmla="*/ 2200804 h 6857998"/>
              <a:gd name="connsiteX1536" fmla="*/ 6140979 w 6435725"/>
              <a:gd name="connsiteY1536" fmla="*/ 2201333 h 6857998"/>
              <a:gd name="connsiteX1537" fmla="*/ 6154738 w 6435725"/>
              <a:gd name="connsiteY1537" fmla="*/ 2205566 h 6857998"/>
              <a:gd name="connsiteX1538" fmla="*/ 6166908 w 6435725"/>
              <a:gd name="connsiteY1538" fmla="*/ 2209535 h 6857998"/>
              <a:gd name="connsiteX1539" fmla="*/ 6177756 w 6435725"/>
              <a:gd name="connsiteY1539" fmla="*/ 2213239 h 6857998"/>
              <a:gd name="connsiteX1540" fmla="*/ 6186752 w 6435725"/>
              <a:gd name="connsiteY1540" fmla="*/ 2216944 h 6857998"/>
              <a:gd name="connsiteX1541" fmla="*/ 6190721 w 6435725"/>
              <a:gd name="connsiteY1541" fmla="*/ 2218795 h 6857998"/>
              <a:gd name="connsiteX1542" fmla="*/ 6194425 w 6435725"/>
              <a:gd name="connsiteY1542" fmla="*/ 2220648 h 6857998"/>
              <a:gd name="connsiteX1543" fmla="*/ 6197336 w 6435725"/>
              <a:gd name="connsiteY1543" fmla="*/ 2222764 h 6857998"/>
              <a:gd name="connsiteX1544" fmla="*/ 6200510 w 6435725"/>
              <a:gd name="connsiteY1544" fmla="*/ 2224616 h 6857998"/>
              <a:gd name="connsiteX1545" fmla="*/ 6202892 w 6435725"/>
              <a:gd name="connsiteY1545" fmla="*/ 2226733 h 6857998"/>
              <a:gd name="connsiteX1546" fmla="*/ 6205008 w 6435725"/>
              <a:gd name="connsiteY1546" fmla="*/ 2228586 h 6857998"/>
              <a:gd name="connsiteX1547" fmla="*/ 6206860 w 6435725"/>
              <a:gd name="connsiteY1547" fmla="*/ 2230967 h 6857998"/>
              <a:gd name="connsiteX1548" fmla="*/ 6208448 w 6435725"/>
              <a:gd name="connsiteY1548" fmla="*/ 2233083 h 6857998"/>
              <a:gd name="connsiteX1549" fmla="*/ 6209771 w 6435725"/>
              <a:gd name="connsiteY1549" fmla="*/ 2235993 h 6857998"/>
              <a:gd name="connsiteX1550" fmla="*/ 6210564 w 6435725"/>
              <a:gd name="connsiteY1550" fmla="*/ 2238375 h 6857998"/>
              <a:gd name="connsiteX1551" fmla="*/ 6211094 w 6435725"/>
              <a:gd name="connsiteY1551" fmla="*/ 2241285 h 6857998"/>
              <a:gd name="connsiteX1552" fmla="*/ 6211623 w 6435725"/>
              <a:gd name="connsiteY1552" fmla="*/ 2244196 h 6857998"/>
              <a:gd name="connsiteX1553" fmla="*/ 6211623 w 6435725"/>
              <a:gd name="connsiteY1553" fmla="*/ 2247371 h 6857998"/>
              <a:gd name="connsiteX1554" fmla="*/ 6211623 w 6435725"/>
              <a:gd name="connsiteY1554" fmla="*/ 2250810 h 6857998"/>
              <a:gd name="connsiteX1555" fmla="*/ 6210829 w 6435725"/>
              <a:gd name="connsiteY1555" fmla="*/ 2254249 h 6857998"/>
              <a:gd name="connsiteX1556" fmla="*/ 6210300 w 6435725"/>
              <a:gd name="connsiteY1556" fmla="*/ 2258483 h 6857998"/>
              <a:gd name="connsiteX1557" fmla="*/ 6208448 w 6435725"/>
              <a:gd name="connsiteY1557" fmla="*/ 2266949 h 6857998"/>
              <a:gd name="connsiteX1558" fmla="*/ 6205273 w 6435725"/>
              <a:gd name="connsiteY1558" fmla="*/ 2276739 h 6857998"/>
              <a:gd name="connsiteX1559" fmla="*/ 6201569 w 6435725"/>
              <a:gd name="connsiteY1559" fmla="*/ 2287852 h 6857998"/>
              <a:gd name="connsiteX1560" fmla="*/ 6197336 w 6435725"/>
              <a:gd name="connsiteY1560" fmla="*/ 2300023 h 6857998"/>
              <a:gd name="connsiteX1561" fmla="*/ 6198394 w 6435725"/>
              <a:gd name="connsiteY1561" fmla="*/ 2304785 h 6857998"/>
              <a:gd name="connsiteX1562" fmla="*/ 6199716 w 6435725"/>
              <a:gd name="connsiteY1562" fmla="*/ 2309018 h 6857998"/>
              <a:gd name="connsiteX1563" fmla="*/ 6201569 w 6435725"/>
              <a:gd name="connsiteY1563" fmla="*/ 2313252 h 6857998"/>
              <a:gd name="connsiteX1564" fmla="*/ 6203950 w 6435725"/>
              <a:gd name="connsiteY1564" fmla="*/ 2316956 h 6857998"/>
              <a:gd name="connsiteX1565" fmla="*/ 6206331 w 6435725"/>
              <a:gd name="connsiteY1565" fmla="*/ 2320660 h 6857998"/>
              <a:gd name="connsiteX1566" fmla="*/ 6208712 w 6435725"/>
              <a:gd name="connsiteY1566" fmla="*/ 2324365 h 6857998"/>
              <a:gd name="connsiteX1567" fmla="*/ 6214534 w 6435725"/>
              <a:gd name="connsiteY1567" fmla="*/ 2331243 h 6857998"/>
              <a:gd name="connsiteX1568" fmla="*/ 6220619 w 6435725"/>
              <a:gd name="connsiteY1568" fmla="*/ 2337594 h 6857998"/>
              <a:gd name="connsiteX1569" fmla="*/ 6226440 w 6435725"/>
              <a:gd name="connsiteY1569" fmla="*/ 2344473 h 6857998"/>
              <a:gd name="connsiteX1570" fmla="*/ 6229350 w 6435725"/>
              <a:gd name="connsiteY1570" fmla="*/ 2347647 h 6857998"/>
              <a:gd name="connsiteX1571" fmla="*/ 6231731 w 6435725"/>
              <a:gd name="connsiteY1571" fmla="*/ 2351352 h 6857998"/>
              <a:gd name="connsiteX1572" fmla="*/ 6233848 w 6435725"/>
              <a:gd name="connsiteY1572" fmla="*/ 2355055 h 6857998"/>
              <a:gd name="connsiteX1573" fmla="*/ 6235700 w 6435725"/>
              <a:gd name="connsiteY1573" fmla="*/ 2359289 h 6857998"/>
              <a:gd name="connsiteX1574" fmla="*/ 6238346 w 6435725"/>
              <a:gd name="connsiteY1574" fmla="*/ 2364051 h 6857998"/>
              <a:gd name="connsiteX1575" fmla="*/ 6240198 w 6435725"/>
              <a:gd name="connsiteY1575" fmla="*/ 2368550 h 6857998"/>
              <a:gd name="connsiteX1576" fmla="*/ 6243638 w 6435725"/>
              <a:gd name="connsiteY1576" fmla="*/ 2377810 h 6857998"/>
              <a:gd name="connsiteX1577" fmla="*/ 6246548 w 6435725"/>
              <a:gd name="connsiteY1577" fmla="*/ 2387335 h 6857998"/>
              <a:gd name="connsiteX1578" fmla="*/ 6248400 w 6435725"/>
              <a:gd name="connsiteY1578" fmla="*/ 2396595 h 6857998"/>
              <a:gd name="connsiteX1579" fmla="*/ 6249988 w 6435725"/>
              <a:gd name="connsiteY1579" fmla="*/ 2405856 h 6857998"/>
              <a:gd name="connsiteX1580" fmla="*/ 6250516 w 6435725"/>
              <a:gd name="connsiteY1580" fmla="*/ 2415116 h 6857998"/>
              <a:gd name="connsiteX1581" fmla="*/ 6250516 w 6435725"/>
              <a:gd name="connsiteY1581" fmla="*/ 2423583 h 6857998"/>
              <a:gd name="connsiteX1582" fmla="*/ 6249723 w 6435725"/>
              <a:gd name="connsiteY1582" fmla="*/ 2432314 h 6857998"/>
              <a:gd name="connsiteX1583" fmla="*/ 6248929 w 6435725"/>
              <a:gd name="connsiteY1583" fmla="*/ 2436283 h 6857998"/>
              <a:gd name="connsiteX1584" fmla="*/ 6248136 w 6435725"/>
              <a:gd name="connsiteY1584" fmla="*/ 2440252 h 6857998"/>
              <a:gd name="connsiteX1585" fmla="*/ 6247077 w 6435725"/>
              <a:gd name="connsiteY1585" fmla="*/ 2444220 h 6857998"/>
              <a:gd name="connsiteX1586" fmla="*/ 6246284 w 6435725"/>
              <a:gd name="connsiteY1586" fmla="*/ 2447925 h 6857998"/>
              <a:gd name="connsiteX1587" fmla="*/ 6244696 w 6435725"/>
              <a:gd name="connsiteY1587" fmla="*/ 2451628 h 6857998"/>
              <a:gd name="connsiteX1588" fmla="*/ 6243373 w 6435725"/>
              <a:gd name="connsiteY1588" fmla="*/ 2454804 h 6857998"/>
              <a:gd name="connsiteX1589" fmla="*/ 6241521 w 6435725"/>
              <a:gd name="connsiteY1589" fmla="*/ 2458243 h 6857998"/>
              <a:gd name="connsiteX1590" fmla="*/ 6240198 w 6435725"/>
              <a:gd name="connsiteY1590" fmla="*/ 2461418 h 6857998"/>
              <a:gd name="connsiteX1591" fmla="*/ 6237816 w 6435725"/>
              <a:gd name="connsiteY1591" fmla="*/ 2464329 h 6857998"/>
              <a:gd name="connsiteX1592" fmla="*/ 6235700 w 6435725"/>
              <a:gd name="connsiteY1592" fmla="*/ 2467239 h 6857998"/>
              <a:gd name="connsiteX1593" fmla="*/ 6233584 w 6435725"/>
              <a:gd name="connsiteY1593" fmla="*/ 2469620 h 6857998"/>
              <a:gd name="connsiteX1594" fmla="*/ 6231202 w 6435725"/>
              <a:gd name="connsiteY1594" fmla="*/ 2472002 h 6857998"/>
              <a:gd name="connsiteX1595" fmla="*/ 6228821 w 6435725"/>
              <a:gd name="connsiteY1595" fmla="*/ 2474383 h 6857998"/>
              <a:gd name="connsiteX1596" fmla="*/ 6225910 w 6435725"/>
              <a:gd name="connsiteY1596" fmla="*/ 2476500 h 6857998"/>
              <a:gd name="connsiteX1597" fmla="*/ 6223264 w 6435725"/>
              <a:gd name="connsiteY1597" fmla="*/ 2478352 h 6857998"/>
              <a:gd name="connsiteX1598" fmla="*/ 6220090 w 6435725"/>
              <a:gd name="connsiteY1598" fmla="*/ 2479675 h 6857998"/>
              <a:gd name="connsiteX1599" fmla="*/ 6203421 w 6435725"/>
              <a:gd name="connsiteY1599" fmla="*/ 2492375 h 6857998"/>
              <a:gd name="connsiteX1600" fmla="*/ 6201040 w 6435725"/>
              <a:gd name="connsiteY1600" fmla="*/ 2495815 h 6857998"/>
              <a:gd name="connsiteX1601" fmla="*/ 6198923 w 6435725"/>
              <a:gd name="connsiteY1601" fmla="*/ 2498724 h 6857998"/>
              <a:gd name="connsiteX1602" fmla="*/ 6196806 w 6435725"/>
              <a:gd name="connsiteY1602" fmla="*/ 2501900 h 6857998"/>
              <a:gd name="connsiteX1603" fmla="*/ 6194954 w 6435725"/>
              <a:gd name="connsiteY1603" fmla="*/ 2505339 h 6857998"/>
              <a:gd name="connsiteX1604" fmla="*/ 6191779 w 6435725"/>
              <a:gd name="connsiteY1604" fmla="*/ 2512483 h 6857998"/>
              <a:gd name="connsiteX1605" fmla="*/ 6189134 w 6435725"/>
              <a:gd name="connsiteY1605" fmla="*/ 2519362 h 6857998"/>
              <a:gd name="connsiteX1606" fmla="*/ 6187016 w 6435725"/>
              <a:gd name="connsiteY1606" fmla="*/ 2526506 h 6857998"/>
              <a:gd name="connsiteX1607" fmla="*/ 6184900 w 6435725"/>
              <a:gd name="connsiteY1607" fmla="*/ 2533914 h 6857998"/>
              <a:gd name="connsiteX1608" fmla="*/ 6181460 w 6435725"/>
              <a:gd name="connsiteY1608" fmla="*/ 2548996 h 6857998"/>
              <a:gd name="connsiteX1609" fmla="*/ 6179608 w 6435725"/>
              <a:gd name="connsiteY1609" fmla="*/ 2556669 h 6857998"/>
              <a:gd name="connsiteX1610" fmla="*/ 6177756 w 6435725"/>
              <a:gd name="connsiteY1610" fmla="*/ 2564077 h 6857998"/>
              <a:gd name="connsiteX1611" fmla="*/ 6175640 w 6435725"/>
              <a:gd name="connsiteY1611" fmla="*/ 2571220 h 6857998"/>
              <a:gd name="connsiteX1612" fmla="*/ 6172729 w 6435725"/>
              <a:gd name="connsiteY1612" fmla="*/ 2578629 h 6857998"/>
              <a:gd name="connsiteX1613" fmla="*/ 6169819 w 6435725"/>
              <a:gd name="connsiteY1613" fmla="*/ 2586038 h 6857998"/>
              <a:gd name="connsiteX1614" fmla="*/ 6167966 w 6435725"/>
              <a:gd name="connsiteY1614" fmla="*/ 2589477 h 6857998"/>
              <a:gd name="connsiteX1615" fmla="*/ 6166114 w 6435725"/>
              <a:gd name="connsiteY1615" fmla="*/ 2592917 h 6857998"/>
              <a:gd name="connsiteX1616" fmla="*/ 6163998 w 6435725"/>
              <a:gd name="connsiteY1616" fmla="*/ 2596091 h 6857998"/>
              <a:gd name="connsiteX1617" fmla="*/ 6161352 w 6435725"/>
              <a:gd name="connsiteY1617" fmla="*/ 2599531 h 6857998"/>
              <a:gd name="connsiteX1618" fmla="*/ 6158706 w 6435725"/>
              <a:gd name="connsiteY1618" fmla="*/ 2602970 h 6857998"/>
              <a:gd name="connsiteX1619" fmla="*/ 6155796 w 6435725"/>
              <a:gd name="connsiteY1619" fmla="*/ 2606146 h 6857998"/>
              <a:gd name="connsiteX1620" fmla="*/ 6152621 w 6435725"/>
              <a:gd name="connsiteY1620" fmla="*/ 2610114 h 6857998"/>
              <a:gd name="connsiteX1621" fmla="*/ 6150504 w 6435725"/>
              <a:gd name="connsiteY1621" fmla="*/ 2613289 h 6857998"/>
              <a:gd name="connsiteX1622" fmla="*/ 6149710 w 6435725"/>
              <a:gd name="connsiteY1622" fmla="*/ 2614876 h 6857998"/>
              <a:gd name="connsiteX1623" fmla="*/ 6149181 w 6435725"/>
              <a:gd name="connsiteY1623" fmla="*/ 2616465 h 6857998"/>
              <a:gd name="connsiteX1624" fmla="*/ 6149181 w 6435725"/>
              <a:gd name="connsiteY1624" fmla="*/ 2617788 h 6857998"/>
              <a:gd name="connsiteX1625" fmla="*/ 6149181 w 6435725"/>
              <a:gd name="connsiteY1625" fmla="*/ 2618845 h 6857998"/>
              <a:gd name="connsiteX1626" fmla="*/ 6149181 w 6435725"/>
              <a:gd name="connsiteY1626" fmla="*/ 2620168 h 6857998"/>
              <a:gd name="connsiteX1627" fmla="*/ 6149710 w 6435725"/>
              <a:gd name="connsiteY1627" fmla="*/ 2621491 h 6857998"/>
              <a:gd name="connsiteX1628" fmla="*/ 6150504 w 6435725"/>
              <a:gd name="connsiteY1628" fmla="*/ 2622285 h 6857998"/>
              <a:gd name="connsiteX1629" fmla="*/ 6151034 w 6435725"/>
              <a:gd name="connsiteY1629" fmla="*/ 2623344 h 6857998"/>
              <a:gd name="connsiteX1630" fmla="*/ 6152886 w 6435725"/>
              <a:gd name="connsiteY1630" fmla="*/ 2624667 h 6857998"/>
              <a:gd name="connsiteX1631" fmla="*/ 6155531 w 6435725"/>
              <a:gd name="connsiteY1631" fmla="*/ 2626254 h 6857998"/>
              <a:gd name="connsiteX1632" fmla="*/ 6158442 w 6435725"/>
              <a:gd name="connsiteY1632" fmla="*/ 2627312 h 6857998"/>
              <a:gd name="connsiteX1633" fmla="*/ 6161881 w 6435725"/>
              <a:gd name="connsiteY1633" fmla="*/ 2628106 h 6857998"/>
              <a:gd name="connsiteX1634" fmla="*/ 6165321 w 6435725"/>
              <a:gd name="connsiteY1634" fmla="*/ 2628635 h 6857998"/>
              <a:gd name="connsiteX1635" fmla="*/ 6169025 w 6435725"/>
              <a:gd name="connsiteY1635" fmla="*/ 2629164 h 6857998"/>
              <a:gd name="connsiteX1636" fmla="*/ 6176698 w 6435725"/>
              <a:gd name="connsiteY1636" fmla="*/ 2629429 h 6857998"/>
              <a:gd name="connsiteX1637" fmla="*/ 6184106 w 6435725"/>
              <a:gd name="connsiteY1637" fmla="*/ 2629164 h 6857998"/>
              <a:gd name="connsiteX1638" fmla="*/ 6182519 w 6435725"/>
              <a:gd name="connsiteY1638" fmla="*/ 2631810 h 6857998"/>
              <a:gd name="connsiteX1639" fmla="*/ 6181196 w 6435725"/>
              <a:gd name="connsiteY1639" fmla="*/ 2634191 h 6857998"/>
              <a:gd name="connsiteX1640" fmla="*/ 6179344 w 6435725"/>
              <a:gd name="connsiteY1640" fmla="*/ 2636837 h 6857998"/>
              <a:gd name="connsiteX1641" fmla="*/ 6177492 w 6435725"/>
              <a:gd name="connsiteY1641" fmla="*/ 2639219 h 6857998"/>
              <a:gd name="connsiteX1642" fmla="*/ 6172994 w 6435725"/>
              <a:gd name="connsiteY1642" fmla="*/ 2643716 h 6857998"/>
              <a:gd name="connsiteX1643" fmla="*/ 6168231 w 6435725"/>
              <a:gd name="connsiteY1643" fmla="*/ 2648214 h 6857998"/>
              <a:gd name="connsiteX1644" fmla="*/ 6158706 w 6435725"/>
              <a:gd name="connsiteY1644" fmla="*/ 2656151 h 6857998"/>
              <a:gd name="connsiteX1645" fmla="*/ 6153679 w 6435725"/>
              <a:gd name="connsiteY1645" fmla="*/ 2660120 h 6857998"/>
              <a:gd name="connsiteX1646" fmla="*/ 6149446 w 6435725"/>
              <a:gd name="connsiteY1646" fmla="*/ 2664089 h 6857998"/>
              <a:gd name="connsiteX1647" fmla="*/ 6145477 w 6435725"/>
              <a:gd name="connsiteY1647" fmla="*/ 2668323 h 6857998"/>
              <a:gd name="connsiteX1648" fmla="*/ 6143890 w 6435725"/>
              <a:gd name="connsiteY1648" fmla="*/ 2670969 h 6857998"/>
              <a:gd name="connsiteX1649" fmla="*/ 6142302 w 6435725"/>
              <a:gd name="connsiteY1649" fmla="*/ 2673085 h 6857998"/>
              <a:gd name="connsiteX1650" fmla="*/ 6141244 w 6435725"/>
              <a:gd name="connsiteY1650" fmla="*/ 2675466 h 6857998"/>
              <a:gd name="connsiteX1651" fmla="*/ 6139921 w 6435725"/>
              <a:gd name="connsiteY1651" fmla="*/ 2677848 h 6857998"/>
              <a:gd name="connsiteX1652" fmla="*/ 6139392 w 6435725"/>
              <a:gd name="connsiteY1652" fmla="*/ 2680229 h 6857998"/>
              <a:gd name="connsiteX1653" fmla="*/ 6138598 w 6435725"/>
              <a:gd name="connsiteY1653" fmla="*/ 2683139 h 6857998"/>
              <a:gd name="connsiteX1654" fmla="*/ 6138334 w 6435725"/>
              <a:gd name="connsiteY1654" fmla="*/ 2685785 h 6857998"/>
              <a:gd name="connsiteX1655" fmla="*/ 6138598 w 6435725"/>
              <a:gd name="connsiteY1655" fmla="*/ 2688960 h 6857998"/>
              <a:gd name="connsiteX1656" fmla="*/ 6139127 w 6435725"/>
              <a:gd name="connsiteY1656" fmla="*/ 2692135 h 6857998"/>
              <a:gd name="connsiteX1657" fmla="*/ 6139921 w 6435725"/>
              <a:gd name="connsiteY1657" fmla="*/ 2695310 h 6857998"/>
              <a:gd name="connsiteX1658" fmla="*/ 6141244 w 6435725"/>
              <a:gd name="connsiteY1658" fmla="*/ 2698750 h 6857998"/>
              <a:gd name="connsiteX1659" fmla="*/ 6142831 w 6435725"/>
              <a:gd name="connsiteY1659" fmla="*/ 2702454 h 6857998"/>
              <a:gd name="connsiteX1660" fmla="*/ 6144948 w 6435725"/>
              <a:gd name="connsiteY1660" fmla="*/ 2706423 h 6857998"/>
              <a:gd name="connsiteX1661" fmla="*/ 6147329 w 6435725"/>
              <a:gd name="connsiteY1661" fmla="*/ 2710391 h 6857998"/>
              <a:gd name="connsiteX1662" fmla="*/ 6163998 w 6435725"/>
              <a:gd name="connsiteY1662" fmla="*/ 2712508 h 6857998"/>
              <a:gd name="connsiteX1663" fmla="*/ 6169025 w 6435725"/>
              <a:gd name="connsiteY1663" fmla="*/ 2710391 h 6857998"/>
              <a:gd name="connsiteX1664" fmla="*/ 6174052 w 6435725"/>
              <a:gd name="connsiteY1664" fmla="*/ 2709332 h 6857998"/>
              <a:gd name="connsiteX1665" fmla="*/ 6178550 w 6435725"/>
              <a:gd name="connsiteY1665" fmla="*/ 2708539 h 6857998"/>
              <a:gd name="connsiteX1666" fmla="*/ 6183048 w 6435725"/>
              <a:gd name="connsiteY1666" fmla="*/ 2708539 h 6857998"/>
              <a:gd name="connsiteX1667" fmla="*/ 6187281 w 6435725"/>
              <a:gd name="connsiteY1667" fmla="*/ 2709598 h 6857998"/>
              <a:gd name="connsiteX1668" fmla="*/ 6191250 w 6435725"/>
              <a:gd name="connsiteY1668" fmla="*/ 2710656 h 6857998"/>
              <a:gd name="connsiteX1669" fmla="*/ 6194954 w 6435725"/>
              <a:gd name="connsiteY1669" fmla="*/ 2712244 h 6857998"/>
              <a:gd name="connsiteX1670" fmla="*/ 6198923 w 6435725"/>
              <a:gd name="connsiteY1670" fmla="*/ 2714095 h 6857998"/>
              <a:gd name="connsiteX1671" fmla="*/ 6202627 w 6435725"/>
              <a:gd name="connsiteY1671" fmla="*/ 2716476 h 6857998"/>
              <a:gd name="connsiteX1672" fmla="*/ 6206066 w 6435725"/>
              <a:gd name="connsiteY1672" fmla="*/ 2719122 h 6857998"/>
              <a:gd name="connsiteX1673" fmla="*/ 6212946 w 6435725"/>
              <a:gd name="connsiteY1673" fmla="*/ 2724678 h 6857998"/>
              <a:gd name="connsiteX1674" fmla="*/ 6220090 w 6435725"/>
              <a:gd name="connsiteY1674" fmla="*/ 2729706 h 6857998"/>
              <a:gd name="connsiteX1675" fmla="*/ 6223529 w 6435725"/>
              <a:gd name="connsiteY1675" fmla="*/ 2732352 h 6857998"/>
              <a:gd name="connsiteX1676" fmla="*/ 6227234 w 6435725"/>
              <a:gd name="connsiteY1676" fmla="*/ 2734468 h 6857998"/>
              <a:gd name="connsiteX1677" fmla="*/ 6228821 w 6435725"/>
              <a:gd name="connsiteY1677" fmla="*/ 2734733 h 6857998"/>
              <a:gd name="connsiteX1678" fmla="*/ 6230144 w 6435725"/>
              <a:gd name="connsiteY1678" fmla="*/ 2734997 h 6857998"/>
              <a:gd name="connsiteX1679" fmla="*/ 6231731 w 6435725"/>
              <a:gd name="connsiteY1679" fmla="*/ 2734997 h 6857998"/>
              <a:gd name="connsiteX1680" fmla="*/ 6233054 w 6435725"/>
              <a:gd name="connsiteY1680" fmla="*/ 2734733 h 6857998"/>
              <a:gd name="connsiteX1681" fmla="*/ 6235700 w 6435725"/>
              <a:gd name="connsiteY1681" fmla="*/ 2733410 h 6857998"/>
              <a:gd name="connsiteX1682" fmla="*/ 6238346 w 6435725"/>
              <a:gd name="connsiteY1682" fmla="*/ 2732087 h 6857998"/>
              <a:gd name="connsiteX1683" fmla="*/ 6233319 w 6435725"/>
              <a:gd name="connsiteY1683" fmla="*/ 2732881 h 6857998"/>
              <a:gd name="connsiteX1684" fmla="*/ 6227234 w 6435725"/>
              <a:gd name="connsiteY1684" fmla="*/ 2734468 h 6857998"/>
              <a:gd name="connsiteX1685" fmla="*/ 6231731 w 6435725"/>
              <a:gd name="connsiteY1685" fmla="*/ 2732352 h 6857998"/>
              <a:gd name="connsiteX1686" fmla="*/ 6235964 w 6435725"/>
              <a:gd name="connsiteY1686" fmla="*/ 2730235 h 6857998"/>
              <a:gd name="connsiteX1687" fmla="*/ 6240462 w 6435725"/>
              <a:gd name="connsiteY1687" fmla="*/ 2727589 h 6857998"/>
              <a:gd name="connsiteX1688" fmla="*/ 6244431 w 6435725"/>
              <a:gd name="connsiteY1688" fmla="*/ 2724943 h 6857998"/>
              <a:gd name="connsiteX1689" fmla="*/ 6252104 w 6435725"/>
              <a:gd name="connsiteY1689" fmla="*/ 2719387 h 6857998"/>
              <a:gd name="connsiteX1690" fmla="*/ 6259777 w 6435725"/>
              <a:gd name="connsiteY1690" fmla="*/ 2713302 h 6857998"/>
              <a:gd name="connsiteX1691" fmla="*/ 6266921 w 6435725"/>
              <a:gd name="connsiteY1691" fmla="*/ 2706687 h 6857998"/>
              <a:gd name="connsiteX1692" fmla="*/ 6273800 w 6435725"/>
              <a:gd name="connsiteY1692" fmla="*/ 2700073 h 6857998"/>
              <a:gd name="connsiteX1693" fmla="*/ 6287558 w 6435725"/>
              <a:gd name="connsiteY1693" fmla="*/ 2686314 h 6857998"/>
              <a:gd name="connsiteX1694" fmla="*/ 6294438 w 6435725"/>
              <a:gd name="connsiteY1694" fmla="*/ 2679170 h 6857998"/>
              <a:gd name="connsiteX1695" fmla="*/ 6301581 w 6435725"/>
              <a:gd name="connsiteY1695" fmla="*/ 2672292 h 6857998"/>
              <a:gd name="connsiteX1696" fmla="*/ 6308990 w 6435725"/>
              <a:gd name="connsiteY1696" fmla="*/ 2665941 h 6857998"/>
              <a:gd name="connsiteX1697" fmla="*/ 6316662 w 6435725"/>
              <a:gd name="connsiteY1697" fmla="*/ 2659856 h 6857998"/>
              <a:gd name="connsiteX1698" fmla="*/ 6324600 w 6435725"/>
              <a:gd name="connsiteY1698" fmla="*/ 2654299 h 6857998"/>
              <a:gd name="connsiteX1699" fmla="*/ 6328834 w 6435725"/>
              <a:gd name="connsiteY1699" fmla="*/ 2651918 h 6857998"/>
              <a:gd name="connsiteX1700" fmla="*/ 6333066 w 6435725"/>
              <a:gd name="connsiteY1700" fmla="*/ 2649272 h 6857998"/>
              <a:gd name="connsiteX1701" fmla="*/ 6337564 w 6435725"/>
              <a:gd name="connsiteY1701" fmla="*/ 2647156 h 6857998"/>
              <a:gd name="connsiteX1702" fmla="*/ 6342062 w 6435725"/>
              <a:gd name="connsiteY1702" fmla="*/ 2645039 h 6857998"/>
              <a:gd name="connsiteX1703" fmla="*/ 6347090 w 6435725"/>
              <a:gd name="connsiteY1703" fmla="*/ 2643187 h 6857998"/>
              <a:gd name="connsiteX1704" fmla="*/ 6351852 w 6435725"/>
              <a:gd name="connsiteY1704" fmla="*/ 2641599 h 6857998"/>
              <a:gd name="connsiteX1705" fmla="*/ 6347619 w 6435725"/>
              <a:gd name="connsiteY1705" fmla="*/ 2650860 h 6857998"/>
              <a:gd name="connsiteX1706" fmla="*/ 6343386 w 6435725"/>
              <a:gd name="connsiteY1706" fmla="*/ 2660120 h 6857998"/>
              <a:gd name="connsiteX1707" fmla="*/ 6338623 w 6435725"/>
              <a:gd name="connsiteY1707" fmla="*/ 2668587 h 6857998"/>
              <a:gd name="connsiteX1708" fmla="*/ 6333860 w 6435725"/>
              <a:gd name="connsiteY1708" fmla="*/ 2677583 h 6857998"/>
              <a:gd name="connsiteX1709" fmla="*/ 6328569 w 6435725"/>
              <a:gd name="connsiteY1709" fmla="*/ 2685785 h 6857998"/>
              <a:gd name="connsiteX1710" fmla="*/ 6323012 w 6435725"/>
              <a:gd name="connsiteY1710" fmla="*/ 2694251 h 6857998"/>
              <a:gd name="connsiteX1711" fmla="*/ 6317192 w 6435725"/>
              <a:gd name="connsiteY1711" fmla="*/ 2701925 h 6857998"/>
              <a:gd name="connsiteX1712" fmla="*/ 6311106 w 6435725"/>
              <a:gd name="connsiteY1712" fmla="*/ 2709598 h 6857998"/>
              <a:gd name="connsiteX1713" fmla="*/ 6304492 w 6435725"/>
              <a:gd name="connsiteY1713" fmla="*/ 2717005 h 6857998"/>
              <a:gd name="connsiteX1714" fmla="*/ 6298142 w 6435725"/>
              <a:gd name="connsiteY1714" fmla="*/ 2724150 h 6857998"/>
              <a:gd name="connsiteX1715" fmla="*/ 6290998 w 6435725"/>
              <a:gd name="connsiteY1715" fmla="*/ 2731029 h 6857998"/>
              <a:gd name="connsiteX1716" fmla="*/ 6283325 w 6435725"/>
              <a:gd name="connsiteY1716" fmla="*/ 2737379 h 6857998"/>
              <a:gd name="connsiteX1717" fmla="*/ 6275652 w 6435725"/>
              <a:gd name="connsiteY1717" fmla="*/ 2743729 h 6857998"/>
              <a:gd name="connsiteX1718" fmla="*/ 6267450 w 6435725"/>
              <a:gd name="connsiteY1718" fmla="*/ 2749549 h 6857998"/>
              <a:gd name="connsiteX1719" fmla="*/ 6258719 w 6435725"/>
              <a:gd name="connsiteY1719" fmla="*/ 2755370 h 6857998"/>
              <a:gd name="connsiteX1720" fmla="*/ 6249988 w 6435725"/>
              <a:gd name="connsiteY1720" fmla="*/ 2760397 h 6857998"/>
              <a:gd name="connsiteX1721" fmla="*/ 6256602 w 6435725"/>
              <a:gd name="connsiteY1721" fmla="*/ 2764895 h 6857998"/>
              <a:gd name="connsiteX1722" fmla="*/ 6262688 w 6435725"/>
              <a:gd name="connsiteY1722" fmla="*/ 2769129 h 6857998"/>
              <a:gd name="connsiteX1723" fmla="*/ 6269038 w 6435725"/>
              <a:gd name="connsiteY1723" fmla="*/ 2773627 h 6857998"/>
              <a:gd name="connsiteX1724" fmla="*/ 6274858 w 6435725"/>
              <a:gd name="connsiteY1724" fmla="*/ 2778389 h 6857998"/>
              <a:gd name="connsiteX1725" fmla="*/ 6280414 w 6435725"/>
              <a:gd name="connsiteY1725" fmla="*/ 2783152 h 6857998"/>
              <a:gd name="connsiteX1726" fmla="*/ 6285971 w 6435725"/>
              <a:gd name="connsiteY1726" fmla="*/ 2787914 h 6857998"/>
              <a:gd name="connsiteX1727" fmla="*/ 6290998 w 6435725"/>
              <a:gd name="connsiteY1727" fmla="*/ 2793206 h 6857998"/>
              <a:gd name="connsiteX1728" fmla="*/ 6296025 w 6435725"/>
              <a:gd name="connsiteY1728" fmla="*/ 2797968 h 6857998"/>
              <a:gd name="connsiteX1729" fmla="*/ 6300523 w 6435725"/>
              <a:gd name="connsiteY1729" fmla="*/ 2803260 h 6857998"/>
              <a:gd name="connsiteX1730" fmla="*/ 6304756 w 6435725"/>
              <a:gd name="connsiteY1730" fmla="*/ 2808816 h 6857998"/>
              <a:gd name="connsiteX1731" fmla="*/ 6309254 w 6435725"/>
              <a:gd name="connsiteY1731" fmla="*/ 2813843 h 6857998"/>
              <a:gd name="connsiteX1732" fmla="*/ 6313223 w 6435725"/>
              <a:gd name="connsiteY1732" fmla="*/ 2819400 h 6857998"/>
              <a:gd name="connsiteX1733" fmla="*/ 6316927 w 6435725"/>
              <a:gd name="connsiteY1733" fmla="*/ 2825220 h 6857998"/>
              <a:gd name="connsiteX1734" fmla="*/ 6320366 w 6435725"/>
              <a:gd name="connsiteY1734" fmla="*/ 2831041 h 6857998"/>
              <a:gd name="connsiteX1735" fmla="*/ 6323542 w 6435725"/>
              <a:gd name="connsiteY1735" fmla="*/ 2837126 h 6857998"/>
              <a:gd name="connsiteX1736" fmla="*/ 6326716 w 6435725"/>
              <a:gd name="connsiteY1736" fmla="*/ 2842948 h 6857998"/>
              <a:gd name="connsiteX1737" fmla="*/ 6329362 w 6435725"/>
              <a:gd name="connsiteY1737" fmla="*/ 2849033 h 6857998"/>
              <a:gd name="connsiteX1738" fmla="*/ 6332008 w 6435725"/>
              <a:gd name="connsiteY1738" fmla="*/ 2855383 h 6857998"/>
              <a:gd name="connsiteX1739" fmla="*/ 6334390 w 6435725"/>
              <a:gd name="connsiteY1739" fmla="*/ 2861468 h 6857998"/>
              <a:gd name="connsiteX1740" fmla="*/ 6336506 w 6435725"/>
              <a:gd name="connsiteY1740" fmla="*/ 2868083 h 6857998"/>
              <a:gd name="connsiteX1741" fmla="*/ 6338358 w 6435725"/>
              <a:gd name="connsiteY1741" fmla="*/ 2874697 h 6857998"/>
              <a:gd name="connsiteX1742" fmla="*/ 6339946 w 6435725"/>
              <a:gd name="connsiteY1742" fmla="*/ 2881577 h 6857998"/>
              <a:gd name="connsiteX1743" fmla="*/ 6341534 w 6435725"/>
              <a:gd name="connsiteY1743" fmla="*/ 2888191 h 6857998"/>
              <a:gd name="connsiteX1744" fmla="*/ 6342327 w 6435725"/>
              <a:gd name="connsiteY1744" fmla="*/ 2895071 h 6857998"/>
              <a:gd name="connsiteX1745" fmla="*/ 6343386 w 6435725"/>
              <a:gd name="connsiteY1745" fmla="*/ 2902214 h 6857998"/>
              <a:gd name="connsiteX1746" fmla="*/ 6344179 w 6435725"/>
              <a:gd name="connsiteY1746" fmla="*/ 2909093 h 6857998"/>
              <a:gd name="connsiteX1747" fmla="*/ 6344444 w 6435725"/>
              <a:gd name="connsiteY1747" fmla="*/ 2916502 h 6857998"/>
              <a:gd name="connsiteX1748" fmla="*/ 6344708 w 6435725"/>
              <a:gd name="connsiteY1748" fmla="*/ 2923910 h 6857998"/>
              <a:gd name="connsiteX1749" fmla="*/ 6344708 w 6435725"/>
              <a:gd name="connsiteY1749" fmla="*/ 2931318 h 6857998"/>
              <a:gd name="connsiteX1750" fmla="*/ 6344708 w 6435725"/>
              <a:gd name="connsiteY1750" fmla="*/ 2938991 h 6857998"/>
              <a:gd name="connsiteX1751" fmla="*/ 6344179 w 6435725"/>
              <a:gd name="connsiteY1751" fmla="*/ 2946664 h 6857998"/>
              <a:gd name="connsiteX1752" fmla="*/ 6343650 w 6435725"/>
              <a:gd name="connsiteY1752" fmla="*/ 2954337 h 6857998"/>
              <a:gd name="connsiteX1753" fmla="*/ 6343650 w 6435725"/>
              <a:gd name="connsiteY1753" fmla="*/ 2955925 h 6857998"/>
              <a:gd name="connsiteX1754" fmla="*/ 6343650 w 6435725"/>
              <a:gd name="connsiteY1754" fmla="*/ 2956983 h 6857998"/>
              <a:gd name="connsiteX1755" fmla="*/ 6344179 w 6435725"/>
              <a:gd name="connsiteY1755" fmla="*/ 2958306 h 6857998"/>
              <a:gd name="connsiteX1756" fmla="*/ 6344444 w 6435725"/>
              <a:gd name="connsiteY1756" fmla="*/ 2959364 h 6857998"/>
              <a:gd name="connsiteX1757" fmla="*/ 6345502 w 6435725"/>
              <a:gd name="connsiteY1757" fmla="*/ 2960158 h 6857998"/>
              <a:gd name="connsiteX1758" fmla="*/ 6346296 w 6435725"/>
              <a:gd name="connsiteY1758" fmla="*/ 2960952 h 6857998"/>
              <a:gd name="connsiteX1759" fmla="*/ 6347354 w 6435725"/>
              <a:gd name="connsiteY1759" fmla="*/ 2961745 h 6857998"/>
              <a:gd name="connsiteX1760" fmla="*/ 6348412 w 6435725"/>
              <a:gd name="connsiteY1760" fmla="*/ 2962274 h 6857998"/>
              <a:gd name="connsiteX1761" fmla="*/ 6362436 w 6435725"/>
              <a:gd name="connsiteY1761" fmla="*/ 2969154 h 6857998"/>
              <a:gd name="connsiteX1762" fmla="*/ 6374077 w 6435725"/>
              <a:gd name="connsiteY1762" fmla="*/ 2975239 h 6857998"/>
              <a:gd name="connsiteX1763" fmla="*/ 6384131 w 6435725"/>
              <a:gd name="connsiteY1763" fmla="*/ 2981060 h 6857998"/>
              <a:gd name="connsiteX1764" fmla="*/ 6392334 w 6435725"/>
              <a:gd name="connsiteY1764" fmla="*/ 2986087 h 6857998"/>
              <a:gd name="connsiteX1765" fmla="*/ 6395773 w 6435725"/>
              <a:gd name="connsiteY1765" fmla="*/ 2988469 h 6857998"/>
              <a:gd name="connsiteX1766" fmla="*/ 6398948 w 6435725"/>
              <a:gd name="connsiteY1766" fmla="*/ 2990850 h 6857998"/>
              <a:gd name="connsiteX1767" fmla="*/ 6401594 w 6435725"/>
              <a:gd name="connsiteY1767" fmla="*/ 2993231 h 6857998"/>
              <a:gd name="connsiteX1768" fmla="*/ 6403710 w 6435725"/>
              <a:gd name="connsiteY1768" fmla="*/ 2995877 h 6857998"/>
              <a:gd name="connsiteX1769" fmla="*/ 6405562 w 6435725"/>
              <a:gd name="connsiteY1769" fmla="*/ 2997994 h 6857998"/>
              <a:gd name="connsiteX1770" fmla="*/ 6407150 w 6435725"/>
              <a:gd name="connsiteY1770" fmla="*/ 3000375 h 6857998"/>
              <a:gd name="connsiteX1771" fmla="*/ 6408208 w 6435725"/>
              <a:gd name="connsiteY1771" fmla="*/ 3002491 h 6857998"/>
              <a:gd name="connsiteX1772" fmla="*/ 6408738 w 6435725"/>
              <a:gd name="connsiteY1772" fmla="*/ 3004873 h 6857998"/>
              <a:gd name="connsiteX1773" fmla="*/ 6409002 w 6435725"/>
              <a:gd name="connsiteY1773" fmla="*/ 3007518 h 6857998"/>
              <a:gd name="connsiteX1774" fmla="*/ 6408738 w 6435725"/>
              <a:gd name="connsiteY1774" fmla="*/ 3009900 h 6857998"/>
              <a:gd name="connsiteX1775" fmla="*/ 6408208 w 6435725"/>
              <a:gd name="connsiteY1775" fmla="*/ 3012281 h 6857998"/>
              <a:gd name="connsiteX1776" fmla="*/ 6407150 w 6435725"/>
              <a:gd name="connsiteY1776" fmla="*/ 3015192 h 6857998"/>
              <a:gd name="connsiteX1777" fmla="*/ 6405562 w 6435725"/>
              <a:gd name="connsiteY1777" fmla="*/ 3017573 h 6857998"/>
              <a:gd name="connsiteX1778" fmla="*/ 6403710 w 6435725"/>
              <a:gd name="connsiteY1778" fmla="*/ 3020748 h 6857998"/>
              <a:gd name="connsiteX1779" fmla="*/ 6401329 w 6435725"/>
              <a:gd name="connsiteY1779" fmla="*/ 3023394 h 6857998"/>
              <a:gd name="connsiteX1780" fmla="*/ 6398948 w 6435725"/>
              <a:gd name="connsiteY1780" fmla="*/ 3026833 h 6857998"/>
              <a:gd name="connsiteX1781" fmla="*/ 6392334 w 6435725"/>
              <a:gd name="connsiteY1781" fmla="*/ 3033447 h 6857998"/>
              <a:gd name="connsiteX1782" fmla="*/ 6384131 w 6435725"/>
              <a:gd name="connsiteY1782" fmla="*/ 3040856 h 6857998"/>
              <a:gd name="connsiteX1783" fmla="*/ 6374606 w 6435725"/>
              <a:gd name="connsiteY1783" fmla="*/ 3049323 h 6857998"/>
              <a:gd name="connsiteX1784" fmla="*/ 6363494 w 6435725"/>
              <a:gd name="connsiteY1784" fmla="*/ 3058848 h 6857998"/>
              <a:gd name="connsiteX1785" fmla="*/ 6351588 w 6435725"/>
              <a:gd name="connsiteY1785" fmla="*/ 3068901 h 6857998"/>
              <a:gd name="connsiteX1786" fmla="*/ 6340210 w 6435725"/>
              <a:gd name="connsiteY1786" fmla="*/ 3079750 h 6857998"/>
              <a:gd name="connsiteX1787" fmla="*/ 6334654 w 6435725"/>
              <a:gd name="connsiteY1787" fmla="*/ 3084777 h 6857998"/>
              <a:gd name="connsiteX1788" fmla="*/ 6329362 w 6435725"/>
              <a:gd name="connsiteY1788" fmla="*/ 3090333 h 6857998"/>
              <a:gd name="connsiteX1789" fmla="*/ 6324600 w 6435725"/>
              <a:gd name="connsiteY1789" fmla="*/ 3096154 h 6857998"/>
              <a:gd name="connsiteX1790" fmla="*/ 6319573 w 6435725"/>
              <a:gd name="connsiteY1790" fmla="*/ 3101975 h 6857998"/>
              <a:gd name="connsiteX1791" fmla="*/ 6315075 w 6435725"/>
              <a:gd name="connsiteY1791" fmla="*/ 3107796 h 6857998"/>
              <a:gd name="connsiteX1792" fmla="*/ 6310842 w 6435725"/>
              <a:gd name="connsiteY1792" fmla="*/ 3114145 h 6857998"/>
              <a:gd name="connsiteX1793" fmla="*/ 6306608 w 6435725"/>
              <a:gd name="connsiteY1793" fmla="*/ 3120495 h 6857998"/>
              <a:gd name="connsiteX1794" fmla="*/ 6302640 w 6435725"/>
              <a:gd name="connsiteY1794" fmla="*/ 3126845 h 6857998"/>
              <a:gd name="connsiteX1795" fmla="*/ 6299464 w 6435725"/>
              <a:gd name="connsiteY1795" fmla="*/ 3133725 h 6857998"/>
              <a:gd name="connsiteX1796" fmla="*/ 6296025 w 6435725"/>
              <a:gd name="connsiteY1796" fmla="*/ 3140868 h 6857998"/>
              <a:gd name="connsiteX1797" fmla="*/ 6293114 w 6435725"/>
              <a:gd name="connsiteY1797" fmla="*/ 3148012 h 6857998"/>
              <a:gd name="connsiteX1798" fmla="*/ 6290734 w 6435725"/>
              <a:gd name="connsiteY1798" fmla="*/ 3155685 h 6857998"/>
              <a:gd name="connsiteX1799" fmla="*/ 6286500 w 6435725"/>
              <a:gd name="connsiteY1799" fmla="*/ 3154891 h 6857998"/>
              <a:gd name="connsiteX1800" fmla="*/ 6286236 w 6435725"/>
              <a:gd name="connsiteY1800" fmla="*/ 3154891 h 6857998"/>
              <a:gd name="connsiteX1801" fmla="*/ 6290734 w 6435725"/>
              <a:gd name="connsiteY1801" fmla="*/ 3155685 h 6857998"/>
              <a:gd name="connsiteX1802" fmla="*/ 6287029 w 6435725"/>
              <a:gd name="connsiteY1802" fmla="*/ 3163358 h 6857998"/>
              <a:gd name="connsiteX1803" fmla="*/ 6283325 w 6435725"/>
              <a:gd name="connsiteY1803" fmla="*/ 3170766 h 6857998"/>
              <a:gd name="connsiteX1804" fmla="*/ 6275652 w 6435725"/>
              <a:gd name="connsiteY1804" fmla="*/ 3185847 h 6857998"/>
              <a:gd name="connsiteX1805" fmla="*/ 6267714 w 6435725"/>
              <a:gd name="connsiteY1805" fmla="*/ 3200929 h 6857998"/>
              <a:gd name="connsiteX1806" fmla="*/ 6264010 w 6435725"/>
              <a:gd name="connsiteY1806" fmla="*/ 3208602 h 6857998"/>
              <a:gd name="connsiteX1807" fmla="*/ 6260571 w 6435725"/>
              <a:gd name="connsiteY1807" fmla="*/ 3216274 h 6857998"/>
              <a:gd name="connsiteX1808" fmla="*/ 6257660 w 6435725"/>
              <a:gd name="connsiteY1808" fmla="*/ 3223947 h 6857998"/>
              <a:gd name="connsiteX1809" fmla="*/ 6254486 w 6435725"/>
              <a:gd name="connsiteY1809" fmla="*/ 3231885 h 6857998"/>
              <a:gd name="connsiteX1810" fmla="*/ 6252369 w 6435725"/>
              <a:gd name="connsiteY1810" fmla="*/ 3240087 h 6857998"/>
              <a:gd name="connsiteX1811" fmla="*/ 6250516 w 6435725"/>
              <a:gd name="connsiteY1811" fmla="*/ 3248289 h 6857998"/>
              <a:gd name="connsiteX1812" fmla="*/ 6249194 w 6435725"/>
              <a:gd name="connsiteY1812" fmla="*/ 3256491 h 6857998"/>
              <a:gd name="connsiteX1813" fmla="*/ 6248929 w 6435725"/>
              <a:gd name="connsiteY1813" fmla="*/ 3260725 h 6857998"/>
              <a:gd name="connsiteX1814" fmla="*/ 6248664 w 6435725"/>
              <a:gd name="connsiteY1814" fmla="*/ 3265222 h 6857998"/>
              <a:gd name="connsiteX1815" fmla="*/ 6248929 w 6435725"/>
              <a:gd name="connsiteY1815" fmla="*/ 3269456 h 6857998"/>
              <a:gd name="connsiteX1816" fmla="*/ 6248929 w 6435725"/>
              <a:gd name="connsiteY1816" fmla="*/ 3273953 h 6857998"/>
              <a:gd name="connsiteX1817" fmla="*/ 6249723 w 6435725"/>
              <a:gd name="connsiteY1817" fmla="*/ 3278451 h 6857998"/>
              <a:gd name="connsiteX1818" fmla="*/ 6250252 w 6435725"/>
              <a:gd name="connsiteY1818" fmla="*/ 3282950 h 6857998"/>
              <a:gd name="connsiteX1819" fmla="*/ 6242844 w 6435725"/>
              <a:gd name="connsiteY1819" fmla="*/ 3282155 h 6857998"/>
              <a:gd name="connsiteX1820" fmla="*/ 6243108 w 6435725"/>
              <a:gd name="connsiteY1820" fmla="*/ 3282950 h 6857998"/>
              <a:gd name="connsiteX1821" fmla="*/ 6250252 w 6435725"/>
              <a:gd name="connsiteY1821" fmla="*/ 3283213 h 6857998"/>
              <a:gd name="connsiteX1822" fmla="*/ 6253956 w 6435725"/>
              <a:gd name="connsiteY1822" fmla="*/ 3286918 h 6857998"/>
              <a:gd name="connsiteX1823" fmla="*/ 6256602 w 6435725"/>
              <a:gd name="connsiteY1823" fmla="*/ 3290623 h 6857998"/>
              <a:gd name="connsiteX1824" fmla="*/ 6259248 w 6435725"/>
              <a:gd name="connsiteY1824" fmla="*/ 3294591 h 6857998"/>
              <a:gd name="connsiteX1825" fmla="*/ 6260571 w 6435725"/>
              <a:gd name="connsiteY1825" fmla="*/ 3298560 h 6857998"/>
              <a:gd name="connsiteX1826" fmla="*/ 6261894 w 6435725"/>
              <a:gd name="connsiteY1826" fmla="*/ 3302529 h 6857998"/>
              <a:gd name="connsiteX1827" fmla="*/ 6262423 w 6435725"/>
              <a:gd name="connsiteY1827" fmla="*/ 3306497 h 6857998"/>
              <a:gd name="connsiteX1828" fmla="*/ 6262688 w 6435725"/>
              <a:gd name="connsiteY1828" fmla="*/ 3310995 h 6857998"/>
              <a:gd name="connsiteX1829" fmla="*/ 6262688 w 6435725"/>
              <a:gd name="connsiteY1829" fmla="*/ 3315228 h 6857998"/>
              <a:gd name="connsiteX1830" fmla="*/ 6262423 w 6435725"/>
              <a:gd name="connsiteY1830" fmla="*/ 3319462 h 6857998"/>
              <a:gd name="connsiteX1831" fmla="*/ 6262158 w 6435725"/>
              <a:gd name="connsiteY1831" fmla="*/ 3323430 h 6857998"/>
              <a:gd name="connsiteX1832" fmla="*/ 6260836 w 6435725"/>
              <a:gd name="connsiteY1832" fmla="*/ 3332161 h 6857998"/>
              <a:gd name="connsiteX1833" fmla="*/ 6259777 w 6435725"/>
              <a:gd name="connsiteY1833" fmla="*/ 3340629 h 6857998"/>
              <a:gd name="connsiteX1834" fmla="*/ 6259248 w 6435725"/>
              <a:gd name="connsiteY1834" fmla="*/ 3345126 h 6857998"/>
              <a:gd name="connsiteX1835" fmla="*/ 6258719 w 6435725"/>
              <a:gd name="connsiteY1835" fmla="*/ 3349361 h 6857998"/>
              <a:gd name="connsiteX1836" fmla="*/ 6258190 w 6435725"/>
              <a:gd name="connsiteY1836" fmla="*/ 3351211 h 6857998"/>
              <a:gd name="connsiteX1837" fmla="*/ 6257925 w 6435725"/>
              <a:gd name="connsiteY1837" fmla="*/ 3353064 h 6857998"/>
              <a:gd name="connsiteX1838" fmla="*/ 6257660 w 6435725"/>
              <a:gd name="connsiteY1838" fmla="*/ 3354916 h 6857998"/>
              <a:gd name="connsiteX1839" fmla="*/ 6257660 w 6435725"/>
              <a:gd name="connsiteY1839" fmla="*/ 3356768 h 6857998"/>
              <a:gd name="connsiteX1840" fmla="*/ 6258190 w 6435725"/>
              <a:gd name="connsiteY1840" fmla="*/ 3359679 h 6857998"/>
              <a:gd name="connsiteX1841" fmla="*/ 6259248 w 6435725"/>
              <a:gd name="connsiteY1841" fmla="*/ 3362854 h 6857998"/>
              <a:gd name="connsiteX1842" fmla="*/ 6260571 w 6435725"/>
              <a:gd name="connsiteY1842" fmla="*/ 3365763 h 6857998"/>
              <a:gd name="connsiteX1843" fmla="*/ 6262423 w 6435725"/>
              <a:gd name="connsiteY1843" fmla="*/ 3368674 h 6857998"/>
              <a:gd name="connsiteX1844" fmla="*/ 6266392 w 6435725"/>
              <a:gd name="connsiteY1844" fmla="*/ 3374231 h 6857998"/>
              <a:gd name="connsiteX1845" fmla="*/ 6269302 w 6435725"/>
              <a:gd name="connsiteY1845" fmla="*/ 3377670 h 6857998"/>
              <a:gd name="connsiteX1846" fmla="*/ 6271684 w 6435725"/>
              <a:gd name="connsiteY1846" fmla="*/ 3380580 h 6857998"/>
              <a:gd name="connsiteX1847" fmla="*/ 6273800 w 6435725"/>
              <a:gd name="connsiteY1847" fmla="*/ 3383755 h 6857998"/>
              <a:gd name="connsiteX1848" fmla="*/ 6275388 w 6435725"/>
              <a:gd name="connsiteY1848" fmla="*/ 3386137 h 6857998"/>
              <a:gd name="connsiteX1849" fmla="*/ 6276446 w 6435725"/>
              <a:gd name="connsiteY1849" fmla="*/ 3388519 h 6857998"/>
              <a:gd name="connsiteX1850" fmla="*/ 6277240 w 6435725"/>
              <a:gd name="connsiteY1850" fmla="*/ 3391164 h 6857998"/>
              <a:gd name="connsiteX1851" fmla="*/ 6277504 w 6435725"/>
              <a:gd name="connsiteY1851" fmla="*/ 3393281 h 6857998"/>
              <a:gd name="connsiteX1852" fmla="*/ 6277769 w 6435725"/>
              <a:gd name="connsiteY1852" fmla="*/ 3395132 h 6857998"/>
              <a:gd name="connsiteX1853" fmla="*/ 6277504 w 6435725"/>
              <a:gd name="connsiteY1853" fmla="*/ 3396720 h 6857998"/>
              <a:gd name="connsiteX1854" fmla="*/ 6276975 w 6435725"/>
              <a:gd name="connsiteY1854" fmla="*/ 3398307 h 6857998"/>
              <a:gd name="connsiteX1855" fmla="*/ 6276446 w 6435725"/>
              <a:gd name="connsiteY1855" fmla="*/ 3399630 h 6857998"/>
              <a:gd name="connsiteX1856" fmla="*/ 6275123 w 6435725"/>
              <a:gd name="connsiteY1856" fmla="*/ 3401218 h 6857998"/>
              <a:gd name="connsiteX1857" fmla="*/ 6273800 w 6435725"/>
              <a:gd name="connsiteY1857" fmla="*/ 3402541 h 6857998"/>
              <a:gd name="connsiteX1858" fmla="*/ 6272212 w 6435725"/>
              <a:gd name="connsiteY1858" fmla="*/ 3403334 h 6857998"/>
              <a:gd name="connsiteX1859" fmla="*/ 6269038 w 6435725"/>
              <a:gd name="connsiteY1859" fmla="*/ 3405451 h 6857998"/>
              <a:gd name="connsiteX1860" fmla="*/ 6265334 w 6435725"/>
              <a:gd name="connsiteY1860" fmla="*/ 3407038 h 6857998"/>
              <a:gd name="connsiteX1861" fmla="*/ 6260836 w 6435725"/>
              <a:gd name="connsiteY1861" fmla="*/ 3408627 h 6857998"/>
              <a:gd name="connsiteX1862" fmla="*/ 6252104 w 6435725"/>
              <a:gd name="connsiteY1862" fmla="*/ 3411536 h 6857998"/>
              <a:gd name="connsiteX1863" fmla="*/ 6248136 w 6435725"/>
              <a:gd name="connsiteY1863" fmla="*/ 3413124 h 6857998"/>
              <a:gd name="connsiteX1864" fmla="*/ 6244431 w 6435725"/>
              <a:gd name="connsiteY1864" fmla="*/ 3414977 h 6857998"/>
              <a:gd name="connsiteX1865" fmla="*/ 6241256 w 6435725"/>
              <a:gd name="connsiteY1865" fmla="*/ 3417093 h 6857998"/>
              <a:gd name="connsiteX1866" fmla="*/ 6240198 w 6435725"/>
              <a:gd name="connsiteY1866" fmla="*/ 3418417 h 6857998"/>
              <a:gd name="connsiteX1867" fmla="*/ 6238875 w 6435725"/>
              <a:gd name="connsiteY1867" fmla="*/ 3419739 h 6857998"/>
              <a:gd name="connsiteX1868" fmla="*/ 6238610 w 6435725"/>
              <a:gd name="connsiteY1868" fmla="*/ 3422121 h 6857998"/>
              <a:gd name="connsiteX1869" fmla="*/ 6238346 w 6435725"/>
              <a:gd name="connsiteY1869" fmla="*/ 3424237 h 6857998"/>
              <a:gd name="connsiteX1870" fmla="*/ 6237816 w 6435725"/>
              <a:gd name="connsiteY1870" fmla="*/ 3426618 h 6857998"/>
              <a:gd name="connsiteX1871" fmla="*/ 6237816 w 6435725"/>
              <a:gd name="connsiteY1871" fmla="*/ 3429528 h 6857998"/>
              <a:gd name="connsiteX1872" fmla="*/ 6235964 w 6435725"/>
              <a:gd name="connsiteY1872" fmla="*/ 3435349 h 6857998"/>
              <a:gd name="connsiteX1873" fmla="*/ 6234642 w 6435725"/>
              <a:gd name="connsiteY1873" fmla="*/ 3440905 h 6857998"/>
              <a:gd name="connsiteX1874" fmla="*/ 6233319 w 6435725"/>
              <a:gd name="connsiteY1874" fmla="*/ 3445403 h 6857998"/>
              <a:gd name="connsiteX1875" fmla="*/ 6232790 w 6435725"/>
              <a:gd name="connsiteY1875" fmla="*/ 3449636 h 6857998"/>
              <a:gd name="connsiteX1876" fmla="*/ 6231996 w 6435725"/>
              <a:gd name="connsiteY1876" fmla="*/ 3453605 h 6857998"/>
              <a:gd name="connsiteX1877" fmla="*/ 6231731 w 6435725"/>
              <a:gd name="connsiteY1877" fmla="*/ 3457045 h 6857998"/>
              <a:gd name="connsiteX1878" fmla="*/ 6231996 w 6435725"/>
              <a:gd name="connsiteY1878" fmla="*/ 3460220 h 6857998"/>
              <a:gd name="connsiteX1879" fmla="*/ 6232525 w 6435725"/>
              <a:gd name="connsiteY1879" fmla="*/ 3462866 h 6857998"/>
              <a:gd name="connsiteX1880" fmla="*/ 6233319 w 6435725"/>
              <a:gd name="connsiteY1880" fmla="*/ 3464982 h 6857998"/>
              <a:gd name="connsiteX1881" fmla="*/ 6234112 w 6435725"/>
              <a:gd name="connsiteY1881" fmla="*/ 3466834 h 6857998"/>
              <a:gd name="connsiteX1882" fmla="*/ 6235436 w 6435725"/>
              <a:gd name="connsiteY1882" fmla="*/ 3468422 h 6857998"/>
              <a:gd name="connsiteX1883" fmla="*/ 6237023 w 6435725"/>
              <a:gd name="connsiteY1883" fmla="*/ 3469745 h 6857998"/>
              <a:gd name="connsiteX1884" fmla="*/ 6238610 w 6435725"/>
              <a:gd name="connsiteY1884" fmla="*/ 3470538 h 6857998"/>
              <a:gd name="connsiteX1885" fmla="*/ 6240462 w 6435725"/>
              <a:gd name="connsiteY1885" fmla="*/ 3471597 h 6857998"/>
              <a:gd name="connsiteX1886" fmla="*/ 6242579 w 6435725"/>
              <a:gd name="connsiteY1886" fmla="*/ 3471861 h 6857998"/>
              <a:gd name="connsiteX1887" fmla="*/ 6244960 w 6435725"/>
              <a:gd name="connsiteY1887" fmla="*/ 3472126 h 6857998"/>
              <a:gd name="connsiteX1888" fmla="*/ 6247342 w 6435725"/>
              <a:gd name="connsiteY1888" fmla="*/ 3472126 h 6857998"/>
              <a:gd name="connsiteX1889" fmla="*/ 6249988 w 6435725"/>
              <a:gd name="connsiteY1889" fmla="*/ 3471861 h 6857998"/>
              <a:gd name="connsiteX1890" fmla="*/ 6255544 w 6435725"/>
              <a:gd name="connsiteY1890" fmla="*/ 3470803 h 6857998"/>
              <a:gd name="connsiteX1891" fmla="*/ 6261629 w 6435725"/>
              <a:gd name="connsiteY1891" fmla="*/ 3469745 h 6857998"/>
              <a:gd name="connsiteX1892" fmla="*/ 6267979 w 6435725"/>
              <a:gd name="connsiteY1892" fmla="*/ 3467893 h 6857998"/>
              <a:gd name="connsiteX1893" fmla="*/ 6281473 w 6435725"/>
              <a:gd name="connsiteY1893" fmla="*/ 3464188 h 6857998"/>
              <a:gd name="connsiteX1894" fmla="*/ 6288352 w 6435725"/>
              <a:gd name="connsiteY1894" fmla="*/ 3462336 h 6857998"/>
              <a:gd name="connsiteX1895" fmla="*/ 6294966 w 6435725"/>
              <a:gd name="connsiteY1895" fmla="*/ 3461013 h 6857998"/>
              <a:gd name="connsiteX1896" fmla="*/ 6288881 w 6435725"/>
              <a:gd name="connsiteY1896" fmla="*/ 3464188 h 6857998"/>
              <a:gd name="connsiteX1897" fmla="*/ 6283325 w 6435725"/>
              <a:gd name="connsiteY1897" fmla="*/ 3467363 h 6857998"/>
              <a:gd name="connsiteX1898" fmla="*/ 6278562 w 6435725"/>
              <a:gd name="connsiteY1898" fmla="*/ 3470274 h 6857998"/>
              <a:gd name="connsiteX1899" fmla="*/ 6273800 w 6435725"/>
              <a:gd name="connsiteY1899" fmla="*/ 3473449 h 6857998"/>
              <a:gd name="connsiteX1900" fmla="*/ 6269831 w 6435725"/>
              <a:gd name="connsiteY1900" fmla="*/ 3476359 h 6857998"/>
              <a:gd name="connsiteX1901" fmla="*/ 6266392 w 6435725"/>
              <a:gd name="connsiteY1901" fmla="*/ 3479534 h 6857998"/>
              <a:gd name="connsiteX1902" fmla="*/ 6263481 w 6435725"/>
              <a:gd name="connsiteY1902" fmla="*/ 3482709 h 6857998"/>
              <a:gd name="connsiteX1903" fmla="*/ 6260836 w 6435725"/>
              <a:gd name="connsiteY1903" fmla="*/ 3485355 h 6857998"/>
              <a:gd name="connsiteX1904" fmla="*/ 6258719 w 6435725"/>
              <a:gd name="connsiteY1904" fmla="*/ 3488530 h 6857998"/>
              <a:gd name="connsiteX1905" fmla="*/ 6256866 w 6435725"/>
              <a:gd name="connsiteY1905" fmla="*/ 3491441 h 6857998"/>
              <a:gd name="connsiteX1906" fmla="*/ 6255808 w 6435725"/>
              <a:gd name="connsiteY1906" fmla="*/ 3494351 h 6857998"/>
              <a:gd name="connsiteX1907" fmla="*/ 6254750 w 6435725"/>
              <a:gd name="connsiteY1907" fmla="*/ 3497261 h 6857998"/>
              <a:gd name="connsiteX1908" fmla="*/ 6254221 w 6435725"/>
              <a:gd name="connsiteY1908" fmla="*/ 3500172 h 6857998"/>
              <a:gd name="connsiteX1909" fmla="*/ 6253956 w 6435725"/>
              <a:gd name="connsiteY1909" fmla="*/ 3503082 h 6857998"/>
              <a:gd name="connsiteX1910" fmla="*/ 6253956 w 6435725"/>
              <a:gd name="connsiteY1910" fmla="*/ 3505993 h 6857998"/>
              <a:gd name="connsiteX1911" fmla="*/ 6254221 w 6435725"/>
              <a:gd name="connsiteY1911" fmla="*/ 3508903 h 6857998"/>
              <a:gd name="connsiteX1912" fmla="*/ 6254750 w 6435725"/>
              <a:gd name="connsiteY1912" fmla="*/ 3511813 h 6857998"/>
              <a:gd name="connsiteX1913" fmla="*/ 6255808 w 6435725"/>
              <a:gd name="connsiteY1913" fmla="*/ 3514724 h 6857998"/>
              <a:gd name="connsiteX1914" fmla="*/ 6256866 w 6435725"/>
              <a:gd name="connsiteY1914" fmla="*/ 3517634 h 6857998"/>
              <a:gd name="connsiteX1915" fmla="*/ 6258454 w 6435725"/>
              <a:gd name="connsiteY1915" fmla="*/ 3520280 h 6857998"/>
              <a:gd name="connsiteX1916" fmla="*/ 6261894 w 6435725"/>
              <a:gd name="connsiteY1916" fmla="*/ 3526101 h 6857998"/>
              <a:gd name="connsiteX1917" fmla="*/ 6265862 w 6435725"/>
              <a:gd name="connsiteY1917" fmla="*/ 3531922 h 6857998"/>
              <a:gd name="connsiteX1918" fmla="*/ 6270360 w 6435725"/>
              <a:gd name="connsiteY1918" fmla="*/ 3538007 h 6857998"/>
              <a:gd name="connsiteX1919" fmla="*/ 6275388 w 6435725"/>
              <a:gd name="connsiteY1919" fmla="*/ 3543299 h 6857998"/>
              <a:gd name="connsiteX1920" fmla="*/ 6286236 w 6435725"/>
              <a:gd name="connsiteY1920" fmla="*/ 3555205 h 6857998"/>
              <a:gd name="connsiteX1921" fmla="*/ 6289146 w 6435725"/>
              <a:gd name="connsiteY1921" fmla="*/ 3558645 h 6857998"/>
              <a:gd name="connsiteX1922" fmla="*/ 6291792 w 6435725"/>
              <a:gd name="connsiteY1922" fmla="*/ 3562349 h 6857998"/>
              <a:gd name="connsiteX1923" fmla="*/ 6293644 w 6435725"/>
              <a:gd name="connsiteY1923" fmla="*/ 3566053 h 6857998"/>
              <a:gd name="connsiteX1924" fmla="*/ 6294702 w 6435725"/>
              <a:gd name="connsiteY1924" fmla="*/ 3569757 h 6857998"/>
              <a:gd name="connsiteX1925" fmla="*/ 6295496 w 6435725"/>
              <a:gd name="connsiteY1925" fmla="*/ 3573197 h 6857998"/>
              <a:gd name="connsiteX1926" fmla="*/ 6295496 w 6435725"/>
              <a:gd name="connsiteY1926" fmla="*/ 3576636 h 6857998"/>
              <a:gd name="connsiteX1927" fmla="*/ 6294966 w 6435725"/>
              <a:gd name="connsiteY1927" fmla="*/ 3580076 h 6857998"/>
              <a:gd name="connsiteX1928" fmla="*/ 6294438 w 6435725"/>
              <a:gd name="connsiteY1928" fmla="*/ 3583251 h 6857998"/>
              <a:gd name="connsiteX1929" fmla="*/ 6293114 w 6435725"/>
              <a:gd name="connsiteY1929" fmla="*/ 3586691 h 6857998"/>
              <a:gd name="connsiteX1930" fmla="*/ 6292056 w 6435725"/>
              <a:gd name="connsiteY1930" fmla="*/ 3590130 h 6857998"/>
              <a:gd name="connsiteX1931" fmla="*/ 6290204 w 6435725"/>
              <a:gd name="connsiteY1931" fmla="*/ 3593570 h 6857998"/>
              <a:gd name="connsiteX1932" fmla="*/ 6288352 w 6435725"/>
              <a:gd name="connsiteY1932" fmla="*/ 3596745 h 6857998"/>
              <a:gd name="connsiteX1933" fmla="*/ 6283590 w 6435725"/>
              <a:gd name="connsiteY1933" fmla="*/ 3603624 h 6857998"/>
              <a:gd name="connsiteX1934" fmla="*/ 6278562 w 6435725"/>
              <a:gd name="connsiteY1934" fmla="*/ 3610238 h 6857998"/>
              <a:gd name="connsiteX1935" fmla="*/ 6273271 w 6435725"/>
              <a:gd name="connsiteY1935" fmla="*/ 3617647 h 6857998"/>
              <a:gd name="connsiteX1936" fmla="*/ 6271154 w 6435725"/>
              <a:gd name="connsiteY1936" fmla="*/ 3621086 h 6857998"/>
              <a:gd name="connsiteX1937" fmla="*/ 6269038 w 6435725"/>
              <a:gd name="connsiteY1937" fmla="*/ 3624791 h 6857998"/>
              <a:gd name="connsiteX1938" fmla="*/ 6267186 w 6435725"/>
              <a:gd name="connsiteY1938" fmla="*/ 3628495 h 6857998"/>
              <a:gd name="connsiteX1939" fmla="*/ 6265598 w 6435725"/>
              <a:gd name="connsiteY1939" fmla="*/ 3631934 h 6857998"/>
              <a:gd name="connsiteX1940" fmla="*/ 6265069 w 6435725"/>
              <a:gd name="connsiteY1940" fmla="*/ 3635638 h 6857998"/>
              <a:gd name="connsiteX1941" fmla="*/ 6264275 w 6435725"/>
              <a:gd name="connsiteY1941" fmla="*/ 3638813 h 6857998"/>
              <a:gd name="connsiteX1942" fmla="*/ 6265069 w 6435725"/>
              <a:gd name="connsiteY1942" fmla="*/ 3641988 h 6857998"/>
              <a:gd name="connsiteX1943" fmla="*/ 6265334 w 6435725"/>
              <a:gd name="connsiteY1943" fmla="*/ 3643576 h 6857998"/>
              <a:gd name="connsiteX1944" fmla="*/ 6265862 w 6435725"/>
              <a:gd name="connsiteY1944" fmla="*/ 3645163 h 6857998"/>
              <a:gd name="connsiteX1945" fmla="*/ 6266392 w 6435725"/>
              <a:gd name="connsiteY1945" fmla="*/ 3646486 h 6857998"/>
              <a:gd name="connsiteX1946" fmla="*/ 6267714 w 6435725"/>
              <a:gd name="connsiteY1946" fmla="*/ 3648074 h 6857998"/>
              <a:gd name="connsiteX1947" fmla="*/ 6269038 w 6435725"/>
              <a:gd name="connsiteY1947" fmla="*/ 3649661 h 6857998"/>
              <a:gd name="connsiteX1948" fmla="*/ 6270096 w 6435725"/>
              <a:gd name="connsiteY1948" fmla="*/ 3650984 h 6857998"/>
              <a:gd name="connsiteX1949" fmla="*/ 6271948 w 6435725"/>
              <a:gd name="connsiteY1949" fmla="*/ 3652043 h 6857998"/>
              <a:gd name="connsiteX1950" fmla="*/ 6273800 w 6435725"/>
              <a:gd name="connsiteY1950" fmla="*/ 3653366 h 6857998"/>
              <a:gd name="connsiteX1951" fmla="*/ 6278562 w 6435725"/>
              <a:gd name="connsiteY1951" fmla="*/ 3655747 h 6857998"/>
              <a:gd name="connsiteX1952" fmla="*/ 6284384 w 6435725"/>
              <a:gd name="connsiteY1952" fmla="*/ 3657599 h 6857998"/>
              <a:gd name="connsiteX1953" fmla="*/ 6291262 w 6435725"/>
              <a:gd name="connsiteY1953" fmla="*/ 3659451 h 6857998"/>
              <a:gd name="connsiteX1954" fmla="*/ 6295496 w 6435725"/>
              <a:gd name="connsiteY1954" fmla="*/ 3660509 h 6857998"/>
              <a:gd name="connsiteX1955" fmla="*/ 6298936 w 6435725"/>
              <a:gd name="connsiteY1955" fmla="*/ 3661832 h 6857998"/>
              <a:gd name="connsiteX1956" fmla="*/ 6302110 w 6435725"/>
              <a:gd name="connsiteY1956" fmla="*/ 3663420 h 6857998"/>
              <a:gd name="connsiteX1957" fmla="*/ 6304756 w 6435725"/>
              <a:gd name="connsiteY1957" fmla="*/ 3665272 h 6857998"/>
              <a:gd name="connsiteX1958" fmla="*/ 6306608 w 6435725"/>
              <a:gd name="connsiteY1958" fmla="*/ 3667124 h 6857998"/>
              <a:gd name="connsiteX1959" fmla="*/ 6308196 w 6435725"/>
              <a:gd name="connsiteY1959" fmla="*/ 3669770 h 6857998"/>
              <a:gd name="connsiteX1960" fmla="*/ 6309519 w 6435725"/>
              <a:gd name="connsiteY1960" fmla="*/ 3671886 h 6857998"/>
              <a:gd name="connsiteX1961" fmla="*/ 6310048 w 6435725"/>
              <a:gd name="connsiteY1961" fmla="*/ 3674532 h 6857998"/>
              <a:gd name="connsiteX1962" fmla="*/ 6310048 w 6435725"/>
              <a:gd name="connsiteY1962" fmla="*/ 3676913 h 6857998"/>
              <a:gd name="connsiteX1963" fmla="*/ 6310048 w 6435725"/>
              <a:gd name="connsiteY1963" fmla="*/ 3680088 h 6857998"/>
              <a:gd name="connsiteX1964" fmla="*/ 6309519 w 6435725"/>
              <a:gd name="connsiteY1964" fmla="*/ 3682734 h 6857998"/>
              <a:gd name="connsiteX1965" fmla="*/ 6308196 w 6435725"/>
              <a:gd name="connsiteY1965" fmla="*/ 3685909 h 6857998"/>
              <a:gd name="connsiteX1966" fmla="*/ 6307138 w 6435725"/>
              <a:gd name="connsiteY1966" fmla="*/ 3689084 h 6857998"/>
              <a:gd name="connsiteX1967" fmla="*/ 6305550 w 6435725"/>
              <a:gd name="connsiteY1967" fmla="*/ 3691995 h 6857998"/>
              <a:gd name="connsiteX1968" fmla="*/ 6303434 w 6435725"/>
              <a:gd name="connsiteY1968" fmla="*/ 3695434 h 6857998"/>
              <a:gd name="connsiteX1969" fmla="*/ 6301316 w 6435725"/>
              <a:gd name="connsiteY1969" fmla="*/ 3698609 h 6857998"/>
              <a:gd name="connsiteX1970" fmla="*/ 6298671 w 6435725"/>
              <a:gd name="connsiteY1970" fmla="*/ 3701784 h 6857998"/>
              <a:gd name="connsiteX1971" fmla="*/ 6296290 w 6435725"/>
              <a:gd name="connsiteY1971" fmla="*/ 3705488 h 6857998"/>
              <a:gd name="connsiteX1972" fmla="*/ 6291792 w 6435725"/>
              <a:gd name="connsiteY1972" fmla="*/ 3712897 h 6857998"/>
              <a:gd name="connsiteX1973" fmla="*/ 6289146 w 6435725"/>
              <a:gd name="connsiteY1973" fmla="*/ 3716601 h 6857998"/>
              <a:gd name="connsiteX1974" fmla="*/ 6286764 w 6435725"/>
              <a:gd name="connsiteY1974" fmla="*/ 3720041 h 6857998"/>
              <a:gd name="connsiteX1975" fmla="*/ 6284119 w 6435725"/>
              <a:gd name="connsiteY1975" fmla="*/ 3722686 h 6857998"/>
              <a:gd name="connsiteX1976" fmla="*/ 6280944 w 6435725"/>
              <a:gd name="connsiteY1976" fmla="*/ 3725597 h 6857998"/>
              <a:gd name="connsiteX1977" fmla="*/ 6269302 w 6435725"/>
              <a:gd name="connsiteY1977" fmla="*/ 3734063 h 6857998"/>
              <a:gd name="connsiteX1978" fmla="*/ 6258454 w 6435725"/>
              <a:gd name="connsiteY1978" fmla="*/ 3743059 h 6857998"/>
              <a:gd name="connsiteX1979" fmla="*/ 6247871 w 6435725"/>
              <a:gd name="connsiteY1979" fmla="*/ 3752320 h 6857998"/>
              <a:gd name="connsiteX1980" fmla="*/ 6237816 w 6435725"/>
              <a:gd name="connsiteY1980" fmla="*/ 3761845 h 6857998"/>
              <a:gd name="connsiteX1981" fmla="*/ 6228821 w 6435725"/>
              <a:gd name="connsiteY1981" fmla="*/ 3771634 h 6857998"/>
              <a:gd name="connsiteX1982" fmla="*/ 6224058 w 6435725"/>
              <a:gd name="connsiteY1982" fmla="*/ 3776397 h 6857998"/>
              <a:gd name="connsiteX1983" fmla="*/ 6219825 w 6435725"/>
              <a:gd name="connsiteY1983" fmla="*/ 3781688 h 6857998"/>
              <a:gd name="connsiteX1984" fmla="*/ 6215856 w 6435725"/>
              <a:gd name="connsiteY1984" fmla="*/ 3786980 h 6857998"/>
              <a:gd name="connsiteX1985" fmla="*/ 6211888 w 6435725"/>
              <a:gd name="connsiteY1985" fmla="*/ 3792272 h 6857998"/>
              <a:gd name="connsiteX1986" fmla="*/ 6208184 w 6435725"/>
              <a:gd name="connsiteY1986" fmla="*/ 3797828 h 6857998"/>
              <a:gd name="connsiteX1987" fmla="*/ 6204479 w 6435725"/>
              <a:gd name="connsiteY1987" fmla="*/ 3803120 h 6857998"/>
              <a:gd name="connsiteX1988" fmla="*/ 6201040 w 6435725"/>
              <a:gd name="connsiteY1988" fmla="*/ 3808676 h 6857998"/>
              <a:gd name="connsiteX1989" fmla="*/ 6198129 w 6435725"/>
              <a:gd name="connsiteY1989" fmla="*/ 3814497 h 6857998"/>
              <a:gd name="connsiteX1990" fmla="*/ 6195219 w 6435725"/>
              <a:gd name="connsiteY1990" fmla="*/ 3820318 h 6857998"/>
              <a:gd name="connsiteX1991" fmla="*/ 6192573 w 6435725"/>
              <a:gd name="connsiteY1991" fmla="*/ 3826668 h 6857998"/>
              <a:gd name="connsiteX1992" fmla="*/ 6189662 w 6435725"/>
              <a:gd name="connsiteY1992" fmla="*/ 3832488 h 6857998"/>
              <a:gd name="connsiteX1993" fmla="*/ 6187546 w 6435725"/>
              <a:gd name="connsiteY1993" fmla="*/ 3838838 h 6857998"/>
              <a:gd name="connsiteX1994" fmla="*/ 6185429 w 6435725"/>
              <a:gd name="connsiteY1994" fmla="*/ 3844924 h 6857998"/>
              <a:gd name="connsiteX1995" fmla="*/ 6183577 w 6435725"/>
              <a:gd name="connsiteY1995" fmla="*/ 3851803 h 6857998"/>
              <a:gd name="connsiteX1996" fmla="*/ 6181990 w 6435725"/>
              <a:gd name="connsiteY1996" fmla="*/ 3858153 h 6857998"/>
              <a:gd name="connsiteX1997" fmla="*/ 6180931 w 6435725"/>
              <a:gd name="connsiteY1997" fmla="*/ 3865032 h 6857998"/>
              <a:gd name="connsiteX1998" fmla="*/ 6179608 w 6435725"/>
              <a:gd name="connsiteY1998" fmla="*/ 3871911 h 6857998"/>
              <a:gd name="connsiteX1999" fmla="*/ 6178550 w 6435725"/>
              <a:gd name="connsiteY1999" fmla="*/ 3879055 h 6857998"/>
              <a:gd name="connsiteX2000" fmla="*/ 6178021 w 6435725"/>
              <a:gd name="connsiteY2000" fmla="*/ 3886199 h 6857998"/>
              <a:gd name="connsiteX2001" fmla="*/ 6177756 w 6435725"/>
              <a:gd name="connsiteY2001" fmla="*/ 3893607 h 6857998"/>
              <a:gd name="connsiteX2002" fmla="*/ 6177756 w 6435725"/>
              <a:gd name="connsiteY2002" fmla="*/ 3901016 h 6857998"/>
              <a:gd name="connsiteX2003" fmla="*/ 6178021 w 6435725"/>
              <a:gd name="connsiteY2003" fmla="*/ 3908688 h 6857998"/>
              <a:gd name="connsiteX2004" fmla="*/ 6177492 w 6435725"/>
              <a:gd name="connsiteY2004" fmla="*/ 3923241 h 6857998"/>
              <a:gd name="connsiteX2005" fmla="*/ 6178550 w 6435725"/>
              <a:gd name="connsiteY2005" fmla="*/ 3927209 h 6857998"/>
              <a:gd name="connsiteX2006" fmla="*/ 6180138 w 6435725"/>
              <a:gd name="connsiteY2006" fmla="*/ 3931443 h 6857998"/>
              <a:gd name="connsiteX2007" fmla="*/ 6183842 w 6435725"/>
              <a:gd name="connsiteY2007" fmla="*/ 3939645 h 6857998"/>
              <a:gd name="connsiteX2008" fmla="*/ 6187810 w 6435725"/>
              <a:gd name="connsiteY2008" fmla="*/ 3948111 h 6857998"/>
              <a:gd name="connsiteX2009" fmla="*/ 6189134 w 6435725"/>
              <a:gd name="connsiteY2009" fmla="*/ 3952080 h 6857998"/>
              <a:gd name="connsiteX2010" fmla="*/ 6190192 w 6435725"/>
              <a:gd name="connsiteY2010" fmla="*/ 3955784 h 6857998"/>
              <a:gd name="connsiteX2011" fmla="*/ 6190192 w 6435725"/>
              <a:gd name="connsiteY2011" fmla="*/ 3958166 h 6857998"/>
              <a:gd name="connsiteX2012" fmla="*/ 6190721 w 6435725"/>
              <a:gd name="connsiteY2012" fmla="*/ 3959753 h 6857998"/>
              <a:gd name="connsiteX2013" fmla="*/ 6190192 w 6435725"/>
              <a:gd name="connsiteY2013" fmla="*/ 3961605 h 6857998"/>
              <a:gd name="connsiteX2014" fmla="*/ 6189927 w 6435725"/>
              <a:gd name="connsiteY2014" fmla="*/ 3963193 h 6857998"/>
              <a:gd name="connsiteX2015" fmla="*/ 6189398 w 6435725"/>
              <a:gd name="connsiteY2015" fmla="*/ 3965045 h 6857998"/>
              <a:gd name="connsiteX2016" fmla="*/ 6188604 w 6435725"/>
              <a:gd name="connsiteY2016" fmla="*/ 3966632 h 6857998"/>
              <a:gd name="connsiteX2017" fmla="*/ 6187281 w 6435725"/>
              <a:gd name="connsiteY2017" fmla="*/ 3968220 h 6857998"/>
              <a:gd name="connsiteX2018" fmla="*/ 6185958 w 6435725"/>
              <a:gd name="connsiteY2018" fmla="*/ 3969807 h 6857998"/>
              <a:gd name="connsiteX2019" fmla="*/ 6184106 w 6435725"/>
              <a:gd name="connsiteY2019" fmla="*/ 3971130 h 6857998"/>
              <a:gd name="connsiteX2020" fmla="*/ 6181990 w 6435725"/>
              <a:gd name="connsiteY2020" fmla="*/ 3972453 h 6857998"/>
              <a:gd name="connsiteX2021" fmla="*/ 6179344 w 6435725"/>
              <a:gd name="connsiteY2021" fmla="*/ 3973776 h 6857998"/>
              <a:gd name="connsiteX2022" fmla="*/ 6176434 w 6435725"/>
              <a:gd name="connsiteY2022" fmla="*/ 3974834 h 6857998"/>
              <a:gd name="connsiteX2023" fmla="*/ 6172994 w 6435725"/>
              <a:gd name="connsiteY2023" fmla="*/ 3975893 h 6857998"/>
              <a:gd name="connsiteX2024" fmla="*/ 6169554 w 6435725"/>
              <a:gd name="connsiteY2024" fmla="*/ 3976686 h 6857998"/>
              <a:gd name="connsiteX2025" fmla="*/ 6165056 w 6435725"/>
              <a:gd name="connsiteY2025" fmla="*/ 3977745 h 6857998"/>
              <a:gd name="connsiteX2026" fmla="*/ 6160558 w 6435725"/>
              <a:gd name="connsiteY2026" fmla="*/ 3978274 h 6857998"/>
              <a:gd name="connsiteX2027" fmla="*/ 6158177 w 6435725"/>
              <a:gd name="connsiteY2027" fmla="*/ 3978803 h 6857998"/>
              <a:gd name="connsiteX2028" fmla="*/ 6155796 w 6435725"/>
              <a:gd name="connsiteY2028" fmla="*/ 3979597 h 6857998"/>
              <a:gd name="connsiteX2029" fmla="*/ 6154208 w 6435725"/>
              <a:gd name="connsiteY2029" fmla="*/ 3980391 h 6857998"/>
              <a:gd name="connsiteX2030" fmla="*/ 6152356 w 6435725"/>
              <a:gd name="connsiteY2030" fmla="*/ 3981449 h 6857998"/>
              <a:gd name="connsiteX2031" fmla="*/ 6150769 w 6435725"/>
              <a:gd name="connsiteY2031" fmla="*/ 3982507 h 6857998"/>
              <a:gd name="connsiteX2032" fmla="*/ 6149446 w 6435725"/>
              <a:gd name="connsiteY2032" fmla="*/ 3983830 h 6857998"/>
              <a:gd name="connsiteX2033" fmla="*/ 6148652 w 6435725"/>
              <a:gd name="connsiteY2033" fmla="*/ 3985418 h 6857998"/>
              <a:gd name="connsiteX2034" fmla="*/ 6147594 w 6435725"/>
              <a:gd name="connsiteY2034" fmla="*/ 3987005 h 6857998"/>
              <a:gd name="connsiteX2035" fmla="*/ 6146271 w 6435725"/>
              <a:gd name="connsiteY2035" fmla="*/ 3990180 h 6857998"/>
              <a:gd name="connsiteX2036" fmla="*/ 6145477 w 6435725"/>
              <a:gd name="connsiteY2036" fmla="*/ 3994149 h 6857998"/>
              <a:gd name="connsiteX2037" fmla="*/ 6145212 w 6435725"/>
              <a:gd name="connsiteY2037" fmla="*/ 3998382 h 6857998"/>
              <a:gd name="connsiteX2038" fmla="*/ 6144948 w 6435725"/>
              <a:gd name="connsiteY2038" fmla="*/ 4002616 h 6857998"/>
              <a:gd name="connsiteX2039" fmla="*/ 6144684 w 6435725"/>
              <a:gd name="connsiteY2039" fmla="*/ 4011876 h 6857998"/>
              <a:gd name="connsiteX2040" fmla="*/ 6143890 w 6435725"/>
              <a:gd name="connsiteY2040" fmla="*/ 4016109 h 6857998"/>
              <a:gd name="connsiteX2041" fmla="*/ 6143360 w 6435725"/>
              <a:gd name="connsiteY2041" fmla="*/ 4020343 h 6857998"/>
              <a:gd name="connsiteX2042" fmla="*/ 6142038 w 6435725"/>
              <a:gd name="connsiteY2042" fmla="*/ 4024576 h 6857998"/>
              <a:gd name="connsiteX2043" fmla="*/ 6141244 w 6435725"/>
              <a:gd name="connsiteY2043" fmla="*/ 4026428 h 6857998"/>
              <a:gd name="connsiteX2044" fmla="*/ 6139921 w 6435725"/>
              <a:gd name="connsiteY2044" fmla="*/ 4028280 h 6857998"/>
              <a:gd name="connsiteX2045" fmla="*/ 6138598 w 6435725"/>
              <a:gd name="connsiteY2045" fmla="*/ 4030132 h 6857998"/>
              <a:gd name="connsiteX2046" fmla="*/ 6137540 w 6435725"/>
              <a:gd name="connsiteY2046" fmla="*/ 4031720 h 6857998"/>
              <a:gd name="connsiteX2047" fmla="*/ 6135688 w 6435725"/>
              <a:gd name="connsiteY2047" fmla="*/ 4033307 h 6857998"/>
              <a:gd name="connsiteX2048" fmla="*/ 6133836 w 6435725"/>
              <a:gd name="connsiteY2048" fmla="*/ 4034895 h 6857998"/>
              <a:gd name="connsiteX2049" fmla="*/ 6129866 w 6435725"/>
              <a:gd name="connsiteY2049" fmla="*/ 4033307 h 6857998"/>
              <a:gd name="connsiteX2050" fmla="*/ 6126692 w 6435725"/>
              <a:gd name="connsiteY2050" fmla="*/ 4031720 h 6857998"/>
              <a:gd name="connsiteX2051" fmla="*/ 6124310 w 6435725"/>
              <a:gd name="connsiteY2051" fmla="*/ 4029603 h 6857998"/>
              <a:gd name="connsiteX2052" fmla="*/ 6122458 w 6435725"/>
              <a:gd name="connsiteY2052" fmla="*/ 4027486 h 6857998"/>
              <a:gd name="connsiteX2053" fmla="*/ 6121136 w 6435725"/>
              <a:gd name="connsiteY2053" fmla="*/ 4025105 h 6857998"/>
              <a:gd name="connsiteX2054" fmla="*/ 6120606 w 6435725"/>
              <a:gd name="connsiteY2054" fmla="*/ 4022195 h 6857998"/>
              <a:gd name="connsiteX2055" fmla="*/ 6120077 w 6435725"/>
              <a:gd name="connsiteY2055" fmla="*/ 4019549 h 6857998"/>
              <a:gd name="connsiteX2056" fmla="*/ 6120077 w 6435725"/>
              <a:gd name="connsiteY2056" fmla="*/ 4016374 h 6857998"/>
              <a:gd name="connsiteX2057" fmla="*/ 6120342 w 6435725"/>
              <a:gd name="connsiteY2057" fmla="*/ 4010288 h 6857998"/>
              <a:gd name="connsiteX2058" fmla="*/ 6120342 w 6435725"/>
              <a:gd name="connsiteY2058" fmla="*/ 4004203 h 6857998"/>
              <a:gd name="connsiteX2059" fmla="*/ 6120342 w 6435725"/>
              <a:gd name="connsiteY2059" fmla="*/ 4001293 h 6857998"/>
              <a:gd name="connsiteX2060" fmla="*/ 6119812 w 6435725"/>
              <a:gd name="connsiteY2060" fmla="*/ 3998647 h 6857998"/>
              <a:gd name="connsiteX2061" fmla="*/ 6119019 w 6435725"/>
              <a:gd name="connsiteY2061" fmla="*/ 3995736 h 6857998"/>
              <a:gd name="connsiteX2062" fmla="*/ 6117960 w 6435725"/>
              <a:gd name="connsiteY2062" fmla="*/ 3993355 h 6857998"/>
              <a:gd name="connsiteX2063" fmla="*/ 6111346 w 6435725"/>
              <a:gd name="connsiteY2063" fmla="*/ 3992826 h 6857998"/>
              <a:gd name="connsiteX2064" fmla="*/ 6104996 w 6435725"/>
              <a:gd name="connsiteY2064" fmla="*/ 3991238 h 6857998"/>
              <a:gd name="connsiteX2065" fmla="*/ 6098381 w 6435725"/>
              <a:gd name="connsiteY2065" fmla="*/ 3989651 h 6857998"/>
              <a:gd name="connsiteX2066" fmla="*/ 6092031 w 6435725"/>
              <a:gd name="connsiteY2066" fmla="*/ 3987534 h 6857998"/>
              <a:gd name="connsiteX2067" fmla="*/ 6079066 w 6435725"/>
              <a:gd name="connsiteY2067" fmla="*/ 3983036 h 6857998"/>
              <a:gd name="connsiteX2068" fmla="*/ 6072716 w 6435725"/>
              <a:gd name="connsiteY2068" fmla="*/ 3981184 h 6857998"/>
              <a:gd name="connsiteX2069" fmla="*/ 6066366 w 6435725"/>
              <a:gd name="connsiteY2069" fmla="*/ 3979332 h 6857998"/>
              <a:gd name="connsiteX2070" fmla="*/ 6059752 w 6435725"/>
              <a:gd name="connsiteY2070" fmla="*/ 3978009 h 6857998"/>
              <a:gd name="connsiteX2071" fmla="*/ 6053402 w 6435725"/>
              <a:gd name="connsiteY2071" fmla="*/ 3976951 h 6857998"/>
              <a:gd name="connsiteX2072" fmla="*/ 6050227 w 6435725"/>
              <a:gd name="connsiteY2072" fmla="*/ 3976951 h 6857998"/>
              <a:gd name="connsiteX2073" fmla="*/ 6046788 w 6435725"/>
              <a:gd name="connsiteY2073" fmla="*/ 3977480 h 6857998"/>
              <a:gd name="connsiteX2074" fmla="*/ 6043877 w 6435725"/>
              <a:gd name="connsiteY2074" fmla="*/ 3977745 h 6857998"/>
              <a:gd name="connsiteX2075" fmla="*/ 6040702 w 6435725"/>
              <a:gd name="connsiteY2075" fmla="*/ 3978274 h 6857998"/>
              <a:gd name="connsiteX2076" fmla="*/ 6037262 w 6435725"/>
              <a:gd name="connsiteY2076" fmla="*/ 3979332 h 6857998"/>
              <a:gd name="connsiteX2077" fmla="*/ 6034352 w 6435725"/>
              <a:gd name="connsiteY2077" fmla="*/ 3980391 h 6857998"/>
              <a:gd name="connsiteX2078" fmla="*/ 6030912 w 6435725"/>
              <a:gd name="connsiteY2078" fmla="*/ 3981978 h 6857998"/>
              <a:gd name="connsiteX2079" fmla="*/ 6027738 w 6435725"/>
              <a:gd name="connsiteY2079" fmla="*/ 3983830 h 6857998"/>
              <a:gd name="connsiteX2080" fmla="*/ 6024827 w 6435725"/>
              <a:gd name="connsiteY2080" fmla="*/ 3985947 h 6857998"/>
              <a:gd name="connsiteX2081" fmla="*/ 6021388 w 6435725"/>
              <a:gd name="connsiteY2081" fmla="*/ 3988328 h 6857998"/>
              <a:gd name="connsiteX2082" fmla="*/ 6018212 w 6435725"/>
              <a:gd name="connsiteY2082" fmla="*/ 3991503 h 6857998"/>
              <a:gd name="connsiteX2083" fmla="*/ 6015302 w 6435725"/>
              <a:gd name="connsiteY2083" fmla="*/ 3994678 h 6857998"/>
              <a:gd name="connsiteX2084" fmla="*/ 6010010 w 6435725"/>
              <a:gd name="connsiteY2084" fmla="*/ 3993355 h 6857998"/>
              <a:gd name="connsiteX2085" fmla="*/ 6009746 w 6435725"/>
              <a:gd name="connsiteY2085" fmla="*/ 3993884 h 6857998"/>
              <a:gd name="connsiteX2086" fmla="*/ 6015302 w 6435725"/>
              <a:gd name="connsiteY2086" fmla="*/ 3994678 h 6857998"/>
              <a:gd name="connsiteX2087" fmla="*/ 6013186 w 6435725"/>
              <a:gd name="connsiteY2087" fmla="*/ 4003409 h 6857998"/>
              <a:gd name="connsiteX2088" fmla="*/ 6011334 w 6435725"/>
              <a:gd name="connsiteY2088" fmla="*/ 4012141 h 6857998"/>
              <a:gd name="connsiteX2089" fmla="*/ 6010010 w 6435725"/>
              <a:gd name="connsiteY2089" fmla="*/ 4020607 h 6857998"/>
              <a:gd name="connsiteX2090" fmla="*/ 6009216 w 6435725"/>
              <a:gd name="connsiteY2090" fmla="*/ 4029338 h 6857998"/>
              <a:gd name="connsiteX2091" fmla="*/ 6008423 w 6435725"/>
              <a:gd name="connsiteY2091" fmla="*/ 4037805 h 6857998"/>
              <a:gd name="connsiteX2092" fmla="*/ 6008158 w 6435725"/>
              <a:gd name="connsiteY2092" fmla="*/ 4046536 h 6857998"/>
              <a:gd name="connsiteX2093" fmla="*/ 6008158 w 6435725"/>
              <a:gd name="connsiteY2093" fmla="*/ 4055003 h 6857998"/>
              <a:gd name="connsiteX2094" fmla="*/ 6008423 w 6435725"/>
              <a:gd name="connsiteY2094" fmla="*/ 4063734 h 6857998"/>
              <a:gd name="connsiteX2095" fmla="*/ 6009481 w 6435725"/>
              <a:gd name="connsiteY2095" fmla="*/ 4081197 h 6857998"/>
              <a:gd name="connsiteX2096" fmla="*/ 6011334 w 6435725"/>
              <a:gd name="connsiteY2096" fmla="*/ 4098395 h 6857998"/>
              <a:gd name="connsiteX2097" fmla="*/ 6015038 w 6435725"/>
              <a:gd name="connsiteY2097" fmla="*/ 4132791 h 6857998"/>
              <a:gd name="connsiteX2098" fmla="*/ 6008423 w 6435725"/>
              <a:gd name="connsiteY2098" fmla="*/ 4132261 h 6857998"/>
              <a:gd name="connsiteX2099" fmla="*/ 6008688 w 6435725"/>
              <a:gd name="connsiteY2099" fmla="*/ 4133055 h 6857998"/>
              <a:gd name="connsiteX2100" fmla="*/ 6015038 w 6435725"/>
              <a:gd name="connsiteY2100" fmla="*/ 4132791 h 6857998"/>
              <a:gd name="connsiteX2101" fmla="*/ 6020594 w 6435725"/>
              <a:gd name="connsiteY2101" fmla="*/ 4143903 h 6857998"/>
              <a:gd name="connsiteX2102" fmla="*/ 6022975 w 6435725"/>
              <a:gd name="connsiteY2102" fmla="*/ 4149459 h 6857998"/>
              <a:gd name="connsiteX2103" fmla="*/ 6025092 w 6435725"/>
              <a:gd name="connsiteY2103" fmla="*/ 4155016 h 6857998"/>
              <a:gd name="connsiteX2104" fmla="*/ 6026944 w 6435725"/>
              <a:gd name="connsiteY2104" fmla="*/ 4160836 h 6857998"/>
              <a:gd name="connsiteX2105" fmla="*/ 6028796 w 6435725"/>
              <a:gd name="connsiteY2105" fmla="*/ 4166393 h 6857998"/>
              <a:gd name="connsiteX2106" fmla="*/ 6030384 w 6435725"/>
              <a:gd name="connsiteY2106" fmla="*/ 4171684 h 6857998"/>
              <a:gd name="connsiteX2107" fmla="*/ 6031442 w 6435725"/>
              <a:gd name="connsiteY2107" fmla="*/ 4177770 h 6857998"/>
              <a:gd name="connsiteX2108" fmla="*/ 6032236 w 6435725"/>
              <a:gd name="connsiteY2108" fmla="*/ 4183591 h 6857998"/>
              <a:gd name="connsiteX2109" fmla="*/ 6032764 w 6435725"/>
              <a:gd name="connsiteY2109" fmla="*/ 4189411 h 6857998"/>
              <a:gd name="connsiteX2110" fmla="*/ 6032764 w 6435725"/>
              <a:gd name="connsiteY2110" fmla="*/ 4195232 h 6857998"/>
              <a:gd name="connsiteX2111" fmla="*/ 6032500 w 6435725"/>
              <a:gd name="connsiteY2111" fmla="*/ 4201053 h 6857998"/>
              <a:gd name="connsiteX2112" fmla="*/ 6031971 w 6435725"/>
              <a:gd name="connsiteY2112" fmla="*/ 4206874 h 6857998"/>
              <a:gd name="connsiteX2113" fmla="*/ 6030648 w 6435725"/>
              <a:gd name="connsiteY2113" fmla="*/ 4212959 h 6857998"/>
              <a:gd name="connsiteX2114" fmla="*/ 6028796 w 6435725"/>
              <a:gd name="connsiteY2114" fmla="*/ 4219045 h 6857998"/>
              <a:gd name="connsiteX2115" fmla="*/ 6026679 w 6435725"/>
              <a:gd name="connsiteY2115" fmla="*/ 4225130 h 6857998"/>
              <a:gd name="connsiteX2116" fmla="*/ 6025621 w 6435725"/>
              <a:gd name="connsiteY2116" fmla="*/ 4228040 h 6857998"/>
              <a:gd name="connsiteX2117" fmla="*/ 6025356 w 6435725"/>
              <a:gd name="connsiteY2117" fmla="*/ 4230422 h 6857998"/>
              <a:gd name="connsiteX2118" fmla="*/ 6025356 w 6435725"/>
              <a:gd name="connsiteY2118" fmla="*/ 4232803 h 6857998"/>
              <a:gd name="connsiteX2119" fmla="*/ 6025621 w 6435725"/>
              <a:gd name="connsiteY2119" fmla="*/ 4235184 h 6857998"/>
              <a:gd name="connsiteX2120" fmla="*/ 6026414 w 6435725"/>
              <a:gd name="connsiteY2120" fmla="*/ 4237301 h 6857998"/>
              <a:gd name="connsiteX2121" fmla="*/ 6027208 w 6435725"/>
              <a:gd name="connsiteY2121" fmla="*/ 4239418 h 6857998"/>
              <a:gd name="connsiteX2122" fmla="*/ 6028531 w 6435725"/>
              <a:gd name="connsiteY2122" fmla="*/ 4241270 h 6857998"/>
              <a:gd name="connsiteX2123" fmla="*/ 6029590 w 6435725"/>
              <a:gd name="connsiteY2123" fmla="*/ 4243122 h 6857998"/>
              <a:gd name="connsiteX2124" fmla="*/ 6032764 w 6435725"/>
              <a:gd name="connsiteY2124" fmla="*/ 4246561 h 6857998"/>
              <a:gd name="connsiteX2125" fmla="*/ 6035940 w 6435725"/>
              <a:gd name="connsiteY2125" fmla="*/ 4249736 h 6857998"/>
              <a:gd name="connsiteX2126" fmla="*/ 6038850 w 6435725"/>
              <a:gd name="connsiteY2126" fmla="*/ 4253176 h 6857998"/>
              <a:gd name="connsiteX2127" fmla="*/ 6040173 w 6435725"/>
              <a:gd name="connsiteY2127" fmla="*/ 4255028 h 6857998"/>
              <a:gd name="connsiteX2128" fmla="*/ 6041231 w 6435725"/>
              <a:gd name="connsiteY2128" fmla="*/ 4256880 h 6857998"/>
              <a:gd name="connsiteX2129" fmla="*/ 6045994 w 6435725"/>
              <a:gd name="connsiteY2129" fmla="*/ 4262436 h 6857998"/>
              <a:gd name="connsiteX2130" fmla="*/ 6049962 w 6435725"/>
              <a:gd name="connsiteY2130" fmla="*/ 4268257 h 6857998"/>
              <a:gd name="connsiteX2131" fmla="*/ 6051550 w 6435725"/>
              <a:gd name="connsiteY2131" fmla="*/ 4271432 h 6857998"/>
              <a:gd name="connsiteX2132" fmla="*/ 6053138 w 6435725"/>
              <a:gd name="connsiteY2132" fmla="*/ 4274078 h 6857998"/>
              <a:gd name="connsiteX2133" fmla="*/ 6054460 w 6435725"/>
              <a:gd name="connsiteY2133" fmla="*/ 4277253 h 6857998"/>
              <a:gd name="connsiteX2134" fmla="*/ 6055519 w 6435725"/>
              <a:gd name="connsiteY2134" fmla="*/ 4280163 h 6857998"/>
              <a:gd name="connsiteX2135" fmla="*/ 6056312 w 6435725"/>
              <a:gd name="connsiteY2135" fmla="*/ 4283603 h 6857998"/>
              <a:gd name="connsiteX2136" fmla="*/ 6057106 w 6435725"/>
              <a:gd name="connsiteY2136" fmla="*/ 4286778 h 6857998"/>
              <a:gd name="connsiteX2137" fmla="*/ 6057371 w 6435725"/>
              <a:gd name="connsiteY2137" fmla="*/ 4289953 h 6857998"/>
              <a:gd name="connsiteX2138" fmla="*/ 6057636 w 6435725"/>
              <a:gd name="connsiteY2138" fmla="*/ 4293393 h 6857998"/>
              <a:gd name="connsiteX2139" fmla="*/ 6057371 w 6435725"/>
              <a:gd name="connsiteY2139" fmla="*/ 4296832 h 6857998"/>
              <a:gd name="connsiteX2140" fmla="*/ 6057106 w 6435725"/>
              <a:gd name="connsiteY2140" fmla="*/ 4300536 h 6857998"/>
              <a:gd name="connsiteX2141" fmla="*/ 6056048 w 6435725"/>
              <a:gd name="connsiteY2141" fmla="*/ 4303976 h 6857998"/>
              <a:gd name="connsiteX2142" fmla="*/ 6054990 w 6435725"/>
              <a:gd name="connsiteY2142" fmla="*/ 4307680 h 6857998"/>
              <a:gd name="connsiteX2143" fmla="*/ 6060810 w 6435725"/>
              <a:gd name="connsiteY2143" fmla="*/ 4312972 h 6857998"/>
              <a:gd name="connsiteX2144" fmla="*/ 6063192 w 6435725"/>
              <a:gd name="connsiteY2144" fmla="*/ 4315882 h 6857998"/>
              <a:gd name="connsiteX2145" fmla="*/ 6065573 w 6435725"/>
              <a:gd name="connsiteY2145" fmla="*/ 4318528 h 6857998"/>
              <a:gd name="connsiteX2146" fmla="*/ 6067690 w 6435725"/>
              <a:gd name="connsiteY2146" fmla="*/ 4321438 h 6857998"/>
              <a:gd name="connsiteX2147" fmla="*/ 6069542 w 6435725"/>
              <a:gd name="connsiteY2147" fmla="*/ 4324349 h 6857998"/>
              <a:gd name="connsiteX2148" fmla="*/ 6071129 w 6435725"/>
              <a:gd name="connsiteY2148" fmla="*/ 4327259 h 6857998"/>
              <a:gd name="connsiteX2149" fmla="*/ 6072452 w 6435725"/>
              <a:gd name="connsiteY2149" fmla="*/ 4330170 h 6857998"/>
              <a:gd name="connsiteX2150" fmla="*/ 6072981 w 6435725"/>
              <a:gd name="connsiteY2150" fmla="*/ 4333345 h 6857998"/>
              <a:gd name="connsiteX2151" fmla="*/ 6073510 w 6435725"/>
              <a:gd name="connsiteY2151" fmla="*/ 4336784 h 6857998"/>
              <a:gd name="connsiteX2152" fmla="*/ 6073510 w 6435725"/>
              <a:gd name="connsiteY2152" fmla="*/ 4340224 h 6857998"/>
              <a:gd name="connsiteX2153" fmla="*/ 6073246 w 6435725"/>
              <a:gd name="connsiteY2153" fmla="*/ 4343399 h 6857998"/>
              <a:gd name="connsiteX2154" fmla="*/ 6072452 w 6435725"/>
              <a:gd name="connsiteY2154" fmla="*/ 4347103 h 6857998"/>
              <a:gd name="connsiteX2155" fmla="*/ 6071129 w 6435725"/>
              <a:gd name="connsiteY2155" fmla="*/ 4350807 h 6857998"/>
              <a:gd name="connsiteX2156" fmla="*/ 6069012 w 6435725"/>
              <a:gd name="connsiteY2156" fmla="*/ 4354511 h 6857998"/>
              <a:gd name="connsiteX2157" fmla="*/ 6066896 w 6435725"/>
              <a:gd name="connsiteY2157" fmla="*/ 4358480 h 6857998"/>
              <a:gd name="connsiteX2158" fmla="*/ 6066896 w 6435725"/>
              <a:gd name="connsiteY2158" fmla="*/ 4373297 h 6857998"/>
              <a:gd name="connsiteX2159" fmla="*/ 6071394 w 6435725"/>
              <a:gd name="connsiteY2159" fmla="*/ 4379911 h 6857998"/>
              <a:gd name="connsiteX2160" fmla="*/ 6075892 w 6435725"/>
              <a:gd name="connsiteY2160" fmla="*/ 4387320 h 6857998"/>
              <a:gd name="connsiteX2161" fmla="*/ 6079331 w 6435725"/>
              <a:gd name="connsiteY2161" fmla="*/ 4394728 h 6857998"/>
              <a:gd name="connsiteX2162" fmla="*/ 6083036 w 6435725"/>
              <a:gd name="connsiteY2162" fmla="*/ 4402401 h 6857998"/>
              <a:gd name="connsiteX2163" fmla="*/ 6085946 w 6435725"/>
              <a:gd name="connsiteY2163" fmla="*/ 4410338 h 6857998"/>
              <a:gd name="connsiteX2164" fmla="*/ 6088592 w 6435725"/>
              <a:gd name="connsiteY2164" fmla="*/ 4418540 h 6857998"/>
              <a:gd name="connsiteX2165" fmla="*/ 6090708 w 6435725"/>
              <a:gd name="connsiteY2165" fmla="*/ 4427007 h 6857998"/>
              <a:gd name="connsiteX2166" fmla="*/ 6092560 w 6435725"/>
              <a:gd name="connsiteY2166" fmla="*/ 4436003 h 6857998"/>
              <a:gd name="connsiteX2167" fmla="*/ 6088062 w 6435725"/>
              <a:gd name="connsiteY2167" fmla="*/ 4433093 h 6857998"/>
              <a:gd name="connsiteX2168" fmla="*/ 6083829 w 6435725"/>
              <a:gd name="connsiteY2168" fmla="*/ 4430976 h 6857998"/>
              <a:gd name="connsiteX2169" fmla="*/ 6079860 w 6435725"/>
              <a:gd name="connsiteY2169" fmla="*/ 4430182 h 6857998"/>
              <a:gd name="connsiteX2170" fmla="*/ 6075892 w 6435725"/>
              <a:gd name="connsiteY2170" fmla="*/ 4429918 h 6857998"/>
              <a:gd name="connsiteX2171" fmla="*/ 6072188 w 6435725"/>
              <a:gd name="connsiteY2171" fmla="*/ 4429918 h 6857998"/>
              <a:gd name="connsiteX2172" fmla="*/ 6068484 w 6435725"/>
              <a:gd name="connsiteY2172" fmla="*/ 4430711 h 6857998"/>
              <a:gd name="connsiteX2173" fmla="*/ 6064779 w 6435725"/>
              <a:gd name="connsiteY2173" fmla="*/ 4432034 h 6857998"/>
              <a:gd name="connsiteX2174" fmla="*/ 6061340 w 6435725"/>
              <a:gd name="connsiteY2174" fmla="*/ 4433357 h 6857998"/>
              <a:gd name="connsiteX2175" fmla="*/ 6054460 w 6435725"/>
              <a:gd name="connsiteY2175" fmla="*/ 4437061 h 6857998"/>
              <a:gd name="connsiteX2176" fmla="*/ 6048110 w 6435725"/>
              <a:gd name="connsiteY2176" fmla="*/ 4441030 h 6857998"/>
              <a:gd name="connsiteX2177" fmla="*/ 6044671 w 6435725"/>
              <a:gd name="connsiteY2177" fmla="*/ 4442882 h 6857998"/>
              <a:gd name="connsiteX2178" fmla="*/ 6041231 w 6435725"/>
              <a:gd name="connsiteY2178" fmla="*/ 4444470 h 6857998"/>
              <a:gd name="connsiteX2179" fmla="*/ 6038056 w 6435725"/>
              <a:gd name="connsiteY2179" fmla="*/ 4445793 h 6857998"/>
              <a:gd name="connsiteX2180" fmla="*/ 6034352 w 6435725"/>
              <a:gd name="connsiteY2180" fmla="*/ 4446586 h 6857998"/>
              <a:gd name="connsiteX2181" fmla="*/ 6030912 w 6435725"/>
              <a:gd name="connsiteY2181" fmla="*/ 4449232 h 6857998"/>
              <a:gd name="connsiteX2182" fmla="*/ 6030648 w 6435725"/>
              <a:gd name="connsiteY2182" fmla="*/ 4453465 h 6857998"/>
              <a:gd name="connsiteX2183" fmla="*/ 6034088 w 6435725"/>
              <a:gd name="connsiteY2183" fmla="*/ 4465107 h 6857998"/>
              <a:gd name="connsiteX2184" fmla="*/ 6034881 w 6435725"/>
              <a:gd name="connsiteY2184" fmla="*/ 4471193 h 6857998"/>
              <a:gd name="connsiteX2185" fmla="*/ 6035940 w 6435725"/>
              <a:gd name="connsiteY2185" fmla="*/ 4477013 h 6857998"/>
              <a:gd name="connsiteX2186" fmla="*/ 6035940 w 6435725"/>
              <a:gd name="connsiteY2186" fmla="*/ 4480188 h 6857998"/>
              <a:gd name="connsiteX2187" fmla="*/ 6035410 w 6435725"/>
              <a:gd name="connsiteY2187" fmla="*/ 4482834 h 6857998"/>
              <a:gd name="connsiteX2188" fmla="*/ 6035146 w 6435725"/>
              <a:gd name="connsiteY2188" fmla="*/ 4486009 h 6857998"/>
              <a:gd name="connsiteX2189" fmla="*/ 6034881 w 6435725"/>
              <a:gd name="connsiteY2189" fmla="*/ 4489184 h 6857998"/>
              <a:gd name="connsiteX2190" fmla="*/ 6034088 w 6435725"/>
              <a:gd name="connsiteY2190" fmla="*/ 4492095 h 6857998"/>
              <a:gd name="connsiteX2191" fmla="*/ 6032764 w 6435725"/>
              <a:gd name="connsiteY2191" fmla="*/ 4495270 h 6857998"/>
              <a:gd name="connsiteX2192" fmla="*/ 6031442 w 6435725"/>
              <a:gd name="connsiteY2192" fmla="*/ 4498709 h 6857998"/>
              <a:gd name="connsiteX2193" fmla="*/ 6029590 w 6435725"/>
              <a:gd name="connsiteY2193" fmla="*/ 4501620 h 6857998"/>
              <a:gd name="connsiteX2194" fmla="*/ 6025621 w 6435725"/>
              <a:gd name="connsiteY2194" fmla="*/ 4509293 h 6857998"/>
              <a:gd name="connsiteX2195" fmla="*/ 6022975 w 6435725"/>
              <a:gd name="connsiteY2195" fmla="*/ 4515907 h 6857998"/>
              <a:gd name="connsiteX2196" fmla="*/ 6021123 w 6435725"/>
              <a:gd name="connsiteY2196" fmla="*/ 4521993 h 6857998"/>
              <a:gd name="connsiteX2197" fmla="*/ 6020594 w 6435725"/>
              <a:gd name="connsiteY2197" fmla="*/ 4524374 h 6857998"/>
              <a:gd name="connsiteX2198" fmla="*/ 6019800 w 6435725"/>
              <a:gd name="connsiteY2198" fmla="*/ 4527284 h 6857998"/>
              <a:gd name="connsiteX2199" fmla="*/ 6019800 w 6435725"/>
              <a:gd name="connsiteY2199" fmla="*/ 4529665 h 6857998"/>
              <a:gd name="connsiteX2200" fmla="*/ 6019800 w 6435725"/>
              <a:gd name="connsiteY2200" fmla="*/ 4531782 h 6857998"/>
              <a:gd name="connsiteX2201" fmla="*/ 6020064 w 6435725"/>
              <a:gd name="connsiteY2201" fmla="*/ 4533899 h 6857998"/>
              <a:gd name="connsiteX2202" fmla="*/ 6020858 w 6435725"/>
              <a:gd name="connsiteY2202" fmla="*/ 4535751 h 6857998"/>
              <a:gd name="connsiteX2203" fmla="*/ 6021388 w 6435725"/>
              <a:gd name="connsiteY2203" fmla="*/ 4537603 h 6857998"/>
              <a:gd name="connsiteX2204" fmla="*/ 6022446 w 6435725"/>
              <a:gd name="connsiteY2204" fmla="*/ 4539190 h 6857998"/>
              <a:gd name="connsiteX2205" fmla="*/ 6023240 w 6435725"/>
              <a:gd name="connsiteY2205" fmla="*/ 4540778 h 6857998"/>
              <a:gd name="connsiteX2206" fmla="*/ 6024827 w 6435725"/>
              <a:gd name="connsiteY2206" fmla="*/ 4541836 h 6857998"/>
              <a:gd name="connsiteX2207" fmla="*/ 6025886 w 6435725"/>
              <a:gd name="connsiteY2207" fmla="*/ 4543159 h 6857998"/>
              <a:gd name="connsiteX2208" fmla="*/ 6027738 w 6435725"/>
              <a:gd name="connsiteY2208" fmla="*/ 4543953 h 6857998"/>
              <a:gd name="connsiteX2209" fmla="*/ 6029325 w 6435725"/>
              <a:gd name="connsiteY2209" fmla="*/ 4545276 h 6857998"/>
              <a:gd name="connsiteX2210" fmla="*/ 6031442 w 6435725"/>
              <a:gd name="connsiteY2210" fmla="*/ 4545805 h 6857998"/>
              <a:gd name="connsiteX2211" fmla="*/ 6035940 w 6435725"/>
              <a:gd name="connsiteY2211" fmla="*/ 4547128 h 6857998"/>
              <a:gd name="connsiteX2212" fmla="*/ 6040702 w 6435725"/>
              <a:gd name="connsiteY2212" fmla="*/ 4547922 h 6857998"/>
              <a:gd name="connsiteX2213" fmla="*/ 6046258 w 6435725"/>
              <a:gd name="connsiteY2213" fmla="*/ 4548451 h 6857998"/>
              <a:gd name="connsiteX2214" fmla="*/ 6052079 w 6435725"/>
              <a:gd name="connsiteY2214" fmla="*/ 4548451 h 6857998"/>
              <a:gd name="connsiteX2215" fmla="*/ 6058694 w 6435725"/>
              <a:gd name="connsiteY2215" fmla="*/ 4547922 h 6857998"/>
              <a:gd name="connsiteX2216" fmla="*/ 6065573 w 6435725"/>
              <a:gd name="connsiteY2216" fmla="*/ 4547393 h 6857998"/>
              <a:gd name="connsiteX2217" fmla="*/ 6104202 w 6435725"/>
              <a:gd name="connsiteY2217" fmla="*/ 4568559 h 6857998"/>
              <a:gd name="connsiteX2218" fmla="*/ 6103408 w 6435725"/>
              <a:gd name="connsiteY2218" fmla="*/ 4569882 h 6857998"/>
              <a:gd name="connsiteX2219" fmla="*/ 6105525 w 6435725"/>
              <a:gd name="connsiteY2219" fmla="*/ 4570676 h 6857998"/>
              <a:gd name="connsiteX2220" fmla="*/ 6107377 w 6435725"/>
              <a:gd name="connsiteY2220" fmla="*/ 4570676 h 6857998"/>
              <a:gd name="connsiteX2221" fmla="*/ 6109229 w 6435725"/>
              <a:gd name="connsiteY2221" fmla="*/ 4570676 h 6857998"/>
              <a:gd name="connsiteX2222" fmla="*/ 6111081 w 6435725"/>
              <a:gd name="connsiteY2222" fmla="*/ 4570411 h 6857998"/>
              <a:gd name="connsiteX2223" fmla="*/ 6107112 w 6435725"/>
              <a:gd name="connsiteY2223" fmla="*/ 4570147 h 6857998"/>
              <a:gd name="connsiteX2224" fmla="*/ 6103408 w 6435725"/>
              <a:gd name="connsiteY2224" fmla="*/ 4569882 h 6857998"/>
              <a:gd name="connsiteX2225" fmla="*/ 6105525 w 6435725"/>
              <a:gd name="connsiteY2225" fmla="*/ 4568030 h 6857998"/>
              <a:gd name="connsiteX2226" fmla="*/ 6107906 w 6435725"/>
              <a:gd name="connsiteY2226" fmla="*/ 4566178 h 6857998"/>
              <a:gd name="connsiteX2227" fmla="*/ 6112934 w 6435725"/>
              <a:gd name="connsiteY2227" fmla="*/ 4562738 h 6857998"/>
              <a:gd name="connsiteX2228" fmla="*/ 6117960 w 6435725"/>
              <a:gd name="connsiteY2228" fmla="*/ 4559299 h 6857998"/>
              <a:gd name="connsiteX2229" fmla="*/ 6122723 w 6435725"/>
              <a:gd name="connsiteY2229" fmla="*/ 4555595 h 6857998"/>
              <a:gd name="connsiteX2230" fmla="*/ 6125104 w 6435725"/>
              <a:gd name="connsiteY2230" fmla="*/ 4554007 h 6857998"/>
              <a:gd name="connsiteX2231" fmla="*/ 6126956 w 6435725"/>
              <a:gd name="connsiteY2231" fmla="*/ 4551626 h 6857998"/>
              <a:gd name="connsiteX2232" fmla="*/ 6129073 w 6435725"/>
              <a:gd name="connsiteY2232" fmla="*/ 4549245 h 6857998"/>
              <a:gd name="connsiteX2233" fmla="*/ 6130660 w 6435725"/>
              <a:gd name="connsiteY2233" fmla="*/ 4546863 h 6857998"/>
              <a:gd name="connsiteX2234" fmla="*/ 6131984 w 6435725"/>
              <a:gd name="connsiteY2234" fmla="*/ 4543953 h 6857998"/>
              <a:gd name="connsiteX2235" fmla="*/ 6133306 w 6435725"/>
              <a:gd name="connsiteY2235" fmla="*/ 4541307 h 6857998"/>
              <a:gd name="connsiteX2236" fmla="*/ 6133836 w 6435725"/>
              <a:gd name="connsiteY2236" fmla="*/ 4537868 h 6857998"/>
              <a:gd name="connsiteX2237" fmla="*/ 6134100 w 6435725"/>
              <a:gd name="connsiteY2237" fmla="*/ 4534163 h 6857998"/>
              <a:gd name="connsiteX2238" fmla="*/ 6133571 w 6435725"/>
              <a:gd name="connsiteY2238" fmla="*/ 4528343 h 6857998"/>
              <a:gd name="connsiteX2239" fmla="*/ 6132512 w 6435725"/>
              <a:gd name="connsiteY2239" fmla="*/ 4522257 h 6857998"/>
              <a:gd name="connsiteX2240" fmla="*/ 6131984 w 6435725"/>
              <a:gd name="connsiteY2240" fmla="*/ 4515907 h 6857998"/>
              <a:gd name="connsiteX2241" fmla="*/ 6131719 w 6435725"/>
              <a:gd name="connsiteY2241" fmla="*/ 4510086 h 6857998"/>
              <a:gd name="connsiteX2242" fmla="*/ 6131984 w 6435725"/>
              <a:gd name="connsiteY2242" fmla="*/ 4506911 h 6857998"/>
              <a:gd name="connsiteX2243" fmla="*/ 6132248 w 6435725"/>
              <a:gd name="connsiteY2243" fmla="*/ 4504001 h 6857998"/>
              <a:gd name="connsiteX2244" fmla="*/ 6133306 w 6435725"/>
              <a:gd name="connsiteY2244" fmla="*/ 4501620 h 6857998"/>
              <a:gd name="connsiteX2245" fmla="*/ 6134100 w 6435725"/>
              <a:gd name="connsiteY2245" fmla="*/ 4499238 h 6857998"/>
              <a:gd name="connsiteX2246" fmla="*/ 6135688 w 6435725"/>
              <a:gd name="connsiteY2246" fmla="*/ 4497122 h 6857998"/>
              <a:gd name="connsiteX2247" fmla="*/ 6137540 w 6435725"/>
              <a:gd name="connsiteY2247" fmla="*/ 4495270 h 6857998"/>
              <a:gd name="connsiteX2248" fmla="*/ 6139921 w 6435725"/>
              <a:gd name="connsiteY2248" fmla="*/ 4493682 h 6857998"/>
              <a:gd name="connsiteX2249" fmla="*/ 6143096 w 6435725"/>
              <a:gd name="connsiteY2249" fmla="*/ 4492095 h 6857998"/>
              <a:gd name="connsiteX2250" fmla="*/ 6145477 w 6435725"/>
              <a:gd name="connsiteY2250" fmla="*/ 4491565 h 6857998"/>
              <a:gd name="connsiteX2251" fmla="*/ 6148123 w 6435725"/>
              <a:gd name="connsiteY2251" fmla="*/ 4491301 h 6857998"/>
              <a:gd name="connsiteX2252" fmla="*/ 6150769 w 6435725"/>
              <a:gd name="connsiteY2252" fmla="*/ 4491565 h 6857998"/>
              <a:gd name="connsiteX2253" fmla="*/ 6153150 w 6435725"/>
              <a:gd name="connsiteY2253" fmla="*/ 4492095 h 6857998"/>
              <a:gd name="connsiteX2254" fmla="*/ 6155531 w 6435725"/>
              <a:gd name="connsiteY2254" fmla="*/ 4492888 h 6857998"/>
              <a:gd name="connsiteX2255" fmla="*/ 6158177 w 6435725"/>
              <a:gd name="connsiteY2255" fmla="*/ 4493947 h 6857998"/>
              <a:gd name="connsiteX2256" fmla="*/ 6160558 w 6435725"/>
              <a:gd name="connsiteY2256" fmla="*/ 4495534 h 6857998"/>
              <a:gd name="connsiteX2257" fmla="*/ 6162940 w 6435725"/>
              <a:gd name="connsiteY2257" fmla="*/ 4497386 h 6857998"/>
              <a:gd name="connsiteX2258" fmla="*/ 6167173 w 6435725"/>
              <a:gd name="connsiteY2258" fmla="*/ 4501355 h 6857998"/>
              <a:gd name="connsiteX2259" fmla="*/ 6171671 w 6435725"/>
              <a:gd name="connsiteY2259" fmla="*/ 4505853 h 6857998"/>
              <a:gd name="connsiteX2260" fmla="*/ 6175375 w 6435725"/>
              <a:gd name="connsiteY2260" fmla="*/ 4510615 h 6857998"/>
              <a:gd name="connsiteX2261" fmla="*/ 6178286 w 6435725"/>
              <a:gd name="connsiteY2261" fmla="*/ 4515378 h 6857998"/>
              <a:gd name="connsiteX2262" fmla="*/ 6181990 w 6435725"/>
              <a:gd name="connsiteY2262" fmla="*/ 4520405 h 6857998"/>
              <a:gd name="connsiteX2263" fmla="*/ 6185694 w 6435725"/>
              <a:gd name="connsiteY2263" fmla="*/ 4525432 h 6857998"/>
              <a:gd name="connsiteX2264" fmla="*/ 6189662 w 6435725"/>
              <a:gd name="connsiteY2264" fmla="*/ 4530195 h 6857998"/>
              <a:gd name="connsiteX2265" fmla="*/ 6193896 w 6435725"/>
              <a:gd name="connsiteY2265" fmla="*/ 4534428 h 6857998"/>
              <a:gd name="connsiteX2266" fmla="*/ 6202627 w 6435725"/>
              <a:gd name="connsiteY2266" fmla="*/ 4543688 h 6857998"/>
              <a:gd name="connsiteX2267" fmla="*/ 6211094 w 6435725"/>
              <a:gd name="connsiteY2267" fmla="*/ 4552949 h 6857998"/>
              <a:gd name="connsiteX2268" fmla="*/ 6215327 w 6435725"/>
              <a:gd name="connsiteY2268" fmla="*/ 4557447 h 6857998"/>
              <a:gd name="connsiteX2269" fmla="*/ 6218766 w 6435725"/>
              <a:gd name="connsiteY2269" fmla="*/ 4562474 h 6857998"/>
              <a:gd name="connsiteX2270" fmla="*/ 6222206 w 6435725"/>
              <a:gd name="connsiteY2270" fmla="*/ 4567501 h 6857998"/>
              <a:gd name="connsiteX2271" fmla="*/ 6225381 w 6435725"/>
              <a:gd name="connsiteY2271" fmla="*/ 4572793 h 6857998"/>
              <a:gd name="connsiteX2272" fmla="*/ 6228027 w 6435725"/>
              <a:gd name="connsiteY2272" fmla="*/ 4578349 h 6857998"/>
              <a:gd name="connsiteX2273" fmla="*/ 6229879 w 6435725"/>
              <a:gd name="connsiteY2273" fmla="*/ 4584699 h 6857998"/>
              <a:gd name="connsiteX2274" fmla="*/ 6231466 w 6435725"/>
              <a:gd name="connsiteY2274" fmla="*/ 4590784 h 6857998"/>
              <a:gd name="connsiteX2275" fmla="*/ 6231996 w 6435725"/>
              <a:gd name="connsiteY2275" fmla="*/ 4594224 h 6857998"/>
              <a:gd name="connsiteX2276" fmla="*/ 6232525 w 6435725"/>
              <a:gd name="connsiteY2276" fmla="*/ 4597399 h 6857998"/>
              <a:gd name="connsiteX2277" fmla="*/ 6232790 w 6435725"/>
              <a:gd name="connsiteY2277" fmla="*/ 4600838 h 6857998"/>
              <a:gd name="connsiteX2278" fmla="*/ 6233054 w 6435725"/>
              <a:gd name="connsiteY2278" fmla="*/ 4604013 h 6857998"/>
              <a:gd name="connsiteX2279" fmla="*/ 6233848 w 6435725"/>
              <a:gd name="connsiteY2279" fmla="*/ 4606924 h 6857998"/>
              <a:gd name="connsiteX2280" fmla="*/ 6234906 w 6435725"/>
              <a:gd name="connsiteY2280" fmla="*/ 4610099 h 6857998"/>
              <a:gd name="connsiteX2281" fmla="*/ 6235700 w 6435725"/>
              <a:gd name="connsiteY2281" fmla="*/ 4612745 h 6857998"/>
              <a:gd name="connsiteX2282" fmla="*/ 6237023 w 6435725"/>
              <a:gd name="connsiteY2282" fmla="*/ 4615655 h 6857998"/>
              <a:gd name="connsiteX2283" fmla="*/ 6239669 w 6435725"/>
              <a:gd name="connsiteY2283" fmla="*/ 4621211 h 6857998"/>
              <a:gd name="connsiteX2284" fmla="*/ 6243108 w 6435725"/>
              <a:gd name="connsiteY2284" fmla="*/ 4625974 h 6857998"/>
              <a:gd name="connsiteX2285" fmla="*/ 6246812 w 6435725"/>
              <a:gd name="connsiteY2285" fmla="*/ 4631001 h 6857998"/>
              <a:gd name="connsiteX2286" fmla="*/ 6250781 w 6435725"/>
              <a:gd name="connsiteY2286" fmla="*/ 4635763 h 6857998"/>
              <a:gd name="connsiteX2287" fmla="*/ 6254750 w 6435725"/>
              <a:gd name="connsiteY2287" fmla="*/ 4640526 h 6857998"/>
              <a:gd name="connsiteX2288" fmla="*/ 6262688 w 6435725"/>
              <a:gd name="connsiteY2288" fmla="*/ 4649786 h 6857998"/>
              <a:gd name="connsiteX2289" fmla="*/ 6266392 w 6435725"/>
              <a:gd name="connsiteY2289" fmla="*/ 4654549 h 6857998"/>
              <a:gd name="connsiteX2290" fmla="*/ 6269831 w 6435725"/>
              <a:gd name="connsiteY2290" fmla="*/ 4659576 h 6857998"/>
              <a:gd name="connsiteX2291" fmla="*/ 6273006 w 6435725"/>
              <a:gd name="connsiteY2291" fmla="*/ 4664868 h 6857998"/>
              <a:gd name="connsiteX2292" fmla="*/ 6275388 w 6435725"/>
              <a:gd name="connsiteY2292" fmla="*/ 4670688 h 6857998"/>
              <a:gd name="connsiteX2293" fmla="*/ 6276446 w 6435725"/>
              <a:gd name="connsiteY2293" fmla="*/ 4673334 h 6857998"/>
              <a:gd name="connsiteX2294" fmla="*/ 6277240 w 6435725"/>
              <a:gd name="connsiteY2294" fmla="*/ 4676509 h 6857998"/>
              <a:gd name="connsiteX2295" fmla="*/ 6277769 w 6435725"/>
              <a:gd name="connsiteY2295" fmla="*/ 4679420 h 6857998"/>
              <a:gd name="connsiteX2296" fmla="*/ 6278034 w 6435725"/>
              <a:gd name="connsiteY2296" fmla="*/ 4682595 h 6857998"/>
              <a:gd name="connsiteX2297" fmla="*/ 6329098 w 6435725"/>
              <a:gd name="connsiteY2297" fmla="*/ 4758795 h 6857998"/>
              <a:gd name="connsiteX2298" fmla="*/ 6358996 w 6435725"/>
              <a:gd name="connsiteY2298" fmla="*/ 4791603 h 6857998"/>
              <a:gd name="connsiteX2299" fmla="*/ 6364552 w 6435725"/>
              <a:gd name="connsiteY2299" fmla="*/ 4792926 h 6857998"/>
              <a:gd name="connsiteX2300" fmla="*/ 6369314 w 6435725"/>
              <a:gd name="connsiteY2300" fmla="*/ 4794778 h 6857998"/>
              <a:gd name="connsiteX2301" fmla="*/ 6374342 w 6435725"/>
              <a:gd name="connsiteY2301" fmla="*/ 4796895 h 6857998"/>
              <a:gd name="connsiteX2302" fmla="*/ 6379104 w 6435725"/>
              <a:gd name="connsiteY2302" fmla="*/ 4799540 h 6857998"/>
              <a:gd name="connsiteX2303" fmla="*/ 6383602 w 6435725"/>
              <a:gd name="connsiteY2303" fmla="*/ 4802451 h 6857998"/>
              <a:gd name="connsiteX2304" fmla="*/ 6388100 w 6435725"/>
              <a:gd name="connsiteY2304" fmla="*/ 4805626 h 6857998"/>
              <a:gd name="connsiteX2305" fmla="*/ 6396831 w 6435725"/>
              <a:gd name="connsiteY2305" fmla="*/ 4812240 h 6857998"/>
              <a:gd name="connsiteX2306" fmla="*/ 6405562 w 6435725"/>
              <a:gd name="connsiteY2306" fmla="*/ 4818590 h 6857998"/>
              <a:gd name="connsiteX2307" fmla="*/ 6409796 w 6435725"/>
              <a:gd name="connsiteY2307" fmla="*/ 4821765 h 6857998"/>
              <a:gd name="connsiteX2308" fmla="*/ 6414823 w 6435725"/>
              <a:gd name="connsiteY2308" fmla="*/ 4824147 h 6857998"/>
              <a:gd name="connsiteX2309" fmla="*/ 6419321 w 6435725"/>
              <a:gd name="connsiteY2309" fmla="*/ 4826528 h 6857998"/>
              <a:gd name="connsiteX2310" fmla="*/ 6424612 w 6435725"/>
              <a:gd name="connsiteY2310" fmla="*/ 4828380 h 6857998"/>
              <a:gd name="connsiteX2311" fmla="*/ 6429904 w 6435725"/>
              <a:gd name="connsiteY2311" fmla="*/ 4829968 h 6857998"/>
              <a:gd name="connsiteX2312" fmla="*/ 6435725 w 6435725"/>
              <a:gd name="connsiteY2312" fmla="*/ 4830497 h 6857998"/>
              <a:gd name="connsiteX2313" fmla="*/ 6435725 w 6435725"/>
              <a:gd name="connsiteY2313" fmla="*/ 4833936 h 6857998"/>
              <a:gd name="connsiteX2314" fmla="*/ 6435725 w 6435725"/>
              <a:gd name="connsiteY2314" fmla="*/ 4837640 h 6857998"/>
              <a:gd name="connsiteX2315" fmla="*/ 6435196 w 6435725"/>
              <a:gd name="connsiteY2315" fmla="*/ 4841345 h 6857998"/>
              <a:gd name="connsiteX2316" fmla="*/ 6434402 w 6435725"/>
              <a:gd name="connsiteY2316" fmla="*/ 4845049 h 6857998"/>
              <a:gd name="connsiteX2317" fmla="*/ 6433873 w 6435725"/>
              <a:gd name="connsiteY2317" fmla="*/ 4848753 h 6857998"/>
              <a:gd name="connsiteX2318" fmla="*/ 6433079 w 6435725"/>
              <a:gd name="connsiteY2318" fmla="*/ 4852457 h 6857998"/>
              <a:gd name="connsiteX2319" fmla="*/ 6430169 w 6435725"/>
              <a:gd name="connsiteY2319" fmla="*/ 4859865 h 6857998"/>
              <a:gd name="connsiteX2320" fmla="*/ 6426729 w 6435725"/>
              <a:gd name="connsiteY2320" fmla="*/ 4867538 h 6857998"/>
              <a:gd name="connsiteX2321" fmla="*/ 6423025 w 6435725"/>
              <a:gd name="connsiteY2321" fmla="*/ 4874947 h 6857998"/>
              <a:gd name="connsiteX2322" fmla="*/ 6418527 w 6435725"/>
              <a:gd name="connsiteY2322" fmla="*/ 4881826 h 6857998"/>
              <a:gd name="connsiteX2323" fmla="*/ 6413500 w 6435725"/>
              <a:gd name="connsiteY2323" fmla="*/ 4888705 h 6857998"/>
              <a:gd name="connsiteX2324" fmla="*/ 6408473 w 6435725"/>
              <a:gd name="connsiteY2324" fmla="*/ 4895055 h 6857998"/>
              <a:gd name="connsiteX2325" fmla="*/ 6402652 w 6435725"/>
              <a:gd name="connsiteY2325" fmla="*/ 4900876 h 6857998"/>
              <a:gd name="connsiteX2326" fmla="*/ 6396831 w 6435725"/>
              <a:gd name="connsiteY2326" fmla="*/ 4906168 h 6857998"/>
              <a:gd name="connsiteX2327" fmla="*/ 6391010 w 6435725"/>
              <a:gd name="connsiteY2327" fmla="*/ 4910665 h 6857998"/>
              <a:gd name="connsiteX2328" fmla="*/ 6387836 w 6435725"/>
              <a:gd name="connsiteY2328" fmla="*/ 4912518 h 6857998"/>
              <a:gd name="connsiteX2329" fmla="*/ 6384660 w 6435725"/>
              <a:gd name="connsiteY2329" fmla="*/ 4914105 h 6857998"/>
              <a:gd name="connsiteX2330" fmla="*/ 6381750 w 6435725"/>
              <a:gd name="connsiteY2330" fmla="*/ 4915693 h 6857998"/>
              <a:gd name="connsiteX2331" fmla="*/ 6378575 w 6435725"/>
              <a:gd name="connsiteY2331" fmla="*/ 4917015 h 6857998"/>
              <a:gd name="connsiteX2332" fmla="*/ 6375400 w 6435725"/>
              <a:gd name="connsiteY2332" fmla="*/ 4918074 h 6857998"/>
              <a:gd name="connsiteX2333" fmla="*/ 6372490 w 6435725"/>
              <a:gd name="connsiteY2333" fmla="*/ 4918868 h 6857998"/>
              <a:gd name="connsiteX2334" fmla="*/ 6369579 w 6435725"/>
              <a:gd name="connsiteY2334" fmla="*/ 4919132 h 6857998"/>
              <a:gd name="connsiteX2335" fmla="*/ 6366669 w 6435725"/>
              <a:gd name="connsiteY2335" fmla="*/ 4919397 h 6857998"/>
              <a:gd name="connsiteX2336" fmla="*/ 6359525 w 6435725"/>
              <a:gd name="connsiteY2336" fmla="*/ 4919132 h 6857998"/>
              <a:gd name="connsiteX2337" fmla="*/ 6352381 w 6435725"/>
              <a:gd name="connsiteY2337" fmla="*/ 4918338 h 6857998"/>
              <a:gd name="connsiteX2338" fmla="*/ 6349206 w 6435725"/>
              <a:gd name="connsiteY2338" fmla="*/ 4918338 h 6857998"/>
              <a:gd name="connsiteX2339" fmla="*/ 6345766 w 6435725"/>
              <a:gd name="connsiteY2339" fmla="*/ 4918868 h 6857998"/>
              <a:gd name="connsiteX2340" fmla="*/ 6342327 w 6435725"/>
              <a:gd name="connsiteY2340" fmla="*/ 4919132 h 6857998"/>
              <a:gd name="connsiteX2341" fmla="*/ 6339152 w 6435725"/>
              <a:gd name="connsiteY2341" fmla="*/ 4919926 h 6857998"/>
              <a:gd name="connsiteX2342" fmla="*/ 6336242 w 6435725"/>
              <a:gd name="connsiteY2342" fmla="*/ 4921513 h 6857998"/>
              <a:gd name="connsiteX2343" fmla="*/ 6333066 w 6435725"/>
              <a:gd name="connsiteY2343" fmla="*/ 4923630 h 6857998"/>
              <a:gd name="connsiteX2344" fmla="*/ 6329892 w 6435725"/>
              <a:gd name="connsiteY2344" fmla="*/ 4926540 h 6857998"/>
              <a:gd name="connsiteX2345" fmla="*/ 6326452 w 6435725"/>
              <a:gd name="connsiteY2345" fmla="*/ 4929715 h 6857998"/>
              <a:gd name="connsiteX2346" fmla="*/ 6322748 w 6435725"/>
              <a:gd name="connsiteY2346" fmla="*/ 4933684 h 6857998"/>
              <a:gd name="connsiteX2347" fmla="*/ 6319044 w 6435725"/>
              <a:gd name="connsiteY2347" fmla="*/ 4938447 h 6857998"/>
              <a:gd name="connsiteX2348" fmla="*/ 6315075 w 6435725"/>
              <a:gd name="connsiteY2348" fmla="*/ 4943738 h 6857998"/>
              <a:gd name="connsiteX2349" fmla="*/ 6311106 w 6435725"/>
              <a:gd name="connsiteY2349" fmla="*/ 4948765 h 6857998"/>
              <a:gd name="connsiteX2350" fmla="*/ 6303169 w 6435725"/>
              <a:gd name="connsiteY2350" fmla="*/ 4961201 h 6857998"/>
              <a:gd name="connsiteX2351" fmla="*/ 6294702 w 6435725"/>
              <a:gd name="connsiteY2351" fmla="*/ 4974695 h 6857998"/>
              <a:gd name="connsiteX2352" fmla="*/ 6286500 w 6435725"/>
              <a:gd name="connsiteY2352" fmla="*/ 4988982 h 6857998"/>
              <a:gd name="connsiteX2353" fmla="*/ 6278827 w 6435725"/>
              <a:gd name="connsiteY2353" fmla="*/ 5004063 h 6857998"/>
              <a:gd name="connsiteX2354" fmla="*/ 6271419 w 6435725"/>
              <a:gd name="connsiteY2354" fmla="*/ 5019145 h 6857998"/>
              <a:gd name="connsiteX2355" fmla="*/ 6264275 w 6435725"/>
              <a:gd name="connsiteY2355" fmla="*/ 5034226 h 6857998"/>
              <a:gd name="connsiteX2356" fmla="*/ 6258190 w 6435725"/>
              <a:gd name="connsiteY2356" fmla="*/ 5049043 h 6857998"/>
              <a:gd name="connsiteX2357" fmla="*/ 6253162 w 6435725"/>
              <a:gd name="connsiteY2357" fmla="*/ 5062801 h 6857998"/>
              <a:gd name="connsiteX2358" fmla="*/ 6250781 w 6435725"/>
              <a:gd name="connsiteY2358" fmla="*/ 5069151 h 6857998"/>
              <a:gd name="connsiteX2359" fmla="*/ 6248929 w 6435725"/>
              <a:gd name="connsiteY2359" fmla="*/ 5075501 h 6857998"/>
              <a:gd name="connsiteX2360" fmla="*/ 6247342 w 6435725"/>
              <a:gd name="connsiteY2360" fmla="*/ 5081322 h 6857998"/>
              <a:gd name="connsiteX2361" fmla="*/ 6246284 w 6435725"/>
              <a:gd name="connsiteY2361" fmla="*/ 5086878 h 6857998"/>
              <a:gd name="connsiteX2362" fmla="*/ 6245490 w 6435725"/>
              <a:gd name="connsiteY2362" fmla="*/ 5091641 h 6857998"/>
              <a:gd name="connsiteX2363" fmla="*/ 6244960 w 6435725"/>
              <a:gd name="connsiteY2363" fmla="*/ 5095874 h 6857998"/>
              <a:gd name="connsiteX2364" fmla="*/ 6244960 w 6435725"/>
              <a:gd name="connsiteY2364" fmla="*/ 5099843 h 6857998"/>
              <a:gd name="connsiteX2365" fmla="*/ 6245225 w 6435725"/>
              <a:gd name="connsiteY2365" fmla="*/ 5103018 h 6857998"/>
              <a:gd name="connsiteX2366" fmla="*/ 6248136 w 6435725"/>
              <a:gd name="connsiteY2366" fmla="*/ 5117835 h 6857998"/>
              <a:gd name="connsiteX2367" fmla="*/ 6249194 w 6435725"/>
              <a:gd name="connsiteY2367" fmla="*/ 5125243 h 6857998"/>
              <a:gd name="connsiteX2368" fmla="*/ 6249988 w 6435725"/>
              <a:gd name="connsiteY2368" fmla="*/ 5132122 h 6857998"/>
              <a:gd name="connsiteX2369" fmla="*/ 6250252 w 6435725"/>
              <a:gd name="connsiteY2369" fmla="*/ 5139001 h 6857998"/>
              <a:gd name="connsiteX2370" fmla="*/ 6250252 w 6435725"/>
              <a:gd name="connsiteY2370" fmla="*/ 5145616 h 6857998"/>
              <a:gd name="connsiteX2371" fmla="*/ 6249194 w 6435725"/>
              <a:gd name="connsiteY2371" fmla="*/ 5152230 h 6857998"/>
              <a:gd name="connsiteX2372" fmla="*/ 6248664 w 6435725"/>
              <a:gd name="connsiteY2372" fmla="*/ 5155141 h 6857998"/>
              <a:gd name="connsiteX2373" fmla="*/ 6247871 w 6435725"/>
              <a:gd name="connsiteY2373" fmla="*/ 5158051 h 6857998"/>
              <a:gd name="connsiteX2374" fmla="*/ 6246812 w 6435725"/>
              <a:gd name="connsiteY2374" fmla="*/ 5160962 h 6857998"/>
              <a:gd name="connsiteX2375" fmla="*/ 6245490 w 6435725"/>
              <a:gd name="connsiteY2375" fmla="*/ 5163872 h 6857998"/>
              <a:gd name="connsiteX2376" fmla="*/ 6244166 w 6435725"/>
              <a:gd name="connsiteY2376" fmla="*/ 5166253 h 6857998"/>
              <a:gd name="connsiteX2377" fmla="*/ 6242579 w 6435725"/>
              <a:gd name="connsiteY2377" fmla="*/ 5168635 h 6857998"/>
              <a:gd name="connsiteX2378" fmla="*/ 6240727 w 6435725"/>
              <a:gd name="connsiteY2378" fmla="*/ 5171280 h 6857998"/>
              <a:gd name="connsiteX2379" fmla="*/ 6238610 w 6435725"/>
              <a:gd name="connsiteY2379" fmla="*/ 5173662 h 6857998"/>
              <a:gd name="connsiteX2380" fmla="*/ 6235964 w 6435725"/>
              <a:gd name="connsiteY2380" fmla="*/ 5175778 h 6857998"/>
              <a:gd name="connsiteX2381" fmla="*/ 6233584 w 6435725"/>
              <a:gd name="connsiteY2381" fmla="*/ 5177630 h 6857998"/>
              <a:gd name="connsiteX2382" fmla="*/ 6230673 w 6435725"/>
              <a:gd name="connsiteY2382" fmla="*/ 5179747 h 6857998"/>
              <a:gd name="connsiteX2383" fmla="*/ 6227498 w 6435725"/>
              <a:gd name="connsiteY2383" fmla="*/ 5181335 h 6857998"/>
              <a:gd name="connsiteX2384" fmla="*/ 6223794 w 6435725"/>
              <a:gd name="connsiteY2384" fmla="*/ 5182922 h 6857998"/>
              <a:gd name="connsiteX2385" fmla="*/ 6220090 w 6435725"/>
              <a:gd name="connsiteY2385" fmla="*/ 5184510 h 6857998"/>
              <a:gd name="connsiteX2386" fmla="*/ 6215856 w 6435725"/>
              <a:gd name="connsiteY2386" fmla="*/ 5185568 h 6857998"/>
              <a:gd name="connsiteX2387" fmla="*/ 6211623 w 6435725"/>
              <a:gd name="connsiteY2387" fmla="*/ 5186891 h 6857998"/>
              <a:gd name="connsiteX2388" fmla="*/ 6206596 w 6435725"/>
              <a:gd name="connsiteY2388" fmla="*/ 5187685 h 6857998"/>
              <a:gd name="connsiteX2389" fmla="*/ 6201304 w 6435725"/>
              <a:gd name="connsiteY2389" fmla="*/ 5188478 h 6857998"/>
              <a:gd name="connsiteX2390" fmla="*/ 6199452 w 6435725"/>
              <a:gd name="connsiteY2390" fmla="*/ 5188743 h 6857998"/>
              <a:gd name="connsiteX2391" fmla="*/ 6197600 w 6435725"/>
              <a:gd name="connsiteY2391" fmla="*/ 5189272 h 6857998"/>
              <a:gd name="connsiteX2392" fmla="*/ 6196277 w 6435725"/>
              <a:gd name="connsiteY2392" fmla="*/ 5190330 h 6857998"/>
              <a:gd name="connsiteX2393" fmla="*/ 6194690 w 6435725"/>
              <a:gd name="connsiteY2393" fmla="*/ 5190860 h 6857998"/>
              <a:gd name="connsiteX2394" fmla="*/ 6191779 w 6435725"/>
              <a:gd name="connsiteY2394" fmla="*/ 5192976 h 6857998"/>
              <a:gd name="connsiteX2395" fmla="*/ 6189662 w 6435725"/>
              <a:gd name="connsiteY2395" fmla="*/ 5195887 h 6857998"/>
              <a:gd name="connsiteX2396" fmla="*/ 6187810 w 6435725"/>
              <a:gd name="connsiteY2396" fmla="*/ 5198797 h 6857998"/>
              <a:gd name="connsiteX2397" fmla="*/ 6185958 w 6435725"/>
              <a:gd name="connsiteY2397" fmla="*/ 5201972 h 6857998"/>
              <a:gd name="connsiteX2398" fmla="*/ 6183312 w 6435725"/>
              <a:gd name="connsiteY2398" fmla="*/ 5208587 h 6857998"/>
              <a:gd name="connsiteX2399" fmla="*/ 6180138 w 6435725"/>
              <a:gd name="connsiteY2399" fmla="*/ 5215466 h 6857998"/>
              <a:gd name="connsiteX2400" fmla="*/ 6177227 w 6435725"/>
              <a:gd name="connsiteY2400" fmla="*/ 5221551 h 6857998"/>
              <a:gd name="connsiteX2401" fmla="*/ 6174052 w 6435725"/>
              <a:gd name="connsiteY2401" fmla="*/ 5227108 h 6857998"/>
              <a:gd name="connsiteX2402" fmla="*/ 6170612 w 6435725"/>
              <a:gd name="connsiteY2402" fmla="*/ 5231605 h 6857998"/>
              <a:gd name="connsiteX2403" fmla="*/ 6167702 w 6435725"/>
              <a:gd name="connsiteY2403" fmla="*/ 5236103 h 6857998"/>
              <a:gd name="connsiteX2404" fmla="*/ 6164262 w 6435725"/>
              <a:gd name="connsiteY2404" fmla="*/ 5239014 h 6857998"/>
              <a:gd name="connsiteX2405" fmla="*/ 6162675 w 6435725"/>
              <a:gd name="connsiteY2405" fmla="*/ 5240337 h 6857998"/>
              <a:gd name="connsiteX2406" fmla="*/ 6160823 w 6435725"/>
              <a:gd name="connsiteY2406" fmla="*/ 5241660 h 6857998"/>
              <a:gd name="connsiteX2407" fmla="*/ 6159236 w 6435725"/>
              <a:gd name="connsiteY2407" fmla="*/ 5242453 h 6857998"/>
              <a:gd name="connsiteX2408" fmla="*/ 6157384 w 6435725"/>
              <a:gd name="connsiteY2408" fmla="*/ 5242718 h 6857998"/>
              <a:gd name="connsiteX2409" fmla="*/ 6155796 w 6435725"/>
              <a:gd name="connsiteY2409" fmla="*/ 5243512 h 6857998"/>
              <a:gd name="connsiteX2410" fmla="*/ 6154208 w 6435725"/>
              <a:gd name="connsiteY2410" fmla="*/ 5243512 h 6857998"/>
              <a:gd name="connsiteX2411" fmla="*/ 6152356 w 6435725"/>
              <a:gd name="connsiteY2411" fmla="*/ 5242983 h 6857998"/>
              <a:gd name="connsiteX2412" fmla="*/ 6150504 w 6435725"/>
              <a:gd name="connsiteY2412" fmla="*/ 5242718 h 6857998"/>
              <a:gd name="connsiteX2413" fmla="*/ 6148652 w 6435725"/>
              <a:gd name="connsiteY2413" fmla="*/ 5241924 h 6857998"/>
              <a:gd name="connsiteX2414" fmla="*/ 6146800 w 6435725"/>
              <a:gd name="connsiteY2414" fmla="*/ 5240866 h 6857998"/>
              <a:gd name="connsiteX2415" fmla="*/ 6144948 w 6435725"/>
              <a:gd name="connsiteY2415" fmla="*/ 5239278 h 6857998"/>
              <a:gd name="connsiteX2416" fmla="*/ 6143096 w 6435725"/>
              <a:gd name="connsiteY2416" fmla="*/ 5237955 h 6857998"/>
              <a:gd name="connsiteX2417" fmla="*/ 6141244 w 6435725"/>
              <a:gd name="connsiteY2417" fmla="*/ 5236103 h 6857998"/>
              <a:gd name="connsiteX2418" fmla="*/ 6139127 w 6435725"/>
              <a:gd name="connsiteY2418" fmla="*/ 5233458 h 6857998"/>
              <a:gd name="connsiteX2419" fmla="*/ 6135158 w 6435725"/>
              <a:gd name="connsiteY2419" fmla="*/ 5228166 h 6857998"/>
              <a:gd name="connsiteX2420" fmla="*/ 6130925 w 6435725"/>
              <a:gd name="connsiteY2420" fmla="*/ 5221022 h 6857998"/>
              <a:gd name="connsiteX2421" fmla="*/ 6126427 w 6435725"/>
              <a:gd name="connsiteY2421" fmla="*/ 5212555 h 6857998"/>
              <a:gd name="connsiteX2422" fmla="*/ 6125898 w 6435725"/>
              <a:gd name="connsiteY2422" fmla="*/ 5211233 h 6857998"/>
              <a:gd name="connsiteX2423" fmla="*/ 6124840 w 6435725"/>
              <a:gd name="connsiteY2423" fmla="*/ 5209910 h 6857998"/>
              <a:gd name="connsiteX2424" fmla="*/ 6123252 w 6435725"/>
              <a:gd name="connsiteY2424" fmla="*/ 5208587 h 6857998"/>
              <a:gd name="connsiteX2425" fmla="*/ 6122194 w 6435725"/>
              <a:gd name="connsiteY2425" fmla="*/ 5207793 h 6857998"/>
              <a:gd name="connsiteX2426" fmla="*/ 6118754 w 6435725"/>
              <a:gd name="connsiteY2426" fmla="*/ 5205941 h 6857998"/>
              <a:gd name="connsiteX2427" fmla="*/ 6114521 w 6435725"/>
              <a:gd name="connsiteY2427" fmla="*/ 5204618 h 6857998"/>
              <a:gd name="connsiteX2428" fmla="*/ 6109758 w 6435725"/>
              <a:gd name="connsiteY2428" fmla="*/ 5203824 h 6857998"/>
              <a:gd name="connsiteX2429" fmla="*/ 6104996 w 6435725"/>
              <a:gd name="connsiteY2429" fmla="*/ 5203030 h 6857998"/>
              <a:gd name="connsiteX2430" fmla="*/ 6099440 w 6435725"/>
              <a:gd name="connsiteY2430" fmla="*/ 5202766 h 6857998"/>
              <a:gd name="connsiteX2431" fmla="*/ 6093884 w 6435725"/>
              <a:gd name="connsiteY2431" fmla="*/ 5203030 h 6857998"/>
              <a:gd name="connsiteX2432" fmla="*/ 6088327 w 6435725"/>
              <a:gd name="connsiteY2432" fmla="*/ 5203824 h 6857998"/>
              <a:gd name="connsiteX2433" fmla="*/ 6082771 w 6435725"/>
              <a:gd name="connsiteY2433" fmla="*/ 5204883 h 6857998"/>
              <a:gd name="connsiteX2434" fmla="*/ 6077214 w 6435725"/>
              <a:gd name="connsiteY2434" fmla="*/ 5206205 h 6857998"/>
              <a:gd name="connsiteX2435" fmla="*/ 6072188 w 6435725"/>
              <a:gd name="connsiteY2435" fmla="*/ 5208322 h 6857998"/>
              <a:gd name="connsiteX2436" fmla="*/ 6067160 w 6435725"/>
              <a:gd name="connsiteY2436" fmla="*/ 5210439 h 6857998"/>
              <a:gd name="connsiteX2437" fmla="*/ 6062927 w 6435725"/>
              <a:gd name="connsiteY2437" fmla="*/ 5213349 h 6857998"/>
              <a:gd name="connsiteX2438" fmla="*/ 6061075 w 6435725"/>
              <a:gd name="connsiteY2438" fmla="*/ 5214937 h 6857998"/>
              <a:gd name="connsiteX2439" fmla="*/ 6059223 w 6435725"/>
              <a:gd name="connsiteY2439" fmla="*/ 5216260 h 6857998"/>
              <a:gd name="connsiteX2440" fmla="*/ 6057371 w 6435725"/>
              <a:gd name="connsiteY2440" fmla="*/ 5217847 h 6857998"/>
              <a:gd name="connsiteX2441" fmla="*/ 6056048 w 6435725"/>
              <a:gd name="connsiteY2441" fmla="*/ 5219699 h 6857998"/>
              <a:gd name="connsiteX2442" fmla="*/ 6048375 w 6435725"/>
              <a:gd name="connsiteY2442" fmla="*/ 5229753 h 6857998"/>
              <a:gd name="connsiteX2443" fmla="*/ 6040702 w 6435725"/>
              <a:gd name="connsiteY2443" fmla="*/ 5239014 h 6857998"/>
              <a:gd name="connsiteX2444" fmla="*/ 6032764 w 6435725"/>
              <a:gd name="connsiteY2444" fmla="*/ 5247480 h 6857998"/>
              <a:gd name="connsiteX2445" fmla="*/ 6029060 w 6435725"/>
              <a:gd name="connsiteY2445" fmla="*/ 5251449 h 6857998"/>
              <a:gd name="connsiteX2446" fmla="*/ 6024827 w 6435725"/>
              <a:gd name="connsiteY2446" fmla="*/ 5254889 h 6857998"/>
              <a:gd name="connsiteX2447" fmla="*/ 6020858 w 6435725"/>
              <a:gd name="connsiteY2447" fmla="*/ 5258328 h 6857998"/>
              <a:gd name="connsiteX2448" fmla="*/ 6016890 w 6435725"/>
              <a:gd name="connsiteY2448" fmla="*/ 5261503 h 6857998"/>
              <a:gd name="connsiteX2449" fmla="*/ 6012392 w 6435725"/>
              <a:gd name="connsiteY2449" fmla="*/ 5264678 h 6857998"/>
              <a:gd name="connsiteX2450" fmla="*/ 6008158 w 6435725"/>
              <a:gd name="connsiteY2450" fmla="*/ 5267324 h 6857998"/>
              <a:gd name="connsiteX2451" fmla="*/ 6003925 w 6435725"/>
              <a:gd name="connsiteY2451" fmla="*/ 5269705 h 6857998"/>
              <a:gd name="connsiteX2452" fmla="*/ 5999692 w 6435725"/>
              <a:gd name="connsiteY2452" fmla="*/ 5272087 h 6857998"/>
              <a:gd name="connsiteX2453" fmla="*/ 5994929 w 6435725"/>
              <a:gd name="connsiteY2453" fmla="*/ 5274203 h 6857998"/>
              <a:gd name="connsiteX2454" fmla="*/ 5990696 w 6435725"/>
              <a:gd name="connsiteY2454" fmla="*/ 5276055 h 6857998"/>
              <a:gd name="connsiteX2455" fmla="*/ 5985669 w 6435725"/>
              <a:gd name="connsiteY2455" fmla="*/ 5277378 h 6857998"/>
              <a:gd name="connsiteX2456" fmla="*/ 5981171 w 6435725"/>
              <a:gd name="connsiteY2456" fmla="*/ 5278701 h 6857998"/>
              <a:gd name="connsiteX2457" fmla="*/ 5976144 w 6435725"/>
              <a:gd name="connsiteY2457" fmla="*/ 5280024 h 6857998"/>
              <a:gd name="connsiteX2458" fmla="*/ 5971381 w 6435725"/>
              <a:gd name="connsiteY2458" fmla="*/ 5280553 h 6857998"/>
              <a:gd name="connsiteX2459" fmla="*/ 5966090 w 6435725"/>
              <a:gd name="connsiteY2459" fmla="*/ 5281083 h 6857998"/>
              <a:gd name="connsiteX2460" fmla="*/ 5961327 w 6435725"/>
              <a:gd name="connsiteY2460" fmla="*/ 5281347 h 6857998"/>
              <a:gd name="connsiteX2461" fmla="*/ 5955771 w 6435725"/>
              <a:gd name="connsiteY2461" fmla="*/ 5281347 h 6857998"/>
              <a:gd name="connsiteX2462" fmla="*/ 5950479 w 6435725"/>
              <a:gd name="connsiteY2462" fmla="*/ 5281083 h 6857998"/>
              <a:gd name="connsiteX2463" fmla="*/ 5944658 w 6435725"/>
              <a:gd name="connsiteY2463" fmla="*/ 5280553 h 6857998"/>
              <a:gd name="connsiteX2464" fmla="*/ 5939102 w 6435725"/>
              <a:gd name="connsiteY2464" fmla="*/ 5280024 h 6857998"/>
              <a:gd name="connsiteX2465" fmla="*/ 5933281 w 6435725"/>
              <a:gd name="connsiteY2465" fmla="*/ 5278701 h 6857998"/>
              <a:gd name="connsiteX2466" fmla="*/ 5927196 w 6435725"/>
              <a:gd name="connsiteY2466" fmla="*/ 5277378 h 6857998"/>
              <a:gd name="connsiteX2467" fmla="*/ 5920846 w 6435725"/>
              <a:gd name="connsiteY2467" fmla="*/ 5275526 h 6857998"/>
              <a:gd name="connsiteX2468" fmla="*/ 5914760 w 6435725"/>
              <a:gd name="connsiteY2468" fmla="*/ 5273674 h 6857998"/>
              <a:gd name="connsiteX2469" fmla="*/ 5908410 w 6435725"/>
              <a:gd name="connsiteY2469" fmla="*/ 5271293 h 6857998"/>
              <a:gd name="connsiteX2470" fmla="*/ 5901531 w 6435725"/>
              <a:gd name="connsiteY2470" fmla="*/ 5268912 h 6857998"/>
              <a:gd name="connsiteX2471" fmla="*/ 5898356 w 6435725"/>
              <a:gd name="connsiteY2471" fmla="*/ 5267589 h 6857998"/>
              <a:gd name="connsiteX2472" fmla="*/ 5894916 w 6435725"/>
              <a:gd name="connsiteY2472" fmla="*/ 5266795 h 6857998"/>
              <a:gd name="connsiteX2473" fmla="*/ 5891477 w 6435725"/>
              <a:gd name="connsiteY2473" fmla="*/ 5265737 h 6857998"/>
              <a:gd name="connsiteX2474" fmla="*/ 5887773 w 6435725"/>
              <a:gd name="connsiteY2474" fmla="*/ 5265472 h 6857998"/>
              <a:gd name="connsiteX2475" fmla="*/ 5884334 w 6435725"/>
              <a:gd name="connsiteY2475" fmla="*/ 5265208 h 6857998"/>
              <a:gd name="connsiteX2476" fmla="*/ 5881158 w 6435725"/>
              <a:gd name="connsiteY2476" fmla="*/ 5264943 h 6857998"/>
              <a:gd name="connsiteX2477" fmla="*/ 5877719 w 6435725"/>
              <a:gd name="connsiteY2477" fmla="*/ 5265208 h 6857998"/>
              <a:gd name="connsiteX2478" fmla="*/ 5874014 w 6435725"/>
              <a:gd name="connsiteY2478" fmla="*/ 5265472 h 6857998"/>
              <a:gd name="connsiteX2479" fmla="*/ 5870575 w 6435725"/>
              <a:gd name="connsiteY2479" fmla="*/ 5266001 h 6857998"/>
              <a:gd name="connsiteX2480" fmla="*/ 5867136 w 6435725"/>
              <a:gd name="connsiteY2480" fmla="*/ 5266795 h 6857998"/>
              <a:gd name="connsiteX2481" fmla="*/ 5864225 w 6435725"/>
              <a:gd name="connsiteY2481" fmla="*/ 5267589 h 6857998"/>
              <a:gd name="connsiteX2482" fmla="*/ 5860786 w 6435725"/>
              <a:gd name="connsiteY2482" fmla="*/ 5268912 h 6857998"/>
              <a:gd name="connsiteX2483" fmla="*/ 5857346 w 6435725"/>
              <a:gd name="connsiteY2483" fmla="*/ 5270499 h 6857998"/>
              <a:gd name="connsiteX2484" fmla="*/ 5854436 w 6435725"/>
              <a:gd name="connsiteY2484" fmla="*/ 5272087 h 6857998"/>
              <a:gd name="connsiteX2485" fmla="*/ 5851260 w 6435725"/>
              <a:gd name="connsiteY2485" fmla="*/ 5273674 h 6857998"/>
              <a:gd name="connsiteX2486" fmla="*/ 5847821 w 6435725"/>
              <a:gd name="connsiteY2486" fmla="*/ 5275526 h 6857998"/>
              <a:gd name="connsiteX2487" fmla="*/ 5845175 w 6435725"/>
              <a:gd name="connsiteY2487" fmla="*/ 5277908 h 6857998"/>
              <a:gd name="connsiteX2488" fmla="*/ 5842000 w 6435725"/>
              <a:gd name="connsiteY2488" fmla="*/ 5280289 h 6857998"/>
              <a:gd name="connsiteX2489" fmla="*/ 5836444 w 6435725"/>
              <a:gd name="connsiteY2489" fmla="*/ 5285051 h 6857998"/>
              <a:gd name="connsiteX2490" fmla="*/ 5830888 w 6435725"/>
              <a:gd name="connsiteY2490" fmla="*/ 5290872 h 6857998"/>
              <a:gd name="connsiteX2491" fmla="*/ 5826125 w 6435725"/>
              <a:gd name="connsiteY2491" fmla="*/ 5297487 h 6857998"/>
              <a:gd name="connsiteX2492" fmla="*/ 5821892 w 6435725"/>
              <a:gd name="connsiteY2492" fmla="*/ 5304630 h 6857998"/>
              <a:gd name="connsiteX2493" fmla="*/ 5817658 w 6435725"/>
              <a:gd name="connsiteY2493" fmla="*/ 5312303 h 6857998"/>
              <a:gd name="connsiteX2494" fmla="*/ 5814484 w 6435725"/>
              <a:gd name="connsiteY2494" fmla="*/ 5320241 h 6857998"/>
              <a:gd name="connsiteX2495" fmla="*/ 5811308 w 6435725"/>
              <a:gd name="connsiteY2495" fmla="*/ 5328708 h 6857998"/>
              <a:gd name="connsiteX2496" fmla="*/ 5809192 w 6435725"/>
              <a:gd name="connsiteY2496" fmla="*/ 5337439 h 6857998"/>
              <a:gd name="connsiteX2497" fmla="*/ 5807340 w 6435725"/>
              <a:gd name="connsiteY2497" fmla="*/ 5346699 h 6857998"/>
              <a:gd name="connsiteX2498" fmla="*/ 5806016 w 6435725"/>
              <a:gd name="connsiteY2498" fmla="*/ 5350933 h 6857998"/>
              <a:gd name="connsiteX2499" fmla="*/ 5804429 w 6435725"/>
              <a:gd name="connsiteY2499" fmla="*/ 5355166 h 6857998"/>
              <a:gd name="connsiteX2500" fmla="*/ 5802842 w 6435725"/>
              <a:gd name="connsiteY2500" fmla="*/ 5358870 h 6857998"/>
              <a:gd name="connsiteX2501" fmla="*/ 5800990 w 6435725"/>
              <a:gd name="connsiteY2501" fmla="*/ 5362574 h 6857998"/>
              <a:gd name="connsiteX2502" fmla="*/ 5799666 w 6435725"/>
              <a:gd name="connsiteY2502" fmla="*/ 5364162 h 6857998"/>
              <a:gd name="connsiteX2503" fmla="*/ 5798079 w 6435725"/>
              <a:gd name="connsiteY2503" fmla="*/ 5365220 h 6857998"/>
              <a:gd name="connsiteX2504" fmla="*/ 5796756 w 6435725"/>
              <a:gd name="connsiteY2504" fmla="*/ 5366543 h 6857998"/>
              <a:gd name="connsiteX2505" fmla="*/ 5795169 w 6435725"/>
              <a:gd name="connsiteY2505" fmla="*/ 5367866 h 6857998"/>
              <a:gd name="connsiteX2506" fmla="*/ 5793581 w 6435725"/>
              <a:gd name="connsiteY2506" fmla="*/ 5368660 h 6857998"/>
              <a:gd name="connsiteX2507" fmla="*/ 5791464 w 6435725"/>
              <a:gd name="connsiteY2507" fmla="*/ 5369189 h 6857998"/>
              <a:gd name="connsiteX2508" fmla="*/ 5789612 w 6435725"/>
              <a:gd name="connsiteY2508" fmla="*/ 5369983 h 6857998"/>
              <a:gd name="connsiteX2509" fmla="*/ 5786966 w 6435725"/>
              <a:gd name="connsiteY2509" fmla="*/ 5369983 h 6857998"/>
              <a:gd name="connsiteX2510" fmla="*/ 5784586 w 6435725"/>
              <a:gd name="connsiteY2510" fmla="*/ 5369983 h 6857998"/>
              <a:gd name="connsiteX2511" fmla="*/ 5782204 w 6435725"/>
              <a:gd name="connsiteY2511" fmla="*/ 5369983 h 6857998"/>
              <a:gd name="connsiteX2512" fmla="*/ 5779294 w 6435725"/>
              <a:gd name="connsiteY2512" fmla="*/ 5369189 h 6857998"/>
              <a:gd name="connsiteX2513" fmla="*/ 5776384 w 6435725"/>
              <a:gd name="connsiteY2513" fmla="*/ 5368395 h 6857998"/>
              <a:gd name="connsiteX2514" fmla="*/ 5772944 w 6435725"/>
              <a:gd name="connsiteY2514" fmla="*/ 5367601 h 6857998"/>
              <a:gd name="connsiteX2515" fmla="*/ 5769240 w 6435725"/>
              <a:gd name="connsiteY2515" fmla="*/ 5366014 h 6857998"/>
              <a:gd name="connsiteX2516" fmla="*/ 5765536 w 6435725"/>
              <a:gd name="connsiteY2516" fmla="*/ 5364426 h 6857998"/>
              <a:gd name="connsiteX2517" fmla="*/ 5761566 w 6435725"/>
              <a:gd name="connsiteY2517" fmla="*/ 5362310 h 6857998"/>
              <a:gd name="connsiteX2518" fmla="*/ 5759450 w 6435725"/>
              <a:gd name="connsiteY2518" fmla="*/ 5361516 h 6857998"/>
              <a:gd name="connsiteX2519" fmla="*/ 5757334 w 6435725"/>
              <a:gd name="connsiteY2519" fmla="*/ 5361516 h 6857998"/>
              <a:gd name="connsiteX2520" fmla="*/ 5754423 w 6435725"/>
              <a:gd name="connsiteY2520" fmla="*/ 5362045 h 6857998"/>
              <a:gd name="connsiteX2521" fmla="*/ 5751512 w 6435725"/>
              <a:gd name="connsiteY2521" fmla="*/ 5362839 h 6857998"/>
              <a:gd name="connsiteX2522" fmla="*/ 5748338 w 6435725"/>
              <a:gd name="connsiteY2522" fmla="*/ 5364162 h 6857998"/>
              <a:gd name="connsiteX2523" fmla="*/ 5744898 w 6435725"/>
              <a:gd name="connsiteY2523" fmla="*/ 5366014 h 6857998"/>
              <a:gd name="connsiteX2524" fmla="*/ 5741194 w 6435725"/>
              <a:gd name="connsiteY2524" fmla="*/ 5368395 h 6857998"/>
              <a:gd name="connsiteX2525" fmla="*/ 5737490 w 6435725"/>
              <a:gd name="connsiteY2525" fmla="*/ 5370776 h 6857998"/>
              <a:gd name="connsiteX2526" fmla="*/ 5734050 w 6435725"/>
              <a:gd name="connsiteY2526" fmla="*/ 5373951 h 6857998"/>
              <a:gd name="connsiteX2527" fmla="*/ 5729816 w 6435725"/>
              <a:gd name="connsiteY2527" fmla="*/ 5377391 h 6857998"/>
              <a:gd name="connsiteX2528" fmla="*/ 5721614 w 6435725"/>
              <a:gd name="connsiteY2528" fmla="*/ 5384799 h 6857998"/>
              <a:gd name="connsiteX2529" fmla="*/ 5713677 w 6435725"/>
              <a:gd name="connsiteY2529" fmla="*/ 5393266 h 6857998"/>
              <a:gd name="connsiteX2530" fmla="*/ 5705475 w 6435725"/>
              <a:gd name="connsiteY2530" fmla="*/ 5402262 h 6857998"/>
              <a:gd name="connsiteX2531" fmla="*/ 5697273 w 6435725"/>
              <a:gd name="connsiteY2531" fmla="*/ 5411787 h 6857998"/>
              <a:gd name="connsiteX2532" fmla="*/ 5690129 w 6435725"/>
              <a:gd name="connsiteY2532" fmla="*/ 5421576 h 6857998"/>
              <a:gd name="connsiteX2533" fmla="*/ 5683250 w 6435725"/>
              <a:gd name="connsiteY2533" fmla="*/ 5431101 h 6857998"/>
              <a:gd name="connsiteX2534" fmla="*/ 5677429 w 6435725"/>
              <a:gd name="connsiteY2534" fmla="*/ 5440362 h 6857998"/>
              <a:gd name="connsiteX2535" fmla="*/ 5672402 w 6435725"/>
              <a:gd name="connsiteY2535" fmla="*/ 5448828 h 6857998"/>
              <a:gd name="connsiteX2536" fmla="*/ 5670550 w 6435725"/>
              <a:gd name="connsiteY2536" fmla="*/ 5452797 h 6857998"/>
              <a:gd name="connsiteX2537" fmla="*/ 5668698 w 6435725"/>
              <a:gd name="connsiteY2537" fmla="*/ 5456766 h 6857998"/>
              <a:gd name="connsiteX2538" fmla="*/ 5667640 w 6435725"/>
              <a:gd name="connsiteY2538" fmla="*/ 5460205 h 6857998"/>
              <a:gd name="connsiteX2539" fmla="*/ 5666846 w 6435725"/>
              <a:gd name="connsiteY2539" fmla="*/ 5463645 h 6857998"/>
              <a:gd name="connsiteX2540" fmla="*/ 5666316 w 6435725"/>
              <a:gd name="connsiteY2540" fmla="*/ 5466291 h 6857998"/>
              <a:gd name="connsiteX2541" fmla="*/ 5666316 w 6435725"/>
              <a:gd name="connsiteY2541" fmla="*/ 5469201 h 6857998"/>
              <a:gd name="connsiteX2542" fmla="*/ 5667375 w 6435725"/>
              <a:gd name="connsiteY2542" fmla="*/ 5476610 h 6857998"/>
              <a:gd name="connsiteX2543" fmla="*/ 5668434 w 6435725"/>
              <a:gd name="connsiteY2543" fmla="*/ 5483753 h 6857998"/>
              <a:gd name="connsiteX2544" fmla="*/ 5670550 w 6435725"/>
              <a:gd name="connsiteY2544" fmla="*/ 5499364 h 6857998"/>
              <a:gd name="connsiteX2545" fmla="*/ 5671608 w 6435725"/>
              <a:gd name="connsiteY2545" fmla="*/ 5506508 h 6857998"/>
              <a:gd name="connsiteX2546" fmla="*/ 5671873 w 6435725"/>
              <a:gd name="connsiteY2546" fmla="*/ 5513651 h 6857998"/>
              <a:gd name="connsiteX2547" fmla="*/ 5671608 w 6435725"/>
              <a:gd name="connsiteY2547" fmla="*/ 5520530 h 6857998"/>
              <a:gd name="connsiteX2548" fmla="*/ 5671344 w 6435725"/>
              <a:gd name="connsiteY2548" fmla="*/ 5523705 h 6857998"/>
              <a:gd name="connsiteX2549" fmla="*/ 5670550 w 6435725"/>
              <a:gd name="connsiteY2549" fmla="*/ 5526880 h 6857998"/>
              <a:gd name="connsiteX2550" fmla="*/ 5669756 w 6435725"/>
              <a:gd name="connsiteY2550" fmla="*/ 5529526 h 6857998"/>
              <a:gd name="connsiteX2551" fmla="*/ 5668434 w 6435725"/>
              <a:gd name="connsiteY2551" fmla="*/ 5532437 h 6857998"/>
              <a:gd name="connsiteX2552" fmla="*/ 5667375 w 6435725"/>
              <a:gd name="connsiteY2552" fmla="*/ 5535083 h 6857998"/>
              <a:gd name="connsiteX2553" fmla="*/ 5665523 w 6435725"/>
              <a:gd name="connsiteY2553" fmla="*/ 5537728 h 6857998"/>
              <a:gd name="connsiteX2554" fmla="*/ 5663671 w 6435725"/>
              <a:gd name="connsiteY2554" fmla="*/ 5539845 h 6857998"/>
              <a:gd name="connsiteX2555" fmla="*/ 5661025 w 6435725"/>
              <a:gd name="connsiteY2555" fmla="*/ 5541697 h 6857998"/>
              <a:gd name="connsiteX2556" fmla="*/ 5658644 w 6435725"/>
              <a:gd name="connsiteY2556" fmla="*/ 5543549 h 6857998"/>
              <a:gd name="connsiteX2557" fmla="*/ 5655469 w 6435725"/>
              <a:gd name="connsiteY2557" fmla="*/ 5544608 h 6857998"/>
              <a:gd name="connsiteX2558" fmla="*/ 5652029 w 6435725"/>
              <a:gd name="connsiteY2558" fmla="*/ 5545930 h 6857998"/>
              <a:gd name="connsiteX2559" fmla="*/ 5648325 w 6435725"/>
              <a:gd name="connsiteY2559" fmla="*/ 5546724 h 6857998"/>
              <a:gd name="connsiteX2560" fmla="*/ 5643827 w 6435725"/>
              <a:gd name="connsiteY2560" fmla="*/ 5547518 h 6857998"/>
              <a:gd name="connsiteX2561" fmla="*/ 5639064 w 6435725"/>
              <a:gd name="connsiteY2561" fmla="*/ 5547783 h 6857998"/>
              <a:gd name="connsiteX2562" fmla="*/ 5633773 w 6435725"/>
              <a:gd name="connsiteY2562" fmla="*/ 5547783 h 6857998"/>
              <a:gd name="connsiteX2563" fmla="*/ 5628216 w 6435725"/>
              <a:gd name="connsiteY2563" fmla="*/ 5547518 h 6857998"/>
              <a:gd name="connsiteX2564" fmla="*/ 5621866 w 6435725"/>
              <a:gd name="connsiteY2564" fmla="*/ 5546724 h 6857998"/>
              <a:gd name="connsiteX2565" fmla="*/ 5614988 w 6435725"/>
              <a:gd name="connsiteY2565" fmla="*/ 5545666 h 6857998"/>
              <a:gd name="connsiteX2566" fmla="*/ 5613136 w 6435725"/>
              <a:gd name="connsiteY2566" fmla="*/ 5545666 h 6857998"/>
              <a:gd name="connsiteX2567" fmla="*/ 5611284 w 6435725"/>
              <a:gd name="connsiteY2567" fmla="*/ 5545930 h 6857998"/>
              <a:gd name="connsiteX2568" fmla="*/ 5609431 w 6435725"/>
              <a:gd name="connsiteY2568" fmla="*/ 5546195 h 6857998"/>
              <a:gd name="connsiteX2569" fmla="*/ 5607314 w 6435725"/>
              <a:gd name="connsiteY2569" fmla="*/ 5547253 h 6857998"/>
              <a:gd name="connsiteX2570" fmla="*/ 5603610 w 6435725"/>
              <a:gd name="connsiteY2570" fmla="*/ 5549370 h 6857998"/>
              <a:gd name="connsiteX2571" fmla="*/ 5599906 w 6435725"/>
              <a:gd name="connsiteY2571" fmla="*/ 5551751 h 6857998"/>
              <a:gd name="connsiteX2572" fmla="*/ 5582708 w 6435725"/>
              <a:gd name="connsiteY2572" fmla="*/ 5563393 h 6857998"/>
              <a:gd name="connsiteX2573" fmla="*/ 5575829 w 6435725"/>
              <a:gd name="connsiteY2573" fmla="*/ 5568155 h 6857998"/>
              <a:gd name="connsiteX2574" fmla="*/ 5569214 w 6435725"/>
              <a:gd name="connsiteY2574" fmla="*/ 5571595 h 6857998"/>
              <a:gd name="connsiteX2575" fmla="*/ 5563658 w 6435725"/>
              <a:gd name="connsiteY2575" fmla="*/ 5574505 h 6857998"/>
              <a:gd name="connsiteX2576" fmla="*/ 5561012 w 6435725"/>
              <a:gd name="connsiteY2576" fmla="*/ 5575828 h 6857998"/>
              <a:gd name="connsiteX2577" fmla="*/ 5558631 w 6435725"/>
              <a:gd name="connsiteY2577" fmla="*/ 5576358 h 6857998"/>
              <a:gd name="connsiteX2578" fmla="*/ 5555721 w 6435725"/>
              <a:gd name="connsiteY2578" fmla="*/ 5576887 h 6857998"/>
              <a:gd name="connsiteX2579" fmla="*/ 5553604 w 6435725"/>
              <a:gd name="connsiteY2579" fmla="*/ 5577151 h 6857998"/>
              <a:gd name="connsiteX2580" fmla="*/ 5551223 w 6435725"/>
              <a:gd name="connsiteY2580" fmla="*/ 5577151 h 6857998"/>
              <a:gd name="connsiteX2581" fmla="*/ 5548842 w 6435725"/>
              <a:gd name="connsiteY2581" fmla="*/ 5576887 h 6857998"/>
              <a:gd name="connsiteX2582" fmla="*/ 5546196 w 6435725"/>
              <a:gd name="connsiteY2582" fmla="*/ 5576358 h 6857998"/>
              <a:gd name="connsiteX2583" fmla="*/ 5544079 w 6435725"/>
              <a:gd name="connsiteY2583" fmla="*/ 5575828 h 6857998"/>
              <a:gd name="connsiteX2584" fmla="*/ 5541698 w 6435725"/>
              <a:gd name="connsiteY2584" fmla="*/ 5574505 h 6857998"/>
              <a:gd name="connsiteX2585" fmla="*/ 5539316 w 6435725"/>
              <a:gd name="connsiteY2585" fmla="*/ 5573183 h 6857998"/>
              <a:gd name="connsiteX2586" fmla="*/ 5536406 w 6435725"/>
              <a:gd name="connsiteY2586" fmla="*/ 5571595 h 6857998"/>
              <a:gd name="connsiteX2587" fmla="*/ 5534025 w 6435725"/>
              <a:gd name="connsiteY2587" fmla="*/ 5570008 h 6857998"/>
              <a:gd name="connsiteX2588" fmla="*/ 5528469 w 6435725"/>
              <a:gd name="connsiteY2588" fmla="*/ 5565245 h 6857998"/>
              <a:gd name="connsiteX2589" fmla="*/ 5522384 w 6435725"/>
              <a:gd name="connsiteY2589" fmla="*/ 5559424 h 6857998"/>
              <a:gd name="connsiteX2590" fmla="*/ 5515504 w 6435725"/>
              <a:gd name="connsiteY2590" fmla="*/ 5552810 h 6857998"/>
              <a:gd name="connsiteX2591" fmla="*/ 5499364 w 6435725"/>
              <a:gd name="connsiteY2591" fmla="*/ 5535083 h 6857998"/>
              <a:gd name="connsiteX2592" fmla="*/ 5496454 w 6435725"/>
              <a:gd name="connsiteY2592" fmla="*/ 5532701 h 6857998"/>
              <a:gd name="connsiteX2593" fmla="*/ 5494073 w 6435725"/>
              <a:gd name="connsiteY2593" fmla="*/ 5531114 h 6857998"/>
              <a:gd name="connsiteX2594" fmla="*/ 5491956 w 6435725"/>
              <a:gd name="connsiteY2594" fmla="*/ 5530320 h 6857998"/>
              <a:gd name="connsiteX2595" fmla="*/ 5489839 w 6435725"/>
              <a:gd name="connsiteY2595" fmla="*/ 5530320 h 6857998"/>
              <a:gd name="connsiteX2596" fmla="*/ 5487723 w 6435725"/>
              <a:gd name="connsiteY2596" fmla="*/ 5530849 h 6857998"/>
              <a:gd name="connsiteX2597" fmla="*/ 5485341 w 6435725"/>
              <a:gd name="connsiteY2597" fmla="*/ 5532172 h 6857998"/>
              <a:gd name="connsiteX2598" fmla="*/ 5483225 w 6435725"/>
              <a:gd name="connsiteY2598" fmla="*/ 5533760 h 6857998"/>
              <a:gd name="connsiteX2599" fmla="*/ 5480844 w 6435725"/>
              <a:gd name="connsiteY2599" fmla="*/ 5535347 h 6857998"/>
              <a:gd name="connsiteX2600" fmla="*/ 5476610 w 6435725"/>
              <a:gd name="connsiteY2600" fmla="*/ 5539051 h 6857998"/>
              <a:gd name="connsiteX2601" fmla="*/ 5471848 w 6435725"/>
              <a:gd name="connsiteY2601" fmla="*/ 5543549 h 6857998"/>
              <a:gd name="connsiteX2602" fmla="*/ 5467350 w 6435725"/>
              <a:gd name="connsiteY2602" fmla="*/ 5547783 h 6857998"/>
              <a:gd name="connsiteX2603" fmla="*/ 5462587 w 6435725"/>
              <a:gd name="connsiteY2603" fmla="*/ 5552016 h 6857998"/>
              <a:gd name="connsiteX2604" fmla="*/ 5458089 w 6435725"/>
              <a:gd name="connsiteY2604" fmla="*/ 5555455 h 6857998"/>
              <a:gd name="connsiteX2605" fmla="*/ 5455708 w 6435725"/>
              <a:gd name="connsiteY2605" fmla="*/ 5557308 h 6857998"/>
              <a:gd name="connsiteX2606" fmla="*/ 5453591 w 6435725"/>
              <a:gd name="connsiteY2606" fmla="*/ 5558630 h 6857998"/>
              <a:gd name="connsiteX2607" fmla="*/ 5450946 w 6435725"/>
              <a:gd name="connsiteY2607" fmla="*/ 5559424 h 6857998"/>
              <a:gd name="connsiteX2608" fmla="*/ 5448829 w 6435725"/>
              <a:gd name="connsiteY2608" fmla="*/ 5560483 h 6857998"/>
              <a:gd name="connsiteX2609" fmla="*/ 5446712 w 6435725"/>
              <a:gd name="connsiteY2609" fmla="*/ 5560747 h 6857998"/>
              <a:gd name="connsiteX2610" fmla="*/ 5444596 w 6435725"/>
              <a:gd name="connsiteY2610" fmla="*/ 5561012 h 6857998"/>
              <a:gd name="connsiteX2611" fmla="*/ 5441421 w 6435725"/>
              <a:gd name="connsiteY2611" fmla="*/ 5561012 h 6857998"/>
              <a:gd name="connsiteX2612" fmla="*/ 5438775 w 6435725"/>
              <a:gd name="connsiteY2612" fmla="*/ 5561541 h 6857998"/>
              <a:gd name="connsiteX2613" fmla="*/ 5436658 w 6435725"/>
              <a:gd name="connsiteY2613" fmla="*/ 5562599 h 6857998"/>
              <a:gd name="connsiteX2614" fmla="*/ 5434541 w 6435725"/>
              <a:gd name="connsiteY2614" fmla="*/ 5563922 h 6857998"/>
              <a:gd name="connsiteX2615" fmla="*/ 5432689 w 6435725"/>
              <a:gd name="connsiteY2615" fmla="*/ 5565774 h 6857998"/>
              <a:gd name="connsiteX2616" fmla="*/ 5431102 w 6435725"/>
              <a:gd name="connsiteY2616" fmla="*/ 5568155 h 6857998"/>
              <a:gd name="connsiteX2617" fmla="*/ 5429514 w 6435725"/>
              <a:gd name="connsiteY2617" fmla="*/ 5570801 h 6857998"/>
              <a:gd name="connsiteX2618" fmla="*/ 5427927 w 6435725"/>
              <a:gd name="connsiteY2618" fmla="*/ 5573447 h 6857998"/>
              <a:gd name="connsiteX2619" fmla="*/ 5425810 w 6435725"/>
              <a:gd name="connsiteY2619" fmla="*/ 5579797 h 6857998"/>
              <a:gd name="connsiteX2620" fmla="*/ 5423694 w 6435725"/>
              <a:gd name="connsiteY2620" fmla="*/ 5586147 h 6857998"/>
              <a:gd name="connsiteX2621" fmla="*/ 5421841 w 6435725"/>
              <a:gd name="connsiteY2621" fmla="*/ 5593026 h 6857998"/>
              <a:gd name="connsiteX2622" fmla="*/ 5419725 w 6435725"/>
              <a:gd name="connsiteY2622" fmla="*/ 5599376 h 6857998"/>
              <a:gd name="connsiteX2623" fmla="*/ 5418402 w 6435725"/>
              <a:gd name="connsiteY2623" fmla="*/ 5602551 h 6857998"/>
              <a:gd name="connsiteX2624" fmla="*/ 5417344 w 6435725"/>
              <a:gd name="connsiteY2624" fmla="*/ 5605197 h 6857998"/>
              <a:gd name="connsiteX2625" fmla="*/ 5415756 w 6435725"/>
              <a:gd name="connsiteY2625" fmla="*/ 5607843 h 6857998"/>
              <a:gd name="connsiteX2626" fmla="*/ 5414169 w 6435725"/>
              <a:gd name="connsiteY2626" fmla="*/ 5610224 h 6857998"/>
              <a:gd name="connsiteX2627" fmla="*/ 5412316 w 6435725"/>
              <a:gd name="connsiteY2627" fmla="*/ 5612341 h 6857998"/>
              <a:gd name="connsiteX2628" fmla="*/ 5410200 w 6435725"/>
              <a:gd name="connsiteY2628" fmla="*/ 5613928 h 6857998"/>
              <a:gd name="connsiteX2629" fmla="*/ 5408083 w 6435725"/>
              <a:gd name="connsiteY2629" fmla="*/ 5614987 h 6857998"/>
              <a:gd name="connsiteX2630" fmla="*/ 5405702 w 6435725"/>
              <a:gd name="connsiteY2630" fmla="*/ 5616045 h 6857998"/>
              <a:gd name="connsiteX2631" fmla="*/ 5402527 w 6435725"/>
              <a:gd name="connsiteY2631" fmla="*/ 5616310 h 6857998"/>
              <a:gd name="connsiteX2632" fmla="*/ 5399352 w 6435725"/>
              <a:gd name="connsiteY2632" fmla="*/ 5616045 h 6857998"/>
              <a:gd name="connsiteX2633" fmla="*/ 5395648 w 6435725"/>
              <a:gd name="connsiteY2633" fmla="*/ 5614987 h 6857998"/>
              <a:gd name="connsiteX2634" fmla="*/ 5391679 w 6435725"/>
              <a:gd name="connsiteY2634" fmla="*/ 5613928 h 6857998"/>
              <a:gd name="connsiteX2635" fmla="*/ 5387446 w 6435725"/>
              <a:gd name="connsiteY2635" fmla="*/ 5611547 h 6857998"/>
              <a:gd name="connsiteX2636" fmla="*/ 5382683 w 6435725"/>
              <a:gd name="connsiteY2636" fmla="*/ 5608637 h 6857998"/>
              <a:gd name="connsiteX2637" fmla="*/ 5377391 w 6435725"/>
              <a:gd name="connsiteY2637" fmla="*/ 5605197 h 6857998"/>
              <a:gd name="connsiteX2638" fmla="*/ 5371571 w 6435725"/>
              <a:gd name="connsiteY2638" fmla="*/ 5600699 h 6857998"/>
              <a:gd name="connsiteX2639" fmla="*/ 5367602 w 6435725"/>
              <a:gd name="connsiteY2639" fmla="*/ 5597524 h 6857998"/>
              <a:gd name="connsiteX2640" fmla="*/ 5362575 w 6435725"/>
              <a:gd name="connsiteY2640" fmla="*/ 5595408 h 6857998"/>
              <a:gd name="connsiteX2641" fmla="*/ 5357548 w 6435725"/>
              <a:gd name="connsiteY2641" fmla="*/ 5593291 h 6857998"/>
              <a:gd name="connsiteX2642" fmla="*/ 5352521 w 6435725"/>
              <a:gd name="connsiteY2642" fmla="*/ 5591439 h 6857998"/>
              <a:gd name="connsiteX2643" fmla="*/ 5346964 w 6435725"/>
              <a:gd name="connsiteY2643" fmla="*/ 5589851 h 6857998"/>
              <a:gd name="connsiteX2644" fmla="*/ 5341144 w 6435725"/>
              <a:gd name="connsiteY2644" fmla="*/ 5588528 h 6857998"/>
              <a:gd name="connsiteX2645" fmla="*/ 5329502 w 6435725"/>
              <a:gd name="connsiteY2645" fmla="*/ 5585883 h 6857998"/>
              <a:gd name="connsiteX2646" fmla="*/ 5323681 w 6435725"/>
              <a:gd name="connsiteY2646" fmla="*/ 5584030 h 6857998"/>
              <a:gd name="connsiteX2647" fmla="*/ 5317860 w 6435725"/>
              <a:gd name="connsiteY2647" fmla="*/ 5582178 h 6857998"/>
              <a:gd name="connsiteX2648" fmla="*/ 5312039 w 6435725"/>
              <a:gd name="connsiteY2648" fmla="*/ 5579797 h 6857998"/>
              <a:gd name="connsiteX2649" fmla="*/ 5306748 w 6435725"/>
              <a:gd name="connsiteY2649" fmla="*/ 5576887 h 6857998"/>
              <a:gd name="connsiteX2650" fmla="*/ 5301456 w 6435725"/>
              <a:gd name="connsiteY2650" fmla="*/ 5573447 h 6857998"/>
              <a:gd name="connsiteX2651" fmla="*/ 5299075 w 6435725"/>
              <a:gd name="connsiteY2651" fmla="*/ 5571595 h 6857998"/>
              <a:gd name="connsiteX2652" fmla="*/ 5296429 w 6435725"/>
              <a:gd name="connsiteY2652" fmla="*/ 5569478 h 6857998"/>
              <a:gd name="connsiteX2653" fmla="*/ 5294048 w 6435725"/>
              <a:gd name="connsiteY2653" fmla="*/ 5567097 h 6857998"/>
              <a:gd name="connsiteX2654" fmla="*/ 5291931 w 6435725"/>
              <a:gd name="connsiteY2654" fmla="*/ 5564716 h 6857998"/>
              <a:gd name="connsiteX2655" fmla="*/ 5289814 w 6435725"/>
              <a:gd name="connsiteY2655" fmla="*/ 5561805 h 6857998"/>
              <a:gd name="connsiteX2656" fmla="*/ 5287962 w 6435725"/>
              <a:gd name="connsiteY2656" fmla="*/ 5559160 h 6857998"/>
              <a:gd name="connsiteX2657" fmla="*/ 5285316 w 6435725"/>
              <a:gd name="connsiteY2657" fmla="*/ 5555191 h 6857998"/>
              <a:gd name="connsiteX2658" fmla="*/ 5281612 w 6435725"/>
              <a:gd name="connsiteY2658" fmla="*/ 5551222 h 6857998"/>
              <a:gd name="connsiteX2659" fmla="*/ 5277644 w 6435725"/>
              <a:gd name="connsiteY2659" fmla="*/ 5547518 h 6857998"/>
              <a:gd name="connsiteX2660" fmla="*/ 5272881 w 6435725"/>
              <a:gd name="connsiteY2660" fmla="*/ 5544078 h 6857998"/>
              <a:gd name="connsiteX2661" fmla="*/ 5268383 w 6435725"/>
              <a:gd name="connsiteY2661" fmla="*/ 5541433 h 6857998"/>
              <a:gd name="connsiteX2662" fmla="*/ 5263621 w 6435725"/>
              <a:gd name="connsiteY2662" fmla="*/ 5539051 h 6857998"/>
              <a:gd name="connsiteX2663" fmla="*/ 5261504 w 6435725"/>
              <a:gd name="connsiteY2663" fmla="*/ 5538522 h 6857998"/>
              <a:gd name="connsiteX2664" fmla="*/ 5259387 w 6435725"/>
              <a:gd name="connsiteY2664" fmla="*/ 5538258 h 6857998"/>
              <a:gd name="connsiteX2665" fmla="*/ 5257535 w 6435725"/>
              <a:gd name="connsiteY2665" fmla="*/ 5538258 h 6857998"/>
              <a:gd name="connsiteX2666" fmla="*/ 5255683 w 6435725"/>
              <a:gd name="connsiteY2666" fmla="*/ 5538258 h 6857998"/>
              <a:gd name="connsiteX2667" fmla="*/ 5247481 w 6435725"/>
              <a:gd name="connsiteY2667" fmla="*/ 5539845 h 6857998"/>
              <a:gd name="connsiteX2668" fmla="*/ 5244041 w 6435725"/>
              <a:gd name="connsiteY2668" fmla="*/ 5540374 h 6857998"/>
              <a:gd name="connsiteX2669" fmla="*/ 5241396 w 6435725"/>
              <a:gd name="connsiteY2669" fmla="*/ 5540374 h 6857998"/>
              <a:gd name="connsiteX2670" fmla="*/ 5238750 w 6435725"/>
              <a:gd name="connsiteY2670" fmla="*/ 5540110 h 6857998"/>
              <a:gd name="connsiteX2671" fmla="*/ 5236633 w 6435725"/>
              <a:gd name="connsiteY2671" fmla="*/ 5539845 h 6857998"/>
              <a:gd name="connsiteX2672" fmla="*/ 5235046 w 6435725"/>
              <a:gd name="connsiteY2672" fmla="*/ 5538787 h 6857998"/>
              <a:gd name="connsiteX2673" fmla="*/ 5233987 w 6435725"/>
              <a:gd name="connsiteY2673" fmla="*/ 5537728 h 6857998"/>
              <a:gd name="connsiteX2674" fmla="*/ 5232664 w 6435725"/>
              <a:gd name="connsiteY2674" fmla="*/ 5536141 h 6857998"/>
              <a:gd name="connsiteX2675" fmla="*/ 5232135 w 6435725"/>
              <a:gd name="connsiteY2675" fmla="*/ 5534289 h 6857998"/>
              <a:gd name="connsiteX2676" fmla="*/ 5231341 w 6435725"/>
              <a:gd name="connsiteY2676" fmla="*/ 5532172 h 6857998"/>
              <a:gd name="connsiteX2677" fmla="*/ 5231077 w 6435725"/>
              <a:gd name="connsiteY2677" fmla="*/ 5529262 h 6857998"/>
              <a:gd name="connsiteX2678" fmla="*/ 5230548 w 6435725"/>
              <a:gd name="connsiteY2678" fmla="*/ 5522912 h 6857998"/>
              <a:gd name="connsiteX2679" fmla="*/ 5230283 w 6435725"/>
              <a:gd name="connsiteY2679" fmla="*/ 5514710 h 6857998"/>
              <a:gd name="connsiteX2680" fmla="*/ 5230019 w 6435725"/>
              <a:gd name="connsiteY2680" fmla="*/ 5508095 h 6857998"/>
              <a:gd name="connsiteX2681" fmla="*/ 5228696 w 6435725"/>
              <a:gd name="connsiteY2681" fmla="*/ 5501745 h 6857998"/>
              <a:gd name="connsiteX2682" fmla="*/ 5227108 w 6435725"/>
              <a:gd name="connsiteY2682" fmla="*/ 5495660 h 6857998"/>
              <a:gd name="connsiteX2683" fmla="*/ 5224991 w 6435725"/>
              <a:gd name="connsiteY2683" fmla="*/ 5489310 h 6857998"/>
              <a:gd name="connsiteX2684" fmla="*/ 5222610 w 6435725"/>
              <a:gd name="connsiteY2684" fmla="*/ 5483753 h 6857998"/>
              <a:gd name="connsiteX2685" fmla="*/ 5219435 w 6435725"/>
              <a:gd name="connsiteY2685" fmla="*/ 5477933 h 6857998"/>
              <a:gd name="connsiteX2686" fmla="*/ 5215996 w 6435725"/>
              <a:gd name="connsiteY2686" fmla="*/ 5472905 h 6857998"/>
              <a:gd name="connsiteX2687" fmla="*/ 5212291 w 6435725"/>
              <a:gd name="connsiteY2687" fmla="*/ 5467614 h 6857998"/>
              <a:gd name="connsiteX2688" fmla="*/ 5208323 w 6435725"/>
              <a:gd name="connsiteY2688" fmla="*/ 5462322 h 6857998"/>
              <a:gd name="connsiteX2689" fmla="*/ 5204089 w 6435725"/>
              <a:gd name="connsiteY2689" fmla="*/ 5457560 h 6857998"/>
              <a:gd name="connsiteX2690" fmla="*/ 5199591 w 6435725"/>
              <a:gd name="connsiteY2690" fmla="*/ 5452533 h 6857998"/>
              <a:gd name="connsiteX2691" fmla="*/ 5194829 w 6435725"/>
              <a:gd name="connsiteY2691" fmla="*/ 5448035 h 6857998"/>
              <a:gd name="connsiteX2692" fmla="*/ 5185039 w 6435725"/>
              <a:gd name="connsiteY2692" fmla="*/ 5438774 h 6857998"/>
              <a:gd name="connsiteX2693" fmla="*/ 5174721 w 6435725"/>
              <a:gd name="connsiteY2693" fmla="*/ 5430043 h 6857998"/>
              <a:gd name="connsiteX2694" fmla="*/ 5172604 w 6435725"/>
              <a:gd name="connsiteY2694" fmla="*/ 5433218 h 6857998"/>
              <a:gd name="connsiteX2695" fmla="*/ 5169958 w 6435725"/>
              <a:gd name="connsiteY2695" fmla="*/ 5435599 h 6857998"/>
              <a:gd name="connsiteX2696" fmla="*/ 5167312 w 6435725"/>
              <a:gd name="connsiteY2696" fmla="*/ 5437716 h 6857998"/>
              <a:gd name="connsiteX2697" fmla="*/ 5164666 w 6435725"/>
              <a:gd name="connsiteY2697" fmla="*/ 5439303 h 6857998"/>
              <a:gd name="connsiteX2698" fmla="*/ 5162021 w 6435725"/>
              <a:gd name="connsiteY2698" fmla="*/ 5440626 h 6857998"/>
              <a:gd name="connsiteX2699" fmla="*/ 5159639 w 6435725"/>
              <a:gd name="connsiteY2699" fmla="*/ 5441685 h 6857998"/>
              <a:gd name="connsiteX2700" fmla="*/ 5156729 w 6435725"/>
              <a:gd name="connsiteY2700" fmla="*/ 5442478 h 6857998"/>
              <a:gd name="connsiteX2701" fmla="*/ 5153819 w 6435725"/>
              <a:gd name="connsiteY2701" fmla="*/ 5443008 h 6857998"/>
              <a:gd name="connsiteX2702" fmla="*/ 5150908 w 6435725"/>
              <a:gd name="connsiteY2702" fmla="*/ 5443008 h 6857998"/>
              <a:gd name="connsiteX2703" fmla="*/ 5148262 w 6435725"/>
              <a:gd name="connsiteY2703" fmla="*/ 5443008 h 6857998"/>
              <a:gd name="connsiteX2704" fmla="*/ 5142441 w 6435725"/>
              <a:gd name="connsiteY2704" fmla="*/ 5442743 h 6857998"/>
              <a:gd name="connsiteX2705" fmla="*/ 5136356 w 6435725"/>
              <a:gd name="connsiteY2705" fmla="*/ 5441685 h 6857998"/>
              <a:gd name="connsiteX2706" fmla="*/ 5130271 w 6435725"/>
              <a:gd name="connsiteY2706" fmla="*/ 5440626 h 6857998"/>
              <a:gd name="connsiteX2707" fmla="*/ 5124185 w 6435725"/>
              <a:gd name="connsiteY2707" fmla="*/ 5439303 h 6857998"/>
              <a:gd name="connsiteX2708" fmla="*/ 5118100 w 6435725"/>
              <a:gd name="connsiteY2708" fmla="*/ 5438510 h 6857998"/>
              <a:gd name="connsiteX2709" fmla="*/ 5112014 w 6435725"/>
              <a:gd name="connsiteY2709" fmla="*/ 5438245 h 6857998"/>
              <a:gd name="connsiteX2710" fmla="*/ 5109104 w 6435725"/>
              <a:gd name="connsiteY2710" fmla="*/ 5438245 h 6857998"/>
              <a:gd name="connsiteX2711" fmla="*/ 5106194 w 6435725"/>
              <a:gd name="connsiteY2711" fmla="*/ 5438510 h 6857998"/>
              <a:gd name="connsiteX2712" fmla="*/ 5103019 w 6435725"/>
              <a:gd name="connsiteY2712" fmla="*/ 5438774 h 6857998"/>
              <a:gd name="connsiteX2713" fmla="*/ 5100108 w 6435725"/>
              <a:gd name="connsiteY2713" fmla="*/ 5439568 h 6857998"/>
              <a:gd name="connsiteX2714" fmla="*/ 5097198 w 6435725"/>
              <a:gd name="connsiteY2714" fmla="*/ 5440626 h 6857998"/>
              <a:gd name="connsiteX2715" fmla="*/ 5094287 w 6435725"/>
              <a:gd name="connsiteY2715" fmla="*/ 5442214 h 6857998"/>
              <a:gd name="connsiteX2716" fmla="*/ 5091377 w 6435725"/>
              <a:gd name="connsiteY2716" fmla="*/ 5443537 h 6857998"/>
              <a:gd name="connsiteX2717" fmla="*/ 5088731 w 6435725"/>
              <a:gd name="connsiteY2717" fmla="*/ 5445918 h 6857998"/>
              <a:gd name="connsiteX2718" fmla="*/ 5085821 w 6435725"/>
              <a:gd name="connsiteY2718" fmla="*/ 5448564 h 6857998"/>
              <a:gd name="connsiteX2719" fmla="*/ 5083175 w 6435725"/>
              <a:gd name="connsiteY2719" fmla="*/ 5451210 h 6857998"/>
              <a:gd name="connsiteX2720" fmla="*/ 5086879 w 6435725"/>
              <a:gd name="connsiteY2720" fmla="*/ 5441685 h 6857998"/>
              <a:gd name="connsiteX2721" fmla="*/ 5089525 w 6435725"/>
              <a:gd name="connsiteY2721" fmla="*/ 5432160 h 6857998"/>
              <a:gd name="connsiteX2722" fmla="*/ 5091641 w 6435725"/>
              <a:gd name="connsiteY2722" fmla="*/ 5423428 h 6857998"/>
              <a:gd name="connsiteX2723" fmla="*/ 5093229 w 6435725"/>
              <a:gd name="connsiteY2723" fmla="*/ 5414433 h 6857998"/>
              <a:gd name="connsiteX2724" fmla="*/ 5093758 w 6435725"/>
              <a:gd name="connsiteY2724" fmla="*/ 5405437 h 6857998"/>
              <a:gd name="connsiteX2725" fmla="*/ 5093758 w 6435725"/>
              <a:gd name="connsiteY2725" fmla="*/ 5397235 h 6857998"/>
              <a:gd name="connsiteX2726" fmla="*/ 5093229 w 6435725"/>
              <a:gd name="connsiteY2726" fmla="*/ 5389297 h 6857998"/>
              <a:gd name="connsiteX2727" fmla="*/ 5091641 w 6435725"/>
              <a:gd name="connsiteY2727" fmla="*/ 5381360 h 6857998"/>
              <a:gd name="connsiteX2728" fmla="*/ 5089789 w 6435725"/>
              <a:gd name="connsiteY2728" fmla="*/ 5373951 h 6857998"/>
              <a:gd name="connsiteX2729" fmla="*/ 5087144 w 6435725"/>
              <a:gd name="connsiteY2729" fmla="*/ 5366543 h 6857998"/>
              <a:gd name="connsiteX2730" fmla="*/ 5083704 w 6435725"/>
              <a:gd name="connsiteY2730" fmla="*/ 5359928 h 6857998"/>
              <a:gd name="connsiteX2731" fmla="*/ 5080000 w 6435725"/>
              <a:gd name="connsiteY2731" fmla="*/ 5353314 h 6857998"/>
              <a:gd name="connsiteX2732" fmla="*/ 5075502 w 6435725"/>
              <a:gd name="connsiteY2732" fmla="*/ 5347228 h 6857998"/>
              <a:gd name="connsiteX2733" fmla="*/ 5070210 w 6435725"/>
              <a:gd name="connsiteY2733" fmla="*/ 5341408 h 6857998"/>
              <a:gd name="connsiteX2734" fmla="*/ 5064654 w 6435725"/>
              <a:gd name="connsiteY2734" fmla="*/ 5335851 h 6857998"/>
              <a:gd name="connsiteX2735" fmla="*/ 5058304 w 6435725"/>
              <a:gd name="connsiteY2735" fmla="*/ 5330560 h 6857998"/>
              <a:gd name="connsiteX2736" fmla="*/ 5051425 w 6435725"/>
              <a:gd name="connsiteY2736" fmla="*/ 5326062 h 6857998"/>
              <a:gd name="connsiteX2737" fmla="*/ 5044281 w 6435725"/>
              <a:gd name="connsiteY2737" fmla="*/ 5321828 h 6857998"/>
              <a:gd name="connsiteX2738" fmla="*/ 5037402 w 6435725"/>
              <a:gd name="connsiteY2738" fmla="*/ 5318124 h 6857998"/>
              <a:gd name="connsiteX2739" fmla="*/ 5029994 w 6435725"/>
              <a:gd name="connsiteY2739" fmla="*/ 5314949 h 6857998"/>
              <a:gd name="connsiteX2740" fmla="*/ 5022321 w 6435725"/>
              <a:gd name="connsiteY2740" fmla="*/ 5312568 h 6857998"/>
              <a:gd name="connsiteX2741" fmla="*/ 5014383 w 6435725"/>
              <a:gd name="connsiteY2741" fmla="*/ 5310716 h 6857998"/>
              <a:gd name="connsiteX2742" fmla="*/ 5006446 w 6435725"/>
              <a:gd name="connsiteY2742" fmla="*/ 5309128 h 6857998"/>
              <a:gd name="connsiteX2743" fmla="*/ 4998244 w 6435725"/>
              <a:gd name="connsiteY2743" fmla="*/ 5308599 h 6857998"/>
              <a:gd name="connsiteX2744" fmla="*/ 4989777 w 6435725"/>
              <a:gd name="connsiteY2744" fmla="*/ 5308599 h 6857998"/>
              <a:gd name="connsiteX2745" fmla="*/ 4981046 w 6435725"/>
              <a:gd name="connsiteY2745" fmla="*/ 5309128 h 6857998"/>
              <a:gd name="connsiteX2746" fmla="*/ 4972579 w 6435725"/>
              <a:gd name="connsiteY2746" fmla="*/ 5310716 h 6857998"/>
              <a:gd name="connsiteX2747" fmla="*/ 4963583 w 6435725"/>
              <a:gd name="connsiteY2747" fmla="*/ 5312833 h 6857998"/>
              <a:gd name="connsiteX2748" fmla="*/ 4954323 w 6435725"/>
              <a:gd name="connsiteY2748" fmla="*/ 5316008 h 6857998"/>
              <a:gd name="connsiteX2749" fmla="*/ 4945062 w 6435725"/>
              <a:gd name="connsiteY2749" fmla="*/ 5319447 h 6857998"/>
              <a:gd name="connsiteX2750" fmla="*/ 4935802 w 6435725"/>
              <a:gd name="connsiteY2750" fmla="*/ 5323945 h 6857998"/>
              <a:gd name="connsiteX2751" fmla="*/ 4926277 w 6435725"/>
              <a:gd name="connsiteY2751" fmla="*/ 5328972 h 6857998"/>
              <a:gd name="connsiteX2752" fmla="*/ 4957233 w 6435725"/>
              <a:gd name="connsiteY2752" fmla="*/ 5339291 h 6857998"/>
              <a:gd name="connsiteX2753" fmla="*/ 4971521 w 6435725"/>
              <a:gd name="connsiteY2753" fmla="*/ 5343789 h 6857998"/>
              <a:gd name="connsiteX2754" fmla="*/ 4986073 w 6435725"/>
              <a:gd name="connsiteY2754" fmla="*/ 5348551 h 6857998"/>
              <a:gd name="connsiteX2755" fmla="*/ 5000096 w 6435725"/>
              <a:gd name="connsiteY2755" fmla="*/ 5352520 h 6857998"/>
              <a:gd name="connsiteX2756" fmla="*/ 5014119 w 6435725"/>
              <a:gd name="connsiteY2756" fmla="*/ 5355695 h 6857998"/>
              <a:gd name="connsiteX2757" fmla="*/ 5020998 w 6435725"/>
              <a:gd name="connsiteY2757" fmla="*/ 5357283 h 6857998"/>
              <a:gd name="connsiteX2758" fmla="*/ 5028406 w 6435725"/>
              <a:gd name="connsiteY2758" fmla="*/ 5358870 h 6857998"/>
              <a:gd name="connsiteX2759" fmla="*/ 5035550 w 6435725"/>
              <a:gd name="connsiteY2759" fmla="*/ 5359928 h 6857998"/>
              <a:gd name="connsiteX2760" fmla="*/ 5042958 w 6435725"/>
              <a:gd name="connsiteY2760" fmla="*/ 5360987 h 6857998"/>
              <a:gd name="connsiteX2761" fmla="*/ 5040841 w 6435725"/>
              <a:gd name="connsiteY2761" fmla="*/ 5360987 h 6857998"/>
              <a:gd name="connsiteX2762" fmla="*/ 5038989 w 6435725"/>
              <a:gd name="connsiteY2762" fmla="*/ 5361516 h 6857998"/>
              <a:gd name="connsiteX2763" fmla="*/ 5037402 w 6435725"/>
              <a:gd name="connsiteY2763" fmla="*/ 5362574 h 6857998"/>
              <a:gd name="connsiteX2764" fmla="*/ 5035814 w 6435725"/>
              <a:gd name="connsiteY2764" fmla="*/ 5363368 h 6857998"/>
              <a:gd name="connsiteX2765" fmla="*/ 5034491 w 6435725"/>
              <a:gd name="connsiteY2765" fmla="*/ 5364691 h 6857998"/>
              <a:gd name="connsiteX2766" fmla="*/ 5033698 w 6435725"/>
              <a:gd name="connsiteY2766" fmla="*/ 5366278 h 6857998"/>
              <a:gd name="connsiteX2767" fmla="*/ 5032904 w 6435725"/>
              <a:gd name="connsiteY2767" fmla="*/ 5367866 h 6857998"/>
              <a:gd name="connsiteX2768" fmla="*/ 5032375 w 6435725"/>
              <a:gd name="connsiteY2768" fmla="*/ 5369718 h 6857998"/>
              <a:gd name="connsiteX2769" fmla="*/ 5031581 w 6435725"/>
              <a:gd name="connsiteY2769" fmla="*/ 5373687 h 6857998"/>
              <a:gd name="connsiteX2770" fmla="*/ 5031316 w 6435725"/>
              <a:gd name="connsiteY2770" fmla="*/ 5377920 h 6857998"/>
              <a:gd name="connsiteX2771" fmla="*/ 5030523 w 6435725"/>
              <a:gd name="connsiteY2771" fmla="*/ 5386916 h 6857998"/>
              <a:gd name="connsiteX2772" fmla="*/ 5029994 w 6435725"/>
              <a:gd name="connsiteY2772" fmla="*/ 5390885 h 6857998"/>
              <a:gd name="connsiteX2773" fmla="*/ 5028935 w 6435725"/>
              <a:gd name="connsiteY2773" fmla="*/ 5394589 h 6857998"/>
              <a:gd name="connsiteX2774" fmla="*/ 5028141 w 6435725"/>
              <a:gd name="connsiteY2774" fmla="*/ 5396441 h 6857998"/>
              <a:gd name="connsiteX2775" fmla="*/ 5027083 w 6435725"/>
              <a:gd name="connsiteY2775" fmla="*/ 5397499 h 6857998"/>
              <a:gd name="connsiteX2776" fmla="*/ 5026289 w 6435725"/>
              <a:gd name="connsiteY2776" fmla="*/ 5398822 h 6857998"/>
              <a:gd name="connsiteX2777" fmla="*/ 5024702 w 6435725"/>
              <a:gd name="connsiteY2777" fmla="*/ 5400145 h 6857998"/>
              <a:gd name="connsiteX2778" fmla="*/ 5023114 w 6435725"/>
              <a:gd name="connsiteY2778" fmla="*/ 5400674 h 6857998"/>
              <a:gd name="connsiteX2779" fmla="*/ 5021262 w 6435725"/>
              <a:gd name="connsiteY2779" fmla="*/ 5401203 h 6857998"/>
              <a:gd name="connsiteX2780" fmla="*/ 5019146 w 6435725"/>
              <a:gd name="connsiteY2780" fmla="*/ 5401203 h 6857998"/>
              <a:gd name="connsiteX2781" fmla="*/ 5016764 w 6435725"/>
              <a:gd name="connsiteY2781" fmla="*/ 5401203 h 6857998"/>
              <a:gd name="connsiteX2782" fmla="*/ 5013589 w 6435725"/>
              <a:gd name="connsiteY2782" fmla="*/ 5400674 h 6857998"/>
              <a:gd name="connsiteX2783" fmla="*/ 5010679 w 6435725"/>
              <a:gd name="connsiteY2783" fmla="*/ 5399616 h 6857998"/>
              <a:gd name="connsiteX2784" fmla="*/ 5006975 w 6435725"/>
              <a:gd name="connsiteY2784" fmla="*/ 5398558 h 6857998"/>
              <a:gd name="connsiteX2785" fmla="*/ 5003006 w 6435725"/>
              <a:gd name="connsiteY2785" fmla="*/ 5396705 h 6857998"/>
              <a:gd name="connsiteX2786" fmla="*/ 5000096 w 6435725"/>
              <a:gd name="connsiteY2786" fmla="*/ 5395383 h 6857998"/>
              <a:gd name="connsiteX2787" fmla="*/ 4997185 w 6435725"/>
              <a:gd name="connsiteY2787" fmla="*/ 5394324 h 6857998"/>
              <a:gd name="connsiteX2788" fmla="*/ 4990835 w 6435725"/>
              <a:gd name="connsiteY2788" fmla="*/ 5392472 h 6857998"/>
              <a:gd name="connsiteX2789" fmla="*/ 4984750 w 6435725"/>
              <a:gd name="connsiteY2789" fmla="*/ 5390885 h 6857998"/>
              <a:gd name="connsiteX2790" fmla="*/ 4978664 w 6435725"/>
              <a:gd name="connsiteY2790" fmla="*/ 5389033 h 6857998"/>
              <a:gd name="connsiteX2791" fmla="*/ 4976019 w 6435725"/>
              <a:gd name="connsiteY2791" fmla="*/ 5387710 h 6857998"/>
              <a:gd name="connsiteX2792" fmla="*/ 4973108 w 6435725"/>
              <a:gd name="connsiteY2792" fmla="*/ 5386122 h 6857998"/>
              <a:gd name="connsiteX2793" fmla="*/ 4970727 w 6435725"/>
              <a:gd name="connsiteY2793" fmla="*/ 5384270 h 6857998"/>
              <a:gd name="connsiteX2794" fmla="*/ 4968610 w 6435725"/>
              <a:gd name="connsiteY2794" fmla="*/ 5382153 h 6857998"/>
              <a:gd name="connsiteX2795" fmla="*/ 4966758 w 6435725"/>
              <a:gd name="connsiteY2795" fmla="*/ 5379772 h 6857998"/>
              <a:gd name="connsiteX2796" fmla="*/ 4965171 w 6435725"/>
              <a:gd name="connsiteY2796" fmla="*/ 5376597 h 6857998"/>
              <a:gd name="connsiteX2797" fmla="*/ 4963848 w 6435725"/>
              <a:gd name="connsiteY2797" fmla="*/ 5372893 h 6857998"/>
              <a:gd name="connsiteX2798" fmla="*/ 4963319 w 6435725"/>
              <a:gd name="connsiteY2798" fmla="*/ 5368924 h 6857998"/>
              <a:gd name="connsiteX2799" fmla="*/ 4942416 w 6435725"/>
              <a:gd name="connsiteY2799" fmla="*/ 5362045 h 6857998"/>
              <a:gd name="connsiteX2800" fmla="*/ 4938977 w 6435725"/>
              <a:gd name="connsiteY2800" fmla="*/ 5364162 h 6857998"/>
              <a:gd name="connsiteX2801" fmla="*/ 4935802 w 6435725"/>
              <a:gd name="connsiteY2801" fmla="*/ 5366014 h 6857998"/>
              <a:gd name="connsiteX2802" fmla="*/ 4932362 w 6435725"/>
              <a:gd name="connsiteY2802" fmla="*/ 5367072 h 6857998"/>
              <a:gd name="connsiteX2803" fmla="*/ 4929187 w 6435725"/>
              <a:gd name="connsiteY2803" fmla="*/ 5367866 h 6857998"/>
              <a:gd name="connsiteX2804" fmla="*/ 4925748 w 6435725"/>
              <a:gd name="connsiteY2804" fmla="*/ 5368130 h 6857998"/>
              <a:gd name="connsiteX2805" fmla="*/ 4922837 w 6435725"/>
              <a:gd name="connsiteY2805" fmla="*/ 5367866 h 6857998"/>
              <a:gd name="connsiteX2806" fmla="*/ 4919398 w 6435725"/>
              <a:gd name="connsiteY2806" fmla="*/ 5367072 h 6857998"/>
              <a:gd name="connsiteX2807" fmla="*/ 4916223 w 6435725"/>
              <a:gd name="connsiteY2807" fmla="*/ 5366543 h 6857998"/>
              <a:gd name="connsiteX2808" fmla="*/ 4909873 w 6435725"/>
              <a:gd name="connsiteY2808" fmla="*/ 5364426 h 6857998"/>
              <a:gd name="connsiteX2809" fmla="*/ 4903787 w 6435725"/>
              <a:gd name="connsiteY2809" fmla="*/ 5362045 h 6857998"/>
              <a:gd name="connsiteX2810" fmla="*/ 4897702 w 6435725"/>
              <a:gd name="connsiteY2810" fmla="*/ 5359399 h 6857998"/>
              <a:gd name="connsiteX2811" fmla="*/ 4894262 w 6435725"/>
              <a:gd name="connsiteY2811" fmla="*/ 5358605 h 6857998"/>
              <a:gd name="connsiteX2812" fmla="*/ 4891087 w 6435725"/>
              <a:gd name="connsiteY2812" fmla="*/ 5358076 h 6857998"/>
              <a:gd name="connsiteX2813" fmla="*/ 4827852 w 6435725"/>
              <a:gd name="connsiteY2813" fmla="*/ 5336116 h 6857998"/>
              <a:gd name="connsiteX2814" fmla="*/ 4825206 w 6435725"/>
              <a:gd name="connsiteY2814" fmla="*/ 5333999 h 6857998"/>
              <a:gd name="connsiteX2815" fmla="*/ 4822031 w 6435725"/>
              <a:gd name="connsiteY2815" fmla="*/ 5331883 h 6857998"/>
              <a:gd name="connsiteX2816" fmla="*/ 4819385 w 6435725"/>
              <a:gd name="connsiteY2816" fmla="*/ 5330030 h 6857998"/>
              <a:gd name="connsiteX2817" fmla="*/ 4816210 w 6435725"/>
              <a:gd name="connsiteY2817" fmla="*/ 5328708 h 6857998"/>
              <a:gd name="connsiteX2818" fmla="*/ 4812771 w 6435725"/>
              <a:gd name="connsiteY2818" fmla="*/ 5327649 h 6857998"/>
              <a:gd name="connsiteX2819" fmla="*/ 4809331 w 6435725"/>
              <a:gd name="connsiteY2819" fmla="*/ 5326855 h 6857998"/>
              <a:gd name="connsiteX2820" fmla="*/ 4806156 w 6435725"/>
              <a:gd name="connsiteY2820" fmla="*/ 5326855 h 6857998"/>
              <a:gd name="connsiteX2821" fmla="*/ 4802187 w 6435725"/>
              <a:gd name="connsiteY2821" fmla="*/ 5327649 h 6857998"/>
              <a:gd name="connsiteX2822" fmla="*/ 4798483 w 6435725"/>
              <a:gd name="connsiteY2822" fmla="*/ 5328443 h 6857998"/>
              <a:gd name="connsiteX2823" fmla="*/ 4794779 w 6435725"/>
              <a:gd name="connsiteY2823" fmla="*/ 5329766 h 6857998"/>
              <a:gd name="connsiteX2824" fmla="*/ 4790810 w 6435725"/>
              <a:gd name="connsiteY2824" fmla="*/ 5331353 h 6857998"/>
              <a:gd name="connsiteX2825" fmla="*/ 4787106 w 6435725"/>
              <a:gd name="connsiteY2825" fmla="*/ 5333470 h 6857998"/>
              <a:gd name="connsiteX2826" fmla="*/ 4783137 w 6435725"/>
              <a:gd name="connsiteY2826" fmla="*/ 5335587 h 6857998"/>
              <a:gd name="connsiteX2827" fmla="*/ 4778904 w 6435725"/>
              <a:gd name="connsiteY2827" fmla="*/ 5338233 h 6857998"/>
              <a:gd name="connsiteX2828" fmla="*/ 4774935 w 6435725"/>
              <a:gd name="connsiteY2828" fmla="*/ 5341408 h 6857998"/>
              <a:gd name="connsiteX2829" fmla="*/ 4770966 w 6435725"/>
              <a:gd name="connsiteY2829" fmla="*/ 5344847 h 6857998"/>
              <a:gd name="connsiteX2830" fmla="*/ 4766733 w 6435725"/>
              <a:gd name="connsiteY2830" fmla="*/ 5348022 h 6857998"/>
              <a:gd name="connsiteX2831" fmla="*/ 4762764 w 6435725"/>
              <a:gd name="connsiteY2831" fmla="*/ 5351991 h 6857998"/>
              <a:gd name="connsiteX2832" fmla="*/ 4755091 w 6435725"/>
              <a:gd name="connsiteY2832" fmla="*/ 5360458 h 6857998"/>
              <a:gd name="connsiteX2833" fmla="*/ 4747419 w 6435725"/>
              <a:gd name="connsiteY2833" fmla="*/ 5369189 h 6857998"/>
              <a:gd name="connsiteX2834" fmla="*/ 4740010 w 6435725"/>
              <a:gd name="connsiteY2834" fmla="*/ 5379243 h 6857998"/>
              <a:gd name="connsiteX2835" fmla="*/ 4733660 w 6435725"/>
              <a:gd name="connsiteY2835" fmla="*/ 5389033 h 6857998"/>
              <a:gd name="connsiteX2836" fmla="*/ 4727310 w 6435725"/>
              <a:gd name="connsiteY2836" fmla="*/ 5399087 h 6857998"/>
              <a:gd name="connsiteX2837" fmla="*/ 4722019 w 6435725"/>
              <a:gd name="connsiteY2837" fmla="*/ 5409670 h 6857998"/>
              <a:gd name="connsiteX2838" fmla="*/ 4719637 w 6435725"/>
              <a:gd name="connsiteY2838" fmla="*/ 5414697 h 6857998"/>
              <a:gd name="connsiteX2839" fmla="*/ 4717521 w 6435725"/>
              <a:gd name="connsiteY2839" fmla="*/ 5419989 h 6857998"/>
              <a:gd name="connsiteX2840" fmla="*/ 4715669 w 6435725"/>
              <a:gd name="connsiteY2840" fmla="*/ 5425016 h 6857998"/>
              <a:gd name="connsiteX2841" fmla="*/ 4714346 w 6435725"/>
              <a:gd name="connsiteY2841" fmla="*/ 5429778 h 6857998"/>
              <a:gd name="connsiteX2842" fmla="*/ 4712758 w 6435725"/>
              <a:gd name="connsiteY2842" fmla="*/ 5434805 h 6857998"/>
              <a:gd name="connsiteX2843" fmla="*/ 4711700 w 6435725"/>
              <a:gd name="connsiteY2843" fmla="*/ 5439303 h 6857998"/>
              <a:gd name="connsiteX2844" fmla="*/ 4710906 w 6435725"/>
              <a:gd name="connsiteY2844" fmla="*/ 5444066 h 6857998"/>
              <a:gd name="connsiteX2845" fmla="*/ 4710641 w 6435725"/>
              <a:gd name="connsiteY2845" fmla="*/ 5448564 h 6857998"/>
              <a:gd name="connsiteX2846" fmla="*/ 4710641 w 6435725"/>
              <a:gd name="connsiteY2846" fmla="*/ 5452797 h 6857998"/>
              <a:gd name="connsiteX2847" fmla="*/ 4710906 w 6435725"/>
              <a:gd name="connsiteY2847" fmla="*/ 5456766 h 6857998"/>
              <a:gd name="connsiteX2848" fmla="*/ 4713023 w 6435725"/>
              <a:gd name="connsiteY2848" fmla="*/ 5456766 h 6857998"/>
              <a:gd name="connsiteX2849" fmla="*/ 4715139 w 6435725"/>
              <a:gd name="connsiteY2849" fmla="*/ 5456766 h 6857998"/>
              <a:gd name="connsiteX2850" fmla="*/ 4717521 w 6435725"/>
              <a:gd name="connsiteY2850" fmla="*/ 5456501 h 6857998"/>
              <a:gd name="connsiteX2851" fmla="*/ 4719637 w 6435725"/>
              <a:gd name="connsiteY2851" fmla="*/ 5455972 h 6857998"/>
              <a:gd name="connsiteX2852" fmla="*/ 4724135 w 6435725"/>
              <a:gd name="connsiteY2852" fmla="*/ 5454385 h 6857998"/>
              <a:gd name="connsiteX2853" fmla="*/ 4728104 w 6435725"/>
              <a:gd name="connsiteY2853" fmla="*/ 5452268 h 6857998"/>
              <a:gd name="connsiteX2854" fmla="*/ 4732337 w 6435725"/>
              <a:gd name="connsiteY2854" fmla="*/ 5449887 h 6857998"/>
              <a:gd name="connsiteX2855" fmla="*/ 4736306 w 6435725"/>
              <a:gd name="connsiteY2855" fmla="*/ 5446976 h 6857998"/>
              <a:gd name="connsiteX2856" fmla="*/ 4744508 w 6435725"/>
              <a:gd name="connsiteY2856" fmla="*/ 5441420 h 6857998"/>
              <a:gd name="connsiteX2857" fmla="*/ 4748741 w 6435725"/>
              <a:gd name="connsiteY2857" fmla="*/ 5439039 h 6857998"/>
              <a:gd name="connsiteX2858" fmla="*/ 4752975 w 6435725"/>
              <a:gd name="connsiteY2858" fmla="*/ 5437187 h 6857998"/>
              <a:gd name="connsiteX2859" fmla="*/ 4757208 w 6435725"/>
              <a:gd name="connsiteY2859" fmla="*/ 5435599 h 6857998"/>
              <a:gd name="connsiteX2860" fmla="*/ 4759325 w 6435725"/>
              <a:gd name="connsiteY2860" fmla="*/ 5435070 h 6857998"/>
              <a:gd name="connsiteX2861" fmla="*/ 4761441 w 6435725"/>
              <a:gd name="connsiteY2861" fmla="*/ 5435070 h 6857998"/>
              <a:gd name="connsiteX2862" fmla="*/ 4764087 w 6435725"/>
              <a:gd name="connsiteY2862" fmla="*/ 5435070 h 6857998"/>
              <a:gd name="connsiteX2863" fmla="*/ 4766204 w 6435725"/>
              <a:gd name="connsiteY2863" fmla="*/ 5435070 h 6857998"/>
              <a:gd name="connsiteX2864" fmla="*/ 4768585 w 6435725"/>
              <a:gd name="connsiteY2864" fmla="*/ 5435599 h 6857998"/>
              <a:gd name="connsiteX2865" fmla="*/ 4770966 w 6435725"/>
              <a:gd name="connsiteY2865" fmla="*/ 5436658 h 6857998"/>
              <a:gd name="connsiteX2866" fmla="*/ 4773612 w 6435725"/>
              <a:gd name="connsiteY2866" fmla="*/ 5437451 h 6857998"/>
              <a:gd name="connsiteX2867" fmla="*/ 4775994 w 6435725"/>
              <a:gd name="connsiteY2867" fmla="*/ 5439039 h 6857998"/>
              <a:gd name="connsiteX2868" fmla="*/ 4778375 w 6435725"/>
              <a:gd name="connsiteY2868" fmla="*/ 5440891 h 6857998"/>
              <a:gd name="connsiteX2869" fmla="*/ 4781285 w 6435725"/>
              <a:gd name="connsiteY2869" fmla="*/ 5443008 h 6857998"/>
              <a:gd name="connsiteX2870" fmla="*/ 4794514 w 6435725"/>
              <a:gd name="connsiteY2870" fmla="*/ 5443272 h 6857998"/>
              <a:gd name="connsiteX2871" fmla="*/ 4820708 w 6435725"/>
              <a:gd name="connsiteY2871" fmla="*/ 5410199 h 6857998"/>
              <a:gd name="connsiteX2872" fmla="*/ 4819650 w 6435725"/>
              <a:gd name="connsiteY2872" fmla="*/ 5414697 h 6857998"/>
              <a:gd name="connsiteX2873" fmla="*/ 4818327 w 6435725"/>
              <a:gd name="connsiteY2873" fmla="*/ 5419195 h 6857998"/>
              <a:gd name="connsiteX2874" fmla="*/ 4817798 w 6435725"/>
              <a:gd name="connsiteY2874" fmla="*/ 5423428 h 6857998"/>
              <a:gd name="connsiteX2875" fmla="*/ 4817533 w 6435725"/>
              <a:gd name="connsiteY2875" fmla="*/ 5427133 h 6857998"/>
              <a:gd name="connsiteX2876" fmla="*/ 4817004 w 6435725"/>
              <a:gd name="connsiteY2876" fmla="*/ 5431101 h 6857998"/>
              <a:gd name="connsiteX2877" fmla="*/ 4817533 w 6435725"/>
              <a:gd name="connsiteY2877" fmla="*/ 5434541 h 6857998"/>
              <a:gd name="connsiteX2878" fmla="*/ 4817798 w 6435725"/>
              <a:gd name="connsiteY2878" fmla="*/ 5437716 h 6857998"/>
              <a:gd name="connsiteX2879" fmla="*/ 4818327 w 6435725"/>
              <a:gd name="connsiteY2879" fmla="*/ 5441155 h 6857998"/>
              <a:gd name="connsiteX2880" fmla="*/ 4819385 w 6435725"/>
              <a:gd name="connsiteY2880" fmla="*/ 5444330 h 6857998"/>
              <a:gd name="connsiteX2881" fmla="*/ 4820179 w 6435725"/>
              <a:gd name="connsiteY2881" fmla="*/ 5447241 h 6857998"/>
              <a:gd name="connsiteX2882" fmla="*/ 4821502 w 6435725"/>
              <a:gd name="connsiteY2882" fmla="*/ 5450416 h 6857998"/>
              <a:gd name="connsiteX2883" fmla="*/ 4822560 w 6435725"/>
              <a:gd name="connsiteY2883" fmla="*/ 5453062 h 6857998"/>
              <a:gd name="connsiteX2884" fmla="*/ 4825735 w 6435725"/>
              <a:gd name="connsiteY2884" fmla="*/ 5458618 h 6857998"/>
              <a:gd name="connsiteX2885" fmla="*/ 4829439 w 6435725"/>
              <a:gd name="connsiteY2885" fmla="*/ 5463910 h 6857998"/>
              <a:gd name="connsiteX2886" fmla="*/ 4833144 w 6435725"/>
              <a:gd name="connsiteY2886" fmla="*/ 5468937 h 6857998"/>
              <a:gd name="connsiteX2887" fmla="*/ 4837112 w 6435725"/>
              <a:gd name="connsiteY2887" fmla="*/ 5473964 h 6857998"/>
              <a:gd name="connsiteX2888" fmla="*/ 4841081 w 6435725"/>
              <a:gd name="connsiteY2888" fmla="*/ 5478991 h 6857998"/>
              <a:gd name="connsiteX2889" fmla="*/ 4844785 w 6435725"/>
              <a:gd name="connsiteY2889" fmla="*/ 5484283 h 6857998"/>
              <a:gd name="connsiteX2890" fmla="*/ 4848225 w 6435725"/>
              <a:gd name="connsiteY2890" fmla="*/ 5489310 h 6857998"/>
              <a:gd name="connsiteX2891" fmla="*/ 4851135 w 6435725"/>
              <a:gd name="connsiteY2891" fmla="*/ 5495130 h 6857998"/>
              <a:gd name="connsiteX2892" fmla="*/ 4852458 w 6435725"/>
              <a:gd name="connsiteY2892" fmla="*/ 5498305 h 6857998"/>
              <a:gd name="connsiteX2893" fmla="*/ 4853252 w 6435725"/>
              <a:gd name="connsiteY2893" fmla="*/ 5501480 h 6857998"/>
              <a:gd name="connsiteX2894" fmla="*/ 4854310 w 6435725"/>
              <a:gd name="connsiteY2894" fmla="*/ 5504391 h 6857998"/>
              <a:gd name="connsiteX2895" fmla="*/ 4855104 w 6435725"/>
              <a:gd name="connsiteY2895" fmla="*/ 5507830 h 6857998"/>
              <a:gd name="connsiteX2896" fmla="*/ 4856162 w 6435725"/>
              <a:gd name="connsiteY2896" fmla="*/ 5515503 h 6857998"/>
              <a:gd name="connsiteX2897" fmla="*/ 4856691 w 6435725"/>
              <a:gd name="connsiteY2897" fmla="*/ 5522647 h 6857998"/>
              <a:gd name="connsiteX2898" fmla="*/ 4856691 w 6435725"/>
              <a:gd name="connsiteY2898" fmla="*/ 5528997 h 6857998"/>
              <a:gd name="connsiteX2899" fmla="*/ 4856427 w 6435725"/>
              <a:gd name="connsiteY2899" fmla="*/ 5535083 h 6857998"/>
              <a:gd name="connsiteX2900" fmla="*/ 4855633 w 6435725"/>
              <a:gd name="connsiteY2900" fmla="*/ 5540639 h 6857998"/>
              <a:gd name="connsiteX2901" fmla="*/ 4854046 w 6435725"/>
              <a:gd name="connsiteY2901" fmla="*/ 5545930 h 6857998"/>
              <a:gd name="connsiteX2902" fmla="*/ 4852458 w 6435725"/>
              <a:gd name="connsiteY2902" fmla="*/ 5550428 h 6857998"/>
              <a:gd name="connsiteX2903" fmla="*/ 4850077 w 6435725"/>
              <a:gd name="connsiteY2903" fmla="*/ 5555191 h 6857998"/>
              <a:gd name="connsiteX2904" fmla="*/ 4847431 w 6435725"/>
              <a:gd name="connsiteY2904" fmla="*/ 5559424 h 6857998"/>
              <a:gd name="connsiteX2905" fmla="*/ 4844521 w 6435725"/>
              <a:gd name="connsiteY2905" fmla="*/ 5563658 h 6857998"/>
              <a:gd name="connsiteX2906" fmla="*/ 4841081 w 6435725"/>
              <a:gd name="connsiteY2906" fmla="*/ 5567626 h 6857998"/>
              <a:gd name="connsiteX2907" fmla="*/ 4837641 w 6435725"/>
              <a:gd name="connsiteY2907" fmla="*/ 5571330 h 6857998"/>
              <a:gd name="connsiteX2908" fmla="*/ 4833673 w 6435725"/>
              <a:gd name="connsiteY2908" fmla="*/ 5575035 h 6857998"/>
              <a:gd name="connsiteX2909" fmla="*/ 4829439 w 6435725"/>
              <a:gd name="connsiteY2909" fmla="*/ 5579003 h 6857998"/>
              <a:gd name="connsiteX2910" fmla="*/ 4820179 w 6435725"/>
              <a:gd name="connsiteY2910" fmla="*/ 5586412 h 6857998"/>
              <a:gd name="connsiteX2911" fmla="*/ 4812241 w 6435725"/>
              <a:gd name="connsiteY2911" fmla="*/ 5592497 h 6857998"/>
              <a:gd name="connsiteX2912" fmla="*/ 4804304 w 6435725"/>
              <a:gd name="connsiteY2912" fmla="*/ 5598053 h 6857998"/>
              <a:gd name="connsiteX2913" fmla="*/ 4796102 w 6435725"/>
              <a:gd name="connsiteY2913" fmla="*/ 5603345 h 6857998"/>
              <a:gd name="connsiteX2914" fmla="*/ 4787900 w 6435725"/>
              <a:gd name="connsiteY2914" fmla="*/ 5608637 h 6857998"/>
              <a:gd name="connsiteX2915" fmla="*/ 4770966 w 6435725"/>
              <a:gd name="connsiteY2915" fmla="*/ 5618691 h 6857998"/>
              <a:gd name="connsiteX2916" fmla="*/ 4754562 w 6435725"/>
              <a:gd name="connsiteY2916" fmla="*/ 5628480 h 6857998"/>
              <a:gd name="connsiteX2917" fmla="*/ 4746096 w 6435725"/>
              <a:gd name="connsiteY2917" fmla="*/ 5634037 h 6857998"/>
              <a:gd name="connsiteX2918" fmla="*/ 4738158 w 6435725"/>
              <a:gd name="connsiteY2918" fmla="*/ 5639328 h 6857998"/>
              <a:gd name="connsiteX2919" fmla="*/ 4730485 w 6435725"/>
              <a:gd name="connsiteY2919" fmla="*/ 5645149 h 6857998"/>
              <a:gd name="connsiteX2920" fmla="*/ 4722812 w 6435725"/>
              <a:gd name="connsiteY2920" fmla="*/ 5651235 h 6857998"/>
              <a:gd name="connsiteX2921" fmla="*/ 4715669 w 6435725"/>
              <a:gd name="connsiteY2921" fmla="*/ 5658114 h 6857998"/>
              <a:gd name="connsiteX2922" fmla="*/ 4709054 w 6435725"/>
              <a:gd name="connsiteY2922" fmla="*/ 5664993 h 6857998"/>
              <a:gd name="connsiteX2923" fmla="*/ 4705879 w 6435725"/>
              <a:gd name="connsiteY2923" fmla="*/ 5668697 h 6857998"/>
              <a:gd name="connsiteX2924" fmla="*/ 4702969 w 6435725"/>
              <a:gd name="connsiteY2924" fmla="*/ 5672666 h 6857998"/>
              <a:gd name="connsiteX2925" fmla="*/ 4699794 w 6435725"/>
              <a:gd name="connsiteY2925" fmla="*/ 5676635 h 6857998"/>
              <a:gd name="connsiteX2926" fmla="*/ 4697148 w 6435725"/>
              <a:gd name="connsiteY2926" fmla="*/ 5681133 h 6857998"/>
              <a:gd name="connsiteX2927" fmla="*/ 4695296 w 6435725"/>
              <a:gd name="connsiteY2927" fmla="*/ 5683249 h 6857998"/>
              <a:gd name="connsiteX2928" fmla="*/ 4693444 w 6435725"/>
              <a:gd name="connsiteY2928" fmla="*/ 5685366 h 6857998"/>
              <a:gd name="connsiteX2929" fmla="*/ 4688681 w 6435725"/>
              <a:gd name="connsiteY2929" fmla="*/ 5690393 h 6857998"/>
              <a:gd name="connsiteX2930" fmla="*/ 4684183 w 6435725"/>
              <a:gd name="connsiteY2930" fmla="*/ 5695155 h 6857998"/>
              <a:gd name="connsiteX2931" fmla="*/ 4682331 w 6435725"/>
              <a:gd name="connsiteY2931" fmla="*/ 5697537 h 6857998"/>
              <a:gd name="connsiteX2932" fmla="*/ 4680744 w 6435725"/>
              <a:gd name="connsiteY2932" fmla="*/ 5700447 h 6857998"/>
              <a:gd name="connsiteX2933" fmla="*/ 4679950 w 6435725"/>
              <a:gd name="connsiteY2933" fmla="*/ 5703093 h 6857998"/>
              <a:gd name="connsiteX2934" fmla="*/ 4679156 w 6435725"/>
              <a:gd name="connsiteY2934" fmla="*/ 5705739 h 6857998"/>
              <a:gd name="connsiteX2935" fmla="*/ 4679421 w 6435725"/>
              <a:gd name="connsiteY2935" fmla="*/ 5707062 h 6857998"/>
              <a:gd name="connsiteX2936" fmla="*/ 4679950 w 6435725"/>
              <a:gd name="connsiteY2936" fmla="*/ 5708385 h 6857998"/>
              <a:gd name="connsiteX2937" fmla="*/ 4680214 w 6435725"/>
              <a:gd name="connsiteY2937" fmla="*/ 5709708 h 6857998"/>
              <a:gd name="connsiteX2938" fmla="*/ 4681008 w 6435725"/>
              <a:gd name="connsiteY2938" fmla="*/ 5711030 h 6857998"/>
              <a:gd name="connsiteX2939" fmla="*/ 4682066 w 6435725"/>
              <a:gd name="connsiteY2939" fmla="*/ 5712353 h 6857998"/>
              <a:gd name="connsiteX2940" fmla="*/ 4683125 w 6435725"/>
              <a:gd name="connsiteY2940" fmla="*/ 5713941 h 6857998"/>
              <a:gd name="connsiteX2941" fmla="*/ 4684977 w 6435725"/>
              <a:gd name="connsiteY2941" fmla="*/ 5715264 h 6857998"/>
              <a:gd name="connsiteX2942" fmla="*/ 4686829 w 6435725"/>
              <a:gd name="connsiteY2942" fmla="*/ 5716322 h 6857998"/>
              <a:gd name="connsiteX2943" fmla="*/ 4691591 w 6435725"/>
              <a:gd name="connsiteY2943" fmla="*/ 5719233 h 6857998"/>
              <a:gd name="connsiteX2944" fmla="*/ 4697677 w 6435725"/>
              <a:gd name="connsiteY2944" fmla="*/ 5721614 h 6857998"/>
              <a:gd name="connsiteX2945" fmla="*/ 4699264 w 6435725"/>
              <a:gd name="connsiteY2945" fmla="*/ 5722408 h 6857998"/>
              <a:gd name="connsiteX2946" fmla="*/ 4700058 w 6435725"/>
              <a:gd name="connsiteY2946" fmla="*/ 5723201 h 6857998"/>
              <a:gd name="connsiteX2947" fmla="*/ 4701116 w 6435725"/>
              <a:gd name="connsiteY2947" fmla="*/ 5723995 h 6857998"/>
              <a:gd name="connsiteX2948" fmla="*/ 4701646 w 6435725"/>
              <a:gd name="connsiteY2948" fmla="*/ 5725053 h 6857998"/>
              <a:gd name="connsiteX2949" fmla="*/ 4701646 w 6435725"/>
              <a:gd name="connsiteY2949" fmla="*/ 5725847 h 6857998"/>
              <a:gd name="connsiteX2950" fmla="*/ 4701646 w 6435725"/>
              <a:gd name="connsiteY2950" fmla="*/ 5726905 h 6857998"/>
              <a:gd name="connsiteX2951" fmla="*/ 4701381 w 6435725"/>
              <a:gd name="connsiteY2951" fmla="*/ 5727964 h 6857998"/>
              <a:gd name="connsiteX2952" fmla="*/ 4701116 w 6435725"/>
              <a:gd name="connsiteY2952" fmla="*/ 5729287 h 6857998"/>
              <a:gd name="connsiteX2953" fmla="*/ 4699529 w 6435725"/>
              <a:gd name="connsiteY2953" fmla="*/ 5731403 h 6857998"/>
              <a:gd name="connsiteX2954" fmla="*/ 4697412 w 6435725"/>
              <a:gd name="connsiteY2954" fmla="*/ 5733785 h 6857998"/>
              <a:gd name="connsiteX2955" fmla="*/ 4694766 w 6435725"/>
              <a:gd name="connsiteY2955" fmla="*/ 5736166 h 6857998"/>
              <a:gd name="connsiteX2956" fmla="*/ 4692385 w 6435725"/>
              <a:gd name="connsiteY2956" fmla="*/ 5737753 h 6857998"/>
              <a:gd name="connsiteX2957" fmla="*/ 4680744 w 6435725"/>
              <a:gd name="connsiteY2957" fmla="*/ 5746220 h 6857998"/>
              <a:gd name="connsiteX2958" fmla="*/ 4676246 w 6435725"/>
              <a:gd name="connsiteY2958" fmla="*/ 5749660 h 6857998"/>
              <a:gd name="connsiteX2959" fmla="*/ 4672541 w 6435725"/>
              <a:gd name="connsiteY2959" fmla="*/ 5752570 h 6857998"/>
              <a:gd name="connsiteX2960" fmla="*/ 4669631 w 6435725"/>
              <a:gd name="connsiteY2960" fmla="*/ 5755480 h 6857998"/>
              <a:gd name="connsiteX2961" fmla="*/ 4667514 w 6435725"/>
              <a:gd name="connsiteY2961" fmla="*/ 5757862 h 6857998"/>
              <a:gd name="connsiteX2962" fmla="*/ 4666721 w 6435725"/>
              <a:gd name="connsiteY2962" fmla="*/ 5759978 h 6857998"/>
              <a:gd name="connsiteX2963" fmla="*/ 4666191 w 6435725"/>
              <a:gd name="connsiteY2963" fmla="*/ 5761037 h 6857998"/>
              <a:gd name="connsiteX2964" fmla="*/ 4666191 w 6435725"/>
              <a:gd name="connsiteY2964" fmla="*/ 5762095 h 6857998"/>
              <a:gd name="connsiteX2965" fmla="*/ 4666191 w 6435725"/>
              <a:gd name="connsiteY2965" fmla="*/ 5763153 h 6857998"/>
              <a:gd name="connsiteX2966" fmla="*/ 4666985 w 6435725"/>
              <a:gd name="connsiteY2966" fmla="*/ 5763947 h 6857998"/>
              <a:gd name="connsiteX2967" fmla="*/ 4668573 w 6435725"/>
              <a:gd name="connsiteY2967" fmla="*/ 5766064 h 6857998"/>
              <a:gd name="connsiteX2968" fmla="*/ 4670954 w 6435725"/>
              <a:gd name="connsiteY2968" fmla="*/ 5767916 h 6857998"/>
              <a:gd name="connsiteX2969" fmla="*/ 4673864 w 6435725"/>
              <a:gd name="connsiteY2969" fmla="*/ 5770033 h 6857998"/>
              <a:gd name="connsiteX2970" fmla="*/ 4678362 w 6435725"/>
              <a:gd name="connsiteY2970" fmla="*/ 5772149 h 6857998"/>
              <a:gd name="connsiteX2971" fmla="*/ 4683389 w 6435725"/>
              <a:gd name="connsiteY2971" fmla="*/ 5774795 h 6857998"/>
              <a:gd name="connsiteX2972" fmla="*/ 4696619 w 6435725"/>
              <a:gd name="connsiteY2972" fmla="*/ 5780351 h 6857998"/>
              <a:gd name="connsiteX2973" fmla="*/ 4702175 w 6435725"/>
              <a:gd name="connsiteY2973" fmla="*/ 5782468 h 6857998"/>
              <a:gd name="connsiteX2974" fmla="*/ 4707466 w 6435725"/>
              <a:gd name="connsiteY2974" fmla="*/ 5784849 h 6857998"/>
              <a:gd name="connsiteX2975" fmla="*/ 4712494 w 6435725"/>
              <a:gd name="connsiteY2975" fmla="*/ 5787230 h 6857998"/>
              <a:gd name="connsiteX2976" fmla="*/ 4714610 w 6435725"/>
              <a:gd name="connsiteY2976" fmla="*/ 5788553 h 6857998"/>
              <a:gd name="connsiteX2977" fmla="*/ 4716462 w 6435725"/>
              <a:gd name="connsiteY2977" fmla="*/ 5790141 h 6857998"/>
              <a:gd name="connsiteX2978" fmla="*/ 4718314 w 6435725"/>
              <a:gd name="connsiteY2978" fmla="*/ 5791993 h 6857998"/>
              <a:gd name="connsiteX2979" fmla="*/ 4719637 w 6435725"/>
              <a:gd name="connsiteY2979" fmla="*/ 5793845 h 6857998"/>
              <a:gd name="connsiteX2980" fmla="*/ 4720960 w 6435725"/>
              <a:gd name="connsiteY2980" fmla="*/ 5795962 h 6857998"/>
              <a:gd name="connsiteX2981" fmla="*/ 4722019 w 6435725"/>
              <a:gd name="connsiteY2981" fmla="*/ 5798343 h 6857998"/>
              <a:gd name="connsiteX2982" fmla="*/ 4722548 w 6435725"/>
              <a:gd name="connsiteY2982" fmla="*/ 5800724 h 6857998"/>
              <a:gd name="connsiteX2983" fmla="*/ 4723077 w 6435725"/>
              <a:gd name="connsiteY2983" fmla="*/ 5803899 h 6857998"/>
              <a:gd name="connsiteX2984" fmla="*/ 4723077 w 6435725"/>
              <a:gd name="connsiteY2984" fmla="*/ 5807074 h 6857998"/>
              <a:gd name="connsiteX2985" fmla="*/ 4722548 w 6435725"/>
              <a:gd name="connsiteY2985" fmla="*/ 5810778 h 6857998"/>
              <a:gd name="connsiteX2986" fmla="*/ 4725194 w 6435725"/>
              <a:gd name="connsiteY2986" fmla="*/ 5815541 h 6857998"/>
              <a:gd name="connsiteX2987" fmla="*/ 4726781 w 6435725"/>
              <a:gd name="connsiteY2987" fmla="*/ 5817922 h 6857998"/>
              <a:gd name="connsiteX2988" fmla="*/ 4728104 w 6435725"/>
              <a:gd name="connsiteY2988" fmla="*/ 5820568 h 6857998"/>
              <a:gd name="connsiteX2989" fmla="*/ 4728633 w 6435725"/>
              <a:gd name="connsiteY2989" fmla="*/ 5822949 h 6857998"/>
              <a:gd name="connsiteX2990" fmla="*/ 4728633 w 6435725"/>
              <a:gd name="connsiteY2990" fmla="*/ 5824008 h 6857998"/>
              <a:gd name="connsiteX2991" fmla="*/ 4728369 w 6435725"/>
              <a:gd name="connsiteY2991" fmla="*/ 5825066 h 6857998"/>
              <a:gd name="connsiteX2992" fmla="*/ 4728104 w 6435725"/>
              <a:gd name="connsiteY2992" fmla="*/ 5825595 h 6857998"/>
              <a:gd name="connsiteX2993" fmla="*/ 4727046 w 6435725"/>
              <a:gd name="connsiteY2993" fmla="*/ 5826653 h 6857998"/>
              <a:gd name="connsiteX2994" fmla="*/ 4726252 w 6435725"/>
              <a:gd name="connsiteY2994" fmla="*/ 5827183 h 6857998"/>
              <a:gd name="connsiteX2995" fmla="*/ 4724664 w 6435725"/>
              <a:gd name="connsiteY2995" fmla="*/ 5827976 h 6857998"/>
              <a:gd name="connsiteX2996" fmla="*/ 4720960 w 6435725"/>
              <a:gd name="connsiteY2996" fmla="*/ 5828505 h 6857998"/>
              <a:gd name="connsiteX2997" fmla="*/ 4718314 w 6435725"/>
              <a:gd name="connsiteY2997" fmla="*/ 5828505 h 6857998"/>
              <a:gd name="connsiteX2998" fmla="*/ 4715404 w 6435725"/>
              <a:gd name="connsiteY2998" fmla="*/ 5828241 h 6857998"/>
              <a:gd name="connsiteX2999" fmla="*/ 4713287 w 6435725"/>
              <a:gd name="connsiteY2999" fmla="*/ 5826918 h 6857998"/>
              <a:gd name="connsiteX3000" fmla="*/ 4711700 w 6435725"/>
              <a:gd name="connsiteY3000" fmla="*/ 5825330 h 6857998"/>
              <a:gd name="connsiteX3001" fmla="*/ 4710112 w 6435725"/>
              <a:gd name="connsiteY3001" fmla="*/ 5823478 h 6857998"/>
              <a:gd name="connsiteX3002" fmla="*/ 4709054 w 6435725"/>
              <a:gd name="connsiteY3002" fmla="*/ 5821362 h 6857998"/>
              <a:gd name="connsiteX3003" fmla="*/ 4707731 w 6435725"/>
              <a:gd name="connsiteY3003" fmla="*/ 5819245 h 6857998"/>
              <a:gd name="connsiteX3004" fmla="*/ 4705879 w 6435725"/>
              <a:gd name="connsiteY3004" fmla="*/ 5813953 h 6857998"/>
              <a:gd name="connsiteX3005" fmla="*/ 4704027 w 6435725"/>
              <a:gd name="connsiteY3005" fmla="*/ 5809191 h 6857998"/>
              <a:gd name="connsiteX3006" fmla="*/ 4703233 w 6435725"/>
              <a:gd name="connsiteY3006" fmla="*/ 5806810 h 6857998"/>
              <a:gd name="connsiteX3007" fmla="*/ 4701646 w 6435725"/>
              <a:gd name="connsiteY3007" fmla="*/ 5804428 h 6857998"/>
              <a:gd name="connsiteX3008" fmla="*/ 4700058 w 6435725"/>
              <a:gd name="connsiteY3008" fmla="*/ 5802576 h 6857998"/>
              <a:gd name="connsiteX3009" fmla="*/ 4698206 w 6435725"/>
              <a:gd name="connsiteY3009" fmla="*/ 5801253 h 6857998"/>
              <a:gd name="connsiteX3010" fmla="*/ 4695825 w 6435725"/>
              <a:gd name="connsiteY3010" fmla="*/ 5802576 h 6857998"/>
              <a:gd name="connsiteX3011" fmla="*/ 4693444 w 6435725"/>
              <a:gd name="connsiteY3011" fmla="*/ 5804428 h 6857998"/>
              <a:gd name="connsiteX3012" fmla="*/ 4691591 w 6435725"/>
              <a:gd name="connsiteY3012" fmla="*/ 5805751 h 6857998"/>
              <a:gd name="connsiteX3013" fmla="*/ 4689739 w 6435725"/>
              <a:gd name="connsiteY3013" fmla="*/ 5806810 h 6857998"/>
              <a:gd name="connsiteX3014" fmla="*/ 4687887 w 6435725"/>
              <a:gd name="connsiteY3014" fmla="*/ 5807603 h 6857998"/>
              <a:gd name="connsiteX3015" fmla="*/ 4686035 w 6435725"/>
              <a:gd name="connsiteY3015" fmla="*/ 5807868 h 6857998"/>
              <a:gd name="connsiteX3016" fmla="*/ 4684183 w 6435725"/>
              <a:gd name="connsiteY3016" fmla="*/ 5807868 h 6857998"/>
              <a:gd name="connsiteX3017" fmla="*/ 4682331 w 6435725"/>
              <a:gd name="connsiteY3017" fmla="*/ 5807603 h 6857998"/>
              <a:gd name="connsiteX3018" fmla="*/ 4680214 w 6435725"/>
              <a:gd name="connsiteY3018" fmla="*/ 5807339 h 6857998"/>
              <a:gd name="connsiteX3019" fmla="*/ 4678362 w 6435725"/>
              <a:gd name="connsiteY3019" fmla="*/ 5806810 h 6857998"/>
              <a:gd name="connsiteX3020" fmla="*/ 4674658 w 6435725"/>
              <a:gd name="connsiteY3020" fmla="*/ 5804958 h 6857998"/>
              <a:gd name="connsiteX3021" fmla="*/ 4670689 w 6435725"/>
              <a:gd name="connsiteY3021" fmla="*/ 5802576 h 6857998"/>
              <a:gd name="connsiteX3022" fmla="*/ 4663281 w 6435725"/>
              <a:gd name="connsiteY3022" fmla="*/ 5797814 h 6857998"/>
              <a:gd name="connsiteX3023" fmla="*/ 4659577 w 6435725"/>
              <a:gd name="connsiteY3023" fmla="*/ 5795697 h 6857998"/>
              <a:gd name="connsiteX3024" fmla="*/ 4655873 w 6435725"/>
              <a:gd name="connsiteY3024" fmla="*/ 5793845 h 6857998"/>
              <a:gd name="connsiteX3025" fmla="*/ 4654021 w 6435725"/>
              <a:gd name="connsiteY3025" fmla="*/ 5792787 h 6857998"/>
              <a:gd name="connsiteX3026" fmla="*/ 4652433 w 6435725"/>
              <a:gd name="connsiteY3026" fmla="*/ 5792522 h 6857998"/>
              <a:gd name="connsiteX3027" fmla="*/ 4650581 w 6435725"/>
              <a:gd name="connsiteY3027" fmla="*/ 5792258 h 6857998"/>
              <a:gd name="connsiteX3028" fmla="*/ 4648994 w 6435725"/>
              <a:gd name="connsiteY3028" fmla="*/ 5792258 h 6857998"/>
              <a:gd name="connsiteX3029" fmla="*/ 4647141 w 6435725"/>
              <a:gd name="connsiteY3029" fmla="*/ 5792522 h 6857998"/>
              <a:gd name="connsiteX3030" fmla="*/ 4645819 w 6435725"/>
              <a:gd name="connsiteY3030" fmla="*/ 5793051 h 6857998"/>
              <a:gd name="connsiteX3031" fmla="*/ 4644231 w 6435725"/>
              <a:gd name="connsiteY3031" fmla="*/ 5794110 h 6857998"/>
              <a:gd name="connsiteX3032" fmla="*/ 4642644 w 6435725"/>
              <a:gd name="connsiteY3032" fmla="*/ 5795433 h 6857998"/>
              <a:gd name="connsiteX3033" fmla="*/ 4641056 w 6435725"/>
              <a:gd name="connsiteY3033" fmla="*/ 5797285 h 6857998"/>
              <a:gd name="connsiteX3034" fmla="*/ 4639998 w 6435725"/>
              <a:gd name="connsiteY3034" fmla="*/ 5798872 h 6857998"/>
              <a:gd name="connsiteX3035" fmla="*/ 4638410 w 6435725"/>
              <a:gd name="connsiteY3035" fmla="*/ 5801783 h 6857998"/>
              <a:gd name="connsiteX3036" fmla="*/ 4637087 w 6435725"/>
              <a:gd name="connsiteY3036" fmla="*/ 5804958 h 6857998"/>
              <a:gd name="connsiteX3037" fmla="*/ 4636294 w 6435725"/>
              <a:gd name="connsiteY3037" fmla="*/ 5807339 h 6857998"/>
              <a:gd name="connsiteX3038" fmla="*/ 4635500 w 6435725"/>
              <a:gd name="connsiteY3038" fmla="*/ 5809720 h 6857998"/>
              <a:gd name="connsiteX3039" fmla="*/ 4635500 w 6435725"/>
              <a:gd name="connsiteY3039" fmla="*/ 5811837 h 6857998"/>
              <a:gd name="connsiteX3040" fmla="*/ 4635500 w 6435725"/>
              <a:gd name="connsiteY3040" fmla="*/ 5813689 h 6857998"/>
              <a:gd name="connsiteX3041" fmla="*/ 4636029 w 6435725"/>
              <a:gd name="connsiteY3041" fmla="*/ 5815541 h 6857998"/>
              <a:gd name="connsiteX3042" fmla="*/ 4636558 w 6435725"/>
              <a:gd name="connsiteY3042" fmla="*/ 5817128 h 6857998"/>
              <a:gd name="connsiteX3043" fmla="*/ 4637352 w 6435725"/>
              <a:gd name="connsiteY3043" fmla="*/ 5818716 h 6857998"/>
              <a:gd name="connsiteX3044" fmla="*/ 4638675 w 6435725"/>
              <a:gd name="connsiteY3044" fmla="*/ 5820303 h 6857998"/>
              <a:gd name="connsiteX3045" fmla="*/ 4639998 w 6435725"/>
              <a:gd name="connsiteY3045" fmla="*/ 5821362 h 6857998"/>
              <a:gd name="connsiteX3046" fmla="*/ 4641321 w 6435725"/>
              <a:gd name="connsiteY3046" fmla="*/ 5822420 h 6857998"/>
              <a:gd name="connsiteX3047" fmla="*/ 4644760 w 6435725"/>
              <a:gd name="connsiteY3047" fmla="*/ 5824537 h 6857998"/>
              <a:gd name="connsiteX3048" fmla="*/ 4648729 w 6435725"/>
              <a:gd name="connsiteY3048" fmla="*/ 5826389 h 6857998"/>
              <a:gd name="connsiteX3049" fmla="*/ 4652698 w 6435725"/>
              <a:gd name="connsiteY3049" fmla="*/ 5828241 h 6857998"/>
              <a:gd name="connsiteX3050" fmla="*/ 4657196 w 6435725"/>
              <a:gd name="connsiteY3050" fmla="*/ 5830093 h 6857998"/>
              <a:gd name="connsiteX3051" fmla="*/ 4661164 w 6435725"/>
              <a:gd name="connsiteY3051" fmla="*/ 5832210 h 6857998"/>
              <a:gd name="connsiteX3052" fmla="*/ 4664869 w 6435725"/>
              <a:gd name="connsiteY3052" fmla="*/ 5834591 h 6857998"/>
              <a:gd name="connsiteX3053" fmla="*/ 4666191 w 6435725"/>
              <a:gd name="connsiteY3053" fmla="*/ 5835914 h 6857998"/>
              <a:gd name="connsiteX3054" fmla="*/ 4667779 w 6435725"/>
              <a:gd name="connsiteY3054" fmla="*/ 5837501 h 6857998"/>
              <a:gd name="connsiteX3055" fmla="*/ 4669102 w 6435725"/>
              <a:gd name="connsiteY3055" fmla="*/ 5838824 h 6857998"/>
              <a:gd name="connsiteX3056" fmla="*/ 4670425 w 6435725"/>
              <a:gd name="connsiteY3056" fmla="*/ 5840676 h 6857998"/>
              <a:gd name="connsiteX3057" fmla="*/ 4671219 w 6435725"/>
              <a:gd name="connsiteY3057" fmla="*/ 5842528 h 6857998"/>
              <a:gd name="connsiteX3058" fmla="*/ 4671748 w 6435725"/>
              <a:gd name="connsiteY3058" fmla="*/ 5844645 h 6857998"/>
              <a:gd name="connsiteX3059" fmla="*/ 4672541 w 6435725"/>
              <a:gd name="connsiteY3059" fmla="*/ 5847291 h 6857998"/>
              <a:gd name="connsiteX3060" fmla="*/ 4672541 w 6435725"/>
              <a:gd name="connsiteY3060" fmla="*/ 5849672 h 6857998"/>
              <a:gd name="connsiteX3061" fmla="*/ 4672541 w 6435725"/>
              <a:gd name="connsiteY3061" fmla="*/ 5852847 h 6857998"/>
              <a:gd name="connsiteX3062" fmla="*/ 4671748 w 6435725"/>
              <a:gd name="connsiteY3062" fmla="*/ 5855758 h 6857998"/>
              <a:gd name="connsiteX3063" fmla="*/ 4668044 w 6435725"/>
              <a:gd name="connsiteY3063" fmla="*/ 5855228 h 6857998"/>
              <a:gd name="connsiteX3064" fmla="*/ 4663810 w 6435725"/>
              <a:gd name="connsiteY3064" fmla="*/ 5853905 h 6857998"/>
              <a:gd name="connsiteX3065" fmla="*/ 4655079 w 6435725"/>
              <a:gd name="connsiteY3065" fmla="*/ 5851524 h 6857998"/>
              <a:gd name="connsiteX3066" fmla="*/ 4645554 w 6435725"/>
              <a:gd name="connsiteY3066" fmla="*/ 5849143 h 6857998"/>
              <a:gd name="connsiteX3067" fmla="*/ 4640791 w 6435725"/>
              <a:gd name="connsiteY3067" fmla="*/ 5848085 h 6857998"/>
              <a:gd name="connsiteX3068" fmla="*/ 4636294 w 6435725"/>
              <a:gd name="connsiteY3068" fmla="*/ 5847820 h 6857998"/>
              <a:gd name="connsiteX3069" fmla="*/ 4631796 w 6435725"/>
              <a:gd name="connsiteY3069" fmla="*/ 5847820 h 6857998"/>
              <a:gd name="connsiteX3070" fmla="*/ 4629679 w 6435725"/>
              <a:gd name="connsiteY3070" fmla="*/ 5847820 h 6857998"/>
              <a:gd name="connsiteX3071" fmla="*/ 4627562 w 6435725"/>
              <a:gd name="connsiteY3071" fmla="*/ 5848349 h 6857998"/>
              <a:gd name="connsiteX3072" fmla="*/ 4625446 w 6435725"/>
              <a:gd name="connsiteY3072" fmla="*/ 5849143 h 6857998"/>
              <a:gd name="connsiteX3073" fmla="*/ 4623594 w 6435725"/>
              <a:gd name="connsiteY3073" fmla="*/ 5849672 h 6857998"/>
              <a:gd name="connsiteX3074" fmla="*/ 4621741 w 6435725"/>
              <a:gd name="connsiteY3074" fmla="*/ 5850995 h 6857998"/>
              <a:gd name="connsiteX3075" fmla="*/ 4619889 w 6435725"/>
              <a:gd name="connsiteY3075" fmla="*/ 5852053 h 6857998"/>
              <a:gd name="connsiteX3076" fmla="*/ 4618302 w 6435725"/>
              <a:gd name="connsiteY3076" fmla="*/ 5853641 h 6857998"/>
              <a:gd name="connsiteX3077" fmla="*/ 4616450 w 6435725"/>
              <a:gd name="connsiteY3077" fmla="*/ 5855493 h 6857998"/>
              <a:gd name="connsiteX3078" fmla="*/ 4615391 w 6435725"/>
              <a:gd name="connsiteY3078" fmla="*/ 5857345 h 6857998"/>
              <a:gd name="connsiteX3079" fmla="*/ 4613804 w 6435725"/>
              <a:gd name="connsiteY3079" fmla="*/ 5859726 h 6857998"/>
              <a:gd name="connsiteX3080" fmla="*/ 4612746 w 6435725"/>
              <a:gd name="connsiteY3080" fmla="*/ 5862637 h 6857998"/>
              <a:gd name="connsiteX3081" fmla="*/ 4611687 w 6435725"/>
              <a:gd name="connsiteY3081" fmla="*/ 5865547 h 6857998"/>
              <a:gd name="connsiteX3082" fmla="*/ 4610629 w 6435725"/>
              <a:gd name="connsiteY3082" fmla="*/ 5868987 h 6857998"/>
              <a:gd name="connsiteX3083" fmla="*/ 4610100 w 6435725"/>
              <a:gd name="connsiteY3083" fmla="*/ 5872691 h 6857998"/>
              <a:gd name="connsiteX3084" fmla="*/ 4608777 w 6435725"/>
              <a:gd name="connsiteY3084" fmla="*/ 5878776 h 6857998"/>
              <a:gd name="connsiteX3085" fmla="*/ 4606925 w 6435725"/>
              <a:gd name="connsiteY3085" fmla="*/ 5885126 h 6857998"/>
              <a:gd name="connsiteX3086" fmla="*/ 4604544 w 6435725"/>
              <a:gd name="connsiteY3086" fmla="*/ 5891212 h 6857998"/>
              <a:gd name="connsiteX3087" fmla="*/ 4602162 w 6435725"/>
              <a:gd name="connsiteY3087" fmla="*/ 5897297 h 6857998"/>
              <a:gd name="connsiteX3088" fmla="*/ 4598987 w 6435725"/>
              <a:gd name="connsiteY3088" fmla="*/ 5903383 h 6857998"/>
              <a:gd name="connsiteX3089" fmla="*/ 4596341 w 6435725"/>
              <a:gd name="connsiteY3089" fmla="*/ 5909468 h 6857998"/>
              <a:gd name="connsiteX3090" fmla="*/ 4590256 w 6435725"/>
              <a:gd name="connsiteY3090" fmla="*/ 5921110 h 6857998"/>
              <a:gd name="connsiteX3091" fmla="*/ 4584700 w 6435725"/>
              <a:gd name="connsiteY3091" fmla="*/ 5931958 h 6857998"/>
              <a:gd name="connsiteX3092" fmla="*/ 4582054 w 6435725"/>
              <a:gd name="connsiteY3092" fmla="*/ 5936720 h 6857998"/>
              <a:gd name="connsiteX3093" fmla="*/ 4580202 w 6435725"/>
              <a:gd name="connsiteY3093" fmla="*/ 5941218 h 6857998"/>
              <a:gd name="connsiteX3094" fmla="*/ 4579144 w 6435725"/>
              <a:gd name="connsiteY3094" fmla="*/ 5945187 h 6857998"/>
              <a:gd name="connsiteX3095" fmla="*/ 4578350 w 6435725"/>
              <a:gd name="connsiteY3095" fmla="*/ 5948626 h 6857998"/>
              <a:gd name="connsiteX3096" fmla="*/ 4578350 w 6435725"/>
              <a:gd name="connsiteY3096" fmla="*/ 5950214 h 6857998"/>
              <a:gd name="connsiteX3097" fmla="*/ 4578350 w 6435725"/>
              <a:gd name="connsiteY3097" fmla="*/ 5951537 h 6857998"/>
              <a:gd name="connsiteX3098" fmla="*/ 4579144 w 6435725"/>
              <a:gd name="connsiteY3098" fmla="*/ 5952860 h 6857998"/>
              <a:gd name="connsiteX3099" fmla="*/ 4579673 w 6435725"/>
              <a:gd name="connsiteY3099" fmla="*/ 5953918 h 6857998"/>
              <a:gd name="connsiteX3100" fmla="*/ 4582848 w 6435725"/>
              <a:gd name="connsiteY3100" fmla="*/ 5958945 h 6857998"/>
              <a:gd name="connsiteX3101" fmla="*/ 4585758 w 6435725"/>
              <a:gd name="connsiteY3101" fmla="*/ 5963972 h 6857998"/>
              <a:gd name="connsiteX3102" fmla="*/ 4587875 w 6435725"/>
              <a:gd name="connsiteY3102" fmla="*/ 5968470 h 6857998"/>
              <a:gd name="connsiteX3103" fmla="*/ 4589727 w 6435725"/>
              <a:gd name="connsiteY3103" fmla="*/ 5973497 h 6857998"/>
              <a:gd name="connsiteX3104" fmla="*/ 4591314 w 6435725"/>
              <a:gd name="connsiteY3104" fmla="*/ 5977995 h 6857998"/>
              <a:gd name="connsiteX3105" fmla="*/ 4592373 w 6435725"/>
              <a:gd name="connsiteY3105" fmla="*/ 5982228 h 6857998"/>
              <a:gd name="connsiteX3106" fmla="*/ 4592637 w 6435725"/>
              <a:gd name="connsiteY3106" fmla="*/ 5986991 h 6857998"/>
              <a:gd name="connsiteX3107" fmla="*/ 4592902 w 6435725"/>
              <a:gd name="connsiteY3107" fmla="*/ 5991224 h 6857998"/>
              <a:gd name="connsiteX3108" fmla="*/ 4592637 w 6435725"/>
              <a:gd name="connsiteY3108" fmla="*/ 5995458 h 6857998"/>
              <a:gd name="connsiteX3109" fmla="*/ 4592373 w 6435725"/>
              <a:gd name="connsiteY3109" fmla="*/ 5999955 h 6857998"/>
              <a:gd name="connsiteX3110" fmla="*/ 4591314 w 6435725"/>
              <a:gd name="connsiteY3110" fmla="*/ 6004189 h 6857998"/>
              <a:gd name="connsiteX3111" fmla="*/ 4590521 w 6435725"/>
              <a:gd name="connsiteY3111" fmla="*/ 6008158 h 6857998"/>
              <a:gd name="connsiteX3112" fmla="*/ 4589198 w 6435725"/>
              <a:gd name="connsiteY3112" fmla="*/ 6012126 h 6857998"/>
              <a:gd name="connsiteX3113" fmla="*/ 4587610 w 6435725"/>
              <a:gd name="connsiteY3113" fmla="*/ 6016360 h 6857998"/>
              <a:gd name="connsiteX3114" fmla="*/ 4584435 w 6435725"/>
              <a:gd name="connsiteY3114" fmla="*/ 6024562 h 6857998"/>
              <a:gd name="connsiteX3115" fmla="*/ 4580731 w 6435725"/>
              <a:gd name="connsiteY3115" fmla="*/ 6032235 h 6857998"/>
              <a:gd name="connsiteX3116" fmla="*/ 4576762 w 6435725"/>
              <a:gd name="connsiteY3116" fmla="*/ 6039908 h 6857998"/>
              <a:gd name="connsiteX3117" fmla="*/ 4572529 w 6435725"/>
              <a:gd name="connsiteY3117" fmla="*/ 6047845 h 6857998"/>
              <a:gd name="connsiteX3118" fmla="*/ 4568560 w 6435725"/>
              <a:gd name="connsiteY3118" fmla="*/ 6055518 h 6857998"/>
              <a:gd name="connsiteX3119" fmla="*/ 4565385 w 6435725"/>
              <a:gd name="connsiteY3119" fmla="*/ 6063455 h 6857998"/>
              <a:gd name="connsiteX3120" fmla="*/ 4564062 w 6435725"/>
              <a:gd name="connsiteY3120" fmla="*/ 6067424 h 6857998"/>
              <a:gd name="connsiteX3121" fmla="*/ 4562475 w 6435725"/>
              <a:gd name="connsiteY3121" fmla="*/ 6071393 h 6857998"/>
              <a:gd name="connsiteX3122" fmla="*/ 4561681 w 6435725"/>
              <a:gd name="connsiteY3122" fmla="*/ 6075362 h 6857998"/>
              <a:gd name="connsiteX3123" fmla="*/ 4560887 w 6435725"/>
              <a:gd name="connsiteY3123" fmla="*/ 6079330 h 6857998"/>
              <a:gd name="connsiteX3124" fmla="*/ 4560358 w 6435725"/>
              <a:gd name="connsiteY3124" fmla="*/ 6083299 h 6857998"/>
              <a:gd name="connsiteX3125" fmla="*/ 4560358 w 6435725"/>
              <a:gd name="connsiteY3125" fmla="*/ 6087797 h 6857998"/>
              <a:gd name="connsiteX3126" fmla="*/ 4560094 w 6435725"/>
              <a:gd name="connsiteY3126" fmla="*/ 6093353 h 6857998"/>
              <a:gd name="connsiteX3127" fmla="*/ 4559035 w 6435725"/>
              <a:gd name="connsiteY3127" fmla="*/ 6099174 h 6857998"/>
              <a:gd name="connsiteX3128" fmla="*/ 4556919 w 6435725"/>
              <a:gd name="connsiteY3128" fmla="*/ 6111345 h 6857998"/>
              <a:gd name="connsiteX3129" fmla="*/ 4556389 w 6435725"/>
              <a:gd name="connsiteY3129" fmla="*/ 6117166 h 6857998"/>
              <a:gd name="connsiteX3130" fmla="*/ 4556125 w 6435725"/>
              <a:gd name="connsiteY3130" fmla="*/ 6120076 h 6857998"/>
              <a:gd name="connsiteX3131" fmla="*/ 4556125 w 6435725"/>
              <a:gd name="connsiteY3131" fmla="*/ 6122722 h 6857998"/>
              <a:gd name="connsiteX3132" fmla="*/ 4556389 w 6435725"/>
              <a:gd name="connsiteY3132" fmla="*/ 6124839 h 6857998"/>
              <a:gd name="connsiteX3133" fmla="*/ 4556919 w 6435725"/>
              <a:gd name="connsiteY3133" fmla="*/ 6126955 h 6857998"/>
              <a:gd name="connsiteX3134" fmla="*/ 4557712 w 6435725"/>
              <a:gd name="connsiteY3134" fmla="*/ 6129072 h 6857998"/>
              <a:gd name="connsiteX3135" fmla="*/ 4558771 w 6435725"/>
              <a:gd name="connsiteY3135" fmla="*/ 6130660 h 6857998"/>
              <a:gd name="connsiteX3136" fmla="*/ 4562210 w 6435725"/>
              <a:gd name="connsiteY3136" fmla="*/ 6134364 h 6857998"/>
              <a:gd name="connsiteX3137" fmla="*/ 4564856 w 6435725"/>
              <a:gd name="connsiteY3137" fmla="*/ 6138068 h 6857998"/>
              <a:gd name="connsiteX3138" fmla="*/ 4567502 w 6435725"/>
              <a:gd name="connsiteY3138" fmla="*/ 6141772 h 6857998"/>
              <a:gd name="connsiteX3139" fmla="*/ 4569354 w 6435725"/>
              <a:gd name="connsiteY3139" fmla="*/ 6145212 h 6857998"/>
              <a:gd name="connsiteX3140" fmla="*/ 4570677 w 6435725"/>
              <a:gd name="connsiteY3140" fmla="*/ 6148651 h 6857998"/>
              <a:gd name="connsiteX3141" fmla="*/ 4571735 w 6435725"/>
              <a:gd name="connsiteY3141" fmla="*/ 6151562 h 6857998"/>
              <a:gd name="connsiteX3142" fmla="*/ 4572529 w 6435725"/>
              <a:gd name="connsiteY3142" fmla="*/ 6154737 h 6857998"/>
              <a:gd name="connsiteX3143" fmla="*/ 4573058 w 6435725"/>
              <a:gd name="connsiteY3143" fmla="*/ 6157647 h 6857998"/>
              <a:gd name="connsiteX3144" fmla="*/ 4573058 w 6435725"/>
              <a:gd name="connsiteY3144" fmla="*/ 6160558 h 6857998"/>
              <a:gd name="connsiteX3145" fmla="*/ 4573058 w 6435725"/>
              <a:gd name="connsiteY3145" fmla="*/ 6163468 h 6857998"/>
              <a:gd name="connsiteX3146" fmla="*/ 4572264 w 6435725"/>
              <a:gd name="connsiteY3146" fmla="*/ 6166378 h 6857998"/>
              <a:gd name="connsiteX3147" fmla="*/ 4571735 w 6435725"/>
              <a:gd name="connsiteY3147" fmla="*/ 6168760 h 6857998"/>
              <a:gd name="connsiteX3148" fmla="*/ 4570677 w 6435725"/>
              <a:gd name="connsiteY3148" fmla="*/ 6171670 h 6857998"/>
              <a:gd name="connsiteX3149" fmla="*/ 4569619 w 6435725"/>
              <a:gd name="connsiteY3149" fmla="*/ 6174051 h 6857998"/>
              <a:gd name="connsiteX3150" fmla="*/ 4566708 w 6435725"/>
              <a:gd name="connsiteY3150" fmla="*/ 6178814 h 6857998"/>
              <a:gd name="connsiteX3151" fmla="*/ 4563004 w 6435725"/>
              <a:gd name="connsiteY3151" fmla="*/ 6183576 h 6857998"/>
              <a:gd name="connsiteX3152" fmla="*/ 4559300 w 6435725"/>
              <a:gd name="connsiteY3152" fmla="*/ 6188074 h 6857998"/>
              <a:gd name="connsiteX3153" fmla="*/ 4551098 w 6435725"/>
              <a:gd name="connsiteY3153" fmla="*/ 6197335 h 6857998"/>
              <a:gd name="connsiteX3154" fmla="*/ 4547129 w 6435725"/>
              <a:gd name="connsiteY3154" fmla="*/ 6201833 h 6857998"/>
              <a:gd name="connsiteX3155" fmla="*/ 4543425 w 6435725"/>
              <a:gd name="connsiteY3155" fmla="*/ 6206595 h 6857998"/>
              <a:gd name="connsiteX3156" fmla="*/ 4539985 w 6435725"/>
              <a:gd name="connsiteY3156" fmla="*/ 6211093 h 6857998"/>
              <a:gd name="connsiteX3157" fmla="*/ 4538662 w 6435725"/>
              <a:gd name="connsiteY3157" fmla="*/ 6213739 h 6857998"/>
              <a:gd name="connsiteX3158" fmla="*/ 4537339 w 6435725"/>
              <a:gd name="connsiteY3158" fmla="*/ 6216120 h 6857998"/>
              <a:gd name="connsiteX3159" fmla="*/ 4535223 w 6435725"/>
              <a:gd name="connsiteY3159" fmla="*/ 6229878 h 6857998"/>
              <a:gd name="connsiteX3160" fmla="*/ 4540514 w 6435725"/>
              <a:gd name="connsiteY3160" fmla="*/ 6246812 h 6857998"/>
              <a:gd name="connsiteX3161" fmla="*/ 4545806 w 6435725"/>
              <a:gd name="connsiteY3161" fmla="*/ 6263745 h 6857998"/>
              <a:gd name="connsiteX3162" fmla="*/ 4551362 w 6435725"/>
              <a:gd name="connsiteY3162" fmla="*/ 6280678 h 6857998"/>
              <a:gd name="connsiteX3163" fmla="*/ 4556389 w 6435725"/>
              <a:gd name="connsiteY3163" fmla="*/ 6297876 h 6857998"/>
              <a:gd name="connsiteX3164" fmla="*/ 4558771 w 6435725"/>
              <a:gd name="connsiteY3164" fmla="*/ 6306343 h 6857998"/>
              <a:gd name="connsiteX3165" fmla="*/ 4560887 w 6435725"/>
              <a:gd name="connsiteY3165" fmla="*/ 6315074 h 6857998"/>
              <a:gd name="connsiteX3166" fmla="*/ 4562739 w 6435725"/>
              <a:gd name="connsiteY3166" fmla="*/ 6323805 h 6857998"/>
              <a:gd name="connsiteX3167" fmla="*/ 4564327 w 6435725"/>
              <a:gd name="connsiteY3167" fmla="*/ 6332801 h 6857998"/>
              <a:gd name="connsiteX3168" fmla="*/ 4565650 w 6435725"/>
              <a:gd name="connsiteY3168" fmla="*/ 6341797 h 6857998"/>
              <a:gd name="connsiteX3169" fmla="*/ 4566444 w 6435725"/>
              <a:gd name="connsiteY3169" fmla="*/ 6350528 h 6857998"/>
              <a:gd name="connsiteX3170" fmla="*/ 4566708 w 6435725"/>
              <a:gd name="connsiteY3170" fmla="*/ 6359789 h 6857998"/>
              <a:gd name="connsiteX3171" fmla="*/ 4567237 w 6435725"/>
              <a:gd name="connsiteY3171" fmla="*/ 6369049 h 6857998"/>
              <a:gd name="connsiteX3172" fmla="*/ 4563533 w 6435725"/>
              <a:gd name="connsiteY3172" fmla="*/ 6369578 h 6857998"/>
              <a:gd name="connsiteX3173" fmla="*/ 4560358 w 6435725"/>
              <a:gd name="connsiteY3173" fmla="*/ 6369578 h 6857998"/>
              <a:gd name="connsiteX3174" fmla="*/ 4556919 w 6435725"/>
              <a:gd name="connsiteY3174" fmla="*/ 6369314 h 6857998"/>
              <a:gd name="connsiteX3175" fmla="*/ 4554273 w 6435725"/>
              <a:gd name="connsiteY3175" fmla="*/ 6368785 h 6857998"/>
              <a:gd name="connsiteX3176" fmla="*/ 4551098 w 6435725"/>
              <a:gd name="connsiteY3176" fmla="*/ 6367726 h 6857998"/>
              <a:gd name="connsiteX3177" fmla="*/ 4548452 w 6435725"/>
              <a:gd name="connsiteY3177" fmla="*/ 6366668 h 6857998"/>
              <a:gd name="connsiteX3178" fmla="*/ 4543160 w 6435725"/>
              <a:gd name="connsiteY3178" fmla="*/ 6363493 h 6857998"/>
              <a:gd name="connsiteX3179" fmla="*/ 4532841 w 6435725"/>
              <a:gd name="connsiteY3179" fmla="*/ 6356878 h 6857998"/>
              <a:gd name="connsiteX3180" fmla="*/ 4527550 w 6435725"/>
              <a:gd name="connsiteY3180" fmla="*/ 6353968 h 6857998"/>
              <a:gd name="connsiteX3181" fmla="*/ 4524639 w 6435725"/>
              <a:gd name="connsiteY3181" fmla="*/ 6352645 h 6857998"/>
              <a:gd name="connsiteX3182" fmla="*/ 4521729 w 6435725"/>
              <a:gd name="connsiteY3182" fmla="*/ 6351851 h 6857998"/>
              <a:gd name="connsiteX3183" fmla="*/ 4518289 w 6435725"/>
              <a:gd name="connsiteY3183" fmla="*/ 6351587 h 6857998"/>
              <a:gd name="connsiteX3184" fmla="*/ 4514850 w 6435725"/>
              <a:gd name="connsiteY3184" fmla="*/ 6351322 h 6857998"/>
              <a:gd name="connsiteX3185" fmla="*/ 4511939 w 6435725"/>
              <a:gd name="connsiteY3185" fmla="*/ 6351322 h 6857998"/>
              <a:gd name="connsiteX3186" fmla="*/ 4508500 w 6435725"/>
              <a:gd name="connsiteY3186" fmla="*/ 6351587 h 6857998"/>
              <a:gd name="connsiteX3187" fmla="*/ 4505325 w 6435725"/>
              <a:gd name="connsiteY3187" fmla="*/ 6351851 h 6857998"/>
              <a:gd name="connsiteX3188" fmla="*/ 4502414 w 6435725"/>
              <a:gd name="connsiteY3188" fmla="*/ 6352380 h 6857998"/>
              <a:gd name="connsiteX3189" fmla="*/ 4496064 w 6435725"/>
              <a:gd name="connsiteY3189" fmla="*/ 6353968 h 6857998"/>
              <a:gd name="connsiteX3190" fmla="*/ 4490244 w 6435725"/>
              <a:gd name="connsiteY3190" fmla="*/ 6356085 h 6857998"/>
              <a:gd name="connsiteX3191" fmla="*/ 4484687 w 6435725"/>
              <a:gd name="connsiteY3191" fmla="*/ 6359260 h 6857998"/>
              <a:gd name="connsiteX3192" fmla="*/ 4479396 w 6435725"/>
              <a:gd name="connsiteY3192" fmla="*/ 6362964 h 6857998"/>
              <a:gd name="connsiteX3193" fmla="*/ 4474104 w 6435725"/>
              <a:gd name="connsiteY3193" fmla="*/ 6366933 h 6857998"/>
              <a:gd name="connsiteX3194" fmla="*/ 4479925 w 6435725"/>
              <a:gd name="connsiteY3194" fmla="*/ 6390745 h 6857998"/>
              <a:gd name="connsiteX3195" fmla="*/ 4482041 w 6435725"/>
              <a:gd name="connsiteY3195" fmla="*/ 6395508 h 6857998"/>
              <a:gd name="connsiteX3196" fmla="*/ 4483894 w 6435725"/>
              <a:gd name="connsiteY3196" fmla="*/ 6399476 h 6857998"/>
              <a:gd name="connsiteX3197" fmla="*/ 4485216 w 6435725"/>
              <a:gd name="connsiteY3197" fmla="*/ 6403445 h 6857998"/>
              <a:gd name="connsiteX3198" fmla="*/ 4486010 w 6435725"/>
              <a:gd name="connsiteY3198" fmla="*/ 6407149 h 6857998"/>
              <a:gd name="connsiteX3199" fmla="*/ 4486539 w 6435725"/>
              <a:gd name="connsiteY3199" fmla="*/ 6410853 h 6857998"/>
              <a:gd name="connsiteX3200" fmla="*/ 4487069 w 6435725"/>
              <a:gd name="connsiteY3200" fmla="*/ 6413764 h 6857998"/>
              <a:gd name="connsiteX3201" fmla="*/ 4487333 w 6435725"/>
              <a:gd name="connsiteY3201" fmla="*/ 6416939 h 6857998"/>
              <a:gd name="connsiteX3202" fmla="*/ 4487069 w 6435725"/>
              <a:gd name="connsiteY3202" fmla="*/ 6419320 h 6857998"/>
              <a:gd name="connsiteX3203" fmla="*/ 4486275 w 6435725"/>
              <a:gd name="connsiteY3203" fmla="*/ 6421966 h 6857998"/>
              <a:gd name="connsiteX3204" fmla="*/ 4485746 w 6435725"/>
              <a:gd name="connsiteY3204" fmla="*/ 6424347 h 6857998"/>
              <a:gd name="connsiteX3205" fmla="*/ 4484423 w 6435725"/>
              <a:gd name="connsiteY3205" fmla="*/ 6426464 h 6857998"/>
              <a:gd name="connsiteX3206" fmla="*/ 4483364 w 6435725"/>
              <a:gd name="connsiteY3206" fmla="*/ 6428316 h 6857998"/>
              <a:gd name="connsiteX3207" fmla="*/ 4482041 w 6435725"/>
              <a:gd name="connsiteY3207" fmla="*/ 6429903 h 6857998"/>
              <a:gd name="connsiteX3208" fmla="*/ 4480189 w 6435725"/>
              <a:gd name="connsiteY3208" fmla="*/ 6431491 h 6857998"/>
              <a:gd name="connsiteX3209" fmla="*/ 4478337 w 6435725"/>
              <a:gd name="connsiteY3209" fmla="*/ 6432814 h 6857998"/>
              <a:gd name="connsiteX3210" fmla="*/ 4476485 w 6435725"/>
              <a:gd name="connsiteY3210" fmla="*/ 6434137 h 6857998"/>
              <a:gd name="connsiteX3211" fmla="*/ 4472252 w 6435725"/>
              <a:gd name="connsiteY3211" fmla="*/ 6436253 h 6857998"/>
              <a:gd name="connsiteX3212" fmla="*/ 4467225 w 6435725"/>
              <a:gd name="connsiteY3212" fmla="*/ 6438105 h 6857998"/>
              <a:gd name="connsiteX3213" fmla="*/ 4462198 w 6435725"/>
              <a:gd name="connsiteY3213" fmla="*/ 6439693 h 6857998"/>
              <a:gd name="connsiteX3214" fmla="*/ 4456641 w 6435725"/>
              <a:gd name="connsiteY3214" fmla="*/ 6441280 h 6857998"/>
              <a:gd name="connsiteX3215" fmla="*/ 4445529 w 6435725"/>
              <a:gd name="connsiteY3215" fmla="*/ 6443662 h 6857998"/>
              <a:gd name="connsiteX3216" fmla="*/ 4439973 w 6435725"/>
              <a:gd name="connsiteY3216" fmla="*/ 6444985 h 6857998"/>
              <a:gd name="connsiteX3217" fmla="*/ 4434681 w 6435725"/>
              <a:gd name="connsiteY3217" fmla="*/ 6446308 h 6857998"/>
              <a:gd name="connsiteX3218" fmla="*/ 4430183 w 6435725"/>
              <a:gd name="connsiteY3218" fmla="*/ 6451864 h 6857998"/>
              <a:gd name="connsiteX3219" fmla="*/ 4425421 w 6435725"/>
              <a:gd name="connsiteY3219" fmla="*/ 6457420 h 6857998"/>
              <a:gd name="connsiteX3220" fmla="*/ 4420658 w 6435725"/>
              <a:gd name="connsiteY3220" fmla="*/ 6462712 h 6857998"/>
              <a:gd name="connsiteX3221" fmla="*/ 4415631 w 6435725"/>
              <a:gd name="connsiteY3221" fmla="*/ 6467210 h 6857998"/>
              <a:gd name="connsiteX3222" fmla="*/ 4410339 w 6435725"/>
              <a:gd name="connsiteY3222" fmla="*/ 6471972 h 6857998"/>
              <a:gd name="connsiteX3223" fmla="*/ 4405048 w 6435725"/>
              <a:gd name="connsiteY3223" fmla="*/ 6476205 h 6857998"/>
              <a:gd name="connsiteX3224" fmla="*/ 4399491 w 6435725"/>
              <a:gd name="connsiteY3224" fmla="*/ 6480174 h 6857998"/>
              <a:gd name="connsiteX3225" fmla="*/ 4393935 w 6435725"/>
              <a:gd name="connsiteY3225" fmla="*/ 6483614 h 6857998"/>
              <a:gd name="connsiteX3226" fmla="*/ 4387850 w 6435725"/>
              <a:gd name="connsiteY3226" fmla="*/ 6487053 h 6857998"/>
              <a:gd name="connsiteX3227" fmla="*/ 4382029 w 6435725"/>
              <a:gd name="connsiteY3227" fmla="*/ 6489699 h 6857998"/>
              <a:gd name="connsiteX3228" fmla="*/ 4375414 w 6435725"/>
              <a:gd name="connsiteY3228" fmla="*/ 6492080 h 6857998"/>
              <a:gd name="connsiteX3229" fmla="*/ 4369064 w 6435725"/>
              <a:gd name="connsiteY3229" fmla="*/ 6494462 h 6857998"/>
              <a:gd name="connsiteX3230" fmla="*/ 4362185 w 6435725"/>
              <a:gd name="connsiteY3230" fmla="*/ 6496314 h 6857998"/>
              <a:gd name="connsiteX3231" fmla="*/ 4355306 w 6435725"/>
              <a:gd name="connsiteY3231" fmla="*/ 6497372 h 6857998"/>
              <a:gd name="connsiteX3232" fmla="*/ 4348162 w 6435725"/>
              <a:gd name="connsiteY3232" fmla="*/ 6498430 h 6857998"/>
              <a:gd name="connsiteX3233" fmla="*/ 4340489 w 6435725"/>
              <a:gd name="connsiteY3233" fmla="*/ 6498695 h 6857998"/>
              <a:gd name="connsiteX3234" fmla="*/ 4136760 w 6435725"/>
              <a:gd name="connsiteY3234" fmla="*/ 6611672 h 6857998"/>
              <a:gd name="connsiteX3235" fmla="*/ 4071144 w 6435725"/>
              <a:gd name="connsiteY3235" fmla="*/ 6638660 h 6857998"/>
              <a:gd name="connsiteX3236" fmla="*/ 4059767 w 6435725"/>
              <a:gd name="connsiteY3236" fmla="*/ 6642893 h 6857998"/>
              <a:gd name="connsiteX3237" fmla="*/ 4048919 w 6435725"/>
              <a:gd name="connsiteY3237" fmla="*/ 6646597 h 6857998"/>
              <a:gd name="connsiteX3238" fmla="*/ 4043627 w 6435725"/>
              <a:gd name="connsiteY3238" fmla="*/ 6647920 h 6857998"/>
              <a:gd name="connsiteX3239" fmla="*/ 4038864 w 6435725"/>
              <a:gd name="connsiteY3239" fmla="*/ 6649243 h 6857998"/>
              <a:gd name="connsiteX3240" fmla="*/ 4033837 w 6435725"/>
              <a:gd name="connsiteY3240" fmla="*/ 6650037 h 6857998"/>
              <a:gd name="connsiteX3241" fmla="*/ 4029339 w 6435725"/>
              <a:gd name="connsiteY3241" fmla="*/ 6651095 h 6857998"/>
              <a:gd name="connsiteX3242" fmla="*/ 4024577 w 6435725"/>
              <a:gd name="connsiteY3242" fmla="*/ 6651360 h 6857998"/>
              <a:gd name="connsiteX3243" fmla="*/ 4020079 w 6435725"/>
              <a:gd name="connsiteY3243" fmla="*/ 6651889 h 6857998"/>
              <a:gd name="connsiteX3244" fmla="*/ 4015846 w 6435725"/>
              <a:gd name="connsiteY3244" fmla="*/ 6651889 h 6857998"/>
              <a:gd name="connsiteX3245" fmla="*/ 4011612 w 6435725"/>
              <a:gd name="connsiteY3245" fmla="*/ 6651624 h 6857998"/>
              <a:gd name="connsiteX3246" fmla="*/ 4007114 w 6435725"/>
              <a:gd name="connsiteY3246" fmla="*/ 6651624 h 6857998"/>
              <a:gd name="connsiteX3247" fmla="*/ 4003146 w 6435725"/>
              <a:gd name="connsiteY3247" fmla="*/ 6651095 h 6857998"/>
              <a:gd name="connsiteX3248" fmla="*/ 3999177 w 6435725"/>
              <a:gd name="connsiteY3248" fmla="*/ 6650301 h 6857998"/>
              <a:gd name="connsiteX3249" fmla="*/ 3995208 w 6435725"/>
              <a:gd name="connsiteY3249" fmla="*/ 6649508 h 6857998"/>
              <a:gd name="connsiteX3250" fmla="*/ 3991239 w 6435725"/>
              <a:gd name="connsiteY3250" fmla="*/ 6648185 h 6857998"/>
              <a:gd name="connsiteX3251" fmla="*/ 3987271 w 6435725"/>
              <a:gd name="connsiteY3251" fmla="*/ 6647126 h 6857998"/>
              <a:gd name="connsiteX3252" fmla="*/ 3979598 w 6435725"/>
              <a:gd name="connsiteY3252" fmla="*/ 6643951 h 6857998"/>
              <a:gd name="connsiteX3253" fmla="*/ 3972189 w 6435725"/>
              <a:gd name="connsiteY3253" fmla="*/ 6640247 h 6857998"/>
              <a:gd name="connsiteX3254" fmla="*/ 3964517 w 6435725"/>
              <a:gd name="connsiteY3254" fmla="*/ 6636014 h 6857998"/>
              <a:gd name="connsiteX3255" fmla="*/ 3957108 w 6435725"/>
              <a:gd name="connsiteY3255" fmla="*/ 6630987 h 6857998"/>
              <a:gd name="connsiteX3256" fmla="*/ 3949435 w 6435725"/>
              <a:gd name="connsiteY3256" fmla="*/ 6625430 h 6857998"/>
              <a:gd name="connsiteX3257" fmla="*/ 3941498 w 6435725"/>
              <a:gd name="connsiteY3257" fmla="*/ 6619610 h 6857998"/>
              <a:gd name="connsiteX3258" fmla="*/ 3933560 w 6435725"/>
              <a:gd name="connsiteY3258" fmla="*/ 6612995 h 6857998"/>
              <a:gd name="connsiteX3259" fmla="*/ 3929062 w 6435725"/>
              <a:gd name="connsiteY3259" fmla="*/ 6609291 h 6857998"/>
              <a:gd name="connsiteX3260" fmla="*/ 3925094 w 6435725"/>
              <a:gd name="connsiteY3260" fmla="*/ 6605587 h 6857998"/>
              <a:gd name="connsiteX3261" fmla="*/ 3921125 w 6435725"/>
              <a:gd name="connsiteY3261" fmla="*/ 6601618 h 6857998"/>
              <a:gd name="connsiteX3262" fmla="*/ 3917421 w 6435725"/>
              <a:gd name="connsiteY3262" fmla="*/ 6597649 h 6857998"/>
              <a:gd name="connsiteX3263" fmla="*/ 3910806 w 6435725"/>
              <a:gd name="connsiteY3263" fmla="*/ 6589183 h 6857998"/>
              <a:gd name="connsiteX3264" fmla="*/ 3904192 w 6435725"/>
              <a:gd name="connsiteY3264" fmla="*/ 6580716 h 6857998"/>
              <a:gd name="connsiteX3265" fmla="*/ 3898106 w 6435725"/>
              <a:gd name="connsiteY3265" fmla="*/ 6571720 h 6857998"/>
              <a:gd name="connsiteX3266" fmla="*/ 3892550 w 6435725"/>
              <a:gd name="connsiteY3266" fmla="*/ 6562460 h 6857998"/>
              <a:gd name="connsiteX3267" fmla="*/ 3881702 w 6435725"/>
              <a:gd name="connsiteY3267" fmla="*/ 6544203 h 6857998"/>
              <a:gd name="connsiteX3268" fmla="*/ 3876146 w 6435725"/>
              <a:gd name="connsiteY3268" fmla="*/ 6534943 h 6857998"/>
              <a:gd name="connsiteX3269" fmla="*/ 3870589 w 6435725"/>
              <a:gd name="connsiteY3269" fmla="*/ 6525683 h 6857998"/>
              <a:gd name="connsiteX3270" fmla="*/ 3864769 w 6435725"/>
              <a:gd name="connsiteY3270" fmla="*/ 6516687 h 6857998"/>
              <a:gd name="connsiteX3271" fmla="*/ 3858419 w 6435725"/>
              <a:gd name="connsiteY3271" fmla="*/ 6508220 h 6857998"/>
              <a:gd name="connsiteX3272" fmla="*/ 3852069 w 6435725"/>
              <a:gd name="connsiteY3272" fmla="*/ 6499753 h 6857998"/>
              <a:gd name="connsiteX3273" fmla="*/ 3848364 w 6435725"/>
              <a:gd name="connsiteY3273" fmla="*/ 6495785 h 6857998"/>
              <a:gd name="connsiteX3274" fmla="*/ 3844660 w 6435725"/>
              <a:gd name="connsiteY3274" fmla="*/ 6492080 h 6857998"/>
              <a:gd name="connsiteX3275" fmla="*/ 3840956 w 6435725"/>
              <a:gd name="connsiteY3275" fmla="*/ 6488112 h 6857998"/>
              <a:gd name="connsiteX3276" fmla="*/ 3836987 w 6435725"/>
              <a:gd name="connsiteY3276" fmla="*/ 6484408 h 6857998"/>
              <a:gd name="connsiteX3277" fmla="*/ 3832754 w 6435725"/>
              <a:gd name="connsiteY3277" fmla="*/ 6481233 h 6857998"/>
              <a:gd name="connsiteX3278" fmla="*/ 3828521 w 6435725"/>
              <a:gd name="connsiteY3278" fmla="*/ 6477793 h 6857998"/>
              <a:gd name="connsiteX3279" fmla="*/ 3819260 w 6435725"/>
              <a:gd name="connsiteY3279" fmla="*/ 6471443 h 6857998"/>
              <a:gd name="connsiteX3280" fmla="*/ 3811323 w 6435725"/>
              <a:gd name="connsiteY3280" fmla="*/ 6465887 h 6857998"/>
              <a:gd name="connsiteX3281" fmla="*/ 3807619 w 6435725"/>
              <a:gd name="connsiteY3281" fmla="*/ 6463770 h 6857998"/>
              <a:gd name="connsiteX3282" fmla="*/ 3804179 w 6435725"/>
              <a:gd name="connsiteY3282" fmla="*/ 6462183 h 6857998"/>
              <a:gd name="connsiteX3283" fmla="*/ 3801004 w 6435725"/>
              <a:gd name="connsiteY3283" fmla="*/ 6461124 h 6857998"/>
              <a:gd name="connsiteX3284" fmla="*/ 3798094 w 6435725"/>
              <a:gd name="connsiteY3284" fmla="*/ 6460595 h 6857998"/>
              <a:gd name="connsiteX3285" fmla="*/ 3796506 w 6435725"/>
              <a:gd name="connsiteY3285" fmla="*/ 6460860 h 6857998"/>
              <a:gd name="connsiteX3286" fmla="*/ 3795183 w 6435725"/>
              <a:gd name="connsiteY3286" fmla="*/ 6460860 h 6857998"/>
              <a:gd name="connsiteX3287" fmla="*/ 3793860 w 6435725"/>
              <a:gd name="connsiteY3287" fmla="*/ 6461389 h 6857998"/>
              <a:gd name="connsiteX3288" fmla="*/ 3792537 w 6435725"/>
              <a:gd name="connsiteY3288" fmla="*/ 6462183 h 6857998"/>
              <a:gd name="connsiteX3289" fmla="*/ 3791214 w 6435725"/>
              <a:gd name="connsiteY3289" fmla="*/ 6462976 h 6857998"/>
              <a:gd name="connsiteX3290" fmla="*/ 3790156 w 6435725"/>
              <a:gd name="connsiteY3290" fmla="*/ 6464299 h 6857998"/>
              <a:gd name="connsiteX3291" fmla="*/ 3787775 w 6435725"/>
              <a:gd name="connsiteY3291" fmla="*/ 6466945 h 6857998"/>
              <a:gd name="connsiteX3292" fmla="*/ 3785658 w 6435725"/>
              <a:gd name="connsiteY3292" fmla="*/ 6470914 h 6857998"/>
              <a:gd name="connsiteX3293" fmla="*/ 3783542 w 6435725"/>
              <a:gd name="connsiteY3293" fmla="*/ 6475941 h 6857998"/>
              <a:gd name="connsiteX3294" fmla="*/ 3781689 w 6435725"/>
              <a:gd name="connsiteY3294" fmla="*/ 6482026 h 6857998"/>
              <a:gd name="connsiteX3295" fmla="*/ 3779573 w 6435725"/>
              <a:gd name="connsiteY3295" fmla="*/ 6489435 h 6857998"/>
              <a:gd name="connsiteX3296" fmla="*/ 3777721 w 6435725"/>
              <a:gd name="connsiteY3296" fmla="*/ 6498166 h 6857998"/>
              <a:gd name="connsiteX3297" fmla="*/ 3775339 w 6435725"/>
              <a:gd name="connsiteY3297" fmla="*/ 6506633 h 6857998"/>
              <a:gd name="connsiteX3298" fmla="*/ 3773752 w 6435725"/>
              <a:gd name="connsiteY3298" fmla="*/ 6510866 h 6857998"/>
              <a:gd name="connsiteX3299" fmla="*/ 3772164 w 6435725"/>
              <a:gd name="connsiteY3299" fmla="*/ 6514835 h 6857998"/>
              <a:gd name="connsiteX3300" fmla="*/ 3770312 w 6435725"/>
              <a:gd name="connsiteY3300" fmla="*/ 6518803 h 6857998"/>
              <a:gd name="connsiteX3301" fmla="*/ 3767931 w 6435725"/>
              <a:gd name="connsiteY3301" fmla="*/ 6522508 h 6857998"/>
              <a:gd name="connsiteX3302" fmla="*/ 3765550 w 6435725"/>
              <a:gd name="connsiteY3302" fmla="*/ 6525947 h 6857998"/>
              <a:gd name="connsiteX3303" fmla="*/ 3762375 w 6435725"/>
              <a:gd name="connsiteY3303" fmla="*/ 6529122 h 6857998"/>
              <a:gd name="connsiteX3304" fmla="*/ 3758935 w 6435725"/>
              <a:gd name="connsiteY3304" fmla="*/ 6531768 h 6857998"/>
              <a:gd name="connsiteX3305" fmla="*/ 3754967 w 6435725"/>
              <a:gd name="connsiteY3305" fmla="*/ 6533885 h 6857998"/>
              <a:gd name="connsiteX3306" fmla="*/ 3752850 w 6435725"/>
              <a:gd name="connsiteY3306" fmla="*/ 6534943 h 6857998"/>
              <a:gd name="connsiteX3307" fmla="*/ 3750469 w 6435725"/>
              <a:gd name="connsiteY3307" fmla="*/ 6535472 h 6857998"/>
              <a:gd name="connsiteX3308" fmla="*/ 3748087 w 6435725"/>
              <a:gd name="connsiteY3308" fmla="*/ 6536001 h 6857998"/>
              <a:gd name="connsiteX3309" fmla="*/ 3745442 w 6435725"/>
              <a:gd name="connsiteY3309" fmla="*/ 6536530 h 6857998"/>
              <a:gd name="connsiteX3310" fmla="*/ 3742796 w 6435725"/>
              <a:gd name="connsiteY3310" fmla="*/ 6536795 h 6857998"/>
              <a:gd name="connsiteX3311" fmla="*/ 3739885 w 6435725"/>
              <a:gd name="connsiteY3311" fmla="*/ 6536795 h 6857998"/>
              <a:gd name="connsiteX3312" fmla="*/ 3733535 w 6435725"/>
              <a:gd name="connsiteY3312" fmla="*/ 6536001 h 6857998"/>
              <a:gd name="connsiteX3313" fmla="*/ 3730096 w 6435725"/>
              <a:gd name="connsiteY3313" fmla="*/ 6536001 h 6857998"/>
              <a:gd name="connsiteX3314" fmla="*/ 3726656 w 6435725"/>
              <a:gd name="connsiteY3314" fmla="*/ 6536530 h 6857998"/>
              <a:gd name="connsiteX3315" fmla="*/ 3724010 w 6435725"/>
              <a:gd name="connsiteY3315" fmla="*/ 6537060 h 6857998"/>
              <a:gd name="connsiteX3316" fmla="*/ 3720835 w 6435725"/>
              <a:gd name="connsiteY3316" fmla="*/ 6538383 h 6857998"/>
              <a:gd name="connsiteX3317" fmla="*/ 3718454 w 6435725"/>
              <a:gd name="connsiteY3317" fmla="*/ 6539441 h 6857998"/>
              <a:gd name="connsiteX3318" fmla="*/ 3716073 w 6435725"/>
              <a:gd name="connsiteY3318" fmla="*/ 6541028 h 6857998"/>
              <a:gd name="connsiteX3319" fmla="*/ 3711046 w 6435725"/>
              <a:gd name="connsiteY3319" fmla="*/ 6544733 h 6857998"/>
              <a:gd name="connsiteX3320" fmla="*/ 3706548 w 6435725"/>
              <a:gd name="connsiteY3320" fmla="*/ 6548701 h 6857998"/>
              <a:gd name="connsiteX3321" fmla="*/ 3701785 w 6435725"/>
              <a:gd name="connsiteY3321" fmla="*/ 6552670 h 6857998"/>
              <a:gd name="connsiteX3322" fmla="*/ 3699404 w 6435725"/>
              <a:gd name="connsiteY3322" fmla="*/ 6554522 h 6857998"/>
              <a:gd name="connsiteX3323" fmla="*/ 3697023 w 6435725"/>
              <a:gd name="connsiteY3323" fmla="*/ 6556110 h 6857998"/>
              <a:gd name="connsiteX3324" fmla="*/ 3694642 w 6435725"/>
              <a:gd name="connsiteY3324" fmla="*/ 6557697 h 6857998"/>
              <a:gd name="connsiteX3325" fmla="*/ 3691731 w 6435725"/>
              <a:gd name="connsiteY3325" fmla="*/ 6558755 h 6857998"/>
              <a:gd name="connsiteX3326" fmla="*/ 3691202 w 6435725"/>
              <a:gd name="connsiteY3326" fmla="*/ 6562724 h 6857998"/>
              <a:gd name="connsiteX3327" fmla="*/ 3690937 w 6435725"/>
              <a:gd name="connsiteY3327" fmla="*/ 6566428 h 6857998"/>
              <a:gd name="connsiteX3328" fmla="*/ 3690673 w 6435725"/>
              <a:gd name="connsiteY3328" fmla="*/ 6570133 h 6857998"/>
              <a:gd name="connsiteX3329" fmla="*/ 3690673 w 6435725"/>
              <a:gd name="connsiteY3329" fmla="*/ 6574101 h 6857998"/>
              <a:gd name="connsiteX3330" fmla="*/ 3690937 w 6435725"/>
              <a:gd name="connsiteY3330" fmla="*/ 6577805 h 6857998"/>
              <a:gd name="connsiteX3331" fmla="*/ 3691202 w 6435725"/>
              <a:gd name="connsiteY3331" fmla="*/ 6581510 h 6857998"/>
              <a:gd name="connsiteX3332" fmla="*/ 3691731 w 6435725"/>
              <a:gd name="connsiteY3332" fmla="*/ 6585214 h 6857998"/>
              <a:gd name="connsiteX3333" fmla="*/ 3692260 w 6435725"/>
              <a:gd name="connsiteY3333" fmla="*/ 6588918 h 6857998"/>
              <a:gd name="connsiteX3334" fmla="*/ 3694642 w 6435725"/>
              <a:gd name="connsiteY3334" fmla="*/ 6596326 h 6857998"/>
              <a:gd name="connsiteX3335" fmla="*/ 3697023 w 6435725"/>
              <a:gd name="connsiteY3335" fmla="*/ 6603735 h 6857998"/>
              <a:gd name="connsiteX3336" fmla="*/ 3700727 w 6435725"/>
              <a:gd name="connsiteY3336" fmla="*/ 6610878 h 6857998"/>
              <a:gd name="connsiteX3337" fmla="*/ 3704696 w 6435725"/>
              <a:gd name="connsiteY3337" fmla="*/ 6617758 h 6857998"/>
              <a:gd name="connsiteX3338" fmla="*/ 3698875 w 6435725"/>
              <a:gd name="connsiteY3338" fmla="*/ 6618551 h 6857998"/>
              <a:gd name="connsiteX3339" fmla="*/ 3693583 w 6435725"/>
              <a:gd name="connsiteY3339" fmla="*/ 6617758 h 6857998"/>
              <a:gd name="connsiteX3340" fmla="*/ 3689085 w 6435725"/>
              <a:gd name="connsiteY3340" fmla="*/ 6616964 h 6857998"/>
              <a:gd name="connsiteX3341" fmla="*/ 3684587 w 6435725"/>
              <a:gd name="connsiteY3341" fmla="*/ 6615376 h 6857998"/>
              <a:gd name="connsiteX3342" fmla="*/ 3681148 w 6435725"/>
              <a:gd name="connsiteY3342" fmla="*/ 6613524 h 6857998"/>
              <a:gd name="connsiteX3343" fmla="*/ 3677708 w 6435725"/>
              <a:gd name="connsiteY3343" fmla="*/ 6611143 h 6857998"/>
              <a:gd name="connsiteX3344" fmla="*/ 3674269 w 6435725"/>
              <a:gd name="connsiteY3344" fmla="*/ 6608233 h 6857998"/>
              <a:gd name="connsiteX3345" fmla="*/ 3671623 w 6435725"/>
              <a:gd name="connsiteY3345" fmla="*/ 6605587 h 6857998"/>
              <a:gd name="connsiteX3346" fmla="*/ 3668712 w 6435725"/>
              <a:gd name="connsiteY3346" fmla="*/ 6602147 h 6857998"/>
              <a:gd name="connsiteX3347" fmla="*/ 3666067 w 6435725"/>
              <a:gd name="connsiteY3347" fmla="*/ 6598972 h 6857998"/>
              <a:gd name="connsiteX3348" fmla="*/ 3660775 w 6435725"/>
              <a:gd name="connsiteY3348" fmla="*/ 6592358 h 6857998"/>
              <a:gd name="connsiteX3349" fmla="*/ 3657864 w 6435725"/>
              <a:gd name="connsiteY3349" fmla="*/ 6589183 h 6857998"/>
              <a:gd name="connsiteX3350" fmla="*/ 3655219 w 6435725"/>
              <a:gd name="connsiteY3350" fmla="*/ 6586272 h 6857998"/>
              <a:gd name="connsiteX3351" fmla="*/ 3652573 w 6435725"/>
              <a:gd name="connsiteY3351" fmla="*/ 6583362 h 6857998"/>
              <a:gd name="connsiteX3352" fmla="*/ 3649398 w 6435725"/>
              <a:gd name="connsiteY3352" fmla="*/ 6580980 h 6857998"/>
              <a:gd name="connsiteX3353" fmla="*/ 3616589 w 6435725"/>
              <a:gd name="connsiteY3353" fmla="*/ 6579393 h 6857998"/>
              <a:gd name="connsiteX3354" fmla="*/ 3609446 w 6435725"/>
              <a:gd name="connsiteY3354" fmla="*/ 6583626 h 6857998"/>
              <a:gd name="connsiteX3355" fmla="*/ 3602831 w 6435725"/>
              <a:gd name="connsiteY3355" fmla="*/ 6588653 h 6857998"/>
              <a:gd name="connsiteX3356" fmla="*/ 3595952 w 6435725"/>
              <a:gd name="connsiteY3356" fmla="*/ 6593680 h 6857998"/>
              <a:gd name="connsiteX3357" fmla="*/ 3589602 w 6435725"/>
              <a:gd name="connsiteY3357" fmla="*/ 6598708 h 6857998"/>
              <a:gd name="connsiteX3358" fmla="*/ 3576373 w 6435725"/>
              <a:gd name="connsiteY3358" fmla="*/ 6609291 h 6857998"/>
              <a:gd name="connsiteX3359" fmla="*/ 3569758 w 6435725"/>
              <a:gd name="connsiteY3359" fmla="*/ 6614053 h 6857998"/>
              <a:gd name="connsiteX3360" fmla="*/ 3563144 w 6435725"/>
              <a:gd name="connsiteY3360" fmla="*/ 6619080 h 6857998"/>
              <a:gd name="connsiteX3361" fmla="*/ 3556000 w 6435725"/>
              <a:gd name="connsiteY3361" fmla="*/ 6623314 h 6857998"/>
              <a:gd name="connsiteX3362" fmla="*/ 3548856 w 6435725"/>
              <a:gd name="connsiteY3362" fmla="*/ 6627547 h 6857998"/>
              <a:gd name="connsiteX3363" fmla="*/ 3541712 w 6435725"/>
              <a:gd name="connsiteY3363" fmla="*/ 6630987 h 6857998"/>
              <a:gd name="connsiteX3364" fmla="*/ 3538008 w 6435725"/>
              <a:gd name="connsiteY3364" fmla="*/ 6632574 h 6857998"/>
              <a:gd name="connsiteX3365" fmla="*/ 3533775 w 6435725"/>
              <a:gd name="connsiteY3365" fmla="*/ 6634162 h 6857998"/>
              <a:gd name="connsiteX3366" fmla="*/ 3529806 w 6435725"/>
              <a:gd name="connsiteY3366" fmla="*/ 6635220 h 6857998"/>
              <a:gd name="connsiteX3367" fmla="*/ 3525837 w 6435725"/>
              <a:gd name="connsiteY3367" fmla="*/ 6636278 h 6857998"/>
              <a:gd name="connsiteX3368" fmla="*/ 3521604 w 6435725"/>
              <a:gd name="connsiteY3368" fmla="*/ 6637072 h 6857998"/>
              <a:gd name="connsiteX3369" fmla="*/ 3517635 w 6435725"/>
              <a:gd name="connsiteY3369" fmla="*/ 6637866 h 6857998"/>
              <a:gd name="connsiteX3370" fmla="*/ 3513137 w 6435725"/>
              <a:gd name="connsiteY3370" fmla="*/ 6638130 h 6857998"/>
              <a:gd name="connsiteX3371" fmla="*/ 3508639 w 6435725"/>
              <a:gd name="connsiteY3371" fmla="*/ 6638395 h 6857998"/>
              <a:gd name="connsiteX3372" fmla="*/ 3504142 w 6435725"/>
              <a:gd name="connsiteY3372" fmla="*/ 6638130 h 6857998"/>
              <a:gd name="connsiteX3373" fmla="*/ 3499114 w 6435725"/>
              <a:gd name="connsiteY3373" fmla="*/ 6637866 h 6857998"/>
              <a:gd name="connsiteX3374" fmla="*/ 3494617 w 6435725"/>
              <a:gd name="connsiteY3374" fmla="*/ 6644216 h 6857998"/>
              <a:gd name="connsiteX3375" fmla="*/ 3489325 w 6435725"/>
              <a:gd name="connsiteY3375" fmla="*/ 6649772 h 6857998"/>
              <a:gd name="connsiteX3376" fmla="*/ 3483769 w 6435725"/>
              <a:gd name="connsiteY3376" fmla="*/ 6654799 h 6857998"/>
              <a:gd name="connsiteX3377" fmla="*/ 3478212 w 6435725"/>
              <a:gd name="connsiteY3377" fmla="*/ 6659033 h 6857998"/>
              <a:gd name="connsiteX3378" fmla="*/ 3472392 w 6435725"/>
              <a:gd name="connsiteY3378" fmla="*/ 6662737 h 6857998"/>
              <a:gd name="connsiteX3379" fmla="*/ 3466571 w 6435725"/>
              <a:gd name="connsiteY3379" fmla="*/ 6665912 h 6857998"/>
              <a:gd name="connsiteX3380" fmla="*/ 3460221 w 6435725"/>
              <a:gd name="connsiteY3380" fmla="*/ 6668822 h 6857998"/>
              <a:gd name="connsiteX3381" fmla="*/ 3453871 w 6435725"/>
              <a:gd name="connsiteY3381" fmla="*/ 6671203 h 6857998"/>
              <a:gd name="connsiteX3382" fmla="*/ 3447256 w 6435725"/>
              <a:gd name="connsiteY3382" fmla="*/ 6673320 h 6857998"/>
              <a:gd name="connsiteX3383" fmla="*/ 3440642 w 6435725"/>
              <a:gd name="connsiteY3383" fmla="*/ 6674908 h 6857998"/>
              <a:gd name="connsiteX3384" fmla="*/ 3433762 w 6435725"/>
              <a:gd name="connsiteY3384" fmla="*/ 6676230 h 6857998"/>
              <a:gd name="connsiteX3385" fmla="*/ 3426619 w 6435725"/>
              <a:gd name="connsiteY3385" fmla="*/ 6677289 h 6857998"/>
              <a:gd name="connsiteX3386" fmla="*/ 3419739 w 6435725"/>
              <a:gd name="connsiteY3386" fmla="*/ 6678083 h 6857998"/>
              <a:gd name="connsiteX3387" fmla="*/ 3412596 w 6435725"/>
              <a:gd name="connsiteY3387" fmla="*/ 6678612 h 6857998"/>
              <a:gd name="connsiteX3388" fmla="*/ 3398044 w 6435725"/>
              <a:gd name="connsiteY3388" fmla="*/ 6679670 h 6857998"/>
              <a:gd name="connsiteX3389" fmla="*/ 3344598 w 6435725"/>
              <a:gd name="connsiteY3389" fmla="*/ 6739730 h 6857998"/>
              <a:gd name="connsiteX3390" fmla="*/ 3345656 w 6435725"/>
              <a:gd name="connsiteY3390" fmla="*/ 6748726 h 6857998"/>
              <a:gd name="connsiteX3391" fmla="*/ 3347244 w 6435725"/>
              <a:gd name="connsiteY3391" fmla="*/ 6758251 h 6857998"/>
              <a:gd name="connsiteX3392" fmla="*/ 3348037 w 6435725"/>
              <a:gd name="connsiteY3392" fmla="*/ 6767512 h 6857998"/>
              <a:gd name="connsiteX3393" fmla="*/ 3348302 w 6435725"/>
              <a:gd name="connsiteY3393" fmla="*/ 6772010 h 6857998"/>
              <a:gd name="connsiteX3394" fmla="*/ 3348302 w 6435725"/>
              <a:gd name="connsiteY3394" fmla="*/ 6776508 h 6857998"/>
              <a:gd name="connsiteX3395" fmla="*/ 3348037 w 6435725"/>
              <a:gd name="connsiteY3395" fmla="*/ 6781005 h 6857998"/>
              <a:gd name="connsiteX3396" fmla="*/ 3347244 w 6435725"/>
              <a:gd name="connsiteY3396" fmla="*/ 6784974 h 6857998"/>
              <a:gd name="connsiteX3397" fmla="*/ 3345921 w 6435725"/>
              <a:gd name="connsiteY3397" fmla="*/ 6788943 h 6857998"/>
              <a:gd name="connsiteX3398" fmla="*/ 3344069 w 6435725"/>
              <a:gd name="connsiteY3398" fmla="*/ 6792912 h 6857998"/>
              <a:gd name="connsiteX3399" fmla="*/ 3342746 w 6435725"/>
              <a:gd name="connsiteY3399" fmla="*/ 6794499 h 6857998"/>
              <a:gd name="connsiteX3400" fmla="*/ 3341423 w 6435725"/>
              <a:gd name="connsiteY3400" fmla="*/ 6796351 h 6857998"/>
              <a:gd name="connsiteX3401" fmla="*/ 3339835 w 6435725"/>
              <a:gd name="connsiteY3401" fmla="*/ 6797674 h 6857998"/>
              <a:gd name="connsiteX3402" fmla="*/ 3338248 w 6435725"/>
              <a:gd name="connsiteY3402" fmla="*/ 6799262 h 6857998"/>
              <a:gd name="connsiteX3403" fmla="*/ 3336131 w 6435725"/>
              <a:gd name="connsiteY3403" fmla="*/ 6800849 h 6857998"/>
              <a:gd name="connsiteX3404" fmla="*/ 3334014 w 6435725"/>
              <a:gd name="connsiteY3404" fmla="*/ 6802437 h 6857998"/>
              <a:gd name="connsiteX3405" fmla="*/ 3331898 w 6435725"/>
              <a:gd name="connsiteY3405" fmla="*/ 6803760 h 6857998"/>
              <a:gd name="connsiteX3406" fmla="*/ 3328987 w 6435725"/>
              <a:gd name="connsiteY3406" fmla="*/ 6804818 h 6857998"/>
              <a:gd name="connsiteX3407" fmla="*/ 3324225 w 6435725"/>
              <a:gd name="connsiteY3407" fmla="*/ 6806670 h 6857998"/>
              <a:gd name="connsiteX3408" fmla="*/ 3319198 w 6435725"/>
              <a:gd name="connsiteY3408" fmla="*/ 6807728 h 6857998"/>
              <a:gd name="connsiteX3409" fmla="*/ 3314700 w 6435725"/>
              <a:gd name="connsiteY3409" fmla="*/ 6808258 h 6857998"/>
              <a:gd name="connsiteX3410" fmla="*/ 3309937 w 6435725"/>
              <a:gd name="connsiteY3410" fmla="*/ 6807993 h 6857998"/>
              <a:gd name="connsiteX3411" fmla="*/ 3305969 w 6435725"/>
              <a:gd name="connsiteY3411" fmla="*/ 6806935 h 6857998"/>
              <a:gd name="connsiteX3412" fmla="*/ 3301735 w 6435725"/>
              <a:gd name="connsiteY3412" fmla="*/ 6805876 h 6857998"/>
              <a:gd name="connsiteX3413" fmla="*/ 3297767 w 6435725"/>
              <a:gd name="connsiteY3413" fmla="*/ 6804289 h 6857998"/>
              <a:gd name="connsiteX3414" fmla="*/ 3294062 w 6435725"/>
              <a:gd name="connsiteY3414" fmla="*/ 6801908 h 6857998"/>
              <a:gd name="connsiteX3415" fmla="*/ 3290358 w 6435725"/>
              <a:gd name="connsiteY3415" fmla="*/ 6799262 h 6857998"/>
              <a:gd name="connsiteX3416" fmla="*/ 3286919 w 6435725"/>
              <a:gd name="connsiteY3416" fmla="*/ 6796351 h 6857998"/>
              <a:gd name="connsiteX3417" fmla="*/ 3283479 w 6435725"/>
              <a:gd name="connsiteY3417" fmla="*/ 6793176 h 6857998"/>
              <a:gd name="connsiteX3418" fmla="*/ 3280569 w 6435725"/>
              <a:gd name="connsiteY3418" fmla="*/ 6789472 h 6857998"/>
              <a:gd name="connsiteX3419" fmla="*/ 3277394 w 6435725"/>
              <a:gd name="connsiteY3419" fmla="*/ 6785768 h 6857998"/>
              <a:gd name="connsiteX3420" fmla="*/ 3274483 w 6435725"/>
              <a:gd name="connsiteY3420" fmla="*/ 6781799 h 6857998"/>
              <a:gd name="connsiteX3421" fmla="*/ 3268927 w 6435725"/>
              <a:gd name="connsiteY3421" fmla="*/ 6773862 h 6857998"/>
              <a:gd name="connsiteX3422" fmla="*/ 3253846 w 6435725"/>
              <a:gd name="connsiteY3422" fmla="*/ 6759310 h 6857998"/>
              <a:gd name="connsiteX3423" fmla="*/ 3194844 w 6435725"/>
              <a:gd name="connsiteY3423" fmla="*/ 6765130 h 6857998"/>
              <a:gd name="connsiteX3424" fmla="*/ 3185054 w 6435725"/>
              <a:gd name="connsiteY3424" fmla="*/ 6771480 h 6857998"/>
              <a:gd name="connsiteX3425" fmla="*/ 3175264 w 6435725"/>
              <a:gd name="connsiteY3425" fmla="*/ 6777301 h 6857998"/>
              <a:gd name="connsiteX3426" fmla="*/ 3165210 w 6435725"/>
              <a:gd name="connsiteY3426" fmla="*/ 6782858 h 6857998"/>
              <a:gd name="connsiteX3427" fmla="*/ 3155156 w 6435725"/>
              <a:gd name="connsiteY3427" fmla="*/ 6787885 h 6857998"/>
              <a:gd name="connsiteX3428" fmla="*/ 3144838 w 6435725"/>
              <a:gd name="connsiteY3428" fmla="*/ 6792912 h 6857998"/>
              <a:gd name="connsiteX3429" fmla="*/ 3134254 w 6435725"/>
              <a:gd name="connsiteY3429" fmla="*/ 6796880 h 6857998"/>
              <a:gd name="connsiteX3430" fmla="*/ 3123142 w 6435725"/>
              <a:gd name="connsiteY3430" fmla="*/ 6800585 h 6857998"/>
              <a:gd name="connsiteX3431" fmla="*/ 3112294 w 6435725"/>
              <a:gd name="connsiteY3431" fmla="*/ 6803760 h 6857998"/>
              <a:gd name="connsiteX3432" fmla="*/ 3109383 w 6435725"/>
              <a:gd name="connsiteY3432" fmla="*/ 6804553 h 6857998"/>
              <a:gd name="connsiteX3433" fmla="*/ 3106473 w 6435725"/>
              <a:gd name="connsiteY3433" fmla="*/ 6805083 h 6857998"/>
              <a:gd name="connsiteX3434" fmla="*/ 3081868 w 6435725"/>
              <a:gd name="connsiteY3434" fmla="*/ 6798733 h 6857998"/>
              <a:gd name="connsiteX3435" fmla="*/ 3057260 w 6435725"/>
              <a:gd name="connsiteY3435" fmla="*/ 6792383 h 6857998"/>
              <a:gd name="connsiteX3436" fmla="*/ 3055408 w 6435725"/>
              <a:gd name="connsiteY3436" fmla="*/ 6788943 h 6857998"/>
              <a:gd name="connsiteX3437" fmla="*/ 3053821 w 6435725"/>
              <a:gd name="connsiteY3437" fmla="*/ 6784974 h 6857998"/>
              <a:gd name="connsiteX3438" fmla="*/ 3052233 w 6435725"/>
              <a:gd name="connsiteY3438" fmla="*/ 6781005 h 6857998"/>
              <a:gd name="connsiteX3439" fmla="*/ 3051440 w 6435725"/>
              <a:gd name="connsiteY3439" fmla="*/ 6777037 h 6857998"/>
              <a:gd name="connsiteX3440" fmla="*/ 3049588 w 6435725"/>
              <a:gd name="connsiteY3440" fmla="*/ 6768305 h 6857998"/>
              <a:gd name="connsiteX3441" fmla="*/ 3048000 w 6435725"/>
              <a:gd name="connsiteY3441" fmla="*/ 6759839 h 6857998"/>
              <a:gd name="connsiteX3442" fmla="*/ 3045883 w 6435725"/>
              <a:gd name="connsiteY3442" fmla="*/ 6742905 h 6857998"/>
              <a:gd name="connsiteX3443" fmla="*/ 3044560 w 6435725"/>
              <a:gd name="connsiteY3443" fmla="*/ 6735233 h 6857998"/>
              <a:gd name="connsiteX3444" fmla="*/ 3043767 w 6435725"/>
              <a:gd name="connsiteY3444" fmla="*/ 6731793 h 6857998"/>
              <a:gd name="connsiteX3445" fmla="*/ 3042708 w 6435725"/>
              <a:gd name="connsiteY3445" fmla="*/ 6728618 h 6857998"/>
              <a:gd name="connsiteX3446" fmla="*/ 3037947 w 6435725"/>
              <a:gd name="connsiteY3446" fmla="*/ 6714066 h 6857998"/>
              <a:gd name="connsiteX3447" fmla="*/ 3032655 w 6435725"/>
              <a:gd name="connsiteY3447" fmla="*/ 6700043 h 6857998"/>
              <a:gd name="connsiteX3448" fmla="*/ 3029479 w 6435725"/>
              <a:gd name="connsiteY3448" fmla="*/ 6693428 h 6857998"/>
              <a:gd name="connsiteX3449" fmla="*/ 3026833 w 6435725"/>
              <a:gd name="connsiteY3449" fmla="*/ 6687343 h 6857998"/>
              <a:gd name="connsiteX3450" fmla="*/ 3023394 w 6435725"/>
              <a:gd name="connsiteY3450" fmla="*/ 6680993 h 6857998"/>
              <a:gd name="connsiteX3451" fmla="*/ 3019955 w 6435725"/>
              <a:gd name="connsiteY3451" fmla="*/ 6675172 h 6857998"/>
              <a:gd name="connsiteX3452" fmla="*/ 3015985 w 6435725"/>
              <a:gd name="connsiteY3452" fmla="*/ 6669616 h 6857998"/>
              <a:gd name="connsiteX3453" fmla="*/ 3011752 w 6435725"/>
              <a:gd name="connsiteY3453" fmla="*/ 6664324 h 6857998"/>
              <a:gd name="connsiteX3454" fmla="*/ 3007254 w 6435725"/>
              <a:gd name="connsiteY3454" fmla="*/ 6659033 h 6857998"/>
              <a:gd name="connsiteX3455" fmla="*/ 3002227 w 6435725"/>
              <a:gd name="connsiteY3455" fmla="*/ 6654005 h 6857998"/>
              <a:gd name="connsiteX3456" fmla="*/ 2996406 w 6435725"/>
              <a:gd name="connsiteY3456" fmla="*/ 6649508 h 6857998"/>
              <a:gd name="connsiteX3457" fmla="*/ 2990322 w 6435725"/>
              <a:gd name="connsiteY3457" fmla="*/ 6645274 h 6857998"/>
              <a:gd name="connsiteX3458" fmla="*/ 2983442 w 6435725"/>
              <a:gd name="connsiteY3458" fmla="*/ 6640776 h 6857998"/>
              <a:gd name="connsiteX3459" fmla="*/ 2976034 w 6435725"/>
              <a:gd name="connsiteY3459" fmla="*/ 6636808 h 6857998"/>
              <a:gd name="connsiteX3460" fmla="*/ 2972330 w 6435725"/>
              <a:gd name="connsiteY3460" fmla="*/ 6634691 h 6857998"/>
              <a:gd name="connsiteX3461" fmla="*/ 2969154 w 6435725"/>
              <a:gd name="connsiteY3461" fmla="*/ 6632839 h 6857998"/>
              <a:gd name="connsiteX3462" fmla="*/ 2966244 w 6435725"/>
              <a:gd name="connsiteY3462" fmla="*/ 6630722 h 6857998"/>
              <a:gd name="connsiteX3463" fmla="*/ 2963862 w 6435725"/>
              <a:gd name="connsiteY3463" fmla="*/ 6628870 h 6857998"/>
              <a:gd name="connsiteX3464" fmla="*/ 2962010 w 6435725"/>
              <a:gd name="connsiteY3464" fmla="*/ 6626753 h 6857998"/>
              <a:gd name="connsiteX3465" fmla="*/ 2960158 w 6435725"/>
              <a:gd name="connsiteY3465" fmla="*/ 6624637 h 6857998"/>
              <a:gd name="connsiteX3466" fmla="*/ 2958571 w 6435725"/>
              <a:gd name="connsiteY3466" fmla="*/ 6622785 h 6857998"/>
              <a:gd name="connsiteX3467" fmla="*/ 2957777 w 6435725"/>
              <a:gd name="connsiteY3467" fmla="*/ 6620668 h 6857998"/>
              <a:gd name="connsiteX3468" fmla="*/ 2956983 w 6435725"/>
              <a:gd name="connsiteY3468" fmla="*/ 6618551 h 6857998"/>
              <a:gd name="connsiteX3469" fmla="*/ 2956454 w 6435725"/>
              <a:gd name="connsiteY3469" fmla="*/ 6616170 h 6857998"/>
              <a:gd name="connsiteX3470" fmla="*/ 2956190 w 6435725"/>
              <a:gd name="connsiteY3470" fmla="*/ 6613789 h 6857998"/>
              <a:gd name="connsiteX3471" fmla="*/ 2956190 w 6435725"/>
              <a:gd name="connsiteY3471" fmla="*/ 6611672 h 6857998"/>
              <a:gd name="connsiteX3472" fmla="*/ 2956454 w 6435725"/>
              <a:gd name="connsiteY3472" fmla="*/ 6609555 h 6857998"/>
              <a:gd name="connsiteX3473" fmla="*/ 2956983 w 6435725"/>
              <a:gd name="connsiteY3473" fmla="*/ 6607439 h 6857998"/>
              <a:gd name="connsiteX3474" fmla="*/ 2958571 w 6435725"/>
              <a:gd name="connsiteY3474" fmla="*/ 6602676 h 6857998"/>
              <a:gd name="connsiteX3475" fmla="*/ 2960687 w 6435725"/>
              <a:gd name="connsiteY3475" fmla="*/ 6598443 h 6857998"/>
              <a:gd name="connsiteX3476" fmla="*/ 2963334 w 6435725"/>
              <a:gd name="connsiteY3476" fmla="*/ 6593945 h 6857998"/>
              <a:gd name="connsiteX3477" fmla="*/ 2966244 w 6435725"/>
              <a:gd name="connsiteY3477" fmla="*/ 6589447 h 6857998"/>
              <a:gd name="connsiteX3478" fmla="*/ 2969683 w 6435725"/>
              <a:gd name="connsiteY3478" fmla="*/ 6584949 h 6857998"/>
              <a:gd name="connsiteX3479" fmla="*/ 2976562 w 6435725"/>
              <a:gd name="connsiteY3479" fmla="*/ 6576483 h 6857998"/>
              <a:gd name="connsiteX3480" fmla="*/ 2979737 w 6435725"/>
              <a:gd name="connsiteY3480" fmla="*/ 6571985 h 6857998"/>
              <a:gd name="connsiteX3481" fmla="*/ 2982648 w 6435725"/>
              <a:gd name="connsiteY3481" fmla="*/ 6567751 h 6857998"/>
              <a:gd name="connsiteX3482" fmla="*/ 2984500 w 6435725"/>
              <a:gd name="connsiteY3482" fmla="*/ 6564047 h 6857998"/>
              <a:gd name="connsiteX3483" fmla="*/ 2985294 w 6435725"/>
              <a:gd name="connsiteY3483" fmla="*/ 6560343 h 6857998"/>
              <a:gd name="connsiteX3484" fmla="*/ 2986352 w 6435725"/>
              <a:gd name="connsiteY3484" fmla="*/ 6556903 h 6857998"/>
              <a:gd name="connsiteX3485" fmla="*/ 2986352 w 6435725"/>
              <a:gd name="connsiteY3485" fmla="*/ 6553728 h 6857998"/>
              <a:gd name="connsiteX3486" fmla="*/ 2986087 w 6435725"/>
              <a:gd name="connsiteY3486" fmla="*/ 6550553 h 6857998"/>
              <a:gd name="connsiteX3487" fmla="*/ 2985294 w 6435725"/>
              <a:gd name="connsiteY3487" fmla="*/ 6547378 h 6857998"/>
              <a:gd name="connsiteX3488" fmla="*/ 2984500 w 6435725"/>
              <a:gd name="connsiteY3488" fmla="*/ 6544468 h 6857998"/>
              <a:gd name="connsiteX3489" fmla="*/ 2983178 w 6435725"/>
              <a:gd name="connsiteY3489" fmla="*/ 6541558 h 6857998"/>
              <a:gd name="connsiteX3490" fmla="*/ 2981589 w 6435725"/>
              <a:gd name="connsiteY3490" fmla="*/ 6538647 h 6857998"/>
              <a:gd name="connsiteX3491" fmla="*/ 2979737 w 6435725"/>
              <a:gd name="connsiteY3491" fmla="*/ 6535737 h 6857998"/>
              <a:gd name="connsiteX3492" fmla="*/ 2976562 w 6435725"/>
              <a:gd name="connsiteY3492" fmla="*/ 6530180 h 6857998"/>
              <a:gd name="connsiteX3493" fmla="*/ 2972858 w 6435725"/>
              <a:gd name="connsiteY3493" fmla="*/ 6524889 h 6857998"/>
              <a:gd name="connsiteX3494" fmla="*/ 2969419 w 6435725"/>
              <a:gd name="connsiteY3494" fmla="*/ 6519333 h 6857998"/>
              <a:gd name="connsiteX3495" fmla="*/ 2954073 w 6435725"/>
              <a:gd name="connsiteY3495" fmla="*/ 6502664 h 6857998"/>
              <a:gd name="connsiteX3496" fmla="*/ 2938727 w 6435725"/>
              <a:gd name="connsiteY3496" fmla="*/ 6485995 h 6857998"/>
              <a:gd name="connsiteX3497" fmla="*/ 2932113 w 6435725"/>
              <a:gd name="connsiteY3497" fmla="*/ 6479116 h 6857998"/>
              <a:gd name="connsiteX3498" fmla="*/ 2926027 w 6435725"/>
              <a:gd name="connsiteY3498" fmla="*/ 6472237 h 6857998"/>
              <a:gd name="connsiteX3499" fmla="*/ 2923381 w 6435725"/>
              <a:gd name="connsiteY3499" fmla="*/ 6468533 h 6857998"/>
              <a:gd name="connsiteX3500" fmla="*/ 2920471 w 6435725"/>
              <a:gd name="connsiteY3500" fmla="*/ 6465093 h 6857998"/>
              <a:gd name="connsiteX3501" fmla="*/ 2918354 w 6435725"/>
              <a:gd name="connsiteY3501" fmla="*/ 6461389 h 6857998"/>
              <a:gd name="connsiteX3502" fmla="*/ 2916237 w 6435725"/>
              <a:gd name="connsiteY3502" fmla="*/ 6457685 h 6857998"/>
              <a:gd name="connsiteX3503" fmla="*/ 2914650 w 6435725"/>
              <a:gd name="connsiteY3503" fmla="*/ 6453716 h 6857998"/>
              <a:gd name="connsiteX3504" fmla="*/ 2913856 w 6435725"/>
              <a:gd name="connsiteY3504" fmla="*/ 6449747 h 6857998"/>
              <a:gd name="connsiteX3505" fmla="*/ 2913062 w 6435725"/>
              <a:gd name="connsiteY3505" fmla="*/ 6445514 h 6857998"/>
              <a:gd name="connsiteX3506" fmla="*/ 2913062 w 6435725"/>
              <a:gd name="connsiteY3506" fmla="*/ 6441280 h 6857998"/>
              <a:gd name="connsiteX3507" fmla="*/ 2914121 w 6435725"/>
              <a:gd name="connsiteY3507" fmla="*/ 6436253 h 6857998"/>
              <a:gd name="connsiteX3508" fmla="*/ 2915708 w 6435725"/>
              <a:gd name="connsiteY3508" fmla="*/ 6431491 h 6857998"/>
              <a:gd name="connsiteX3509" fmla="*/ 2918089 w 6435725"/>
              <a:gd name="connsiteY3509" fmla="*/ 6426199 h 6857998"/>
              <a:gd name="connsiteX3510" fmla="*/ 2921529 w 6435725"/>
              <a:gd name="connsiteY3510" fmla="*/ 6420643 h 6857998"/>
              <a:gd name="connsiteX3511" fmla="*/ 2922587 w 6435725"/>
              <a:gd name="connsiteY3511" fmla="*/ 6418526 h 6857998"/>
              <a:gd name="connsiteX3512" fmla="*/ 2923910 w 6435725"/>
              <a:gd name="connsiteY3512" fmla="*/ 6416410 h 6857998"/>
              <a:gd name="connsiteX3513" fmla="*/ 2924969 w 6435725"/>
              <a:gd name="connsiteY3513" fmla="*/ 6414293 h 6857998"/>
              <a:gd name="connsiteX3514" fmla="*/ 2925498 w 6435725"/>
              <a:gd name="connsiteY3514" fmla="*/ 6411912 h 6857998"/>
              <a:gd name="connsiteX3515" fmla="*/ 2926292 w 6435725"/>
              <a:gd name="connsiteY3515" fmla="*/ 6407414 h 6857998"/>
              <a:gd name="connsiteX3516" fmla="*/ 2926821 w 6435725"/>
              <a:gd name="connsiteY3516" fmla="*/ 6403180 h 6857998"/>
              <a:gd name="connsiteX3517" fmla="*/ 2926292 w 6435725"/>
              <a:gd name="connsiteY3517" fmla="*/ 6398947 h 6857998"/>
              <a:gd name="connsiteX3518" fmla="*/ 2925762 w 6435725"/>
              <a:gd name="connsiteY3518" fmla="*/ 6394449 h 6857998"/>
              <a:gd name="connsiteX3519" fmla="*/ 2924439 w 6435725"/>
              <a:gd name="connsiteY3519" fmla="*/ 6390216 h 6857998"/>
              <a:gd name="connsiteX3520" fmla="*/ 2923117 w 6435725"/>
              <a:gd name="connsiteY3520" fmla="*/ 6385983 h 6857998"/>
              <a:gd name="connsiteX3521" fmla="*/ 2919677 w 6435725"/>
              <a:gd name="connsiteY3521" fmla="*/ 6377516 h 6857998"/>
              <a:gd name="connsiteX3522" fmla="*/ 2916237 w 6435725"/>
              <a:gd name="connsiteY3522" fmla="*/ 6369049 h 6857998"/>
              <a:gd name="connsiteX3523" fmla="*/ 2914650 w 6435725"/>
              <a:gd name="connsiteY3523" fmla="*/ 6364816 h 6857998"/>
              <a:gd name="connsiteX3524" fmla="*/ 2913062 w 6435725"/>
              <a:gd name="connsiteY3524" fmla="*/ 6360318 h 6857998"/>
              <a:gd name="connsiteX3525" fmla="*/ 2912269 w 6435725"/>
              <a:gd name="connsiteY3525" fmla="*/ 6355820 h 6857998"/>
              <a:gd name="connsiteX3526" fmla="*/ 2911739 w 6435725"/>
              <a:gd name="connsiteY3526" fmla="*/ 6351587 h 6857998"/>
              <a:gd name="connsiteX3527" fmla="*/ 2915708 w 6435725"/>
              <a:gd name="connsiteY3527" fmla="*/ 6351322 h 6857998"/>
              <a:gd name="connsiteX3528" fmla="*/ 2915444 w 6435725"/>
              <a:gd name="connsiteY3528" fmla="*/ 6349999 h 6857998"/>
              <a:gd name="connsiteX3529" fmla="*/ 2911739 w 6435725"/>
              <a:gd name="connsiteY3529" fmla="*/ 6351587 h 6857998"/>
              <a:gd name="connsiteX3530" fmla="*/ 2907242 w 6435725"/>
              <a:gd name="connsiteY3530" fmla="*/ 6351587 h 6857998"/>
              <a:gd name="connsiteX3531" fmla="*/ 2903008 w 6435725"/>
              <a:gd name="connsiteY3531" fmla="*/ 6351322 h 6857998"/>
              <a:gd name="connsiteX3532" fmla="*/ 2899039 w 6435725"/>
              <a:gd name="connsiteY3532" fmla="*/ 6350528 h 6857998"/>
              <a:gd name="connsiteX3533" fmla="*/ 2895071 w 6435725"/>
              <a:gd name="connsiteY3533" fmla="*/ 6349999 h 6857998"/>
              <a:gd name="connsiteX3534" fmla="*/ 2891367 w 6435725"/>
              <a:gd name="connsiteY3534" fmla="*/ 6348676 h 6857998"/>
              <a:gd name="connsiteX3535" fmla="*/ 2887662 w 6435725"/>
              <a:gd name="connsiteY3535" fmla="*/ 6347618 h 6857998"/>
              <a:gd name="connsiteX3536" fmla="*/ 2884223 w 6435725"/>
              <a:gd name="connsiteY3536" fmla="*/ 6345766 h 6857998"/>
              <a:gd name="connsiteX3537" fmla="*/ 2881048 w 6435725"/>
              <a:gd name="connsiteY3537" fmla="*/ 6344178 h 6857998"/>
              <a:gd name="connsiteX3538" fmla="*/ 2877873 w 6435725"/>
              <a:gd name="connsiteY3538" fmla="*/ 6342062 h 6857998"/>
              <a:gd name="connsiteX3539" fmla="*/ 2875227 w 6435725"/>
              <a:gd name="connsiteY3539" fmla="*/ 6339945 h 6857998"/>
              <a:gd name="connsiteX3540" fmla="*/ 2872052 w 6435725"/>
              <a:gd name="connsiteY3540" fmla="*/ 6337828 h 6857998"/>
              <a:gd name="connsiteX3541" fmla="*/ 2869671 w 6435725"/>
              <a:gd name="connsiteY3541" fmla="*/ 6335183 h 6857998"/>
              <a:gd name="connsiteX3542" fmla="*/ 2864644 w 6435725"/>
              <a:gd name="connsiteY3542" fmla="*/ 6330155 h 6857998"/>
              <a:gd name="connsiteX3543" fmla="*/ 2860147 w 6435725"/>
              <a:gd name="connsiteY3543" fmla="*/ 6324599 h 6857998"/>
              <a:gd name="connsiteX3544" fmla="*/ 2856442 w 6435725"/>
              <a:gd name="connsiteY3544" fmla="*/ 6318778 h 6857998"/>
              <a:gd name="connsiteX3545" fmla="*/ 2853003 w 6435725"/>
              <a:gd name="connsiteY3545" fmla="*/ 6312958 h 6857998"/>
              <a:gd name="connsiteX3546" fmla="*/ 2850092 w 6435725"/>
              <a:gd name="connsiteY3546" fmla="*/ 6306608 h 6857998"/>
              <a:gd name="connsiteX3547" fmla="*/ 2847711 w 6435725"/>
              <a:gd name="connsiteY3547" fmla="*/ 6301051 h 6857998"/>
              <a:gd name="connsiteX3548" fmla="*/ 2845859 w 6435725"/>
              <a:gd name="connsiteY3548" fmla="*/ 6295760 h 6857998"/>
              <a:gd name="connsiteX3549" fmla="*/ 2844271 w 6435725"/>
              <a:gd name="connsiteY3549" fmla="*/ 6290468 h 6857998"/>
              <a:gd name="connsiteX3550" fmla="*/ 2843477 w 6435725"/>
              <a:gd name="connsiteY3550" fmla="*/ 6285705 h 6857998"/>
              <a:gd name="connsiteX3551" fmla="*/ 2842948 w 6435725"/>
              <a:gd name="connsiteY3551" fmla="*/ 6282001 h 6857998"/>
              <a:gd name="connsiteX3552" fmla="*/ 2841625 w 6435725"/>
              <a:gd name="connsiteY3552" fmla="*/ 6274858 h 6857998"/>
              <a:gd name="connsiteX3553" fmla="*/ 2840302 w 6435725"/>
              <a:gd name="connsiteY3553" fmla="*/ 6269037 h 6857998"/>
              <a:gd name="connsiteX3554" fmla="*/ 2838979 w 6435725"/>
              <a:gd name="connsiteY3554" fmla="*/ 6264274 h 6857998"/>
              <a:gd name="connsiteX3555" fmla="*/ 2837127 w 6435725"/>
              <a:gd name="connsiteY3555" fmla="*/ 6260570 h 6857998"/>
              <a:gd name="connsiteX3556" fmla="*/ 2836069 w 6435725"/>
              <a:gd name="connsiteY3556" fmla="*/ 6258983 h 6857998"/>
              <a:gd name="connsiteX3557" fmla="*/ 2834746 w 6435725"/>
              <a:gd name="connsiteY3557" fmla="*/ 6258189 h 6857998"/>
              <a:gd name="connsiteX3558" fmla="*/ 2833687 w 6435725"/>
              <a:gd name="connsiteY3558" fmla="*/ 6256866 h 6857998"/>
              <a:gd name="connsiteX3559" fmla="*/ 2832629 w 6435725"/>
              <a:gd name="connsiteY3559" fmla="*/ 6256337 h 6857998"/>
              <a:gd name="connsiteX3560" fmla="*/ 2831571 w 6435725"/>
              <a:gd name="connsiteY3560" fmla="*/ 6255808 h 6857998"/>
              <a:gd name="connsiteX3561" fmla="*/ 2830248 w 6435725"/>
              <a:gd name="connsiteY3561" fmla="*/ 6255278 h 6857998"/>
              <a:gd name="connsiteX3562" fmla="*/ 2827867 w 6435725"/>
              <a:gd name="connsiteY3562" fmla="*/ 6255014 h 6857998"/>
              <a:gd name="connsiteX3563" fmla="*/ 2824956 w 6435725"/>
              <a:gd name="connsiteY3563" fmla="*/ 6255278 h 6857998"/>
              <a:gd name="connsiteX3564" fmla="*/ 2822310 w 6435725"/>
              <a:gd name="connsiteY3564" fmla="*/ 6256337 h 6857998"/>
              <a:gd name="connsiteX3565" fmla="*/ 2819400 w 6435725"/>
              <a:gd name="connsiteY3565" fmla="*/ 6257130 h 6857998"/>
              <a:gd name="connsiteX3566" fmla="*/ 2816754 w 6435725"/>
              <a:gd name="connsiteY3566" fmla="*/ 6258718 h 6857998"/>
              <a:gd name="connsiteX3567" fmla="*/ 2811198 w 6435725"/>
              <a:gd name="connsiteY3567" fmla="*/ 6261893 h 6857998"/>
              <a:gd name="connsiteX3568" fmla="*/ 2805906 w 6435725"/>
              <a:gd name="connsiteY3568" fmla="*/ 6264539 h 6857998"/>
              <a:gd name="connsiteX3569" fmla="*/ 2801408 w 6435725"/>
              <a:gd name="connsiteY3569" fmla="*/ 6267185 h 6857998"/>
              <a:gd name="connsiteX3570" fmla="*/ 2797175 w 6435725"/>
              <a:gd name="connsiteY3570" fmla="*/ 6269566 h 6857998"/>
              <a:gd name="connsiteX3571" fmla="*/ 2793206 w 6435725"/>
              <a:gd name="connsiteY3571" fmla="*/ 6272476 h 6857998"/>
              <a:gd name="connsiteX3572" fmla="*/ 2789502 w 6435725"/>
              <a:gd name="connsiteY3572" fmla="*/ 6275651 h 6857998"/>
              <a:gd name="connsiteX3573" fmla="*/ 2786062 w 6435725"/>
              <a:gd name="connsiteY3573" fmla="*/ 6279091 h 6857998"/>
              <a:gd name="connsiteX3574" fmla="*/ 2782623 w 6435725"/>
              <a:gd name="connsiteY3574" fmla="*/ 6282795 h 6857998"/>
              <a:gd name="connsiteX3575" fmla="*/ 2779449 w 6435725"/>
              <a:gd name="connsiteY3575" fmla="*/ 6286764 h 6857998"/>
              <a:gd name="connsiteX3576" fmla="*/ 2776802 w 6435725"/>
              <a:gd name="connsiteY3576" fmla="*/ 6290733 h 6857998"/>
              <a:gd name="connsiteX3577" fmla="*/ 2774156 w 6435725"/>
              <a:gd name="connsiteY3577" fmla="*/ 6294966 h 6857998"/>
              <a:gd name="connsiteX3578" fmla="*/ 2771510 w 6435725"/>
              <a:gd name="connsiteY3578" fmla="*/ 6299728 h 6857998"/>
              <a:gd name="connsiteX3579" fmla="*/ 2767012 w 6435725"/>
              <a:gd name="connsiteY3579" fmla="*/ 6309253 h 6857998"/>
              <a:gd name="connsiteX3580" fmla="*/ 2762779 w 6435725"/>
              <a:gd name="connsiteY3580" fmla="*/ 6319308 h 6857998"/>
              <a:gd name="connsiteX3581" fmla="*/ 2758810 w 6435725"/>
              <a:gd name="connsiteY3581" fmla="*/ 6330155 h 6857998"/>
              <a:gd name="connsiteX3582" fmla="*/ 2762779 w 6435725"/>
              <a:gd name="connsiteY3582" fmla="*/ 6328833 h 6857998"/>
              <a:gd name="connsiteX3583" fmla="*/ 2766749 w 6435725"/>
              <a:gd name="connsiteY3583" fmla="*/ 6327245 h 6857998"/>
              <a:gd name="connsiteX3584" fmla="*/ 2770453 w 6435725"/>
              <a:gd name="connsiteY3584" fmla="*/ 6325393 h 6857998"/>
              <a:gd name="connsiteX3585" fmla="*/ 2773627 w 6435725"/>
              <a:gd name="connsiteY3585" fmla="*/ 6323541 h 6857998"/>
              <a:gd name="connsiteX3586" fmla="*/ 2780771 w 6435725"/>
              <a:gd name="connsiteY3586" fmla="*/ 6319572 h 6857998"/>
              <a:gd name="connsiteX3587" fmla="*/ 2787386 w 6435725"/>
              <a:gd name="connsiteY3587" fmla="*/ 6315603 h 6857998"/>
              <a:gd name="connsiteX3588" fmla="*/ 2790560 w 6435725"/>
              <a:gd name="connsiteY3588" fmla="*/ 6313751 h 6857998"/>
              <a:gd name="connsiteX3589" fmla="*/ 2794000 w 6435725"/>
              <a:gd name="connsiteY3589" fmla="*/ 6311899 h 6857998"/>
              <a:gd name="connsiteX3590" fmla="*/ 2797439 w 6435725"/>
              <a:gd name="connsiteY3590" fmla="*/ 6310576 h 6857998"/>
              <a:gd name="connsiteX3591" fmla="*/ 2800879 w 6435725"/>
              <a:gd name="connsiteY3591" fmla="*/ 6309518 h 6857998"/>
              <a:gd name="connsiteX3592" fmla="*/ 2804583 w 6435725"/>
              <a:gd name="connsiteY3592" fmla="*/ 6308460 h 6857998"/>
              <a:gd name="connsiteX3593" fmla="*/ 2808023 w 6435725"/>
              <a:gd name="connsiteY3593" fmla="*/ 6308195 h 6857998"/>
              <a:gd name="connsiteX3594" fmla="*/ 2812256 w 6435725"/>
              <a:gd name="connsiteY3594" fmla="*/ 6308195 h 6857998"/>
              <a:gd name="connsiteX3595" fmla="*/ 2816226 w 6435725"/>
              <a:gd name="connsiteY3595" fmla="*/ 6308724 h 6857998"/>
              <a:gd name="connsiteX3596" fmla="*/ 2811198 w 6435725"/>
              <a:gd name="connsiteY3596" fmla="*/ 6315603 h 6857998"/>
              <a:gd name="connsiteX3597" fmla="*/ 2805906 w 6435725"/>
              <a:gd name="connsiteY3597" fmla="*/ 6321953 h 6857998"/>
              <a:gd name="connsiteX3598" fmla="*/ 2800350 w 6435725"/>
              <a:gd name="connsiteY3598" fmla="*/ 6328303 h 6857998"/>
              <a:gd name="connsiteX3599" fmla="*/ 2794530 w 6435725"/>
              <a:gd name="connsiteY3599" fmla="*/ 6334389 h 6857998"/>
              <a:gd name="connsiteX3600" fmla="*/ 2782623 w 6435725"/>
              <a:gd name="connsiteY3600" fmla="*/ 6346030 h 6857998"/>
              <a:gd name="connsiteX3601" fmla="*/ 2770981 w 6435725"/>
              <a:gd name="connsiteY3601" fmla="*/ 6357937 h 6857998"/>
              <a:gd name="connsiteX3602" fmla="*/ 2765160 w 6435725"/>
              <a:gd name="connsiteY3602" fmla="*/ 6363758 h 6857998"/>
              <a:gd name="connsiteX3603" fmla="*/ 2759605 w 6435725"/>
              <a:gd name="connsiteY3603" fmla="*/ 6370372 h 6857998"/>
              <a:gd name="connsiteX3604" fmla="*/ 2754313 w 6435725"/>
              <a:gd name="connsiteY3604" fmla="*/ 6376722 h 6857998"/>
              <a:gd name="connsiteX3605" fmla="*/ 2749814 w 6435725"/>
              <a:gd name="connsiteY3605" fmla="*/ 6383072 h 6857998"/>
              <a:gd name="connsiteX3606" fmla="*/ 2745052 w 6435725"/>
              <a:gd name="connsiteY3606" fmla="*/ 6390216 h 6857998"/>
              <a:gd name="connsiteX3607" fmla="*/ 2741613 w 6435725"/>
              <a:gd name="connsiteY3607" fmla="*/ 6397624 h 6857998"/>
              <a:gd name="connsiteX3608" fmla="*/ 2739761 w 6435725"/>
              <a:gd name="connsiteY3608" fmla="*/ 6401593 h 6857998"/>
              <a:gd name="connsiteX3609" fmla="*/ 2738173 w 6435725"/>
              <a:gd name="connsiteY3609" fmla="*/ 6405562 h 6857998"/>
              <a:gd name="connsiteX3610" fmla="*/ 2736585 w 6435725"/>
              <a:gd name="connsiteY3610" fmla="*/ 6409530 h 6857998"/>
              <a:gd name="connsiteX3611" fmla="*/ 2735262 w 6435725"/>
              <a:gd name="connsiteY3611" fmla="*/ 6413764 h 6857998"/>
              <a:gd name="connsiteX3612" fmla="*/ 2734204 w 6435725"/>
              <a:gd name="connsiteY3612" fmla="*/ 6424083 h 6857998"/>
              <a:gd name="connsiteX3613" fmla="*/ 2732617 w 6435725"/>
              <a:gd name="connsiteY3613" fmla="*/ 6433872 h 6857998"/>
              <a:gd name="connsiteX3614" fmla="*/ 2730500 w 6435725"/>
              <a:gd name="connsiteY3614" fmla="*/ 6443397 h 6857998"/>
              <a:gd name="connsiteX3615" fmla="*/ 2727854 w 6435725"/>
              <a:gd name="connsiteY3615" fmla="*/ 6452922 h 6857998"/>
              <a:gd name="connsiteX3616" fmla="*/ 2724944 w 6435725"/>
              <a:gd name="connsiteY3616" fmla="*/ 6462447 h 6857998"/>
              <a:gd name="connsiteX3617" fmla="*/ 2721769 w 6435725"/>
              <a:gd name="connsiteY3617" fmla="*/ 6471708 h 6857998"/>
              <a:gd name="connsiteX3618" fmla="*/ 2718329 w 6435725"/>
              <a:gd name="connsiteY3618" fmla="*/ 6480968 h 6857998"/>
              <a:gd name="connsiteX3619" fmla="*/ 2714889 w 6435725"/>
              <a:gd name="connsiteY3619" fmla="*/ 6489964 h 6857998"/>
              <a:gd name="connsiteX3620" fmla="*/ 2707481 w 6435725"/>
              <a:gd name="connsiteY3620" fmla="*/ 6508485 h 6857998"/>
              <a:gd name="connsiteX3621" fmla="*/ 2700073 w 6435725"/>
              <a:gd name="connsiteY3621" fmla="*/ 6527005 h 6857998"/>
              <a:gd name="connsiteX3622" fmla="*/ 2696633 w 6435725"/>
              <a:gd name="connsiteY3622" fmla="*/ 6536001 h 6857998"/>
              <a:gd name="connsiteX3623" fmla="*/ 2693458 w 6435725"/>
              <a:gd name="connsiteY3623" fmla="*/ 6545262 h 6857998"/>
              <a:gd name="connsiteX3624" fmla="*/ 2690548 w 6435725"/>
              <a:gd name="connsiteY3624" fmla="*/ 6554787 h 6857998"/>
              <a:gd name="connsiteX3625" fmla="*/ 2688167 w 6435725"/>
              <a:gd name="connsiteY3625" fmla="*/ 6564312 h 6857998"/>
              <a:gd name="connsiteX3626" fmla="*/ 2706688 w 6435725"/>
              <a:gd name="connsiteY3626" fmla="*/ 6606645 h 6857998"/>
              <a:gd name="connsiteX3627" fmla="*/ 2710392 w 6435725"/>
              <a:gd name="connsiteY3627" fmla="*/ 6608497 h 6857998"/>
              <a:gd name="connsiteX3628" fmla="*/ 2713567 w 6435725"/>
              <a:gd name="connsiteY3628" fmla="*/ 6610349 h 6857998"/>
              <a:gd name="connsiteX3629" fmla="*/ 2716742 w 6435725"/>
              <a:gd name="connsiteY3629" fmla="*/ 6612201 h 6857998"/>
              <a:gd name="connsiteX3630" fmla="*/ 2719124 w 6435725"/>
              <a:gd name="connsiteY3630" fmla="*/ 6613789 h 6857998"/>
              <a:gd name="connsiteX3631" fmla="*/ 2720976 w 6435725"/>
              <a:gd name="connsiteY3631" fmla="*/ 6615641 h 6857998"/>
              <a:gd name="connsiteX3632" fmla="*/ 2722828 w 6435725"/>
              <a:gd name="connsiteY3632" fmla="*/ 6617493 h 6857998"/>
              <a:gd name="connsiteX3633" fmla="*/ 2724414 w 6435725"/>
              <a:gd name="connsiteY3633" fmla="*/ 6619345 h 6857998"/>
              <a:gd name="connsiteX3634" fmla="*/ 2725473 w 6435725"/>
              <a:gd name="connsiteY3634" fmla="*/ 6621197 h 6857998"/>
              <a:gd name="connsiteX3635" fmla="*/ 2726531 w 6435725"/>
              <a:gd name="connsiteY3635" fmla="*/ 6622785 h 6857998"/>
              <a:gd name="connsiteX3636" fmla="*/ 2727060 w 6435725"/>
              <a:gd name="connsiteY3636" fmla="*/ 6624637 h 6857998"/>
              <a:gd name="connsiteX3637" fmla="*/ 2727325 w 6435725"/>
              <a:gd name="connsiteY3637" fmla="*/ 6626489 h 6857998"/>
              <a:gd name="connsiteX3638" fmla="*/ 2727325 w 6435725"/>
              <a:gd name="connsiteY3638" fmla="*/ 6628341 h 6857998"/>
              <a:gd name="connsiteX3639" fmla="*/ 2727325 w 6435725"/>
              <a:gd name="connsiteY3639" fmla="*/ 6630193 h 6857998"/>
              <a:gd name="connsiteX3640" fmla="*/ 2727060 w 6435725"/>
              <a:gd name="connsiteY3640" fmla="*/ 6631516 h 6857998"/>
              <a:gd name="connsiteX3641" fmla="*/ 2725737 w 6435725"/>
              <a:gd name="connsiteY3641" fmla="*/ 6635220 h 6857998"/>
              <a:gd name="connsiteX3642" fmla="*/ 2724414 w 6435725"/>
              <a:gd name="connsiteY3642" fmla="*/ 6638660 h 6857998"/>
              <a:gd name="connsiteX3643" fmla="*/ 2721769 w 6435725"/>
              <a:gd name="connsiteY3643" fmla="*/ 6642364 h 6857998"/>
              <a:gd name="connsiteX3644" fmla="*/ 2719387 w 6435725"/>
              <a:gd name="connsiteY3644" fmla="*/ 6645803 h 6857998"/>
              <a:gd name="connsiteX3645" fmla="*/ 2716742 w 6435725"/>
              <a:gd name="connsiteY3645" fmla="*/ 6649243 h 6857998"/>
              <a:gd name="connsiteX3646" fmla="*/ 2711185 w 6435725"/>
              <a:gd name="connsiteY3646" fmla="*/ 6655858 h 6857998"/>
              <a:gd name="connsiteX3647" fmla="*/ 2708275 w 6435725"/>
              <a:gd name="connsiteY3647" fmla="*/ 6659033 h 6857998"/>
              <a:gd name="connsiteX3648" fmla="*/ 2706158 w 6435725"/>
              <a:gd name="connsiteY3648" fmla="*/ 6661943 h 6857998"/>
              <a:gd name="connsiteX3649" fmla="*/ 2691343 w 6435725"/>
              <a:gd name="connsiteY3649" fmla="*/ 6684697 h 6857998"/>
              <a:gd name="connsiteX3650" fmla="*/ 2685256 w 6435725"/>
              <a:gd name="connsiteY3650" fmla="*/ 6694222 h 6857998"/>
              <a:gd name="connsiteX3651" fmla="*/ 2679964 w 6435725"/>
              <a:gd name="connsiteY3651" fmla="*/ 6702689 h 6857998"/>
              <a:gd name="connsiteX3652" fmla="*/ 2675731 w 6435725"/>
              <a:gd name="connsiteY3652" fmla="*/ 6710362 h 6857998"/>
              <a:gd name="connsiteX3653" fmla="*/ 2672027 w 6435725"/>
              <a:gd name="connsiteY3653" fmla="*/ 6716976 h 6857998"/>
              <a:gd name="connsiteX3654" fmla="*/ 2669381 w 6435725"/>
              <a:gd name="connsiteY3654" fmla="*/ 6723591 h 6857998"/>
              <a:gd name="connsiteX3655" fmla="*/ 2666735 w 6435725"/>
              <a:gd name="connsiteY3655" fmla="*/ 6729676 h 6857998"/>
              <a:gd name="connsiteX3656" fmla="*/ 2665148 w 6435725"/>
              <a:gd name="connsiteY3656" fmla="*/ 6735762 h 6857998"/>
              <a:gd name="connsiteX3657" fmla="*/ 2663825 w 6435725"/>
              <a:gd name="connsiteY3657" fmla="*/ 6741847 h 6857998"/>
              <a:gd name="connsiteX3658" fmla="*/ 2662767 w 6435725"/>
              <a:gd name="connsiteY3658" fmla="*/ 6748462 h 6857998"/>
              <a:gd name="connsiteX3659" fmla="*/ 2662502 w 6435725"/>
              <a:gd name="connsiteY3659" fmla="*/ 6755341 h 6857998"/>
              <a:gd name="connsiteX3660" fmla="*/ 2662237 w 6435725"/>
              <a:gd name="connsiteY3660" fmla="*/ 6763278 h 6857998"/>
              <a:gd name="connsiteX3661" fmla="*/ 2662237 w 6435725"/>
              <a:gd name="connsiteY3661" fmla="*/ 6772010 h 6857998"/>
              <a:gd name="connsiteX3662" fmla="*/ 2662767 w 6435725"/>
              <a:gd name="connsiteY3662" fmla="*/ 6792647 h 6857998"/>
              <a:gd name="connsiteX3663" fmla="*/ 2660385 w 6435725"/>
              <a:gd name="connsiteY3663" fmla="*/ 6790795 h 6857998"/>
              <a:gd name="connsiteX3664" fmla="*/ 2658004 w 6435725"/>
              <a:gd name="connsiteY3664" fmla="*/ 6788943 h 6857998"/>
              <a:gd name="connsiteX3665" fmla="*/ 2655623 w 6435725"/>
              <a:gd name="connsiteY3665" fmla="*/ 6786826 h 6857998"/>
              <a:gd name="connsiteX3666" fmla="*/ 2653771 w 6435725"/>
              <a:gd name="connsiteY3666" fmla="*/ 6784710 h 6857998"/>
              <a:gd name="connsiteX3667" fmla="*/ 2651919 w 6435725"/>
              <a:gd name="connsiteY3667" fmla="*/ 6782328 h 6857998"/>
              <a:gd name="connsiteX3668" fmla="*/ 2650067 w 6435725"/>
              <a:gd name="connsiteY3668" fmla="*/ 6780212 h 6857998"/>
              <a:gd name="connsiteX3669" fmla="*/ 2647156 w 6435725"/>
              <a:gd name="connsiteY3669" fmla="*/ 6775449 h 6857998"/>
              <a:gd name="connsiteX3670" fmla="*/ 2644775 w 6435725"/>
              <a:gd name="connsiteY3670" fmla="*/ 6770158 h 6857998"/>
              <a:gd name="connsiteX3671" fmla="*/ 2642923 w 6435725"/>
              <a:gd name="connsiteY3671" fmla="*/ 6764866 h 6857998"/>
              <a:gd name="connsiteX3672" fmla="*/ 2641335 w 6435725"/>
              <a:gd name="connsiteY3672" fmla="*/ 6759310 h 6857998"/>
              <a:gd name="connsiteX3673" fmla="*/ 2639748 w 6435725"/>
              <a:gd name="connsiteY3673" fmla="*/ 6753753 h 6857998"/>
              <a:gd name="connsiteX3674" fmla="*/ 2636837 w 6435725"/>
              <a:gd name="connsiteY3674" fmla="*/ 6743170 h 6857998"/>
              <a:gd name="connsiteX3675" fmla="*/ 2634985 w 6435725"/>
              <a:gd name="connsiteY3675" fmla="*/ 6737878 h 6857998"/>
              <a:gd name="connsiteX3676" fmla="*/ 2633133 w 6435725"/>
              <a:gd name="connsiteY3676" fmla="*/ 6733116 h 6857998"/>
              <a:gd name="connsiteX3677" fmla="*/ 2630487 w 6435725"/>
              <a:gd name="connsiteY3677" fmla="*/ 6728353 h 6857998"/>
              <a:gd name="connsiteX3678" fmla="*/ 2629164 w 6435725"/>
              <a:gd name="connsiteY3678" fmla="*/ 6726237 h 6857998"/>
              <a:gd name="connsiteX3679" fmla="*/ 2627578 w 6435725"/>
              <a:gd name="connsiteY3679" fmla="*/ 6724120 h 6857998"/>
              <a:gd name="connsiteX3680" fmla="*/ 2625726 w 6435725"/>
              <a:gd name="connsiteY3680" fmla="*/ 6722003 h 6857998"/>
              <a:gd name="connsiteX3681" fmla="*/ 2623608 w 6435725"/>
              <a:gd name="connsiteY3681" fmla="*/ 6720151 h 6857998"/>
              <a:gd name="connsiteX3682" fmla="*/ 2621492 w 6435725"/>
              <a:gd name="connsiteY3682" fmla="*/ 6718299 h 6857998"/>
              <a:gd name="connsiteX3683" fmla="*/ 2618846 w 6435725"/>
              <a:gd name="connsiteY3683" fmla="*/ 6716712 h 6857998"/>
              <a:gd name="connsiteX3684" fmla="*/ 2519098 w 6435725"/>
              <a:gd name="connsiteY3684" fmla="*/ 6742905 h 6857998"/>
              <a:gd name="connsiteX3685" fmla="*/ 2516188 w 6435725"/>
              <a:gd name="connsiteY3685" fmla="*/ 6743699 h 6857998"/>
              <a:gd name="connsiteX3686" fmla="*/ 2513277 w 6435725"/>
              <a:gd name="connsiteY3686" fmla="*/ 6743964 h 6857998"/>
              <a:gd name="connsiteX3687" fmla="*/ 2510631 w 6435725"/>
              <a:gd name="connsiteY3687" fmla="*/ 6744228 h 6857998"/>
              <a:gd name="connsiteX3688" fmla="*/ 2507721 w 6435725"/>
              <a:gd name="connsiteY3688" fmla="*/ 6744228 h 6857998"/>
              <a:gd name="connsiteX3689" fmla="*/ 2505075 w 6435725"/>
              <a:gd name="connsiteY3689" fmla="*/ 6743964 h 6857998"/>
              <a:gd name="connsiteX3690" fmla="*/ 2502429 w 6435725"/>
              <a:gd name="connsiteY3690" fmla="*/ 6743435 h 6857998"/>
              <a:gd name="connsiteX3691" fmla="*/ 2497667 w 6435725"/>
              <a:gd name="connsiteY3691" fmla="*/ 6741847 h 6857998"/>
              <a:gd name="connsiteX3692" fmla="*/ 2492639 w 6435725"/>
              <a:gd name="connsiteY3692" fmla="*/ 6739466 h 6857998"/>
              <a:gd name="connsiteX3693" fmla="*/ 2488142 w 6435725"/>
              <a:gd name="connsiteY3693" fmla="*/ 6737085 h 6857998"/>
              <a:gd name="connsiteX3694" fmla="*/ 2478618 w 6435725"/>
              <a:gd name="connsiteY3694" fmla="*/ 6731793 h 6857998"/>
              <a:gd name="connsiteX3695" fmla="*/ 2467504 w 6435725"/>
              <a:gd name="connsiteY3695" fmla="*/ 6736026 h 6857998"/>
              <a:gd name="connsiteX3696" fmla="*/ 2456392 w 6435725"/>
              <a:gd name="connsiteY3696" fmla="*/ 6739466 h 6857998"/>
              <a:gd name="connsiteX3697" fmla="*/ 2445014 w 6435725"/>
              <a:gd name="connsiteY3697" fmla="*/ 6742905 h 6857998"/>
              <a:gd name="connsiteX3698" fmla="*/ 2433638 w 6435725"/>
              <a:gd name="connsiteY3698" fmla="*/ 6745551 h 6857998"/>
              <a:gd name="connsiteX3699" fmla="*/ 2410354 w 6435725"/>
              <a:gd name="connsiteY3699" fmla="*/ 6750578 h 6857998"/>
              <a:gd name="connsiteX3700" fmla="*/ 2387335 w 6435725"/>
              <a:gd name="connsiteY3700" fmla="*/ 6755341 h 6857998"/>
              <a:gd name="connsiteX3701" fmla="*/ 2375958 w 6435725"/>
              <a:gd name="connsiteY3701" fmla="*/ 6758251 h 6857998"/>
              <a:gd name="connsiteX3702" fmla="*/ 2364581 w 6435725"/>
              <a:gd name="connsiteY3702" fmla="*/ 6761162 h 6857998"/>
              <a:gd name="connsiteX3703" fmla="*/ 2353204 w 6435725"/>
              <a:gd name="connsiteY3703" fmla="*/ 6764601 h 6857998"/>
              <a:gd name="connsiteX3704" fmla="*/ 2342092 w 6435725"/>
              <a:gd name="connsiteY3704" fmla="*/ 6768835 h 6857998"/>
              <a:gd name="connsiteX3705" fmla="*/ 2336800 w 6435725"/>
              <a:gd name="connsiteY3705" fmla="*/ 6770951 h 6857998"/>
              <a:gd name="connsiteX3706" fmla="*/ 2331508 w 6435725"/>
              <a:gd name="connsiteY3706" fmla="*/ 6773597 h 6857998"/>
              <a:gd name="connsiteX3707" fmla="*/ 2326217 w 6435725"/>
              <a:gd name="connsiteY3707" fmla="*/ 6776243 h 6857998"/>
              <a:gd name="connsiteX3708" fmla="*/ 2320925 w 6435725"/>
              <a:gd name="connsiteY3708" fmla="*/ 6779153 h 6857998"/>
              <a:gd name="connsiteX3709" fmla="*/ 2315898 w 6435725"/>
              <a:gd name="connsiteY3709" fmla="*/ 6782064 h 6857998"/>
              <a:gd name="connsiteX3710" fmla="*/ 2310607 w 6435725"/>
              <a:gd name="connsiteY3710" fmla="*/ 6785503 h 6857998"/>
              <a:gd name="connsiteX3711" fmla="*/ 2305579 w 6435725"/>
              <a:gd name="connsiteY3711" fmla="*/ 6788943 h 6857998"/>
              <a:gd name="connsiteX3712" fmla="*/ 2300818 w 6435725"/>
              <a:gd name="connsiteY3712" fmla="*/ 6792912 h 6857998"/>
              <a:gd name="connsiteX3713" fmla="*/ 2289175 w 6435725"/>
              <a:gd name="connsiteY3713" fmla="*/ 6807199 h 6857998"/>
              <a:gd name="connsiteX3714" fmla="*/ 2281502 w 6435725"/>
              <a:gd name="connsiteY3714" fmla="*/ 6819370 h 6857998"/>
              <a:gd name="connsiteX3715" fmla="*/ 2274623 w 6435725"/>
              <a:gd name="connsiteY3715" fmla="*/ 6829689 h 6857998"/>
              <a:gd name="connsiteX3716" fmla="*/ 2268538 w 6435725"/>
              <a:gd name="connsiteY3716" fmla="*/ 6838420 h 6857998"/>
              <a:gd name="connsiteX3717" fmla="*/ 2265362 w 6435725"/>
              <a:gd name="connsiteY3717" fmla="*/ 6842124 h 6857998"/>
              <a:gd name="connsiteX3718" fmla="*/ 2262717 w 6435725"/>
              <a:gd name="connsiteY3718" fmla="*/ 6845299 h 6857998"/>
              <a:gd name="connsiteX3719" fmla="*/ 2259542 w 6435725"/>
              <a:gd name="connsiteY3719" fmla="*/ 6848474 h 6857998"/>
              <a:gd name="connsiteX3720" fmla="*/ 2257160 w 6435725"/>
              <a:gd name="connsiteY3720" fmla="*/ 6850855 h 6857998"/>
              <a:gd name="connsiteX3721" fmla="*/ 2254250 w 6435725"/>
              <a:gd name="connsiteY3721" fmla="*/ 6852972 h 6857998"/>
              <a:gd name="connsiteX3722" fmla="*/ 2251604 w 6435725"/>
              <a:gd name="connsiteY3722" fmla="*/ 6854824 h 6857998"/>
              <a:gd name="connsiteX3723" fmla="*/ 2248958 w 6435725"/>
              <a:gd name="connsiteY3723" fmla="*/ 6856412 h 6857998"/>
              <a:gd name="connsiteX3724" fmla="*/ 2246312 w 6435725"/>
              <a:gd name="connsiteY3724" fmla="*/ 6857470 h 6857998"/>
              <a:gd name="connsiteX3725" fmla="*/ 2243673 w 6435725"/>
              <a:gd name="connsiteY3725" fmla="*/ 6857998 h 6857998"/>
              <a:gd name="connsiteX3726" fmla="*/ 2238105 w 6435725"/>
              <a:gd name="connsiteY3726" fmla="*/ 6857998 h 6857998"/>
              <a:gd name="connsiteX3727" fmla="*/ 2235464 w 6435725"/>
              <a:gd name="connsiteY3727" fmla="*/ 6857470 h 6857998"/>
              <a:gd name="connsiteX3728" fmla="*/ 2232289 w 6435725"/>
              <a:gd name="connsiteY3728" fmla="*/ 6856412 h 6857998"/>
              <a:gd name="connsiteX3729" fmla="*/ 2229114 w 6435725"/>
              <a:gd name="connsiteY3729" fmla="*/ 6854824 h 6857998"/>
              <a:gd name="connsiteX3730" fmla="*/ 2226205 w 6435725"/>
              <a:gd name="connsiteY3730" fmla="*/ 6852972 h 6857998"/>
              <a:gd name="connsiteX3731" fmla="*/ 2223029 w 6435725"/>
              <a:gd name="connsiteY3731" fmla="*/ 6850855 h 6857998"/>
              <a:gd name="connsiteX3732" fmla="*/ 2219589 w 6435725"/>
              <a:gd name="connsiteY3732" fmla="*/ 6848474 h 6857998"/>
              <a:gd name="connsiteX3733" fmla="*/ 2215885 w 6435725"/>
              <a:gd name="connsiteY3733" fmla="*/ 6845299 h 6857998"/>
              <a:gd name="connsiteX3734" fmla="*/ 2208742 w 6435725"/>
              <a:gd name="connsiteY3734" fmla="*/ 6838420 h 6857998"/>
              <a:gd name="connsiteX3735" fmla="*/ 2200010 w 6435725"/>
              <a:gd name="connsiteY3735" fmla="*/ 6829689 h 6857998"/>
              <a:gd name="connsiteX3736" fmla="*/ 2190750 w 6435725"/>
              <a:gd name="connsiteY3736" fmla="*/ 6819635 h 6857998"/>
              <a:gd name="connsiteX3737" fmla="*/ 2180432 w 6435725"/>
              <a:gd name="connsiteY3737" fmla="*/ 6807728 h 6857998"/>
              <a:gd name="connsiteX3738" fmla="*/ 2173817 w 6435725"/>
              <a:gd name="connsiteY3738" fmla="*/ 6807199 h 6857998"/>
              <a:gd name="connsiteX3739" fmla="*/ 2167731 w 6435725"/>
              <a:gd name="connsiteY3739" fmla="*/ 6806670 h 6857998"/>
              <a:gd name="connsiteX3740" fmla="*/ 2161647 w 6435725"/>
              <a:gd name="connsiteY3740" fmla="*/ 6806141 h 6857998"/>
              <a:gd name="connsiteX3741" fmla="*/ 2155825 w 6435725"/>
              <a:gd name="connsiteY3741" fmla="*/ 6804818 h 6857998"/>
              <a:gd name="connsiteX3742" fmla="*/ 2149739 w 6435725"/>
              <a:gd name="connsiteY3742" fmla="*/ 6803230 h 6857998"/>
              <a:gd name="connsiteX3743" fmla="*/ 2144183 w 6435725"/>
              <a:gd name="connsiteY3743" fmla="*/ 6801908 h 6857998"/>
              <a:gd name="connsiteX3744" fmla="*/ 2138363 w 6435725"/>
              <a:gd name="connsiteY3744" fmla="*/ 6800055 h 6857998"/>
              <a:gd name="connsiteX3745" fmla="*/ 2132807 w 6435725"/>
              <a:gd name="connsiteY3745" fmla="*/ 6797674 h 6857998"/>
              <a:gd name="connsiteX3746" fmla="*/ 2127250 w 6435725"/>
              <a:gd name="connsiteY3746" fmla="*/ 6795293 h 6857998"/>
              <a:gd name="connsiteX3747" fmla="*/ 2121694 w 6435725"/>
              <a:gd name="connsiteY3747" fmla="*/ 6792912 h 6857998"/>
              <a:gd name="connsiteX3748" fmla="*/ 2111375 w 6435725"/>
              <a:gd name="connsiteY3748" fmla="*/ 6787620 h 6857998"/>
              <a:gd name="connsiteX3749" fmla="*/ 2100792 w 6435725"/>
              <a:gd name="connsiteY3749" fmla="*/ 6781799 h 6857998"/>
              <a:gd name="connsiteX3750" fmla="*/ 2090473 w 6435725"/>
              <a:gd name="connsiteY3750" fmla="*/ 6775714 h 6857998"/>
              <a:gd name="connsiteX3751" fmla="*/ 2070101 w 6435725"/>
              <a:gd name="connsiteY3751" fmla="*/ 6762749 h 6857998"/>
              <a:gd name="connsiteX3752" fmla="*/ 2059781 w 6435725"/>
              <a:gd name="connsiteY3752" fmla="*/ 6756399 h 6857998"/>
              <a:gd name="connsiteX3753" fmla="*/ 2049462 w 6435725"/>
              <a:gd name="connsiteY3753" fmla="*/ 6750314 h 6857998"/>
              <a:gd name="connsiteX3754" fmla="*/ 2038879 w 6435725"/>
              <a:gd name="connsiteY3754" fmla="*/ 6744758 h 6857998"/>
              <a:gd name="connsiteX3755" fmla="*/ 2028031 w 6435725"/>
              <a:gd name="connsiteY3755" fmla="*/ 6739466 h 6857998"/>
              <a:gd name="connsiteX3756" fmla="*/ 2022739 w 6435725"/>
              <a:gd name="connsiteY3756" fmla="*/ 6737085 h 6857998"/>
              <a:gd name="connsiteX3757" fmla="*/ 2016919 w 6435725"/>
              <a:gd name="connsiteY3757" fmla="*/ 6735233 h 6857998"/>
              <a:gd name="connsiteX3758" fmla="*/ 2011362 w 6435725"/>
              <a:gd name="connsiteY3758" fmla="*/ 6733116 h 6857998"/>
              <a:gd name="connsiteX3759" fmla="*/ 2005541 w 6435725"/>
              <a:gd name="connsiteY3759" fmla="*/ 6731528 h 6857998"/>
              <a:gd name="connsiteX3760" fmla="*/ 2002102 w 6435725"/>
              <a:gd name="connsiteY3760" fmla="*/ 6730735 h 6857998"/>
              <a:gd name="connsiteX3761" fmla="*/ 1998927 w 6435725"/>
              <a:gd name="connsiteY3761" fmla="*/ 6730205 h 6857998"/>
              <a:gd name="connsiteX3762" fmla="*/ 1996016 w 6435725"/>
              <a:gd name="connsiteY3762" fmla="*/ 6729412 h 6857998"/>
              <a:gd name="connsiteX3763" fmla="*/ 1993371 w 6435725"/>
              <a:gd name="connsiteY3763" fmla="*/ 6728089 h 6857998"/>
              <a:gd name="connsiteX3764" fmla="*/ 1990725 w 6435725"/>
              <a:gd name="connsiteY3764" fmla="*/ 6727030 h 6857998"/>
              <a:gd name="connsiteX3765" fmla="*/ 1988344 w 6435725"/>
              <a:gd name="connsiteY3765" fmla="*/ 6725708 h 6857998"/>
              <a:gd name="connsiteX3766" fmla="*/ 1986227 w 6435725"/>
              <a:gd name="connsiteY3766" fmla="*/ 6724120 h 6857998"/>
              <a:gd name="connsiteX3767" fmla="*/ 1984375 w 6435725"/>
              <a:gd name="connsiteY3767" fmla="*/ 6722533 h 6857998"/>
              <a:gd name="connsiteX3768" fmla="*/ 1982523 w 6435725"/>
              <a:gd name="connsiteY3768" fmla="*/ 6720945 h 6857998"/>
              <a:gd name="connsiteX3769" fmla="*/ 1980935 w 6435725"/>
              <a:gd name="connsiteY3769" fmla="*/ 6719093 h 6857998"/>
              <a:gd name="connsiteX3770" fmla="*/ 1978555 w 6435725"/>
              <a:gd name="connsiteY3770" fmla="*/ 6715124 h 6857998"/>
              <a:gd name="connsiteX3771" fmla="*/ 1976437 w 6435725"/>
              <a:gd name="connsiteY3771" fmla="*/ 6710891 h 6857998"/>
              <a:gd name="connsiteX3772" fmla="*/ 1974585 w 6435725"/>
              <a:gd name="connsiteY3772" fmla="*/ 6706658 h 6857998"/>
              <a:gd name="connsiteX3773" fmla="*/ 1973262 w 6435725"/>
              <a:gd name="connsiteY3773" fmla="*/ 6701630 h 6857998"/>
              <a:gd name="connsiteX3774" fmla="*/ 1972204 w 6435725"/>
              <a:gd name="connsiteY3774" fmla="*/ 6696868 h 6857998"/>
              <a:gd name="connsiteX3775" fmla="*/ 1970087 w 6435725"/>
              <a:gd name="connsiteY3775" fmla="*/ 6686814 h 6857998"/>
              <a:gd name="connsiteX3776" fmla="*/ 1969029 w 6435725"/>
              <a:gd name="connsiteY3776" fmla="*/ 6682051 h 6857998"/>
              <a:gd name="connsiteX3777" fmla="*/ 1967707 w 6435725"/>
              <a:gd name="connsiteY3777" fmla="*/ 6677024 h 6857998"/>
              <a:gd name="connsiteX3778" fmla="*/ 1966383 w 6435725"/>
              <a:gd name="connsiteY3778" fmla="*/ 6672526 h 6857998"/>
              <a:gd name="connsiteX3779" fmla="*/ 1964796 w 6435725"/>
              <a:gd name="connsiteY3779" fmla="*/ 6668293 h 6857998"/>
              <a:gd name="connsiteX3780" fmla="*/ 1962679 w 6435725"/>
              <a:gd name="connsiteY3780" fmla="*/ 6663266 h 6857998"/>
              <a:gd name="connsiteX3781" fmla="*/ 1961091 w 6435725"/>
              <a:gd name="connsiteY3781" fmla="*/ 6658768 h 6857998"/>
              <a:gd name="connsiteX3782" fmla="*/ 1959769 w 6435725"/>
              <a:gd name="connsiteY3782" fmla="*/ 6653741 h 6857998"/>
              <a:gd name="connsiteX3783" fmla="*/ 1958711 w 6435725"/>
              <a:gd name="connsiteY3783" fmla="*/ 6648449 h 6857998"/>
              <a:gd name="connsiteX3784" fmla="*/ 1956859 w 6435725"/>
              <a:gd name="connsiteY3784" fmla="*/ 6638660 h 6857998"/>
              <a:gd name="connsiteX3785" fmla="*/ 1955006 w 6435725"/>
              <a:gd name="connsiteY3785" fmla="*/ 6628605 h 6857998"/>
              <a:gd name="connsiteX3786" fmla="*/ 1952889 w 6435725"/>
              <a:gd name="connsiteY3786" fmla="*/ 6618551 h 6857998"/>
              <a:gd name="connsiteX3787" fmla="*/ 1951567 w 6435725"/>
              <a:gd name="connsiteY3787" fmla="*/ 6613524 h 6857998"/>
              <a:gd name="connsiteX3788" fmla="*/ 1949979 w 6435725"/>
              <a:gd name="connsiteY3788" fmla="*/ 6608497 h 6857998"/>
              <a:gd name="connsiteX3789" fmla="*/ 1948127 w 6435725"/>
              <a:gd name="connsiteY3789" fmla="*/ 6603735 h 6857998"/>
              <a:gd name="connsiteX3790" fmla="*/ 1946010 w 6435725"/>
              <a:gd name="connsiteY3790" fmla="*/ 6598972 h 6857998"/>
              <a:gd name="connsiteX3791" fmla="*/ 1943364 w 6435725"/>
              <a:gd name="connsiteY3791" fmla="*/ 6594739 h 6857998"/>
              <a:gd name="connsiteX3792" fmla="*/ 1940189 w 6435725"/>
              <a:gd name="connsiteY3792" fmla="*/ 6590241 h 6857998"/>
              <a:gd name="connsiteX3793" fmla="*/ 1931458 w 6435725"/>
              <a:gd name="connsiteY3793" fmla="*/ 6588918 h 6857998"/>
              <a:gd name="connsiteX3794" fmla="*/ 1923521 w 6435725"/>
              <a:gd name="connsiteY3794" fmla="*/ 6586801 h 6857998"/>
              <a:gd name="connsiteX3795" fmla="*/ 1915848 w 6435725"/>
              <a:gd name="connsiteY3795" fmla="*/ 6584155 h 6857998"/>
              <a:gd name="connsiteX3796" fmla="*/ 1908439 w 6435725"/>
              <a:gd name="connsiteY3796" fmla="*/ 6580716 h 6857998"/>
              <a:gd name="connsiteX3797" fmla="*/ 1901825 w 6435725"/>
              <a:gd name="connsiteY3797" fmla="*/ 6577012 h 6857998"/>
              <a:gd name="connsiteX3798" fmla="*/ 1895739 w 6435725"/>
              <a:gd name="connsiteY3798" fmla="*/ 6572778 h 6857998"/>
              <a:gd name="connsiteX3799" fmla="*/ 1890183 w 6435725"/>
              <a:gd name="connsiteY3799" fmla="*/ 6567751 h 6857998"/>
              <a:gd name="connsiteX3800" fmla="*/ 1885157 w 6435725"/>
              <a:gd name="connsiteY3800" fmla="*/ 6562460 h 6857998"/>
              <a:gd name="connsiteX3801" fmla="*/ 1882775 w 6435725"/>
              <a:gd name="connsiteY3801" fmla="*/ 6559814 h 6857998"/>
              <a:gd name="connsiteX3802" fmla="*/ 1880658 w 6435725"/>
              <a:gd name="connsiteY3802" fmla="*/ 6556903 h 6857998"/>
              <a:gd name="connsiteX3803" fmla="*/ 1878806 w 6435725"/>
              <a:gd name="connsiteY3803" fmla="*/ 6553993 h 6857998"/>
              <a:gd name="connsiteX3804" fmla="*/ 1876954 w 6435725"/>
              <a:gd name="connsiteY3804" fmla="*/ 6551083 h 6857998"/>
              <a:gd name="connsiteX3805" fmla="*/ 1875366 w 6435725"/>
              <a:gd name="connsiteY3805" fmla="*/ 6548172 h 6857998"/>
              <a:gd name="connsiteX3806" fmla="*/ 1873779 w 6435725"/>
              <a:gd name="connsiteY3806" fmla="*/ 6544733 h 6857998"/>
              <a:gd name="connsiteX3807" fmla="*/ 1872721 w 6435725"/>
              <a:gd name="connsiteY3807" fmla="*/ 6541558 h 6857998"/>
              <a:gd name="connsiteX3808" fmla="*/ 1871662 w 6435725"/>
              <a:gd name="connsiteY3808" fmla="*/ 6538383 h 6857998"/>
              <a:gd name="connsiteX3809" fmla="*/ 1870869 w 6435725"/>
              <a:gd name="connsiteY3809" fmla="*/ 6534943 h 6857998"/>
              <a:gd name="connsiteX3810" fmla="*/ 1870075 w 6435725"/>
              <a:gd name="connsiteY3810" fmla="*/ 6531503 h 6857998"/>
              <a:gd name="connsiteX3811" fmla="*/ 1869810 w 6435725"/>
              <a:gd name="connsiteY3811" fmla="*/ 6528064 h 6857998"/>
              <a:gd name="connsiteX3812" fmla="*/ 1869546 w 6435725"/>
              <a:gd name="connsiteY3812" fmla="*/ 6524889 h 6857998"/>
              <a:gd name="connsiteX3813" fmla="*/ 1869546 w 6435725"/>
              <a:gd name="connsiteY3813" fmla="*/ 6521185 h 6857998"/>
              <a:gd name="connsiteX3814" fmla="*/ 1869546 w 6435725"/>
              <a:gd name="connsiteY3814" fmla="*/ 6517745 h 6857998"/>
              <a:gd name="connsiteX3815" fmla="*/ 1870075 w 6435725"/>
              <a:gd name="connsiteY3815" fmla="*/ 6514041 h 6857998"/>
              <a:gd name="connsiteX3816" fmla="*/ 1870869 w 6435725"/>
              <a:gd name="connsiteY3816" fmla="*/ 6510337 h 6857998"/>
              <a:gd name="connsiteX3817" fmla="*/ 1871662 w 6435725"/>
              <a:gd name="connsiteY3817" fmla="*/ 6503193 h 6857998"/>
              <a:gd name="connsiteX3818" fmla="*/ 1872191 w 6435725"/>
              <a:gd name="connsiteY3818" fmla="*/ 6496578 h 6857998"/>
              <a:gd name="connsiteX3819" fmla="*/ 1871927 w 6435725"/>
              <a:gd name="connsiteY3819" fmla="*/ 6489699 h 6857998"/>
              <a:gd name="connsiteX3820" fmla="*/ 1871398 w 6435725"/>
              <a:gd name="connsiteY3820" fmla="*/ 6483349 h 6857998"/>
              <a:gd name="connsiteX3821" fmla="*/ 1870075 w 6435725"/>
              <a:gd name="connsiteY3821" fmla="*/ 6476735 h 6857998"/>
              <a:gd name="connsiteX3822" fmla="*/ 1868223 w 6435725"/>
              <a:gd name="connsiteY3822" fmla="*/ 6470649 h 6857998"/>
              <a:gd name="connsiteX3823" fmla="*/ 1866106 w 6435725"/>
              <a:gd name="connsiteY3823" fmla="*/ 6464828 h 6857998"/>
              <a:gd name="connsiteX3824" fmla="*/ 1863725 w 6435725"/>
              <a:gd name="connsiteY3824" fmla="*/ 6459008 h 6857998"/>
              <a:gd name="connsiteX3825" fmla="*/ 1860550 w 6435725"/>
              <a:gd name="connsiteY3825" fmla="*/ 6453451 h 6857998"/>
              <a:gd name="connsiteX3826" fmla="*/ 1857376 w 6435725"/>
              <a:gd name="connsiteY3826" fmla="*/ 6448160 h 6857998"/>
              <a:gd name="connsiteX3827" fmla="*/ 1853935 w 6435725"/>
              <a:gd name="connsiteY3827" fmla="*/ 6443133 h 6857998"/>
              <a:gd name="connsiteX3828" fmla="*/ 1850231 w 6435725"/>
              <a:gd name="connsiteY3828" fmla="*/ 6437841 h 6857998"/>
              <a:gd name="connsiteX3829" fmla="*/ 1846262 w 6435725"/>
              <a:gd name="connsiteY3829" fmla="*/ 6432814 h 6857998"/>
              <a:gd name="connsiteX3830" fmla="*/ 1842294 w 6435725"/>
              <a:gd name="connsiteY3830" fmla="*/ 6428316 h 6857998"/>
              <a:gd name="connsiteX3831" fmla="*/ 1833828 w 6435725"/>
              <a:gd name="connsiteY3831" fmla="*/ 6419055 h 6857998"/>
              <a:gd name="connsiteX3832" fmla="*/ 1822450 w 6435725"/>
              <a:gd name="connsiteY3832" fmla="*/ 6407149 h 6857998"/>
              <a:gd name="connsiteX3833" fmla="*/ 1811602 w 6435725"/>
              <a:gd name="connsiteY3833" fmla="*/ 6395772 h 6857998"/>
              <a:gd name="connsiteX3834" fmla="*/ 1806575 w 6435725"/>
              <a:gd name="connsiteY3834" fmla="*/ 6389951 h 6857998"/>
              <a:gd name="connsiteX3835" fmla="*/ 1802077 w 6435725"/>
              <a:gd name="connsiteY3835" fmla="*/ 6384130 h 6857998"/>
              <a:gd name="connsiteX3836" fmla="*/ 1797579 w 6435725"/>
              <a:gd name="connsiteY3836" fmla="*/ 6378310 h 6857998"/>
              <a:gd name="connsiteX3837" fmla="*/ 1794404 w 6435725"/>
              <a:gd name="connsiteY3837" fmla="*/ 6372224 h 6857998"/>
              <a:gd name="connsiteX3838" fmla="*/ 1792816 w 6435725"/>
              <a:gd name="connsiteY3838" fmla="*/ 6368785 h 6857998"/>
              <a:gd name="connsiteX3839" fmla="*/ 1791229 w 6435725"/>
              <a:gd name="connsiteY3839" fmla="*/ 6365610 h 6857998"/>
              <a:gd name="connsiteX3840" fmla="*/ 1790171 w 6435725"/>
              <a:gd name="connsiteY3840" fmla="*/ 6362170 h 6857998"/>
              <a:gd name="connsiteX3841" fmla="*/ 1789377 w 6435725"/>
              <a:gd name="connsiteY3841" fmla="*/ 6358995 h 6857998"/>
              <a:gd name="connsiteX3842" fmla="*/ 1788583 w 6435725"/>
              <a:gd name="connsiteY3842" fmla="*/ 6355555 h 6857998"/>
              <a:gd name="connsiteX3843" fmla="*/ 1788055 w 6435725"/>
              <a:gd name="connsiteY3843" fmla="*/ 6352116 h 6857998"/>
              <a:gd name="connsiteX3844" fmla="*/ 1787789 w 6435725"/>
              <a:gd name="connsiteY3844" fmla="*/ 6348412 h 6857998"/>
              <a:gd name="connsiteX3845" fmla="*/ 1787789 w 6435725"/>
              <a:gd name="connsiteY3845" fmla="*/ 6344708 h 6857998"/>
              <a:gd name="connsiteX3846" fmla="*/ 1788583 w 6435725"/>
              <a:gd name="connsiteY3846" fmla="*/ 6340739 h 6857998"/>
              <a:gd name="connsiteX3847" fmla="*/ 1789112 w 6435725"/>
              <a:gd name="connsiteY3847" fmla="*/ 6337035 h 6857998"/>
              <a:gd name="connsiteX3848" fmla="*/ 1789907 w 6435725"/>
              <a:gd name="connsiteY3848" fmla="*/ 6333066 h 6857998"/>
              <a:gd name="connsiteX3849" fmla="*/ 1791229 w 6435725"/>
              <a:gd name="connsiteY3849" fmla="*/ 6328833 h 6857998"/>
              <a:gd name="connsiteX3850" fmla="*/ 1792816 w 6435725"/>
              <a:gd name="connsiteY3850" fmla="*/ 6324599 h 6857998"/>
              <a:gd name="connsiteX3851" fmla="*/ 1794669 w 6435725"/>
              <a:gd name="connsiteY3851" fmla="*/ 6320101 h 6857998"/>
              <a:gd name="connsiteX3852" fmla="*/ 1796785 w 6435725"/>
              <a:gd name="connsiteY3852" fmla="*/ 6315603 h 6857998"/>
              <a:gd name="connsiteX3853" fmla="*/ 1799431 w 6435725"/>
              <a:gd name="connsiteY3853" fmla="*/ 6311105 h 6857998"/>
              <a:gd name="connsiteX3854" fmla="*/ 1800755 w 6435725"/>
              <a:gd name="connsiteY3854" fmla="*/ 6308195 h 6857998"/>
              <a:gd name="connsiteX3855" fmla="*/ 1801283 w 6435725"/>
              <a:gd name="connsiteY3855" fmla="*/ 6305285 h 6857998"/>
              <a:gd name="connsiteX3856" fmla="*/ 1802077 w 6435725"/>
              <a:gd name="connsiteY3856" fmla="*/ 6302110 h 6857998"/>
              <a:gd name="connsiteX3857" fmla="*/ 1802077 w 6435725"/>
              <a:gd name="connsiteY3857" fmla="*/ 6298935 h 6857998"/>
              <a:gd name="connsiteX3858" fmla="*/ 1801548 w 6435725"/>
              <a:gd name="connsiteY3858" fmla="*/ 6295760 h 6857998"/>
              <a:gd name="connsiteX3859" fmla="*/ 1801019 w 6435725"/>
              <a:gd name="connsiteY3859" fmla="*/ 6292320 h 6857998"/>
              <a:gd name="connsiteX3860" fmla="*/ 1800225 w 6435725"/>
              <a:gd name="connsiteY3860" fmla="*/ 6288880 h 6857998"/>
              <a:gd name="connsiteX3861" fmla="*/ 1798903 w 6435725"/>
              <a:gd name="connsiteY3861" fmla="*/ 6285705 h 6857998"/>
              <a:gd name="connsiteX3862" fmla="*/ 1797579 w 6435725"/>
              <a:gd name="connsiteY3862" fmla="*/ 6282795 h 6857998"/>
              <a:gd name="connsiteX3863" fmla="*/ 1796256 w 6435725"/>
              <a:gd name="connsiteY3863" fmla="*/ 6279885 h 6857998"/>
              <a:gd name="connsiteX3864" fmla="*/ 1794669 w 6435725"/>
              <a:gd name="connsiteY3864" fmla="*/ 6277503 h 6857998"/>
              <a:gd name="connsiteX3865" fmla="*/ 1792816 w 6435725"/>
              <a:gd name="connsiteY3865" fmla="*/ 6275651 h 6857998"/>
              <a:gd name="connsiteX3866" fmla="*/ 1790964 w 6435725"/>
              <a:gd name="connsiteY3866" fmla="*/ 6274064 h 6857998"/>
              <a:gd name="connsiteX3867" fmla="*/ 1788848 w 6435725"/>
              <a:gd name="connsiteY3867" fmla="*/ 6273005 h 6857998"/>
              <a:gd name="connsiteX3868" fmla="*/ 1786996 w 6435725"/>
              <a:gd name="connsiteY3868" fmla="*/ 6272212 h 6857998"/>
              <a:gd name="connsiteX3869" fmla="*/ 1784879 w 6435725"/>
              <a:gd name="connsiteY3869" fmla="*/ 6272212 h 6857998"/>
              <a:gd name="connsiteX3870" fmla="*/ 1779852 w 6435725"/>
              <a:gd name="connsiteY3870" fmla="*/ 6273270 h 6857998"/>
              <a:gd name="connsiteX3871" fmla="*/ 1775354 w 6435725"/>
              <a:gd name="connsiteY3871" fmla="*/ 6273799 h 6857998"/>
              <a:gd name="connsiteX3872" fmla="*/ 1770591 w 6435725"/>
              <a:gd name="connsiteY3872" fmla="*/ 6273799 h 6857998"/>
              <a:gd name="connsiteX3873" fmla="*/ 1766623 w 6435725"/>
              <a:gd name="connsiteY3873" fmla="*/ 6273535 h 6857998"/>
              <a:gd name="connsiteX3874" fmla="*/ 1762654 w 6435725"/>
              <a:gd name="connsiteY3874" fmla="*/ 6272476 h 6857998"/>
              <a:gd name="connsiteX3875" fmla="*/ 1758685 w 6435725"/>
              <a:gd name="connsiteY3875" fmla="*/ 6271683 h 6857998"/>
              <a:gd name="connsiteX3876" fmla="*/ 1754982 w 6435725"/>
              <a:gd name="connsiteY3876" fmla="*/ 6270095 h 6857998"/>
              <a:gd name="connsiteX3877" fmla="*/ 1751541 w 6435725"/>
              <a:gd name="connsiteY3877" fmla="*/ 6268508 h 6857998"/>
              <a:gd name="connsiteX3878" fmla="*/ 1748102 w 6435725"/>
              <a:gd name="connsiteY3878" fmla="*/ 6266391 h 6857998"/>
              <a:gd name="connsiteX3879" fmla="*/ 1745191 w 6435725"/>
              <a:gd name="connsiteY3879" fmla="*/ 6264274 h 6857998"/>
              <a:gd name="connsiteX3880" fmla="*/ 1742016 w 6435725"/>
              <a:gd name="connsiteY3880" fmla="*/ 6262158 h 6857998"/>
              <a:gd name="connsiteX3881" fmla="*/ 1739106 w 6435725"/>
              <a:gd name="connsiteY3881" fmla="*/ 6259512 h 6857998"/>
              <a:gd name="connsiteX3882" fmla="*/ 1733550 w 6435725"/>
              <a:gd name="connsiteY3882" fmla="*/ 6254220 h 6857998"/>
              <a:gd name="connsiteX3883" fmla="*/ 1727994 w 6435725"/>
              <a:gd name="connsiteY3883" fmla="*/ 6248399 h 6857998"/>
              <a:gd name="connsiteX3884" fmla="*/ 1717146 w 6435725"/>
              <a:gd name="connsiteY3884" fmla="*/ 6236228 h 6857998"/>
              <a:gd name="connsiteX3885" fmla="*/ 1711589 w 6435725"/>
              <a:gd name="connsiteY3885" fmla="*/ 6230937 h 6857998"/>
              <a:gd name="connsiteX3886" fmla="*/ 1708944 w 6435725"/>
              <a:gd name="connsiteY3886" fmla="*/ 6228026 h 6857998"/>
              <a:gd name="connsiteX3887" fmla="*/ 1705769 w 6435725"/>
              <a:gd name="connsiteY3887" fmla="*/ 6225645 h 6857998"/>
              <a:gd name="connsiteX3888" fmla="*/ 1702858 w 6435725"/>
              <a:gd name="connsiteY3888" fmla="*/ 6223528 h 6857998"/>
              <a:gd name="connsiteX3889" fmla="*/ 1699683 w 6435725"/>
              <a:gd name="connsiteY3889" fmla="*/ 6221412 h 6857998"/>
              <a:gd name="connsiteX3890" fmla="*/ 1696244 w 6435725"/>
              <a:gd name="connsiteY3890" fmla="*/ 6219560 h 6857998"/>
              <a:gd name="connsiteX3891" fmla="*/ 1692804 w 6435725"/>
              <a:gd name="connsiteY3891" fmla="*/ 6217972 h 6857998"/>
              <a:gd name="connsiteX3892" fmla="*/ 1689365 w 6435725"/>
              <a:gd name="connsiteY3892" fmla="*/ 6216649 h 6857998"/>
              <a:gd name="connsiteX3893" fmla="*/ 1685660 w 6435725"/>
              <a:gd name="connsiteY3893" fmla="*/ 6215855 h 6857998"/>
              <a:gd name="connsiteX3894" fmla="*/ 1681691 w 6435725"/>
              <a:gd name="connsiteY3894" fmla="*/ 6215062 h 6857998"/>
              <a:gd name="connsiteX3895" fmla="*/ 1677194 w 6435725"/>
              <a:gd name="connsiteY3895" fmla="*/ 6215062 h 6857998"/>
              <a:gd name="connsiteX3896" fmla="*/ 1674812 w 6435725"/>
              <a:gd name="connsiteY3896" fmla="*/ 6215062 h 6857998"/>
              <a:gd name="connsiteX3897" fmla="*/ 1672696 w 6435725"/>
              <a:gd name="connsiteY3897" fmla="*/ 6214533 h 6857998"/>
              <a:gd name="connsiteX3898" fmla="*/ 1670844 w 6435725"/>
              <a:gd name="connsiteY3898" fmla="*/ 6214268 h 6857998"/>
              <a:gd name="connsiteX3899" fmla="*/ 1668728 w 6435725"/>
              <a:gd name="connsiteY3899" fmla="*/ 6213210 h 6857998"/>
              <a:gd name="connsiteX3900" fmla="*/ 1667139 w 6435725"/>
              <a:gd name="connsiteY3900" fmla="*/ 6212416 h 6857998"/>
              <a:gd name="connsiteX3901" fmla="*/ 1665287 w 6435725"/>
              <a:gd name="connsiteY3901" fmla="*/ 6211358 h 6857998"/>
              <a:gd name="connsiteX3902" fmla="*/ 1662112 w 6435725"/>
              <a:gd name="connsiteY3902" fmla="*/ 6208712 h 6857998"/>
              <a:gd name="connsiteX3903" fmla="*/ 1659732 w 6435725"/>
              <a:gd name="connsiteY3903" fmla="*/ 6205537 h 6857998"/>
              <a:gd name="connsiteX3904" fmla="*/ 1657350 w 6435725"/>
              <a:gd name="connsiteY3904" fmla="*/ 6202362 h 6857998"/>
              <a:gd name="connsiteX3905" fmla="*/ 1652588 w 6435725"/>
              <a:gd name="connsiteY3905" fmla="*/ 6194689 h 6857998"/>
              <a:gd name="connsiteX3906" fmla="*/ 1650471 w 6435725"/>
              <a:gd name="connsiteY3906" fmla="*/ 6190985 h 6857998"/>
              <a:gd name="connsiteX3907" fmla="*/ 1648089 w 6435725"/>
              <a:gd name="connsiteY3907" fmla="*/ 6187280 h 6857998"/>
              <a:gd name="connsiteX3908" fmla="*/ 1645444 w 6435725"/>
              <a:gd name="connsiteY3908" fmla="*/ 6183841 h 6857998"/>
              <a:gd name="connsiteX3909" fmla="*/ 1642533 w 6435725"/>
              <a:gd name="connsiteY3909" fmla="*/ 6181195 h 6857998"/>
              <a:gd name="connsiteX3910" fmla="*/ 1640947 w 6435725"/>
              <a:gd name="connsiteY3910" fmla="*/ 6179608 h 6857998"/>
              <a:gd name="connsiteX3911" fmla="*/ 1639095 w 6435725"/>
              <a:gd name="connsiteY3911" fmla="*/ 6178549 h 6857998"/>
              <a:gd name="connsiteX3912" fmla="*/ 1637241 w 6435725"/>
              <a:gd name="connsiteY3912" fmla="*/ 6177491 h 6857998"/>
              <a:gd name="connsiteX3913" fmla="*/ 1635389 w 6435725"/>
              <a:gd name="connsiteY3913" fmla="*/ 6176697 h 6857998"/>
              <a:gd name="connsiteX3914" fmla="*/ 1633273 w 6435725"/>
              <a:gd name="connsiteY3914" fmla="*/ 6176168 h 6857998"/>
              <a:gd name="connsiteX3915" fmla="*/ 1631156 w 6435725"/>
              <a:gd name="connsiteY3915" fmla="*/ 6175639 h 6857998"/>
              <a:gd name="connsiteX3916" fmla="*/ 1628775 w 6435725"/>
              <a:gd name="connsiteY3916" fmla="*/ 6175110 h 6857998"/>
              <a:gd name="connsiteX3917" fmla="*/ 1625864 w 6435725"/>
              <a:gd name="connsiteY3917" fmla="*/ 6175639 h 6857998"/>
              <a:gd name="connsiteX3918" fmla="*/ 1621103 w 6435725"/>
              <a:gd name="connsiteY3918" fmla="*/ 6173522 h 6857998"/>
              <a:gd name="connsiteX3919" fmla="*/ 1616869 w 6435725"/>
              <a:gd name="connsiteY3919" fmla="*/ 6171141 h 6857998"/>
              <a:gd name="connsiteX3920" fmla="*/ 1612900 w 6435725"/>
              <a:gd name="connsiteY3920" fmla="*/ 6169289 h 6857998"/>
              <a:gd name="connsiteX3921" fmla="*/ 1609196 w 6435725"/>
              <a:gd name="connsiteY3921" fmla="*/ 6166908 h 6857998"/>
              <a:gd name="connsiteX3922" fmla="*/ 1606285 w 6435725"/>
              <a:gd name="connsiteY3922" fmla="*/ 6164791 h 6857998"/>
              <a:gd name="connsiteX3923" fmla="*/ 1603904 w 6435725"/>
              <a:gd name="connsiteY3923" fmla="*/ 6162674 h 6857998"/>
              <a:gd name="connsiteX3924" fmla="*/ 1602316 w 6435725"/>
              <a:gd name="connsiteY3924" fmla="*/ 6160293 h 6857998"/>
              <a:gd name="connsiteX3925" fmla="*/ 1600994 w 6435725"/>
              <a:gd name="connsiteY3925" fmla="*/ 6157647 h 6857998"/>
              <a:gd name="connsiteX3926" fmla="*/ 1600729 w 6435725"/>
              <a:gd name="connsiteY3926" fmla="*/ 6155001 h 6857998"/>
              <a:gd name="connsiteX3927" fmla="*/ 1600729 w 6435725"/>
              <a:gd name="connsiteY3927" fmla="*/ 6153678 h 6857998"/>
              <a:gd name="connsiteX3928" fmla="*/ 1600994 w 6435725"/>
              <a:gd name="connsiteY3928" fmla="*/ 6152620 h 6857998"/>
              <a:gd name="connsiteX3929" fmla="*/ 1602316 w 6435725"/>
              <a:gd name="connsiteY3929" fmla="*/ 6149710 h 6857998"/>
              <a:gd name="connsiteX3930" fmla="*/ 1604170 w 6435725"/>
              <a:gd name="connsiteY3930" fmla="*/ 6146799 h 6857998"/>
              <a:gd name="connsiteX3931" fmla="*/ 1606815 w 6435725"/>
              <a:gd name="connsiteY3931" fmla="*/ 6143889 h 6857998"/>
              <a:gd name="connsiteX3932" fmla="*/ 1610519 w 6435725"/>
              <a:gd name="connsiteY3932" fmla="*/ 6140449 h 6857998"/>
              <a:gd name="connsiteX3933" fmla="*/ 1615281 w 6435725"/>
              <a:gd name="connsiteY3933" fmla="*/ 6137539 h 6857998"/>
              <a:gd name="connsiteX3934" fmla="*/ 1620837 w 6435725"/>
              <a:gd name="connsiteY3934" fmla="*/ 6134099 h 6857998"/>
              <a:gd name="connsiteX3935" fmla="*/ 1621631 w 6435725"/>
              <a:gd name="connsiteY3935" fmla="*/ 6130395 h 6857998"/>
              <a:gd name="connsiteX3936" fmla="*/ 1621896 w 6435725"/>
              <a:gd name="connsiteY3936" fmla="*/ 6126691 h 6857998"/>
              <a:gd name="connsiteX3937" fmla="*/ 1621631 w 6435725"/>
              <a:gd name="connsiteY3937" fmla="*/ 6123251 h 6857998"/>
              <a:gd name="connsiteX3938" fmla="*/ 1620837 w 6435725"/>
              <a:gd name="connsiteY3938" fmla="*/ 6120076 h 6857998"/>
              <a:gd name="connsiteX3939" fmla="*/ 1619514 w 6435725"/>
              <a:gd name="connsiteY3939" fmla="*/ 6116901 h 6857998"/>
              <a:gd name="connsiteX3940" fmla="*/ 1617662 w 6435725"/>
              <a:gd name="connsiteY3940" fmla="*/ 6113726 h 6857998"/>
              <a:gd name="connsiteX3941" fmla="*/ 1613694 w 6435725"/>
              <a:gd name="connsiteY3941" fmla="*/ 6107641 h 6857998"/>
              <a:gd name="connsiteX3942" fmla="*/ 1596496 w 6435725"/>
              <a:gd name="connsiteY3942" fmla="*/ 6103937 h 6857998"/>
              <a:gd name="connsiteX3943" fmla="*/ 1587764 w 6435725"/>
              <a:gd name="connsiteY3943" fmla="*/ 6102349 h 6857998"/>
              <a:gd name="connsiteX3944" fmla="*/ 1579298 w 6435725"/>
              <a:gd name="connsiteY3944" fmla="*/ 6101291 h 6857998"/>
              <a:gd name="connsiteX3945" fmla="*/ 1570566 w 6435725"/>
              <a:gd name="connsiteY3945" fmla="*/ 6099968 h 6857998"/>
              <a:gd name="connsiteX3946" fmla="*/ 1562100 w 6435725"/>
              <a:gd name="connsiteY3946" fmla="*/ 6099174 h 6857998"/>
              <a:gd name="connsiteX3947" fmla="*/ 1553369 w 6435725"/>
              <a:gd name="connsiteY3947" fmla="*/ 6098380 h 6857998"/>
              <a:gd name="connsiteX3948" fmla="*/ 1544902 w 6435725"/>
              <a:gd name="connsiteY3948" fmla="*/ 6098380 h 6857998"/>
              <a:gd name="connsiteX3949" fmla="*/ 1536171 w 6435725"/>
              <a:gd name="connsiteY3949" fmla="*/ 6098380 h 6857998"/>
              <a:gd name="connsiteX3950" fmla="*/ 1527705 w 6435725"/>
              <a:gd name="connsiteY3950" fmla="*/ 6098645 h 6857998"/>
              <a:gd name="connsiteX3951" fmla="*/ 1518973 w 6435725"/>
              <a:gd name="connsiteY3951" fmla="*/ 6099703 h 6857998"/>
              <a:gd name="connsiteX3952" fmla="*/ 1510506 w 6435725"/>
              <a:gd name="connsiteY3952" fmla="*/ 6101026 h 6857998"/>
              <a:gd name="connsiteX3953" fmla="*/ 1501776 w 6435725"/>
              <a:gd name="connsiteY3953" fmla="*/ 6102349 h 6857998"/>
              <a:gd name="connsiteX3954" fmla="*/ 1493308 w 6435725"/>
              <a:gd name="connsiteY3954" fmla="*/ 6104730 h 6857998"/>
              <a:gd name="connsiteX3955" fmla="*/ 1485106 w 6435725"/>
              <a:gd name="connsiteY3955" fmla="*/ 6107112 h 6857998"/>
              <a:gd name="connsiteX3956" fmla="*/ 1476375 w 6435725"/>
              <a:gd name="connsiteY3956" fmla="*/ 6110022 h 6857998"/>
              <a:gd name="connsiteX3957" fmla="*/ 1466585 w 6435725"/>
              <a:gd name="connsiteY3957" fmla="*/ 6114520 h 6857998"/>
              <a:gd name="connsiteX3958" fmla="*/ 1456796 w 6435725"/>
              <a:gd name="connsiteY3958" fmla="*/ 6118489 h 6857998"/>
              <a:gd name="connsiteX3959" fmla="*/ 1447007 w 6435725"/>
              <a:gd name="connsiteY3959" fmla="*/ 6121928 h 6857998"/>
              <a:gd name="connsiteX3960" fmla="*/ 1437216 w 6435725"/>
              <a:gd name="connsiteY3960" fmla="*/ 6124574 h 6857998"/>
              <a:gd name="connsiteX3961" fmla="*/ 1427163 w 6435725"/>
              <a:gd name="connsiteY3961" fmla="*/ 6126955 h 6857998"/>
              <a:gd name="connsiteX3962" fmla="*/ 1417374 w 6435725"/>
              <a:gd name="connsiteY3962" fmla="*/ 6128808 h 6857998"/>
              <a:gd name="connsiteX3963" fmla="*/ 1407583 w 6435725"/>
              <a:gd name="connsiteY3963" fmla="*/ 6130130 h 6857998"/>
              <a:gd name="connsiteX3964" fmla="*/ 1397794 w 6435725"/>
              <a:gd name="connsiteY3964" fmla="*/ 6130660 h 6857998"/>
              <a:gd name="connsiteX3965" fmla="*/ 1392766 w 6435725"/>
              <a:gd name="connsiteY3965" fmla="*/ 6130660 h 6857998"/>
              <a:gd name="connsiteX3966" fmla="*/ 1388004 w 6435725"/>
              <a:gd name="connsiteY3966" fmla="*/ 6130660 h 6857998"/>
              <a:gd name="connsiteX3967" fmla="*/ 1382977 w 6435725"/>
              <a:gd name="connsiteY3967" fmla="*/ 6130395 h 6857998"/>
              <a:gd name="connsiteX3968" fmla="*/ 1378214 w 6435725"/>
              <a:gd name="connsiteY3968" fmla="*/ 6129866 h 6857998"/>
              <a:gd name="connsiteX3969" fmla="*/ 1373452 w 6435725"/>
              <a:gd name="connsiteY3969" fmla="*/ 6129072 h 6857998"/>
              <a:gd name="connsiteX3970" fmla="*/ 1368689 w 6435725"/>
              <a:gd name="connsiteY3970" fmla="*/ 6128278 h 6857998"/>
              <a:gd name="connsiteX3971" fmla="*/ 1363662 w 6435725"/>
              <a:gd name="connsiteY3971" fmla="*/ 6126955 h 6857998"/>
              <a:gd name="connsiteX3972" fmla="*/ 1358901 w 6435725"/>
              <a:gd name="connsiteY3972" fmla="*/ 6125368 h 6857998"/>
              <a:gd name="connsiteX3973" fmla="*/ 1353873 w 6435725"/>
              <a:gd name="connsiteY3973" fmla="*/ 6124045 h 6857998"/>
              <a:gd name="connsiteX3974" fmla="*/ 1349375 w 6435725"/>
              <a:gd name="connsiteY3974" fmla="*/ 6122193 h 6857998"/>
              <a:gd name="connsiteX3975" fmla="*/ 1344348 w 6435725"/>
              <a:gd name="connsiteY3975" fmla="*/ 6120341 h 6857998"/>
              <a:gd name="connsiteX3976" fmla="*/ 1339321 w 6435725"/>
              <a:gd name="connsiteY3976" fmla="*/ 6117695 h 6857998"/>
              <a:gd name="connsiteX3977" fmla="*/ 1334823 w 6435725"/>
              <a:gd name="connsiteY3977" fmla="*/ 6115314 h 6857998"/>
              <a:gd name="connsiteX3978" fmla="*/ 1329796 w 6435725"/>
              <a:gd name="connsiteY3978" fmla="*/ 6112668 h 6857998"/>
              <a:gd name="connsiteX3979" fmla="*/ 1325033 w 6435725"/>
              <a:gd name="connsiteY3979" fmla="*/ 6109493 h 6857998"/>
              <a:gd name="connsiteX3980" fmla="*/ 1320272 w 6435725"/>
              <a:gd name="connsiteY3980" fmla="*/ 6106053 h 6857998"/>
              <a:gd name="connsiteX3981" fmla="*/ 1281112 w 6435725"/>
              <a:gd name="connsiteY3981" fmla="*/ 6107376 h 6857998"/>
              <a:gd name="connsiteX3982" fmla="*/ 1272381 w 6435725"/>
              <a:gd name="connsiteY3982" fmla="*/ 6108699 h 6857998"/>
              <a:gd name="connsiteX3983" fmla="*/ 1263650 w 6435725"/>
              <a:gd name="connsiteY3983" fmla="*/ 6110022 h 6857998"/>
              <a:gd name="connsiteX3984" fmla="*/ 1245923 w 6435725"/>
              <a:gd name="connsiteY3984" fmla="*/ 6113726 h 6857998"/>
              <a:gd name="connsiteX3985" fmla="*/ 1228196 w 6435725"/>
              <a:gd name="connsiteY3985" fmla="*/ 6117166 h 6857998"/>
              <a:gd name="connsiteX3986" fmla="*/ 1219729 w 6435725"/>
              <a:gd name="connsiteY3986" fmla="*/ 6118753 h 6857998"/>
              <a:gd name="connsiteX3987" fmla="*/ 1210734 w 6435725"/>
              <a:gd name="connsiteY3987" fmla="*/ 6120341 h 6857998"/>
              <a:gd name="connsiteX3988" fmla="*/ 1201737 w 6435725"/>
              <a:gd name="connsiteY3988" fmla="*/ 6121135 h 6857998"/>
              <a:gd name="connsiteX3989" fmla="*/ 1193006 w 6435725"/>
              <a:gd name="connsiteY3989" fmla="*/ 6121399 h 6857998"/>
              <a:gd name="connsiteX3990" fmla="*/ 1184275 w 6435725"/>
              <a:gd name="connsiteY3990" fmla="*/ 6121399 h 6857998"/>
              <a:gd name="connsiteX3991" fmla="*/ 1175279 w 6435725"/>
              <a:gd name="connsiteY3991" fmla="*/ 6120605 h 6857998"/>
              <a:gd name="connsiteX3992" fmla="*/ 1171046 w 6435725"/>
              <a:gd name="connsiteY3992" fmla="*/ 6120076 h 6857998"/>
              <a:gd name="connsiteX3993" fmla="*/ 1166548 w 6435725"/>
              <a:gd name="connsiteY3993" fmla="*/ 6119018 h 6857998"/>
              <a:gd name="connsiteX3994" fmla="*/ 1162314 w 6435725"/>
              <a:gd name="connsiteY3994" fmla="*/ 6117695 h 6857998"/>
              <a:gd name="connsiteX3995" fmla="*/ 1157552 w 6435725"/>
              <a:gd name="connsiteY3995" fmla="*/ 6116637 h 6857998"/>
              <a:gd name="connsiteX3996" fmla="*/ 1153319 w 6435725"/>
              <a:gd name="connsiteY3996" fmla="*/ 6115049 h 6857998"/>
              <a:gd name="connsiteX3997" fmla="*/ 1148556 w 6435725"/>
              <a:gd name="connsiteY3997" fmla="*/ 6113197 h 6857998"/>
              <a:gd name="connsiteX3998" fmla="*/ 1144323 w 6435725"/>
              <a:gd name="connsiteY3998" fmla="*/ 6111080 h 6857998"/>
              <a:gd name="connsiteX3999" fmla="*/ 1140090 w 6435725"/>
              <a:gd name="connsiteY3999" fmla="*/ 6108964 h 6857998"/>
              <a:gd name="connsiteX4000" fmla="*/ 1108869 w 6435725"/>
              <a:gd name="connsiteY4000" fmla="*/ 6104995 h 6857998"/>
              <a:gd name="connsiteX4001" fmla="*/ 1104900 w 6435725"/>
              <a:gd name="connsiteY4001" fmla="*/ 6105524 h 6857998"/>
              <a:gd name="connsiteX4002" fmla="*/ 1101196 w 6435725"/>
              <a:gd name="connsiteY4002" fmla="*/ 6105789 h 6857998"/>
              <a:gd name="connsiteX4003" fmla="*/ 1097756 w 6435725"/>
              <a:gd name="connsiteY4003" fmla="*/ 6105789 h 6857998"/>
              <a:gd name="connsiteX4004" fmla="*/ 1094581 w 6435725"/>
              <a:gd name="connsiteY4004" fmla="*/ 6105260 h 6857998"/>
              <a:gd name="connsiteX4005" fmla="*/ 1092200 w 6435725"/>
              <a:gd name="connsiteY4005" fmla="*/ 6104730 h 6857998"/>
              <a:gd name="connsiteX4006" fmla="*/ 1089819 w 6435725"/>
              <a:gd name="connsiteY4006" fmla="*/ 6103672 h 6857998"/>
              <a:gd name="connsiteX4007" fmla="*/ 1087966 w 6435725"/>
              <a:gd name="connsiteY4007" fmla="*/ 6102085 h 6857998"/>
              <a:gd name="connsiteX4008" fmla="*/ 1086379 w 6435725"/>
              <a:gd name="connsiteY4008" fmla="*/ 6100497 h 6857998"/>
              <a:gd name="connsiteX4009" fmla="*/ 1085056 w 6435725"/>
              <a:gd name="connsiteY4009" fmla="*/ 6098645 h 6857998"/>
              <a:gd name="connsiteX4010" fmla="*/ 1084527 w 6435725"/>
              <a:gd name="connsiteY4010" fmla="*/ 6096528 h 6857998"/>
              <a:gd name="connsiteX4011" fmla="*/ 1084263 w 6435725"/>
              <a:gd name="connsiteY4011" fmla="*/ 6094412 h 6857998"/>
              <a:gd name="connsiteX4012" fmla="*/ 1084263 w 6435725"/>
              <a:gd name="connsiteY4012" fmla="*/ 6091766 h 6857998"/>
              <a:gd name="connsiteX4013" fmla="*/ 1084527 w 6435725"/>
              <a:gd name="connsiteY4013" fmla="*/ 6088855 h 6857998"/>
              <a:gd name="connsiteX4014" fmla="*/ 1085321 w 6435725"/>
              <a:gd name="connsiteY4014" fmla="*/ 6086210 h 6857998"/>
              <a:gd name="connsiteX4015" fmla="*/ 1086644 w 6435725"/>
              <a:gd name="connsiteY4015" fmla="*/ 6083035 h 6857998"/>
              <a:gd name="connsiteX4016" fmla="*/ 1088231 w 6435725"/>
              <a:gd name="connsiteY4016" fmla="*/ 6079595 h 6857998"/>
              <a:gd name="connsiteX4017" fmla="*/ 1090348 w 6435725"/>
              <a:gd name="connsiteY4017" fmla="*/ 6075626 h 6857998"/>
              <a:gd name="connsiteX4018" fmla="*/ 1091935 w 6435725"/>
              <a:gd name="connsiteY4018" fmla="*/ 6071922 h 6857998"/>
              <a:gd name="connsiteX4019" fmla="*/ 1092464 w 6435725"/>
              <a:gd name="connsiteY4019" fmla="*/ 6068747 h 6857998"/>
              <a:gd name="connsiteX4020" fmla="*/ 1092729 w 6435725"/>
              <a:gd name="connsiteY4020" fmla="*/ 6065837 h 6857998"/>
              <a:gd name="connsiteX4021" fmla="*/ 1092200 w 6435725"/>
              <a:gd name="connsiteY4021" fmla="*/ 6063455 h 6857998"/>
              <a:gd name="connsiteX4022" fmla="*/ 1091142 w 6435725"/>
              <a:gd name="connsiteY4022" fmla="*/ 6061339 h 6857998"/>
              <a:gd name="connsiteX4023" fmla="*/ 1090083 w 6435725"/>
              <a:gd name="connsiteY4023" fmla="*/ 6059487 h 6857998"/>
              <a:gd name="connsiteX4024" fmla="*/ 1088496 w 6435725"/>
              <a:gd name="connsiteY4024" fmla="*/ 6057899 h 6857998"/>
              <a:gd name="connsiteX4025" fmla="*/ 1086644 w 6435725"/>
              <a:gd name="connsiteY4025" fmla="*/ 6056312 h 6857998"/>
              <a:gd name="connsiteX4026" fmla="*/ 1084527 w 6435725"/>
              <a:gd name="connsiteY4026" fmla="*/ 6054724 h 6857998"/>
              <a:gd name="connsiteX4027" fmla="*/ 1079764 w 6435725"/>
              <a:gd name="connsiteY4027" fmla="*/ 6052343 h 6857998"/>
              <a:gd name="connsiteX4028" fmla="*/ 1075266 w 6435725"/>
              <a:gd name="connsiteY4028" fmla="*/ 6049962 h 6857998"/>
              <a:gd name="connsiteX4029" fmla="*/ 1073150 w 6435725"/>
              <a:gd name="connsiteY4029" fmla="*/ 6048639 h 6857998"/>
              <a:gd name="connsiteX4030" fmla="*/ 1071033 w 6435725"/>
              <a:gd name="connsiteY4030" fmla="*/ 6047051 h 6857998"/>
              <a:gd name="connsiteX4031" fmla="*/ 1068123 w 6435725"/>
              <a:gd name="connsiteY4031" fmla="*/ 6049697 h 6857998"/>
              <a:gd name="connsiteX4032" fmla="*/ 1065213 w 6435725"/>
              <a:gd name="connsiteY4032" fmla="*/ 6051814 h 6857998"/>
              <a:gd name="connsiteX4033" fmla="*/ 1062302 w 6435725"/>
              <a:gd name="connsiteY4033" fmla="*/ 6053666 h 6857998"/>
              <a:gd name="connsiteX4034" fmla="*/ 1059391 w 6435725"/>
              <a:gd name="connsiteY4034" fmla="*/ 6055253 h 6857998"/>
              <a:gd name="connsiteX4035" fmla="*/ 1056481 w 6435725"/>
              <a:gd name="connsiteY4035" fmla="*/ 6056312 h 6857998"/>
              <a:gd name="connsiteX4036" fmla="*/ 1053571 w 6435725"/>
              <a:gd name="connsiteY4036" fmla="*/ 6057370 h 6857998"/>
              <a:gd name="connsiteX4037" fmla="*/ 1050660 w 6435725"/>
              <a:gd name="connsiteY4037" fmla="*/ 6057635 h 6857998"/>
              <a:gd name="connsiteX4038" fmla="*/ 1048015 w 6435725"/>
              <a:gd name="connsiteY4038" fmla="*/ 6057899 h 6857998"/>
              <a:gd name="connsiteX4039" fmla="*/ 1044839 w 6435725"/>
              <a:gd name="connsiteY4039" fmla="*/ 6057899 h 6857998"/>
              <a:gd name="connsiteX4040" fmla="*/ 1042194 w 6435725"/>
              <a:gd name="connsiteY4040" fmla="*/ 6057370 h 6857998"/>
              <a:gd name="connsiteX4041" fmla="*/ 1039548 w 6435725"/>
              <a:gd name="connsiteY4041" fmla="*/ 6056312 h 6857998"/>
              <a:gd name="connsiteX4042" fmla="*/ 1036902 w 6435725"/>
              <a:gd name="connsiteY4042" fmla="*/ 6055253 h 6857998"/>
              <a:gd name="connsiteX4043" fmla="*/ 1034521 w 6435725"/>
              <a:gd name="connsiteY4043" fmla="*/ 6053401 h 6857998"/>
              <a:gd name="connsiteX4044" fmla="*/ 1031875 w 6435725"/>
              <a:gd name="connsiteY4044" fmla="*/ 6051285 h 6857998"/>
              <a:gd name="connsiteX4045" fmla="*/ 1029494 w 6435725"/>
              <a:gd name="connsiteY4045" fmla="*/ 6048639 h 6857998"/>
              <a:gd name="connsiteX4046" fmla="*/ 1027377 w 6435725"/>
              <a:gd name="connsiteY4046" fmla="*/ 6045728 h 6857998"/>
              <a:gd name="connsiteX4047" fmla="*/ 1025525 w 6435725"/>
              <a:gd name="connsiteY4047" fmla="*/ 6042289 h 6857998"/>
              <a:gd name="connsiteX4048" fmla="*/ 1024202 w 6435725"/>
              <a:gd name="connsiteY4048" fmla="*/ 6039114 h 6857998"/>
              <a:gd name="connsiteX4049" fmla="*/ 1023673 w 6435725"/>
              <a:gd name="connsiteY4049" fmla="*/ 6036468 h 6857998"/>
              <a:gd name="connsiteX4050" fmla="*/ 1023673 w 6435725"/>
              <a:gd name="connsiteY4050" fmla="*/ 6033558 h 6857998"/>
              <a:gd name="connsiteX4051" fmla="*/ 1023937 w 6435725"/>
              <a:gd name="connsiteY4051" fmla="*/ 6031176 h 6857998"/>
              <a:gd name="connsiteX4052" fmla="*/ 1024996 w 6435725"/>
              <a:gd name="connsiteY4052" fmla="*/ 6028795 h 6857998"/>
              <a:gd name="connsiteX4053" fmla="*/ 1026054 w 6435725"/>
              <a:gd name="connsiteY4053" fmla="*/ 6026149 h 6857998"/>
              <a:gd name="connsiteX4054" fmla="*/ 1027642 w 6435725"/>
              <a:gd name="connsiteY4054" fmla="*/ 6024033 h 6857998"/>
              <a:gd name="connsiteX4055" fmla="*/ 1029229 w 6435725"/>
              <a:gd name="connsiteY4055" fmla="*/ 6021916 h 6857998"/>
              <a:gd name="connsiteX4056" fmla="*/ 1031346 w 6435725"/>
              <a:gd name="connsiteY4056" fmla="*/ 6019799 h 6857998"/>
              <a:gd name="connsiteX4057" fmla="*/ 1035579 w 6435725"/>
              <a:gd name="connsiteY4057" fmla="*/ 6016095 h 6857998"/>
              <a:gd name="connsiteX4058" fmla="*/ 1040606 w 6435725"/>
              <a:gd name="connsiteY4058" fmla="*/ 6012655 h 6857998"/>
              <a:gd name="connsiteX4059" fmla="*/ 1045104 w 6435725"/>
              <a:gd name="connsiteY4059" fmla="*/ 6009745 h 6857998"/>
              <a:gd name="connsiteX4060" fmla="*/ 1048808 w 6435725"/>
              <a:gd name="connsiteY4060" fmla="*/ 6006570 h 6857998"/>
              <a:gd name="connsiteX4061" fmla="*/ 1052248 w 6435725"/>
              <a:gd name="connsiteY4061" fmla="*/ 6003660 h 6857998"/>
              <a:gd name="connsiteX4062" fmla="*/ 1055952 w 6435725"/>
              <a:gd name="connsiteY4062" fmla="*/ 6000220 h 6857998"/>
              <a:gd name="connsiteX4063" fmla="*/ 1059127 w 6435725"/>
              <a:gd name="connsiteY4063" fmla="*/ 5996516 h 6857998"/>
              <a:gd name="connsiteX4064" fmla="*/ 1065741 w 6435725"/>
              <a:gd name="connsiteY4064" fmla="*/ 5989108 h 6857998"/>
              <a:gd name="connsiteX4065" fmla="*/ 1069181 w 6435725"/>
              <a:gd name="connsiteY4065" fmla="*/ 5985668 h 6857998"/>
              <a:gd name="connsiteX4066" fmla="*/ 1072621 w 6435725"/>
              <a:gd name="connsiteY4066" fmla="*/ 5982228 h 6857998"/>
              <a:gd name="connsiteX4067" fmla="*/ 1076325 w 6435725"/>
              <a:gd name="connsiteY4067" fmla="*/ 5979053 h 6857998"/>
              <a:gd name="connsiteX4068" fmla="*/ 1079764 w 6435725"/>
              <a:gd name="connsiteY4068" fmla="*/ 5976143 h 6857998"/>
              <a:gd name="connsiteX4069" fmla="*/ 1084263 w 6435725"/>
              <a:gd name="connsiteY4069" fmla="*/ 5973762 h 6857998"/>
              <a:gd name="connsiteX4070" fmla="*/ 1088496 w 6435725"/>
              <a:gd name="connsiteY4070" fmla="*/ 5971910 h 6857998"/>
              <a:gd name="connsiteX4071" fmla="*/ 1092994 w 6435725"/>
              <a:gd name="connsiteY4071" fmla="*/ 5970322 h 6857998"/>
              <a:gd name="connsiteX4072" fmla="*/ 1098021 w 6435725"/>
              <a:gd name="connsiteY4072" fmla="*/ 5969528 h 6857998"/>
              <a:gd name="connsiteX4073" fmla="*/ 1100666 w 6435725"/>
              <a:gd name="connsiteY4073" fmla="*/ 5969528 h 6857998"/>
              <a:gd name="connsiteX4074" fmla="*/ 1103577 w 6435725"/>
              <a:gd name="connsiteY4074" fmla="*/ 5969528 h 6857998"/>
              <a:gd name="connsiteX4075" fmla="*/ 1106223 w 6435725"/>
              <a:gd name="connsiteY4075" fmla="*/ 5969793 h 6857998"/>
              <a:gd name="connsiteX4076" fmla="*/ 1109398 w 6435725"/>
              <a:gd name="connsiteY4076" fmla="*/ 5970058 h 6857998"/>
              <a:gd name="connsiteX4077" fmla="*/ 1119716 w 6435725"/>
              <a:gd name="connsiteY4077" fmla="*/ 5961855 h 6857998"/>
              <a:gd name="connsiteX4078" fmla="*/ 1128977 w 6435725"/>
              <a:gd name="connsiteY4078" fmla="*/ 5953918 h 6857998"/>
              <a:gd name="connsiteX4079" fmla="*/ 1136914 w 6435725"/>
              <a:gd name="connsiteY4079" fmla="*/ 5946245 h 6857998"/>
              <a:gd name="connsiteX4080" fmla="*/ 1140619 w 6435725"/>
              <a:gd name="connsiteY4080" fmla="*/ 5942012 h 6857998"/>
              <a:gd name="connsiteX4081" fmla="*/ 1143794 w 6435725"/>
              <a:gd name="connsiteY4081" fmla="*/ 5938308 h 6857998"/>
              <a:gd name="connsiteX4082" fmla="*/ 1146439 w 6435725"/>
              <a:gd name="connsiteY4082" fmla="*/ 5934868 h 6857998"/>
              <a:gd name="connsiteX4083" fmla="*/ 1149085 w 6435725"/>
              <a:gd name="connsiteY4083" fmla="*/ 5931164 h 6857998"/>
              <a:gd name="connsiteX4084" fmla="*/ 1151202 w 6435725"/>
              <a:gd name="connsiteY4084" fmla="*/ 5927724 h 6857998"/>
              <a:gd name="connsiteX4085" fmla="*/ 1153319 w 6435725"/>
              <a:gd name="connsiteY4085" fmla="*/ 5924020 h 6857998"/>
              <a:gd name="connsiteX4086" fmla="*/ 1154906 w 6435725"/>
              <a:gd name="connsiteY4086" fmla="*/ 5920316 h 6857998"/>
              <a:gd name="connsiteX4087" fmla="*/ 1155964 w 6435725"/>
              <a:gd name="connsiteY4087" fmla="*/ 5916876 h 6857998"/>
              <a:gd name="connsiteX4088" fmla="*/ 1157023 w 6435725"/>
              <a:gd name="connsiteY4088" fmla="*/ 5913172 h 6857998"/>
              <a:gd name="connsiteX4089" fmla="*/ 1157552 w 6435725"/>
              <a:gd name="connsiteY4089" fmla="*/ 5909468 h 6857998"/>
              <a:gd name="connsiteX4090" fmla="*/ 1157816 w 6435725"/>
              <a:gd name="connsiteY4090" fmla="*/ 5906293 h 6857998"/>
              <a:gd name="connsiteX4091" fmla="*/ 1157816 w 6435725"/>
              <a:gd name="connsiteY4091" fmla="*/ 5902589 h 6857998"/>
              <a:gd name="connsiteX4092" fmla="*/ 1157288 w 6435725"/>
              <a:gd name="connsiteY4092" fmla="*/ 5898885 h 6857998"/>
              <a:gd name="connsiteX4093" fmla="*/ 1156758 w 6435725"/>
              <a:gd name="connsiteY4093" fmla="*/ 5895445 h 6857998"/>
              <a:gd name="connsiteX4094" fmla="*/ 1155700 w 6435725"/>
              <a:gd name="connsiteY4094" fmla="*/ 5891741 h 6857998"/>
              <a:gd name="connsiteX4095" fmla="*/ 1154641 w 6435725"/>
              <a:gd name="connsiteY4095" fmla="*/ 5888037 h 6857998"/>
              <a:gd name="connsiteX4096" fmla="*/ 1153054 w 6435725"/>
              <a:gd name="connsiteY4096" fmla="*/ 5884333 h 6857998"/>
              <a:gd name="connsiteX4097" fmla="*/ 1151202 w 6435725"/>
              <a:gd name="connsiteY4097" fmla="*/ 5880628 h 6857998"/>
              <a:gd name="connsiteX4098" fmla="*/ 1149085 w 6435725"/>
              <a:gd name="connsiteY4098" fmla="*/ 5876660 h 6857998"/>
              <a:gd name="connsiteX4099" fmla="*/ 1146175 w 6435725"/>
              <a:gd name="connsiteY4099" fmla="*/ 5872955 h 6857998"/>
              <a:gd name="connsiteX4100" fmla="*/ 1143529 w 6435725"/>
              <a:gd name="connsiteY4100" fmla="*/ 5868987 h 6857998"/>
              <a:gd name="connsiteX4101" fmla="*/ 1140354 w 6435725"/>
              <a:gd name="connsiteY4101" fmla="*/ 5865018 h 6857998"/>
              <a:gd name="connsiteX4102" fmla="*/ 1133210 w 6435725"/>
              <a:gd name="connsiteY4102" fmla="*/ 5857080 h 6857998"/>
              <a:gd name="connsiteX4103" fmla="*/ 1124744 w 6435725"/>
              <a:gd name="connsiteY4103" fmla="*/ 5848349 h 6857998"/>
              <a:gd name="connsiteX4104" fmla="*/ 1119187 w 6435725"/>
              <a:gd name="connsiteY4104" fmla="*/ 5849408 h 6857998"/>
              <a:gd name="connsiteX4105" fmla="*/ 1113631 w 6435725"/>
              <a:gd name="connsiteY4105" fmla="*/ 5849937 h 6857998"/>
              <a:gd name="connsiteX4106" fmla="*/ 1108339 w 6435725"/>
              <a:gd name="connsiteY4106" fmla="*/ 5850730 h 6857998"/>
              <a:gd name="connsiteX4107" fmla="*/ 1103312 w 6435725"/>
              <a:gd name="connsiteY4107" fmla="*/ 5850730 h 6857998"/>
              <a:gd name="connsiteX4108" fmla="*/ 1098021 w 6435725"/>
              <a:gd name="connsiteY4108" fmla="*/ 5850730 h 6857998"/>
              <a:gd name="connsiteX4109" fmla="*/ 1092729 w 6435725"/>
              <a:gd name="connsiteY4109" fmla="*/ 5850201 h 6857998"/>
              <a:gd name="connsiteX4110" fmla="*/ 1087966 w 6435725"/>
              <a:gd name="connsiteY4110" fmla="*/ 5849672 h 6857998"/>
              <a:gd name="connsiteX4111" fmla="*/ 1082939 w 6435725"/>
              <a:gd name="connsiteY4111" fmla="*/ 5848878 h 6857998"/>
              <a:gd name="connsiteX4112" fmla="*/ 1078177 w 6435725"/>
              <a:gd name="connsiteY4112" fmla="*/ 5847820 h 6857998"/>
              <a:gd name="connsiteX4113" fmla="*/ 1073150 w 6435725"/>
              <a:gd name="connsiteY4113" fmla="*/ 5846233 h 6857998"/>
              <a:gd name="connsiteX4114" fmla="*/ 1063889 w 6435725"/>
              <a:gd name="connsiteY4114" fmla="*/ 5843587 h 6857998"/>
              <a:gd name="connsiteX4115" fmla="*/ 1054629 w 6435725"/>
              <a:gd name="connsiteY4115" fmla="*/ 5839883 h 6857998"/>
              <a:gd name="connsiteX4116" fmla="*/ 1045369 w 6435725"/>
              <a:gd name="connsiteY4116" fmla="*/ 5835649 h 6857998"/>
              <a:gd name="connsiteX4117" fmla="*/ 1036637 w 6435725"/>
              <a:gd name="connsiteY4117" fmla="*/ 5830887 h 6857998"/>
              <a:gd name="connsiteX4118" fmla="*/ 1027906 w 6435725"/>
              <a:gd name="connsiteY4118" fmla="*/ 5826389 h 6857998"/>
              <a:gd name="connsiteX4119" fmla="*/ 1010444 w 6435725"/>
              <a:gd name="connsiteY4119" fmla="*/ 5816070 h 6857998"/>
              <a:gd name="connsiteX4120" fmla="*/ 1001448 w 6435725"/>
              <a:gd name="connsiteY4120" fmla="*/ 5811043 h 6857998"/>
              <a:gd name="connsiteX4121" fmla="*/ 992981 w 6435725"/>
              <a:gd name="connsiteY4121" fmla="*/ 5806016 h 6857998"/>
              <a:gd name="connsiteX4122" fmla="*/ 983985 w 6435725"/>
              <a:gd name="connsiteY4122" fmla="*/ 5801518 h 6857998"/>
              <a:gd name="connsiteX4123" fmla="*/ 975254 w 6435725"/>
              <a:gd name="connsiteY4123" fmla="*/ 5797285 h 6857998"/>
              <a:gd name="connsiteX4124" fmla="*/ 966787 w 6435725"/>
              <a:gd name="connsiteY4124" fmla="*/ 5788818 h 6857998"/>
              <a:gd name="connsiteX4125" fmla="*/ 964935 w 6435725"/>
              <a:gd name="connsiteY4125" fmla="*/ 5787230 h 6857998"/>
              <a:gd name="connsiteX4126" fmla="*/ 962819 w 6435725"/>
              <a:gd name="connsiteY4126" fmla="*/ 5785908 h 6857998"/>
              <a:gd name="connsiteX4127" fmla="*/ 958321 w 6435725"/>
              <a:gd name="connsiteY4127" fmla="*/ 5782997 h 6857998"/>
              <a:gd name="connsiteX4128" fmla="*/ 953294 w 6435725"/>
              <a:gd name="connsiteY4128" fmla="*/ 5780616 h 6857998"/>
              <a:gd name="connsiteX4129" fmla="*/ 947737 w 6435725"/>
              <a:gd name="connsiteY4129" fmla="*/ 5778499 h 6857998"/>
              <a:gd name="connsiteX4130" fmla="*/ 942181 w 6435725"/>
              <a:gd name="connsiteY4130" fmla="*/ 5776647 h 6857998"/>
              <a:gd name="connsiteX4131" fmla="*/ 936889 w 6435725"/>
              <a:gd name="connsiteY4131" fmla="*/ 5775060 h 6857998"/>
              <a:gd name="connsiteX4132" fmla="*/ 925777 w 6435725"/>
              <a:gd name="connsiteY4132" fmla="*/ 5771620 h 6857998"/>
              <a:gd name="connsiteX4133" fmla="*/ 920485 w 6435725"/>
              <a:gd name="connsiteY4133" fmla="*/ 5769768 h 6857998"/>
              <a:gd name="connsiteX4134" fmla="*/ 915987 w 6435725"/>
              <a:gd name="connsiteY4134" fmla="*/ 5767651 h 6857998"/>
              <a:gd name="connsiteX4135" fmla="*/ 911489 w 6435725"/>
              <a:gd name="connsiteY4135" fmla="*/ 5765535 h 6857998"/>
              <a:gd name="connsiteX4136" fmla="*/ 909637 w 6435725"/>
              <a:gd name="connsiteY4136" fmla="*/ 5764212 h 6857998"/>
              <a:gd name="connsiteX4137" fmla="*/ 908314 w 6435725"/>
              <a:gd name="connsiteY4137" fmla="*/ 5762889 h 6857998"/>
              <a:gd name="connsiteX4138" fmla="*/ 906727 w 6435725"/>
              <a:gd name="connsiteY4138" fmla="*/ 5761566 h 6857998"/>
              <a:gd name="connsiteX4139" fmla="*/ 905404 w 6435725"/>
              <a:gd name="connsiteY4139" fmla="*/ 5759714 h 6857998"/>
              <a:gd name="connsiteX4140" fmla="*/ 904081 w 6435725"/>
              <a:gd name="connsiteY4140" fmla="*/ 5758126 h 6857998"/>
              <a:gd name="connsiteX4141" fmla="*/ 903287 w 6435725"/>
              <a:gd name="connsiteY4141" fmla="*/ 5756274 h 6857998"/>
              <a:gd name="connsiteX4142" fmla="*/ 903023 w 6435725"/>
              <a:gd name="connsiteY4142" fmla="*/ 5754158 h 6857998"/>
              <a:gd name="connsiteX4143" fmla="*/ 902758 w 6435725"/>
              <a:gd name="connsiteY4143" fmla="*/ 5752041 h 6857998"/>
              <a:gd name="connsiteX4144" fmla="*/ 902758 w 6435725"/>
              <a:gd name="connsiteY4144" fmla="*/ 5749660 h 6857998"/>
              <a:gd name="connsiteX4145" fmla="*/ 903023 w 6435725"/>
              <a:gd name="connsiteY4145" fmla="*/ 5747014 h 6857998"/>
              <a:gd name="connsiteX4146" fmla="*/ 903817 w 6435725"/>
              <a:gd name="connsiteY4146" fmla="*/ 5738547 h 6857998"/>
              <a:gd name="connsiteX4147" fmla="*/ 904875 w 6435725"/>
              <a:gd name="connsiteY4147" fmla="*/ 5729551 h 6857998"/>
              <a:gd name="connsiteX4148" fmla="*/ 905139 w 6435725"/>
              <a:gd name="connsiteY4148" fmla="*/ 5720555 h 6857998"/>
              <a:gd name="connsiteX4149" fmla="*/ 905139 w 6435725"/>
              <a:gd name="connsiteY4149" fmla="*/ 5711824 h 6857998"/>
              <a:gd name="connsiteX4150" fmla="*/ 905404 w 6435725"/>
              <a:gd name="connsiteY4150" fmla="*/ 5693303 h 6857998"/>
              <a:gd name="connsiteX4151" fmla="*/ 905669 w 6435725"/>
              <a:gd name="connsiteY4151" fmla="*/ 5684308 h 6857998"/>
              <a:gd name="connsiteX4152" fmla="*/ 906727 w 6435725"/>
              <a:gd name="connsiteY4152" fmla="*/ 5675312 h 6857998"/>
              <a:gd name="connsiteX4153" fmla="*/ 907785 w 6435725"/>
              <a:gd name="connsiteY4153" fmla="*/ 5666316 h 6857998"/>
              <a:gd name="connsiteX4154" fmla="*/ 909373 w 6435725"/>
              <a:gd name="connsiteY4154" fmla="*/ 5657849 h 6857998"/>
              <a:gd name="connsiteX4155" fmla="*/ 910696 w 6435725"/>
              <a:gd name="connsiteY4155" fmla="*/ 5653351 h 6857998"/>
              <a:gd name="connsiteX4156" fmla="*/ 912283 w 6435725"/>
              <a:gd name="connsiteY4156" fmla="*/ 5649118 h 6857998"/>
              <a:gd name="connsiteX4157" fmla="*/ 913606 w 6435725"/>
              <a:gd name="connsiteY4157" fmla="*/ 5645149 h 6857998"/>
              <a:gd name="connsiteX4158" fmla="*/ 915458 w 6435725"/>
              <a:gd name="connsiteY4158" fmla="*/ 5641180 h 6857998"/>
              <a:gd name="connsiteX4159" fmla="*/ 917311 w 6435725"/>
              <a:gd name="connsiteY4159" fmla="*/ 5637212 h 6857998"/>
              <a:gd name="connsiteX4160" fmla="*/ 919956 w 6435725"/>
              <a:gd name="connsiteY4160" fmla="*/ 5633243 h 6857998"/>
              <a:gd name="connsiteX4161" fmla="*/ 922337 w 6435725"/>
              <a:gd name="connsiteY4161" fmla="*/ 5629539 h 6857998"/>
              <a:gd name="connsiteX4162" fmla="*/ 925512 w 6435725"/>
              <a:gd name="connsiteY4162" fmla="*/ 5625835 h 6857998"/>
              <a:gd name="connsiteX4163" fmla="*/ 928423 w 6435725"/>
              <a:gd name="connsiteY4163" fmla="*/ 5622395 h 6857998"/>
              <a:gd name="connsiteX4164" fmla="*/ 932127 w 6435725"/>
              <a:gd name="connsiteY4164" fmla="*/ 5618691 h 6857998"/>
              <a:gd name="connsiteX4165" fmla="*/ 936096 w 6435725"/>
              <a:gd name="connsiteY4165" fmla="*/ 5615516 h 6857998"/>
              <a:gd name="connsiteX4166" fmla="*/ 940064 w 6435725"/>
              <a:gd name="connsiteY4166" fmla="*/ 5612341 h 6857998"/>
              <a:gd name="connsiteX4167" fmla="*/ 944827 w 6435725"/>
              <a:gd name="connsiteY4167" fmla="*/ 5608901 h 6857998"/>
              <a:gd name="connsiteX4168" fmla="*/ 948796 w 6435725"/>
              <a:gd name="connsiteY4168" fmla="*/ 5605197 h 6857998"/>
              <a:gd name="connsiteX4169" fmla="*/ 952500 w 6435725"/>
              <a:gd name="connsiteY4169" fmla="*/ 5601493 h 6857998"/>
              <a:gd name="connsiteX4170" fmla="*/ 955675 w 6435725"/>
              <a:gd name="connsiteY4170" fmla="*/ 5597260 h 6857998"/>
              <a:gd name="connsiteX4171" fmla="*/ 958850 w 6435725"/>
              <a:gd name="connsiteY4171" fmla="*/ 5593026 h 6857998"/>
              <a:gd name="connsiteX4172" fmla="*/ 961760 w 6435725"/>
              <a:gd name="connsiteY4172" fmla="*/ 5588264 h 6857998"/>
              <a:gd name="connsiteX4173" fmla="*/ 964142 w 6435725"/>
              <a:gd name="connsiteY4173" fmla="*/ 5583766 h 6857998"/>
              <a:gd name="connsiteX4174" fmla="*/ 965994 w 6435725"/>
              <a:gd name="connsiteY4174" fmla="*/ 5579003 h 6857998"/>
              <a:gd name="connsiteX4175" fmla="*/ 967846 w 6435725"/>
              <a:gd name="connsiteY4175" fmla="*/ 5574770 h 6857998"/>
              <a:gd name="connsiteX4176" fmla="*/ 968904 w 6435725"/>
              <a:gd name="connsiteY4176" fmla="*/ 5570272 h 6857998"/>
              <a:gd name="connsiteX4177" fmla="*/ 970227 w 6435725"/>
              <a:gd name="connsiteY4177" fmla="*/ 5566303 h 6857998"/>
              <a:gd name="connsiteX4178" fmla="*/ 970756 w 6435725"/>
              <a:gd name="connsiteY4178" fmla="*/ 5561805 h 6857998"/>
              <a:gd name="connsiteX4179" fmla="*/ 971285 w 6435725"/>
              <a:gd name="connsiteY4179" fmla="*/ 5558101 h 6857998"/>
              <a:gd name="connsiteX4180" fmla="*/ 970756 w 6435725"/>
              <a:gd name="connsiteY4180" fmla="*/ 5554926 h 6857998"/>
              <a:gd name="connsiteX4181" fmla="*/ 970492 w 6435725"/>
              <a:gd name="connsiteY4181" fmla="*/ 5552016 h 6857998"/>
              <a:gd name="connsiteX4182" fmla="*/ 969698 w 6435725"/>
              <a:gd name="connsiteY4182" fmla="*/ 5549635 h 6857998"/>
              <a:gd name="connsiteX4183" fmla="*/ 968375 w 6435725"/>
              <a:gd name="connsiteY4183" fmla="*/ 5547518 h 6857998"/>
              <a:gd name="connsiteX4184" fmla="*/ 967052 w 6435725"/>
              <a:gd name="connsiteY4184" fmla="*/ 5545666 h 6857998"/>
              <a:gd name="connsiteX4185" fmla="*/ 965994 w 6435725"/>
              <a:gd name="connsiteY4185" fmla="*/ 5544078 h 6857998"/>
              <a:gd name="connsiteX4186" fmla="*/ 964406 w 6435725"/>
              <a:gd name="connsiteY4186" fmla="*/ 5542491 h 6857998"/>
              <a:gd name="connsiteX4187" fmla="*/ 962819 w 6435725"/>
              <a:gd name="connsiteY4187" fmla="*/ 5541433 h 6857998"/>
              <a:gd name="connsiteX4188" fmla="*/ 960967 w 6435725"/>
              <a:gd name="connsiteY4188" fmla="*/ 5540110 h 6857998"/>
              <a:gd name="connsiteX4189" fmla="*/ 957527 w 6435725"/>
              <a:gd name="connsiteY4189" fmla="*/ 5538258 h 6857998"/>
              <a:gd name="connsiteX4190" fmla="*/ 953558 w 6435725"/>
              <a:gd name="connsiteY4190" fmla="*/ 5536935 h 6857998"/>
              <a:gd name="connsiteX4191" fmla="*/ 949325 w 6435725"/>
              <a:gd name="connsiteY4191" fmla="*/ 5536141 h 6857998"/>
              <a:gd name="connsiteX4192" fmla="*/ 944827 w 6435725"/>
              <a:gd name="connsiteY4192" fmla="*/ 5535876 h 6857998"/>
              <a:gd name="connsiteX4193" fmla="*/ 940064 w 6435725"/>
              <a:gd name="connsiteY4193" fmla="*/ 5535347 h 6857998"/>
              <a:gd name="connsiteX4194" fmla="*/ 935302 w 6435725"/>
              <a:gd name="connsiteY4194" fmla="*/ 5535876 h 6857998"/>
              <a:gd name="connsiteX4195" fmla="*/ 930275 w 6435725"/>
              <a:gd name="connsiteY4195" fmla="*/ 5536141 h 6857998"/>
              <a:gd name="connsiteX4196" fmla="*/ 920221 w 6435725"/>
              <a:gd name="connsiteY4196" fmla="*/ 5536935 h 6857998"/>
              <a:gd name="connsiteX4197" fmla="*/ 910431 w 6435725"/>
              <a:gd name="connsiteY4197" fmla="*/ 5537728 h 6857998"/>
              <a:gd name="connsiteX4198" fmla="*/ 905404 w 6435725"/>
              <a:gd name="connsiteY4198" fmla="*/ 5537993 h 6857998"/>
              <a:gd name="connsiteX4199" fmla="*/ 900906 w 6435725"/>
              <a:gd name="connsiteY4199" fmla="*/ 5537993 h 6857998"/>
              <a:gd name="connsiteX4200" fmla="*/ 895879 w 6435725"/>
              <a:gd name="connsiteY4200" fmla="*/ 5535876 h 6857998"/>
              <a:gd name="connsiteX4201" fmla="*/ 891646 w 6435725"/>
              <a:gd name="connsiteY4201" fmla="*/ 5534818 h 6857998"/>
              <a:gd name="connsiteX4202" fmla="*/ 886883 w 6435725"/>
              <a:gd name="connsiteY4202" fmla="*/ 5534289 h 6857998"/>
              <a:gd name="connsiteX4203" fmla="*/ 882915 w 6435725"/>
              <a:gd name="connsiteY4203" fmla="*/ 5534289 h 6857998"/>
              <a:gd name="connsiteX4204" fmla="*/ 878946 w 6435725"/>
              <a:gd name="connsiteY4204" fmla="*/ 5535083 h 6857998"/>
              <a:gd name="connsiteX4205" fmla="*/ 875242 w 6435725"/>
              <a:gd name="connsiteY4205" fmla="*/ 5536141 h 6857998"/>
              <a:gd name="connsiteX4206" fmla="*/ 871537 w 6435725"/>
              <a:gd name="connsiteY4206" fmla="*/ 5537728 h 6857998"/>
              <a:gd name="connsiteX4207" fmla="*/ 868098 w 6435725"/>
              <a:gd name="connsiteY4207" fmla="*/ 5539580 h 6857998"/>
              <a:gd name="connsiteX4208" fmla="*/ 864394 w 6435725"/>
              <a:gd name="connsiteY4208" fmla="*/ 5541697 h 6857998"/>
              <a:gd name="connsiteX4209" fmla="*/ 860954 w 6435725"/>
              <a:gd name="connsiteY4209" fmla="*/ 5544078 h 6857998"/>
              <a:gd name="connsiteX4210" fmla="*/ 854075 w 6435725"/>
              <a:gd name="connsiteY4210" fmla="*/ 5548576 h 6857998"/>
              <a:gd name="connsiteX4211" fmla="*/ 850371 w 6435725"/>
              <a:gd name="connsiteY4211" fmla="*/ 5550958 h 6857998"/>
              <a:gd name="connsiteX4212" fmla="*/ 847196 w 6435725"/>
              <a:gd name="connsiteY4212" fmla="*/ 5553074 h 6857998"/>
              <a:gd name="connsiteX4213" fmla="*/ 843492 w 6435725"/>
              <a:gd name="connsiteY4213" fmla="*/ 5554926 h 6857998"/>
              <a:gd name="connsiteX4214" fmla="*/ 839787 w 6435725"/>
              <a:gd name="connsiteY4214" fmla="*/ 5556249 h 6857998"/>
              <a:gd name="connsiteX4215" fmla="*/ 837142 w 6435725"/>
              <a:gd name="connsiteY4215" fmla="*/ 5557308 h 6857998"/>
              <a:gd name="connsiteX4216" fmla="*/ 834760 w 6435725"/>
              <a:gd name="connsiteY4216" fmla="*/ 5557837 h 6857998"/>
              <a:gd name="connsiteX4217" fmla="*/ 832379 w 6435725"/>
              <a:gd name="connsiteY4217" fmla="*/ 5558101 h 6857998"/>
              <a:gd name="connsiteX4218" fmla="*/ 830262 w 6435725"/>
              <a:gd name="connsiteY4218" fmla="*/ 5558101 h 6857998"/>
              <a:gd name="connsiteX4219" fmla="*/ 827617 w 6435725"/>
              <a:gd name="connsiteY4219" fmla="*/ 5557837 h 6857998"/>
              <a:gd name="connsiteX4220" fmla="*/ 825235 w 6435725"/>
              <a:gd name="connsiteY4220" fmla="*/ 5557572 h 6857998"/>
              <a:gd name="connsiteX4221" fmla="*/ 820738 w 6435725"/>
              <a:gd name="connsiteY4221" fmla="*/ 5556778 h 6857998"/>
              <a:gd name="connsiteX4222" fmla="*/ 815710 w 6435725"/>
              <a:gd name="connsiteY4222" fmla="*/ 5554926 h 6857998"/>
              <a:gd name="connsiteX4223" fmla="*/ 811477 w 6435725"/>
              <a:gd name="connsiteY4223" fmla="*/ 5552280 h 6857998"/>
              <a:gd name="connsiteX4224" fmla="*/ 807244 w 6435725"/>
              <a:gd name="connsiteY4224" fmla="*/ 5549635 h 6857998"/>
              <a:gd name="connsiteX4225" fmla="*/ 803275 w 6435725"/>
              <a:gd name="connsiteY4225" fmla="*/ 5546460 h 6857998"/>
              <a:gd name="connsiteX4226" fmla="*/ 800894 w 6435725"/>
              <a:gd name="connsiteY4226" fmla="*/ 5544343 h 6857998"/>
              <a:gd name="connsiteX4227" fmla="*/ 799042 w 6435725"/>
              <a:gd name="connsiteY4227" fmla="*/ 5542226 h 6857998"/>
              <a:gd name="connsiteX4228" fmla="*/ 797983 w 6435725"/>
              <a:gd name="connsiteY4228" fmla="*/ 5540110 h 6857998"/>
              <a:gd name="connsiteX4229" fmla="*/ 796660 w 6435725"/>
              <a:gd name="connsiteY4229" fmla="*/ 5537728 h 6857998"/>
              <a:gd name="connsiteX4230" fmla="*/ 796396 w 6435725"/>
              <a:gd name="connsiteY4230" fmla="*/ 5534818 h 6857998"/>
              <a:gd name="connsiteX4231" fmla="*/ 796396 w 6435725"/>
              <a:gd name="connsiteY4231" fmla="*/ 5533760 h 6857998"/>
              <a:gd name="connsiteX4232" fmla="*/ 796660 w 6435725"/>
              <a:gd name="connsiteY4232" fmla="*/ 5532437 h 6857998"/>
              <a:gd name="connsiteX4233" fmla="*/ 797454 w 6435725"/>
              <a:gd name="connsiteY4233" fmla="*/ 5531114 h 6857998"/>
              <a:gd name="connsiteX4234" fmla="*/ 797983 w 6435725"/>
              <a:gd name="connsiteY4234" fmla="*/ 5529526 h 6857998"/>
              <a:gd name="connsiteX4235" fmla="*/ 798777 w 6435725"/>
              <a:gd name="connsiteY4235" fmla="*/ 5528468 h 6857998"/>
              <a:gd name="connsiteX4236" fmla="*/ 800100 w 6435725"/>
              <a:gd name="connsiteY4236" fmla="*/ 5527145 h 6857998"/>
              <a:gd name="connsiteX4237" fmla="*/ 801952 w 6435725"/>
              <a:gd name="connsiteY4237" fmla="*/ 5525293 h 6857998"/>
              <a:gd name="connsiteX4238" fmla="*/ 803804 w 6435725"/>
              <a:gd name="connsiteY4238" fmla="*/ 5524235 h 6857998"/>
              <a:gd name="connsiteX4239" fmla="*/ 805921 w 6435725"/>
              <a:gd name="connsiteY4239" fmla="*/ 5523176 h 6857998"/>
              <a:gd name="connsiteX4240" fmla="*/ 807773 w 6435725"/>
              <a:gd name="connsiteY4240" fmla="*/ 5522383 h 6857998"/>
              <a:gd name="connsiteX4241" fmla="*/ 809889 w 6435725"/>
              <a:gd name="connsiteY4241" fmla="*/ 5521589 h 6857998"/>
              <a:gd name="connsiteX4242" fmla="*/ 811742 w 6435725"/>
              <a:gd name="connsiteY4242" fmla="*/ 5521324 h 6857998"/>
              <a:gd name="connsiteX4243" fmla="*/ 813858 w 6435725"/>
              <a:gd name="connsiteY4243" fmla="*/ 5521324 h 6857998"/>
              <a:gd name="connsiteX4244" fmla="*/ 815710 w 6435725"/>
              <a:gd name="connsiteY4244" fmla="*/ 5521589 h 6857998"/>
              <a:gd name="connsiteX4245" fmla="*/ 819679 w 6435725"/>
              <a:gd name="connsiteY4245" fmla="*/ 5522383 h 6857998"/>
              <a:gd name="connsiteX4246" fmla="*/ 823648 w 6435725"/>
              <a:gd name="connsiteY4246" fmla="*/ 5523441 h 6857998"/>
              <a:gd name="connsiteX4247" fmla="*/ 827617 w 6435725"/>
              <a:gd name="connsiteY4247" fmla="*/ 5525028 h 6857998"/>
              <a:gd name="connsiteX4248" fmla="*/ 831321 w 6435725"/>
              <a:gd name="connsiteY4248" fmla="*/ 5526880 h 6857998"/>
              <a:gd name="connsiteX4249" fmla="*/ 834496 w 6435725"/>
              <a:gd name="connsiteY4249" fmla="*/ 5527674 h 6857998"/>
              <a:gd name="connsiteX4250" fmla="*/ 836877 w 6435725"/>
              <a:gd name="connsiteY4250" fmla="*/ 5528733 h 6857998"/>
              <a:gd name="connsiteX4251" fmla="*/ 839787 w 6435725"/>
              <a:gd name="connsiteY4251" fmla="*/ 5529262 h 6857998"/>
              <a:gd name="connsiteX4252" fmla="*/ 842169 w 6435725"/>
              <a:gd name="connsiteY4252" fmla="*/ 5530055 h 6857998"/>
              <a:gd name="connsiteX4253" fmla="*/ 844550 w 6435725"/>
              <a:gd name="connsiteY4253" fmla="*/ 5530055 h 6857998"/>
              <a:gd name="connsiteX4254" fmla="*/ 847196 w 6435725"/>
              <a:gd name="connsiteY4254" fmla="*/ 5529526 h 6857998"/>
              <a:gd name="connsiteX4255" fmla="*/ 849577 w 6435725"/>
              <a:gd name="connsiteY4255" fmla="*/ 5529262 h 6857998"/>
              <a:gd name="connsiteX4256" fmla="*/ 851694 w 6435725"/>
              <a:gd name="connsiteY4256" fmla="*/ 5528997 h 6857998"/>
              <a:gd name="connsiteX4257" fmla="*/ 856192 w 6435725"/>
              <a:gd name="connsiteY4257" fmla="*/ 5527145 h 6857998"/>
              <a:gd name="connsiteX4258" fmla="*/ 860689 w 6435725"/>
              <a:gd name="connsiteY4258" fmla="*/ 5525028 h 6857998"/>
              <a:gd name="connsiteX4259" fmla="*/ 864658 w 6435725"/>
              <a:gd name="connsiteY4259" fmla="*/ 5522647 h 6857998"/>
              <a:gd name="connsiteX4260" fmla="*/ 868892 w 6435725"/>
              <a:gd name="connsiteY4260" fmla="*/ 5519737 h 6857998"/>
              <a:gd name="connsiteX4261" fmla="*/ 876829 w 6435725"/>
              <a:gd name="connsiteY4261" fmla="*/ 5513916 h 6857998"/>
              <a:gd name="connsiteX4262" fmla="*/ 880798 w 6435725"/>
              <a:gd name="connsiteY4262" fmla="*/ 5511535 h 6857998"/>
              <a:gd name="connsiteX4263" fmla="*/ 885296 w 6435725"/>
              <a:gd name="connsiteY4263" fmla="*/ 5509153 h 6857998"/>
              <a:gd name="connsiteX4264" fmla="*/ 889529 w 6435725"/>
              <a:gd name="connsiteY4264" fmla="*/ 5507301 h 6857998"/>
              <a:gd name="connsiteX4265" fmla="*/ 891646 w 6435725"/>
              <a:gd name="connsiteY4265" fmla="*/ 5506508 h 6857998"/>
              <a:gd name="connsiteX4266" fmla="*/ 894027 w 6435725"/>
              <a:gd name="connsiteY4266" fmla="*/ 5505978 h 6857998"/>
              <a:gd name="connsiteX4267" fmla="*/ 896144 w 6435725"/>
              <a:gd name="connsiteY4267" fmla="*/ 5505714 h 6857998"/>
              <a:gd name="connsiteX4268" fmla="*/ 898789 w 6435725"/>
              <a:gd name="connsiteY4268" fmla="*/ 5505714 h 6857998"/>
              <a:gd name="connsiteX4269" fmla="*/ 901171 w 6435725"/>
              <a:gd name="connsiteY4269" fmla="*/ 5505978 h 6857998"/>
              <a:gd name="connsiteX4270" fmla="*/ 903552 w 6435725"/>
              <a:gd name="connsiteY4270" fmla="*/ 5506243 h 6857998"/>
              <a:gd name="connsiteX4271" fmla="*/ 945356 w 6435725"/>
              <a:gd name="connsiteY4271" fmla="*/ 5486399 h 6857998"/>
              <a:gd name="connsiteX4272" fmla="*/ 953558 w 6435725"/>
              <a:gd name="connsiteY4272" fmla="*/ 5471583 h 6857998"/>
              <a:gd name="connsiteX4273" fmla="*/ 948796 w 6435725"/>
              <a:gd name="connsiteY4273" fmla="*/ 5469201 h 6857998"/>
              <a:gd name="connsiteX4274" fmla="*/ 944033 w 6435725"/>
              <a:gd name="connsiteY4274" fmla="*/ 5467085 h 6857998"/>
              <a:gd name="connsiteX4275" fmla="*/ 940064 w 6435725"/>
              <a:gd name="connsiteY4275" fmla="*/ 5464439 h 6857998"/>
              <a:gd name="connsiteX4276" fmla="*/ 937154 w 6435725"/>
              <a:gd name="connsiteY4276" fmla="*/ 5462058 h 6857998"/>
              <a:gd name="connsiteX4277" fmla="*/ 933979 w 6435725"/>
              <a:gd name="connsiteY4277" fmla="*/ 5459676 h 6857998"/>
              <a:gd name="connsiteX4278" fmla="*/ 931862 w 6435725"/>
              <a:gd name="connsiteY4278" fmla="*/ 5457030 h 6857998"/>
              <a:gd name="connsiteX4279" fmla="*/ 929746 w 6435725"/>
              <a:gd name="connsiteY4279" fmla="*/ 5454649 h 6857998"/>
              <a:gd name="connsiteX4280" fmla="*/ 928423 w 6435725"/>
              <a:gd name="connsiteY4280" fmla="*/ 5452003 h 6857998"/>
              <a:gd name="connsiteX4281" fmla="*/ 927364 w 6435725"/>
              <a:gd name="connsiteY4281" fmla="*/ 5449358 h 6857998"/>
              <a:gd name="connsiteX4282" fmla="*/ 926571 w 6435725"/>
              <a:gd name="connsiteY4282" fmla="*/ 5446712 h 6857998"/>
              <a:gd name="connsiteX4283" fmla="*/ 926306 w 6435725"/>
              <a:gd name="connsiteY4283" fmla="*/ 5444330 h 6857998"/>
              <a:gd name="connsiteX4284" fmla="*/ 926306 w 6435725"/>
              <a:gd name="connsiteY4284" fmla="*/ 5441420 h 6857998"/>
              <a:gd name="connsiteX4285" fmla="*/ 926306 w 6435725"/>
              <a:gd name="connsiteY4285" fmla="*/ 5438774 h 6857998"/>
              <a:gd name="connsiteX4286" fmla="*/ 926835 w 6435725"/>
              <a:gd name="connsiteY4286" fmla="*/ 5436393 h 6857998"/>
              <a:gd name="connsiteX4287" fmla="*/ 927629 w 6435725"/>
              <a:gd name="connsiteY4287" fmla="*/ 5433483 h 6857998"/>
              <a:gd name="connsiteX4288" fmla="*/ 928423 w 6435725"/>
              <a:gd name="connsiteY4288" fmla="*/ 5430837 h 6857998"/>
              <a:gd name="connsiteX4289" fmla="*/ 930804 w 6435725"/>
              <a:gd name="connsiteY4289" fmla="*/ 5425280 h 6857998"/>
              <a:gd name="connsiteX4290" fmla="*/ 933714 w 6435725"/>
              <a:gd name="connsiteY4290" fmla="*/ 5419724 h 6857998"/>
              <a:gd name="connsiteX4291" fmla="*/ 939800 w 6435725"/>
              <a:gd name="connsiteY4291" fmla="*/ 5408612 h 6857998"/>
              <a:gd name="connsiteX4292" fmla="*/ 942711 w 6435725"/>
              <a:gd name="connsiteY4292" fmla="*/ 5403055 h 6857998"/>
              <a:gd name="connsiteX4293" fmla="*/ 944827 w 6435725"/>
              <a:gd name="connsiteY4293" fmla="*/ 5397499 h 6857998"/>
              <a:gd name="connsiteX4294" fmla="*/ 945885 w 6435725"/>
              <a:gd name="connsiteY4294" fmla="*/ 5394853 h 6857998"/>
              <a:gd name="connsiteX4295" fmla="*/ 946679 w 6435725"/>
              <a:gd name="connsiteY4295" fmla="*/ 5391943 h 6857998"/>
              <a:gd name="connsiteX4296" fmla="*/ 947208 w 6435725"/>
              <a:gd name="connsiteY4296" fmla="*/ 5389297 h 6857998"/>
              <a:gd name="connsiteX4297" fmla="*/ 947208 w 6435725"/>
              <a:gd name="connsiteY4297" fmla="*/ 5386651 h 6857998"/>
              <a:gd name="connsiteX4298" fmla="*/ 947473 w 6435725"/>
              <a:gd name="connsiteY4298" fmla="*/ 5385593 h 6857998"/>
              <a:gd name="connsiteX4299" fmla="*/ 947473 w 6435725"/>
              <a:gd name="connsiteY4299" fmla="*/ 5384270 h 6857998"/>
              <a:gd name="connsiteX4300" fmla="*/ 947208 w 6435725"/>
              <a:gd name="connsiteY4300" fmla="*/ 5383212 h 6857998"/>
              <a:gd name="connsiteX4301" fmla="*/ 946944 w 6435725"/>
              <a:gd name="connsiteY4301" fmla="*/ 5381889 h 6857998"/>
              <a:gd name="connsiteX4302" fmla="*/ 945356 w 6435725"/>
              <a:gd name="connsiteY4302" fmla="*/ 5379508 h 6857998"/>
              <a:gd name="connsiteX4303" fmla="*/ 943240 w 6435725"/>
              <a:gd name="connsiteY4303" fmla="*/ 5377126 h 6857998"/>
              <a:gd name="connsiteX4304" fmla="*/ 938212 w 6435725"/>
              <a:gd name="connsiteY4304" fmla="*/ 5372099 h 6857998"/>
              <a:gd name="connsiteX4305" fmla="*/ 935831 w 6435725"/>
              <a:gd name="connsiteY4305" fmla="*/ 5369718 h 6857998"/>
              <a:gd name="connsiteX4306" fmla="*/ 933714 w 6435725"/>
              <a:gd name="connsiteY4306" fmla="*/ 5367072 h 6857998"/>
              <a:gd name="connsiteX4307" fmla="*/ 931862 w 6435725"/>
              <a:gd name="connsiteY4307" fmla="*/ 5364691 h 6857998"/>
              <a:gd name="connsiteX4308" fmla="*/ 930539 w 6435725"/>
              <a:gd name="connsiteY4308" fmla="*/ 5362310 h 6857998"/>
              <a:gd name="connsiteX4309" fmla="*/ 930275 w 6435725"/>
              <a:gd name="connsiteY4309" fmla="*/ 5360987 h 6857998"/>
              <a:gd name="connsiteX4310" fmla="*/ 930275 w 6435725"/>
              <a:gd name="connsiteY4310" fmla="*/ 5359928 h 6857998"/>
              <a:gd name="connsiteX4311" fmla="*/ 930539 w 6435725"/>
              <a:gd name="connsiteY4311" fmla="*/ 5358605 h 6857998"/>
              <a:gd name="connsiteX4312" fmla="*/ 931333 w 6435725"/>
              <a:gd name="connsiteY4312" fmla="*/ 5357547 h 6857998"/>
              <a:gd name="connsiteX4313" fmla="*/ 932127 w 6435725"/>
              <a:gd name="connsiteY4313" fmla="*/ 5356489 h 6857998"/>
              <a:gd name="connsiteX4314" fmla="*/ 933450 w 6435725"/>
              <a:gd name="connsiteY4314" fmla="*/ 5355166 h 6857998"/>
              <a:gd name="connsiteX4315" fmla="*/ 935037 w 6435725"/>
              <a:gd name="connsiteY4315" fmla="*/ 5354372 h 6857998"/>
              <a:gd name="connsiteX4316" fmla="*/ 937154 w 6435725"/>
              <a:gd name="connsiteY4316" fmla="*/ 5353314 h 6857998"/>
              <a:gd name="connsiteX4317" fmla="*/ 939535 w 6435725"/>
              <a:gd name="connsiteY4317" fmla="*/ 5351991 h 6857998"/>
              <a:gd name="connsiteX4318" fmla="*/ 942181 w 6435725"/>
              <a:gd name="connsiteY4318" fmla="*/ 5351197 h 6857998"/>
              <a:gd name="connsiteX4319" fmla="*/ 949590 w 6435725"/>
              <a:gd name="connsiteY4319" fmla="*/ 5349345 h 6857998"/>
              <a:gd name="connsiteX4320" fmla="*/ 955146 w 6435725"/>
              <a:gd name="connsiteY4320" fmla="*/ 5347758 h 6857998"/>
              <a:gd name="connsiteX4321" fmla="*/ 957527 w 6435725"/>
              <a:gd name="connsiteY4321" fmla="*/ 5346964 h 6857998"/>
              <a:gd name="connsiteX4322" fmla="*/ 959379 w 6435725"/>
              <a:gd name="connsiteY4322" fmla="*/ 5345641 h 6857998"/>
              <a:gd name="connsiteX4323" fmla="*/ 960437 w 6435725"/>
              <a:gd name="connsiteY4323" fmla="*/ 5345112 h 6857998"/>
              <a:gd name="connsiteX4324" fmla="*/ 960702 w 6435725"/>
              <a:gd name="connsiteY4324" fmla="*/ 5344053 h 6857998"/>
              <a:gd name="connsiteX4325" fmla="*/ 961231 w 6435725"/>
              <a:gd name="connsiteY4325" fmla="*/ 5343260 h 6857998"/>
              <a:gd name="connsiteX4326" fmla="*/ 961231 w 6435725"/>
              <a:gd name="connsiteY4326" fmla="*/ 5342201 h 6857998"/>
              <a:gd name="connsiteX4327" fmla="*/ 960967 w 6435725"/>
              <a:gd name="connsiteY4327" fmla="*/ 5341143 h 6857998"/>
              <a:gd name="connsiteX4328" fmla="*/ 960437 w 6435725"/>
              <a:gd name="connsiteY4328" fmla="*/ 5339555 h 6857998"/>
              <a:gd name="connsiteX4329" fmla="*/ 959908 w 6435725"/>
              <a:gd name="connsiteY4329" fmla="*/ 5337968 h 6857998"/>
              <a:gd name="connsiteX4330" fmla="*/ 958585 w 6435725"/>
              <a:gd name="connsiteY4330" fmla="*/ 5336116 h 6857998"/>
              <a:gd name="connsiteX4331" fmla="*/ 956733 w 6435725"/>
              <a:gd name="connsiteY4331" fmla="*/ 5334264 h 6857998"/>
              <a:gd name="connsiteX4332" fmla="*/ 954617 w 6435725"/>
              <a:gd name="connsiteY4332" fmla="*/ 5332676 h 6857998"/>
              <a:gd name="connsiteX4333" fmla="*/ 952500 w 6435725"/>
              <a:gd name="connsiteY4333" fmla="*/ 5331353 h 6857998"/>
              <a:gd name="connsiteX4334" fmla="*/ 949854 w 6435725"/>
              <a:gd name="connsiteY4334" fmla="*/ 5329766 h 6857998"/>
              <a:gd name="connsiteX4335" fmla="*/ 944827 w 6435725"/>
              <a:gd name="connsiteY4335" fmla="*/ 5327120 h 6857998"/>
              <a:gd name="connsiteX4336" fmla="*/ 939535 w 6435725"/>
              <a:gd name="connsiteY4336" fmla="*/ 5324474 h 6857998"/>
              <a:gd name="connsiteX4337" fmla="*/ 924983 w 6435725"/>
              <a:gd name="connsiteY4337" fmla="*/ 5323945 h 6857998"/>
              <a:gd name="connsiteX4338" fmla="*/ 917839 w 6435725"/>
              <a:gd name="connsiteY4338" fmla="*/ 5323680 h 6857998"/>
              <a:gd name="connsiteX4339" fmla="*/ 910696 w 6435725"/>
              <a:gd name="connsiteY4339" fmla="*/ 5322622 h 6857998"/>
              <a:gd name="connsiteX4340" fmla="*/ 906992 w 6435725"/>
              <a:gd name="connsiteY4340" fmla="*/ 5322093 h 6857998"/>
              <a:gd name="connsiteX4341" fmla="*/ 903552 w 6435725"/>
              <a:gd name="connsiteY4341" fmla="*/ 5321035 h 6857998"/>
              <a:gd name="connsiteX4342" fmla="*/ 900113 w 6435725"/>
              <a:gd name="connsiteY4342" fmla="*/ 5320241 h 6857998"/>
              <a:gd name="connsiteX4343" fmla="*/ 896937 w 6435725"/>
              <a:gd name="connsiteY4343" fmla="*/ 5318918 h 6857998"/>
              <a:gd name="connsiteX4344" fmla="*/ 893498 w 6435725"/>
              <a:gd name="connsiteY4344" fmla="*/ 5317330 h 6857998"/>
              <a:gd name="connsiteX4345" fmla="*/ 890058 w 6435725"/>
              <a:gd name="connsiteY4345" fmla="*/ 5315478 h 6857998"/>
              <a:gd name="connsiteX4346" fmla="*/ 886883 w 6435725"/>
              <a:gd name="connsiteY4346" fmla="*/ 5313362 h 6857998"/>
              <a:gd name="connsiteX4347" fmla="*/ 883973 w 6435725"/>
              <a:gd name="connsiteY4347" fmla="*/ 5310980 h 6857998"/>
              <a:gd name="connsiteX4348" fmla="*/ 858837 w 6435725"/>
              <a:gd name="connsiteY4348" fmla="*/ 5327914 h 6857998"/>
              <a:gd name="connsiteX4349" fmla="*/ 852487 w 6435725"/>
              <a:gd name="connsiteY4349" fmla="*/ 5325003 h 6857998"/>
              <a:gd name="connsiteX4350" fmla="*/ 846667 w 6435725"/>
              <a:gd name="connsiteY4350" fmla="*/ 5322093 h 6857998"/>
              <a:gd name="connsiteX4351" fmla="*/ 841375 w 6435725"/>
              <a:gd name="connsiteY4351" fmla="*/ 5318653 h 6857998"/>
              <a:gd name="connsiteX4352" fmla="*/ 836083 w 6435725"/>
              <a:gd name="connsiteY4352" fmla="*/ 5314949 h 6857998"/>
              <a:gd name="connsiteX4353" fmla="*/ 831056 w 6435725"/>
              <a:gd name="connsiteY4353" fmla="*/ 5310980 h 6857998"/>
              <a:gd name="connsiteX4354" fmla="*/ 826294 w 6435725"/>
              <a:gd name="connsiteY4354" fmla="*/ 5306747 h 6857998"/>
              <a:gd name="connsiteX4355" fmla="*/ 821531 w 6435725"/>
              <a:gd name="connsiteY4355" fmla="*/ 5301985 h 6857998"/>
              <a:gd name="connsiteX4356" fmla="*/ 817033 w 6435725"/>
              <a:gd name="connsiteY4356" fmla="*/ 5297487 h 6857998"/>
              <a:gd name="connsiteX4357" fmla="*/ 808302 w 6435725"/>
              <a:gd name="connsiteY4357" fmla="*/ 5287962 h 6857998"/>
              <a:gd name="connsiteX4358" fmla="*/ 799571 w 6435725"/>
              <a:gd name="connsiteY4358" fmla="*/ 5278437 h 6857998"/>
              <a:gd name="connsiteX4359" fmla="*/ 795073 w 6435725"/>
              <a:gd name="connsiteY4359" fmla="*/ 5273674 h 6857998"/>
              <a:gd name="connsiteX4360" fmla="*/ 790575 w 6435725"/>
              <a:gd name="connsiteY4360" fmla="*/ 5269176 h 6857998"/>
              <a:gd name="connsiteX4361" fmla="*/ 785548 w 6435725"/>
              <a:gd name="connsiteY4361" fmla="*/ 5264943 h 6857998"/>
              <a:gd name="connsiteX4362" fmla="*/ 780785 w 6435725"/>
              <a:gd name="connsiteY4362" fmla="*/ 5260710 h 6857998"/>
              <a:gd name="connsiteX4363" fmla="*/ 783167 w 6435725"/>
              <a:gd name="connsiteY4363" fmla="*/ 5259387 h 6857998"/>
              <a:gd name="connsiteX4364" fmla="*/ 785283 w 6435725"/>
              <a:gd name="connsiteY4364" fmla="*/ 5257799 h 6857998"/>
              <a:gd name="connsiteX4365" fmla="*/ 787400 w 6435725"/>
              <a:gd name="connsiteY4365" fmla="*/ 5255947 h 6857998"/>
              <a:gd name="connsiteX4366" fmla="*/ 789252 w 6435725"/>
              <a:gd name="connsiteY4366" fmla="*/ 5254095 h 6857998"/>
              <a:gd name="connsiteX4367" fmla="*/ 791369 w 6435725"/>
              <a:gd name="connsiteY4367" fmla="*/ 5220758 h 6857998"/>
              <a:gd name="connsiteX4368" fmla="*/ 792162 w 6435725"/>
              <a:gd name="connsiteY4368" fmla="*/ 5217318 h 6857998"/>
              <a:gd name="connsiteX4369" fmla="*/ 792692 w 6435725"/>
              <a:gd name="connsiteY4369" fmla="*/ 5214143 h 6857998"/>
              <a:gd name="connsiteX4370" fmla="*/ 793221 w 6435725"/>
              <a:gd name="connsiteY4370" fmla="*/ 5211497 h 6857998"/>
              <a:gd name="connsiteX4371" fmla="*/ 794544 w 6435725"/>
              <a:gd name="connsiteY4371" fmla="*/ 5209116 h 6857998"/>
              <a:gd name="connsiteX4372" fmla="*/ 795867 w 6435725"/>
              <a:gd name="connsiteY4372" fmla="*/ 5206735 h 6857998"/>
              <a:gd name="connsiteX4373" fmla="*/ 797454 w 6435725"/>
              <a:gd name="connsiteY4373" fmla="*/ 5204618 h 6857998"/>
              <a:gd name="connsiteX4374" fmla="*/ 798777 w 6435725"/>
              <a:gd name="connsiteY4374" fmla="*/ 5202766 h 6857998"/>
              <a:gd name="connsiteX4375" fmla="*/ 800364 w 6435725"/>
              <a:gd name="connsiteY4375" fmla="*/ 5201443 h 6857998"/>
              <a:gd name="connsiteX4376" fmla="*/ 802217 w 6435725"/>
              <a:gd name="connsiteY4376" fmla="*/ 5199855 h 6857998"/>
              <a:gd name="connsiteX4377" fmla="*/ 804333 w 6435725"/>
              <a:gd name="connsiteY4377" fmla="*/ 5198268 h 6857998"/>
              <a:gd name="connsiteX4378" fmla="*/ 808567 w 6435725"/>
              <a:gd name="connsiteY4378" fmla="*/ 5195887 h 6857998"/>
              <a:gd name="connsiteX4379" fmla="*/ 813329 w 6435725"/>
              <a:gd name="connsiteY4379" fmla="*/ 5194035 h 6857998"/>
              <a:gd name="connsiteX4380" fmla="*/ 817827 w 6435725"/>
              <a:gd name="connsiteY4380" fmla="*/ 5192183 h 6857998"/>
              <a:gd name="connsiteX4381" fmla="*/ 827617 w 6435725"/>
              <a:gd name="connsiteY4381" fmla="*/ 5188743 h 6857998"/>
              <a:gd name="connsiteX4382" fmla="*/ 832644 w 6435725"/>
              <a:gd name="connsiteY4382" fmla="*/ 5186891 h 6857998"/>
              <a:gd name="connsiteX4383" fmla="*/ 837142 w 6435725"/>
              <a:gd name="connsiteY4383" fmla="*/ 5185039 h 6857998"/>
              <a:gd name="connsiteX4384" fmla="*/ 841639 w 6435725"/>
              <a:gd name="connsiteY4384" fmla="*/ 5182658 h 6857998"/>
              <a:gd name="connsiteX4385" fmla="*/ 843492 w 6435725"/>
              <a:gd name="connsiteY4385" fmla="*/ 5181070 h 6857998"/>
              <a:gd name="connsiteX4386" fmla="*/ 845344 w 6435725"/>
              <a:gd name="connsiteY4386" fmla="*/ 5179483 h 6857998"/>
              <a:gd name="connsiteX4387" fmla="*/ 847196 w 6435725"/>
              <a:gd name="connsiteY4387" fmla="*/ 5177895 h 6857998"/>
              <a:gd name="connsiteX4388" fmla="*/ 848519 w 6435725"/>
              <a:gd name="connsiteY4388" fmla="*/ 5176043 h 6857998"/>
              <a:gd name="connsiteX4389" fmla="*/ 850106 w 6435725"/>
              <a:gd name="connsiteY4389" fmla="*/ 5173926 h 6857998"/>
              <a:gd name="connsiteX4390" fmla="*/ 851429 w 6435725"/>
              <a:gd name="connsiteY4390" fmla="*/ 5171810 h 6857998"/>
              <a:gd name="connsiteX4391" fmla="*/ 834496 w 6435725"/>
              <a:gd name="connsiteY4391" fmla="*/ 5173662 h 6857998"/>
              <a:gd name="connsiteX4392" fmla="*/ 817827 w 6435725"/>
              <a:gd name="connsiteY4392" fmla="*/ 5176043 h 6857998"/>
              <a:gd name="connsiteX4393" fmla="*/ 809625 w 6435725"/>
              <a:gd name="connsiteY4393" fmla="*/ 5177366 h 6857998"/>
              <a:gd name="connsiteX4394" fmla="*/ 801687 w 6435725"/>
              <a:gd name="connsiteY4394" fmla="*/ 5178953 h 6857998"/>
              <a:gd name="connsiteX4395" fmla="*/ 793221 w 6435725"/>
              <a:gd name="connsiteY4395" fmla="*/ 5180805 h 6857998"/>
              <a:gd name="connsiteX4396" fmla="*/ 785283 w 6435725"/>
              <a:gd name="connsiteY4396" fmla="*/ 5182922 h 6857998"/>
              <a:gd name="connsiteX4397" fmla="*/ 777346 w 6435725"/>
              <a:gd name="connsiteY4397" fmla="*/ 5185039 h 6857998"/>
              <a:gd name="connsiteX4398" fmla="*/ 769673 w 6435725"/>
              <a:gd name="connsiteY4398" fmla="*/ 5187420 h 6857998"/>
              <a:gd name="connsiteX4399" fmla="*/ 761735 w 6435725"/>
              <a:gd name="connsiteY4399" fmla="*/ 5190595 h 6857998"/>
              <a:gd name="connsiteX4400" fmla="*/ 754062 w 6435725"/>
              <a:gd name="connsiteY4400" fmla="*/ 5194035 h 6857998"/>
              <a:gd name="connsiteX4401" fmla="*/ 746654 w 6435725"/>
              <a:gd name="connsiteY4401" fmla="*/ 5197210 h 6857998"/>
              <a:gd name="connsiteX4402" fmla="*/ 739246 w 6435725"/>
              <a:gd name="connsiteY4402" fmla="*/ 5201708 h 6857998"/>
              <a:gd name="connsiteX4403" fmla="*/ 731837 w 6435725"/>
              <a:gd name="connsiteY4403" fmla="*/ 5205941 h 6857998"/>
              <a:gd name="connsiteX4404" fmla="*/ 724958 w 6435725"/>
              <a:gd name="connsiteY4404" fmla="*/ 5211233 h 6857998"/>
              <a:gd name="connsiteX4405" fmla="*/ 723900 w 6435725"/>
              <a:gd name="connsiteY4405" fmla="*/ 5211233 h 6857998"/>
              <a:gd name="connsiteX4406" fmla="*/ 722577 w 6435725"/>
              <a:gd name="connsiteY4406" fmla="*/ 5211233 h 6857998"/>
              <a:gd name="connsiteX4407" fmla="*/ 720725 w 6435725"/>
              <a:gd name="connsiteY4407" fmla="*/ 5210968 h 6857998"/>
              <a:gd name="connsiteX4408" fmla="*/ 716227 w 6435725"/>
              <a:gd name="connsiteY4408" fmla="*/ 5194828 h 6857998"/>
              <a:gd name="connsiteX4409" fmla="*/ 710935 w 6435725"/>
              <a:gd name="connsiteY4409" fmla="*/ 5179218 h 6857998"/>
              <a:gd name="connsiteX4410" fmla="*/ 705115 w 6435725"/>
              <a:gd name="connsiteY4410" fmla="*/ 5163872 h 6857998"/>
              <a:gd name="connsiteX4411" fmla="*/ 702204 w 6435725"/>
              <a:gd name="connsiteY4411" fmla="*/ 5156199 h 6857998"/>
              <a:gd name="connsiteX4412" fmla="*/ 698765 w 6435725"/>
              <a:gd name="connsiteY4412" fmla="*/ 5148526 h 6857998"/>
              <a:gd name="connsiteX4413" fmla="*/ 731573 w 6435725"/>
              <a:gd name="connsiteY4413" fmla="*/ 5143499 h 6857998"/>
              <a:gd name="connsiteX4414" fmla="*/ 764381 w 6435725"/>
              <a:gd name="connsiteY4414" fmla="*/ 5139001 h 6857998"/>
              <a:gd name="connsiteX4415" fmla="*/ 781050 w 6435725"/>
              <a:gd name="connsiteY4415" fmla="*/ 5136885 h 6857998"/>
              <a:gd name="connsiteX4416" fmla="*/ 797454 w 6435725"/>
              <a:gd name="connsiteY4416" fmla="*/ 5134768 h 6857998"/>
              <a:gd name="connsiteX4417" fmla="*/ 813858 w 6435725"/>
              <a:gd name="connsiteY4417" fmla="*/ 5132916 h 6857998"/>
              <a:gd name="connsiteX4418" fmla="*/ 830527 w 6435725"/>
              <a:gd name="connsiteY4418" fmla="*/ 5131593 h 6857998"/>
              <a:gd name="connsiteX4419" fmla="*/ 833438 w 6435725"/>
              <a:gd name="connsiteY4419" fmla="*/ 5131064 h 6857998"/>
              <a:gd name="connsiteX4420" fmla="*/ 836348 w 6435725"/>
              <a:gd name="connsiteY4420" fmla="*/ 5130270 h 6857998"/>
              <a:gd name="connsiteX4421" fmla="*/ 838729 w 6435725"/>
              <a:gd name="connsiteY4421" fmla="*/ 5129741 h 6857998"/>
              <a:gd name="connsiteX4422" fmla="*/ 840581 w 6435725"/>
              <a:gd name="connsiteY4422" fmla="*/ 5128947 h 6857998"/>
              <a:gd name="connsiteX4423" fmla="*/ 842169 w 6435725"/>
              <a:gd name="connsiteY4423" fmla="*/ 5127624 h 6857998"/>
              <a:gd name="connsiteX4424" fmla="*/ 843492 w 6435725"/>
              <a:gd name="connsiteY4424" fmla="*/ 5126301 h 6857998"/>
              <a:gd name="connsiteX4425" fmla="*/ 844286 w 6435725"/>
              <a:gd name="connsiteY4425" fmla="*/ 5125243 h 6857998"/>
              <a:gd name="connsiteX4426" fmla="*/ 844814 w 6435725"/>
              <a:gd name="connsiteY4426" fmla="*/ 5123655 h 6857998"/>
              <a:gd name="connsiteX4427" fmla="*/ 845873 w 6435725"/>
              <a:gd name="connsiteY4427" fmla="*/ 5120216 h 6857998"/>
              <a:gd name="connsiteX4428" fmla="*/ 846402 w 6435725"/>
              <a:gd name="connsiteY4428" fmla="*/ 5116776 h 6857998"/>
              <a:gd name="connsiteX4429" fmla="*/ 846667 w 6435725"/>
              <a:gd name="connsiteY4429" fmla="*/ 5113072 h 6857998"/>
              <a:gd name="connsiteX4430" fmla="*/ 847725 w 6435725"/>
              <a:gd name="connsiteY4430" fmla="*/ 5109897 h 6857998"/>
              <a:gd name="connsiteX4431" fmla="*/ 843492 w 6435725"/>
              <a:gd name="connsiteY4431" fmla="*/ 5104605 h 6857998"/>
              <a:gd name="connsiteX4432" fmla="*/ 839523 w 6435725"/>
              <a:gd name="connsiteY4432" fmla="*/ 5099314 h 6857998"/>
              <a:gd name="connsiteX4433" fmla="*/ 837671 w 6435725"/>
              <a:gd name="connsiteY4433" fmla="*/ 5096933 h 6857998"/>
              <a:gd name="connsiteX4434" fmla="*/ 836083 w 6435725"/>
              <a:gd name="connsiteY4434" fmla="*/ 5094022 h 6857998"/>
              <a:gd name="connsiteX4435" fmla="*/ 834760 w 6435725"/>
              <a:gd name="connsiteY4435" fmla="*/ 5091641 h 6857998"/>
              <a:gd name="connsiteX4436" fmla="*/ 833967 w 6435725"/>
              <a:gd name="connsiteY4436" fmla="*/ 5088995 h 6857998"/>
              <a:gd name="connsiteX4437" fmla="*/ 833438 w 6435725"/>
              <a:gd name="connsiteY4437" fmla="*/ 5086349 h 6857998"/>
              <a:gd name="connsiteX4438" fmla="*/ 833438 w 6435725"/>
              <a:gd name="connsiteY4438" fmla="*/ 5083703 h 6857998"/>
              <a:gd name="connsiteX4439" fmla="*/ 834231 w 6435725"/>
              <a:gd name="connsiteY4439" fmla="*/ 5081322 h 6857998"/>
              <a:gd name="connsiteX4440" fmla="*/ 835289 w 6435725"/>
              <a:gd name="connsiteY4440" fmla="*/ 5078676 h 6857998"/>
              <a:gd name="connsiteX4441" fmla="*/ 836877 w 6435725"/>
              <a:gd name="connsiteY4441" fmla="*/ 5076030 h 6857998"/>
              <a:gd name="connsiteX4442" fmla="*/ 839787 w 6435725"/>
              <a:gd name="connsiteY4442" fmla="*/ 5073649 h 6857998"/>
              <a:gd name="connsiteX4443" fmla="*/ 842698 w 6435725"/>
              <a:gd name="connsiteY4443" fmla="*/ 5071003 h 6857998"/>
              <a:gd name="connsiteX4444" fmla="*/ 847196 w 6435725"/>
              <a:gd name="connsiteY4444" fmla="*/ 5068622 h 6857998"/>
              <a:gd name="connsiteX4445" fmla="*/ 850106 w 6435725"/>
              <a:gd name="connsiteY4445" fmla="*/ 5066770 h 6857998"/>
              <a:gd name="connsiteX4446" fmla="*/ 853281 w 6435725"/>
              <a:gd name="connsiteY4446" fmla="*/ 5064653 h 6857998"/>
              <a:gd name="connsiteX4447" fmla="*/ 856192 w 6435725"/>
              <a:gd name="connsiteY4447" fmla="*/ 5062537 h 6857998"/>
              <a:gd name="connsiteX4448" fmla="*/ 859102 w 6435725"/>
              <a:gd name="connsiteY4448" fmla="*/ 5060420 h 6857998"/>
              <a:gd name="connsiteX4449" fmla="*/ 861483 w 6435725"/>
              <a:gd name="connsiteY4449" fmla="*/ 5057774 h 6857998"/>
              <a:gd name="connsiteX4450" fmla="*/ 863865 w 6435725"/>
              <a:gd name="connsiteY4450" fmla="*/ 5055393 h 6857998"/>
              <a:gd name="connsiteX4451" fmla="*/ 866246 w 6435725"/>
              <a:gd name="connsiteY4451" fmla="*/ 5053012 h 6857998"/>
              <a:gd name="connsiteX4452" fmla="*/ 868098 w 6435725"/>
              <a:gd name="connsiteY4452" fmla="*/ 5050101 h 6857998"/>
              <a:gd name="connsiteX4453" fmla="*/ 869421 w 6435725"/>
              <a:gd name="connsiteY4453" fmla="*/ 5047455 h 6857998"/>
              <a:gd name="connsiteX4454" fmla="*/ 870744 w 6435725"/>
              <a:gd name="connsiteY4454" fmla="*/ 5044810 h 6857998"/>
              <a:gd name="connsiteX4455" fmla="*/ 871537 w 6435725"/>
              <a:gd name="connsiteY4455" fmla="*/ 5041899 h 6857998"/>
              <a:gd name="connsiteX4456" fmla="*/ 872331 w 6435725"/>
              <a:gd name="connsiteY4456" fmla="*/ 5039518 h 6857998"/>
              <a:gd name="connsiteX4457" fmla="*/ 872331 w 6435725"/>
              <a:gd name="connsiteY4457" fmla="*/ 5036607 h 6857998"/>
              <a:gd name="connsiteX4458" fmla="*/ 872067 w 6435725"/>
              <a:gd name="connsiteY4458" fmla="*/ 5033961 h 6857998"/>
              <a:gd name="connsiteX4459" fmla="*/ 871008 w 6435725"/>
              <a:gd name="connsiteY4459" fmla="*/ 5031051 h 6857998"/>
              <a:gd name="connsiteX4460" fmla="*/ 869421 w 6435725"/>
              <a:gd name="connsiteY4460" fmla="*/ 5028670 h 6857998"/>
              <a:gd name="connsiteX4461" fmla="*/ 867569 w 6435725"/>
              <a:gd name="connsiteY4461" fmla="*/ 5026024 h 6857998"/>
              <a:gd name="connsiteX4462" fmla="*/ 865187 w 6435725"/>
              <a:gd name="connsiteY4462" fmla="*/ 5023907 h 6857998"/>
              <a:gd name="connsiteX4463" fmla="*/ 862806 w 6435725"/>
              <a:gd name="connsiteY4463" fmla="*/ 5022055 h 6857998"/>
              <a:gd name="connsiteX4464" fmla="*/ 859896 w 6435725"/>
              <a:gd name="connsiteY4464" fmla="*/ 5020468 h 6857998"/>
              <a:gd name="connsiteX4465" fmla="*/ 857250 w 6435725"/>
              <a:gd name="connsiteY4465" fmla="*/ 5019409 h 6857998"/>
              <a:gd name="connsiteX4466" fmla="*/ 853810 w 6435725"/>
              <a:gd name="connsiteY4466" fmla="*/ 5018615 h 6857998"/>
              <a:gd name="connsiteX4467" fmla="*/ 850636 w 6435725"/>
              <a:gd name="connsiteY4467" fmla="*/ 5018351 h 6857998"/>
              <a:gd name="connsiteX4468" fmla="*/ 847196 w 6435725"/>
              <a:gd name="connsiteY4468" fmla="*/ 5018086 h 6857998"/>
              <a:gd name="connsiteX4469" fmla="*/ 843756 w 6435725"/>
              <a:gd name="connsiteY4469" fmla="*/ 5018351 h 6857998"/>
              <a:gd name="connsiteX4470" fmla="*/ 840052 w 6435725"/>
              <a:gd name="connsiteY4470" fmla="*/ 5018615 h 6857998"/>
              <a:gd name="connsiteX4471" fmla="*/ 836612 w 6435725"/>
              <a:gd name="connsiteY4471" fmla="*/ 5019145 h 6857998"/>
              <a:gd name="connsiteX4472" fmla="*/ 832908 w 6435725"/>
              <a:gd name="connsiteY4472" fmla="*/ 5020468 h 6857998"/>
              <a:gd name="connsiteX4473" fmla="*/ 829204 w 6435725"/>
              <a:gd name="connsiteY4473" fmla="*/ 5021526 h 6857998"/>
              <a:gd name="connsiteX4474" fmla="*/ 825764 w 6435725"/>
              <a:gd name="connsiteY4474" fmla="*/ 5023113 h 6857998"/>
              <a:gd name="connsiteX4475" fmla="*/ 822589 w 6435725"/>
              <a:gd name="connsiteY4475" fmla="*/ 5024965 h 6857998"/>
              <a:gd name="connsiteX4476" fmla="*/ 819150 w 6435725"/>
              <a:gd name="connsiteY4476" fmla="*/ 5026818 h 6857998"/>
              <a:gd name="connsiteX4477" fmla="*/ 804598 w 6435725"/>
              <a:gd name="connsiteY4477" fmla="*/ 5039253 h 6857998"/>
              <a:gd name="connsiteX4478" fmla="*/ 801423 w 6435725"/>
              <a:gd name="connsiteY4478" fmla="*/ 5042164 h 6857998"/>
              <a:gd name="connsiteX4479" fmla="*/ 797983 w 6435725"/>
              <a:gd name="connsiteY4479" fmla="*/ 5044810 h 6857998"/>
              <a:gd name="connsiteX4480" fmla="*/ 794279 w 6435725"/>
              <a:gd name="connsiteY4480" fmla="*/ 5046926 h 6857998"/>
              <a:gd name="connsiteX4481" fmla="*/ 792427 w 6435725"/>
              <a:gd name="connsiteY4481" fmla="*/ 5047720 h 6857998"/>
              <a:gd name="connsiteX4482" fmla="*/ 790575 w 6435725"/>
              <a:gd name="connsiteY4482" fmla="*/ 5047985 h 6857998"/>
              <a:gd name="connsiteX4483" fmla="*/ 788723 w 6435725"/>
              <a:gd name="connsiteY4483" fmla="*/ 5048249 h 6857998"/>
              <a:gd name="connsiteX4484" fmla="*/ 786871 w 6435725"/>
              <a:gd name="connsiteY4484" fmla="*/ 5048778 h 6857998"/>
              <a:gd name="connsiteX4485" fmla="*/ 785283 w 6435725"/>
              <a:gd name="connsiteY4485" fmla="*/ 5048249 h 6857998"/>
              <a:gd name="connsiteX4486" fmla="*/ 783431 w 6435725"/>
              <a:gd name="connsiteY4486" fmla="*/ 5047720 h 6857998"/>
              <a:gd name="connsiteX4487" fmla="*/ 781579 w 6435725"/>
              <a:gd name="connsiteY4487" fmla="*/ 5047191 h 6857998"/>
              <a:gd name="connsiteX4488" fmla="*/ 780256 w 6435725"/>
              <a:gd name="connsiteY4488" fmla="*/ 5045868 h 6857998"/>
              <a:gd name="connsiteX4489" fmla="*/ 778404 w 6435725"/>
              <a:gd name="connsiteY4489" fmla="*/ 5044280 h 6857998"/>
              <a:gd name="connsiteX4490" fmla="*/ 776817 w 6435725"/>
              <a:gd name="connsiteY4490" fmla="*/ 5042164 h 6857998"/>
              <a:gd name="connsiteX4491" fmla="*/ 774964 w 6435725"/>
              <a:gd name="connsiteY4491" fmla="*/ 5039253 h 6857998"/>
              <a:gd name="connsiteX4492" fmla="*/ 773377 w 6435725"/>
              <a:gd name="connsiteY4492" fmla="*/ 5036343 h 6857998"/>
              <a:gd name="connsiteX4493" fmla="*/ 772319 w 6435725"/>
              <a:gd name="connsiteY4493" fmla="*/ 5033697 h 6857998"/>
              <a:gd name="connsiteX4494" fmla="*/ 772054 w 6435725"/>
              <a:gd name="connsiteY4494" fmla="*/ 5030786 h 6857998"/>
              <a:gd name="connsiteX4495" fmla="*/ 772319 w 6435725"/>
              <a:gd name="connsiteY4495" fmla="*/ 5028405 h 6857998"/>
              <a:gd name="connsiteX4496" fmla="*/ 773112 w 6435725"/>
              <a:gd name="connsiteY4496" fmla="*/ 5026288 h 6857998"/>
              <a:gd name="connsiteX4497" fmla="*/ 773906 w 6435725"/>
              <a:gd name="connsiteY4497" fmla="*/ 5024172 h 6857998"/>
              <a:gd name="connsiteX4498" fmla="*/ 775229 w 6435725"/>
              <a:gd name="connsiteY4498" fmla="*/ 5022055 h 6857998"/>
              <a:gd name="connsiteX4499" fmla="*/ 776817 w 6435725"/>
              <a:gd name="connsiteY4499" fmla="*/ 5020203 h 6857998"/>
              <a:gd name="connsiteX4500" fmla="*/ 778669 w 6435725"/>
              <a:gd name="connsiteY4500" fmla="*/ 5018351 h 6857998"/>
              <a:gd name="connsiteX4501" fmla="*/ 782637 w 6435725"/>
              <a:gd name="connsiteY4501" fmla="*/ 5014647 h 6857998"/>
              <a:gd name="connsiteX4502" fmla="*/ 791104 w 6435725"/>
              <a:gd name="connsiteY4502" fmla="*/ 5007768 h 6857998"/>
              <a:gd name="connsiteX4503" fmla="*/ 820473 w 6435725"/>
              <a:gd name="connsiteY4503" fmla="*/ 4977340 h 6857998"/>
              <a:gd name="connsiteX4504" fmla="*/ 817033 w 6435725"/>
              <a:gd name="connsiteY4504" fmla="*/ 4974165 h 6857998"/>
              <a:gd name="connsiteX4505" fmla="*/ 814652 w 6435725"/>
              <a:gd name="connsiteY4505" fmla="*/ 4970726 h 6857998"/>
              <a:gd name="connsiteX4506" fmla="*/ 812800 w 6435725"/>
              <a:gd name="connsiteY4506" fmla="*/ 4967286 h 6857998"/>
              <a:gd name="connsiteX4507" fmla="*/ 811742 w 6435725"/>
              <a:gd name="connsiteY4507" fmla="*/ 4963847 h 6857998"/>
              <a:gd name="connsiteX4508" fmla="*/ 811212 w 6435725"/>
              <a:gd name="connsiteY4508" fmla="*/ 4960936 h 6857998"/>
              <a:gd name="connsiteX4509" fmla="*/ 811212 w 6435725"/>
              <a:gd name="connsiteY4509" fmla="*/ 4957761 h 6857998"/>
              <a:gd name="connsiteX4510" fmla="*/ 811742 w 6435725"/>
              <a:gd name="connsiteY4510" fmla="*/ 4954586 h 6857998"/>
              <a:gd name="connsiteX4511" fmla="*/ 813064 w 6435725"/>
              <a:gd name="connsiteY4511" fmla="*/ 4951676 h 6857998"/>
              <a:gd name="connsiteX4512" fmla="*/ 814123 w 6435725"/>
              <a:gd name="connsiteY4512" fmla="*/ 4948765 h 6857998"/>
              <a:gd name="connsiteX4513" fmla="*/ 815710 w 6435725"/>
              <a:gd name="connsiteY4513" fmla="*/ 4945855 h 6857998"/>
              <a:gd name="connsiteX4514" fmla="*/ 819414 w 6435725"/>
              <a:gd name="connsiteY4514" fmla="*/ 4940299 h 6857998"/>
              <a:gd name="connsiteX4515" fmla="*/ 823119 w 6435725"/>
              <a:gd name="connsiteY4515" fmla="*/ 4934478 h 6857998"/>
              <a:gd name="connsiteX4516" fmla="*/ 824971 w 6435725"/>
              <a:gd name="connsiteY4516" fmla="*/ 4931303 h 6857998"/>
              <a:gd name="connsiteX4517" fmla="*/ 826558 w 6435725"/>
              <a:gd name="connsiteY4517" fmla="*/ 4928657 h 6857998"/>
              <a:gd name="connsiteX4518" fmla="*/ 820473 w 6435725"/>
              <a:gd name="connsiteY4518" fmla="*/ 4924159 h 6857998"/>
              <a:gd name="connsiteX4519" fmla="*/ 814123 w 6435725"/>
              <a:gd name="connsiteY4519" fmla="*/ 4920984 h 6857998"/>
              <a:gd name="connsiteX4520" fmla="*/ 807773 w 6435725"/>
              <a:gd name="connsiteY4520" fmla="*/ 4917545 h 6857998"/>
              <a:gd name="connsiteX4521" fmla="*/ 801423 w 6435725"/>
              <a:gd name="connsiteY4521" fmla="*/ 4914634 h 6857998"/>
              <a:gd name="connsiteX4522" fmla="*/ 794544 w 6435725"/>
              <a:gd name="connsiteY4522" fmla="*/ 4912253 h 6857998"/>
              <a:gd name="connsiteX4523" fmla="*/ 787929 w 6435725"/>
              <a:gd name="connsiteY4523" fmla="*/ 4910401 h 6857998"/>
              <a:gd name="connsiteX4524" fmla="*/ 781050 w 6435725"/>
              <a:gd name="connsiteY4524" fmla="*/ 4908549 h 6857998"/>
              <a:gd name="connsiteX4525" fmla="*/ 774171 w 6435725"/>
              <a:gd name="connsiteY4525" fmla="*/ 4906697 h 6857998"/>
              <a:gd name="connsiteX4526" fmla="*/ 760412 w 6435725"/>
              <a:gd name="connsiteY4526" fmla="*/ 4904051 h 6857998"/>
              <a:gd name="connsiteX4527" fmla="*/ 746654 w 6435725"/>
              <a:gd name="connsiteY4527" fmla="*/ 4901140 h 6857998"/>
              <a:gd name="connsiteX4528" fmla="*/ 732896 w 6435725"/>
              <a:gd name="connsiteY4528" fmla="*/ 4898230 h 6857998"/>
              <a:gd name="connsiteX4529" fmla="*/ 725752 w 6435725"/>
              <a:gd name="connsiteY4529" fmla="*/ 4896378 h 6857998"/>
              <a:gd name="connsiteX4530" fmla="*/ 718873 w 6435725"/>
              <a:gd name="connsiteY4530" fmla="*/ 4894261 h 6857998"/>
              <a:gd name="connsiteX4531" fmla="*/ 713581 w 6435725"/>
              <a:gd name="connsiteY4531" fmla="*/ 4892674 h 6857998"/>
              <a:gd name="connsiteX4532" fmla="*/ 708025 w 6435725"/>
              <a:gd name="connsiteY4532" fmla="*/ 4892145 h 6857998"/>
              <a:gd name="connsiteX4533" fmla="*/ 705379 w 6435725"/>
              <a:gd name="connsiteY4533" fmla="*/ 4892145 h 6857998"/>
              <a:gd name="connsiteX4534" fmla="*/ 703262 w 6435725"/>
              <a:gd name="connsiteY4534" fmla="*/ 4892145 h 6857998"/>
              <a:gd name="connsiteX4535" fmla="*/ 700881 w 6435725"/>
              <a:gd name="connsiteY4535" fmla="*/ 4892409 h 6857998"/>
              <a:gd name="connsiteX4536" fmla="*/ 698765 w 6435725"/>
              <a:gd name="connsiteY4536" fmla="*/ 4892938 h 6857998"/>
              <a:gd name="connsiteX4537" fmla="*/ 695060 w 6435725"/>
              <a:gd name="connsiteY4537" fmla="*/ 4894261 h 6857998"/>
              <a:gd name="connsiteX4538" fmla="*/ 691356 w 6435725"/>
              <a:gd name="connsiteY4538" fmla="*/ 4896378 h 6857998"/>
              <a:gd name="connsiteX4539" fmla="*/ 688181 w 6435725"/>
              <a:gd name="connsiteY4539" fmla="*/ 4898759 h 6857998"/>
              <a:gd name="connsiteX4540" fmla="*/ 685271 w 6435725"/>
              <a:gd name="connsiteY4540" fmla="*/ 4901934 h 6857998"/>
              <a:gd name="connsiteX4541" fmla="*/ 682889 w 6435725"/>
              <a:gd name="connsiteY4541" fmla="*/ 4905109 h 6857998"/>
              <a:gd name="connsiteX4542" fmla="*/ 680244 w 6435725"/>
              <a:gd name="connsiteY4542" fmla="*/ 4909343 h 6857998"/>
              <a:gd name="connsiteX4543" fmla="*/ 678127 w 6435725"/>
              <a:gd name="connsiteY4543" fmla="*/ 4913311 h 6857998"/>
              <a:gd name="connsiteX4544" fmla="*/ 676010 w 6435725"/>
              <a:gd name="connsiteY4544" fmla="*/ 4917809 h 6857998"/>
              <a:gd name="connsiteX4545" fmla="*/ 672306 w 6435725"/>
              <a:gd name="connsiteY4545" fmla="*/ 4927070 h 6857998"/>
              <a:gd name="connsiteX4546" fmla="*/ 668867 w 6435725"/>
              <a:gd name="connsiteY4546" fmla="*/ 4936859 h 6857998"/>
              <a:gd name="connsiteX4547" fmla="*/ 626533 w 6435725"/>
              <a:gd name="connsiteY4547" fmla="*/ 4893203 h 6857998"/>
              <a:gd name="connsiteX4548" fmla="*/ 623887 w 6435725"/>
              <a:gd name="connsiteY4548" fmla="*/ 4891086 h 6857998"/>
              <a:gd name="connsiteX4549" fmla="*/ 621242 w 6435725"/>
              <a:gd name="connsiteY4549" fmla="*/ 4889499 h 6857998"/>
              <a:gd name="connsiteX4550" fmla="*/ 618596 w 6435725"/>
              <a:gd name="connsiteY4550" fmla="*/ 4887911 h 6857998"/>
              <a:gd name="connsiteX4551" fmla="*/ 615685 w 6435725"/>
              <a:gd name="connsiteY4551" fmla="*/ 4886853 h 6857998"/>
              <a:gd name="connsiteX4552" fmla="*/ 613304 w 6435725"/>
              <a:gd name="connsiteY4552" fmla="*/ 4885795 h 6857998"/>
              <a:gd name="connsiteX4553" fmla="*/ 610658 w 6435725"/>
              <a:gd name="connsiteY4553" fmla="*/ 4885001 h 6857998"/>
              <a:gd name="connsiteX4554" fmla="*/ 607748 w 6435725"/>
              <a:gd name="connsiteY4554" fmla="*/ 4884472 h 6857998"/>
              <a:gd name="connsiteX4555" fmla="*/ 605102 w 6435725"/>
              <a:gd name="connsiteY4555" fmla="*/ 4883943 h 6857998"/>
              <a:gd name="connsiteX4556" fmla="*/ 599281 w 6435725"/>
              <a:gd name="connsiteY4556" fmla="*/ 4883678 h 6857998"/>
              <a:gd name="connsiteX4557" fmla="*/ 593461 w 6435725"/>
              <a:gd name="connsiteY4557" fmla="*/ 4883678 h 6857998"/>
              <a:gd name="connsiteX4558" fmla="*/ 587904 w 6435725"/>
              <a:gd name="connsiteY4558" fmla="*/ 4884472 h 6857998"/>
              <a:gd name="connsiteX4559" fmla="*/ 582083 w 6435725"/>
              <a:gd name="connsiteY4559" fmla="*/ 4885001 h 6857998"/>
              <a:gd name="connsiteX4560" fmla="*/ 570442 w 6435725"/>
              <a:gd name="connsiteY4560" fmla="*/ 4886588 h 6857998"/>
              <a:gd name="connsiteX4561" fmla="*/ 564621 w 6435725"/>
              <a:gd name="connsiteY4561" fmla="*/ 4887118 h 6857998"/>
              <a:gd name="connsiteX4562" fmla="*/ 559064 w 6435725"/>
              <a:gd name="connsiteY4562" fmla="*/ 4887118 h 6857998"/>
              <a:gd name="connsiteX4563" fmla="*/ 553244 w 6435725"/>
              <a:gd name="connsiteY4563" fmla="*/ 4886853 h 6857998"/>
              <a:gd name="connsiteX4564" fmla="*/ 550333 w 6435725"/>
              <a:gd name="connsiteY4564" fmla="*/ 4886588 h 6857998"/>
              <a:gd name="connsiteX4565" fmla="*/ 547687 w 6435725"/>
              <a:gd name="connsiteY4565" fmla="*/ 4885795 h 6857998"/>
              <a:gd name="connsiteX4566" fmla="*/ 544777 w 6435725"/>
              <a:gd name="connsiteY4566" fmla="*/ 4885001 h 6857998"/>
              <a:gd name="connsiteX4567" fmla="*/ 542131 w 6435725"/>
              <a:gd name="connsiteY4567" fmla="*/ 4883943 h 6857998"/>
              <a:gd name="connsiteX4568" fmla="*/ 539750 w 6435725"/>
              <a:gd name="connsiteY4568" fmla="*/ 4882884 h 6857998"/>
              <a:gd name="connsiteX4569" fmla="*/ 536839 w 6435725"/>
              <a:gd name="connsiteY4569" fmla="*/ 4881297 h 6857998"/>
              <a:gd name="connsiteX4570" fmla="*/ 533400 w 6435725"/>
              <a:gd name="connsiteY4570" fmla="*/ 4883413 h 6857998"/>
              <a:gd name="connsiteX4571" fmla="*/ 529696 w 6435725"/>
              <a:gd name="connsiteY4571" fmla="*/ 4886324 h 6857998"/>
              <a:gd name="connsiteX4572" fmla="*/ 525992 w 6435725"/>
              <a:gd name="connsiteY4572" fmla="*/ 4888705 h 6857998"/>
              <a:gd name="connsiteX4573" fmla="*/ 522552 w 6435725"/>
              <a:gd name="connsiteY4573" fmla="*/ 4890822 h 6857998"/>
              <a:gd name="connsiteX4574" fmla="*/ 520700 w 6435725"/>
              <a:gd name="connsiteY4574" fmla="*/ 4891615 h 6857998"/>
              <a:gd name="connsiteX4575" fmla="*/ 518848 w 6435725"/>
              <a:gd name="connsiteY4575" fmla="*/ 4892409 h 6857998"/>
              <a:gd name="connsiteX4576" fmla="*/ 516996 w 6435725"/>
              <a:gd name="connsiteY4576" fmla="*/ 4892674 h 6857998"/>
              <a:gd name="connsiteX4577" fmla="*/ 515144 w 6435725"/>
              <a:gd name="connsiteY4577" fmla="*/ 4892674 h 6857998"/>
              <a:gd name="connsiteX4578" fmla="*/ 513292 w 6435725"/>
              <a:gd name="connsiteY4578" fmla="*/ 4892409 h 6857998"/>
              <a:gd name="connsiteX4579" fmla="*/ 511704 w 6435725"/>
              <a:gd name="connsiteY4579" fmla="*/ 4891615 h 6857998"/>
              <a:gd name="connsiteX4580" fmla="*/ 509852 w 6435725"/>
              <a:gd name="connsiteY4580" fmla="*/ 4890557 h 6857998"/>
              <a:gd name="connsiteX4581" fmla="*/ 508000 w 6435725"/>
              <a:gd name="connsiteY4581" fmla="*/ 4888970 h 6857998"/>
              <a:gd name="connsiteX4582" fmla="*/ 506148 w 6435725"/>
              <a:gd name="connsiteY4582" fmla="*/ 4886588 h 6857998"/>
              <a:gd name="connsiteX4583" fmla="*/ 504560 w 6435725"/>
              <a:gd name="connsiteY4583" fmla="*/ 4883678 h 6857998"/>
              <a:gd name="connsiteX4584" fmla="*/ 502973 w 6435725"/>
              <a:gd name="connsiteY4584" fmla="*/ 4881032 h 6857998"/>
              <a:gd name="connsiteX4585" fmla="*/ 502179 w 6435725"/>
              <a:gd name="connsiteY4585" fmla="*/ 4878122 h 6857998"/>
              <a:gd name="connsiteX4586" fmla="*/ 501121 w 6435725"/>
              <a:gd name="connsiteY4586" fmla="*/ 4875476 h 6857998"/>
              <a:gd name="connsiteX4587" fmla="*/ 500856 w 6435725"/>
              <a:gd name="connsiteY4587" fmla="*/ 4872301 h 6857998"/>
              <a:gd name="connsiteX4588" fmla="*/ 500592 w 6435725"/>
              <a:gd name="connsiteY4588" fmla="*/ 4869390 h 6857998"/>
              <a:gd name="connsiteX4589" fmla="*/ 500592 w 6435725"/>
              <a:gd name="connsiteY4589" fmla="*/ 4866215 h 6857998"/>
              <a:gd name="connsiteX4590" fmla="*/ 500592 w 6435725"/>
              <a:gd name="connsiteY4590" fmla="*/ 4863040 h 6857998"/>
              <a:gd name="connsiteX4591" fmla="*/ 501121 w 6435725"/>
              <a:gd name="connsiteY4591" fmla="*/ 4860130 h 6857998"/>
              <a:gd name="connsiteX4592" fmla="*/ 502179 w 6435725"/>
              <a:gd name="connsiteY4592" fmla="*/ 4854045 h 6857998"/>
              <a:gd name="connsiteX4593" fmla="*/ 504031 w 6435725"/>
              <a:gd name="connsiteY4593" fmla="*/ 4847430 h 6857998"/>
              <a:gd name="connsiteX4594" fmla="*/ 505883 w 6435725"/>
              <a:gd name="connsiteY4594" fmla="*/ 4841345 h 6857998"/>
              <a:gd name="connsiteX4595" fmla="*/ 486304 w 6435725"/>
              <a:gd name="connsiteY4595" fmla="*/ 4802451 h 6857998"/>
              <a:gd name="connsiteX4596" fmla="*/ 478896 w 6435725"/>
              <a:gd name="connsiteY4596" fmla="*/ 4801922 h 6857998"/>
              <a:gd name="connsiteX4597" fmla="*/ 471488 w 6435725"/>
              <a:gd name="connsiteY4597" fmla="*/ 4801393 h 6857998"/>
              <a:gd name="connsiteX4598" fmla="*/ 467783 w 6435725"/>
              <a:gd name="connsiteY4598" fmla="*/ 4800863 h 6857998"/>
              <a:gd name="connsiteX4599" fmla="*/ 464344 w 6435725"/>
              <a:gd name="connsiteY4599" fmla="*/ 4799805 h 6857998"/>
              <a:gd name="connsiteX4600" fmla="*/ 460904 w 6435725"/>
              <a:gd name="connsiteY4600" fmla="*/ 4799011 h 6857998"/>
              <a:gd name="connsiteX4601" fmla="*/ 457729 w 6435725"/>
              <a:gd name="connsiteY4601" fmla="*/ 4797688 h 6857998"/>
              <a:gd name="connsiteX4602" fmla="*/ 454554 w 6435725"/>
              <a:gd name="connsiteY4602" fmla="*/ 4796630 h 6857998"/>
              <a:gd name="connsiteX4603" fmla="*/ 451379 w 6435725"/>
              <a:gd name="connsiteY4603" fmla="*/ 4794778 h 6857998"/>
              <a:gd name="connsiteX4604" fmla="*/ 448469 w 6435725"/>
              <a:gd name="connsiteY4604" fmla="*/ 4792926 h 6857998"/>
              <a:gd name="connsiteX4605" fmla="*/ 445558 w 6435725"/>
              <a:gd name="connsiteY4605" fmla="*/ 4790809 h 6857998"/>
              <a:gd name="connsiteX4606" fmla="*/ 442912 w 6435725"/>
              <a:gd name="connsiteY4606" fmla="*/ 4788163 h 6857998"/>
              <a:gd name="connsiteX4607" fmla="*/ 440002 w 6435725"/>
              <a:gd name="connsiteY4607" fmla="*/ 4785518 h 6857998"/>
              <a:gd name="connsiteX4608" fmla="*/ 437621 w 6435725"/>
              <a:gd name="connsiteY4608" fmla="*/ 4782607 h 6857998"/>
              <a:gd name="connsiteX4609" fmla="*/ 435504 w 6435725"/>
              <a:gd name="connsiteY4609" fmla="*/ 4779432 h 6857998"/>
              <a:gd name="connsiteX4610" fmla="*/ 431271 w 6435725"/>
              <a:gd name="connsiteY4610" fmla="*/ 4775728 h 6857998"/>
              <a:gd name="connsiteX4611" fmla="*/ 427831 w 6435725"/>
              <a:gd name="connsiteY4611" fmla="*/ 4772024 h 6857998"/>
              <a:gd name="connsiteX4612" fmla="*/ 424656 w 6435725"/>
              <a:gd name="connsiteY4612" fmla="*/ 4768320 h 6857998"/>
              <a:gd name="connsiteX4613" fmla="*/ 422275 w 6435725"/>
              <a:gd name="connsiteY4613" fmla="*/ 4764880 h 6857998"/>
              <a:gd name="connsiteX4614" fmla="*/ 420423 w 6435725"/>
              <a:gd name="connsiteY4614" fmla="*/ 4761705 h 6857998"/>
              <a:gd name="connsiteX4615" fmla="*/ 418835 w 6435725"/>
              <a:gd name="connsiteY4615" fmla="*/ 4758530 h 6857998"/>
              <a:gd name="connsiteX4616" fmla="*/ 418042 w 6435725"/>
              <a:gd name="connsiteY4616" fmla="*/ 4755355 h 6857998"/>
              <a:gd name="connsiteX4617" fmla="*/ 417512 w 6435725"/>
              <a:gd name="connsiteY4617" fmla="*/ 4752180 h 6857998"/>
              <a:gd name="connsiteX4618" fmla="*/ 416983 w 6435725"/>
              <a:gd name="connsiteY4618" fmla="*/ 4749534 h 6857998"/>
              <a:gd name="connsiteX4619" fmla="*/ 417512 w 6435725"/>
              <a:gd name="connsiteY4619" fmla="*/ 4746359 h 6857998"/>
              <a:gd name="connsiteX4620" fmla="*/ 417777 w 6435725"/>
              <a:gd name="connsiteY4620" fmla="*/ 4743713 h 6857998"/>
              <a:gd name="connsiteX4621" fmla="*/ 418571 w 6435725"/>
              <a:gd name="connsiteY4621" fmla="*/ 4740803 h 6857998"/>
              <a:gd name="connsiteX4622" fmla="*/ 419629 w 6435725"/>
              <a:gd name="connsiteY4622" fmla="*/ 4738422 h 6857998"/>
              <a:gd name="connsiteX4623" fmla="*/ 420687 w 6435725"/>
              <a:gd name="connsiteY4623" fmla="*/ 4735776 h 6857998"/>
              <a:gd name="connsiteX4624" fmla="*/ 422275 w 6435725"/>
              <a:gd name="connsiteY4624" fmla="*/ 4733130 h 6857998"/>
              <a:gd name="connsiteX4625" fmla="*/ 424127 w 6435725"/>
              <a:gd name="connsiteY4625" fmla="*/ 4730749 h 6857998"/>
              <a:gd name="connsiteX4626" fmla="*/ 428096 w 6435725"/>
              <a:gd name="connsiteY4626" fmla="*/ 4725457 h 6857998"/>
              <a:gd name="connsiteX4627" fmla="*/ 432329 w 6435725"/>
              <a:gd name="connsiteY4627" fmla="*/ 4720695 h 6857998"/>
              <a:gd name="connsiteX4628" fmla="*/ 441325 w 6435725"/>
              <a:gd name="connsiteY4628" fmla="*/ 4711170 h 6857998"/>
              <a:gd name="connsiteX4629" fmla="*/ 445294 w 6435725"/>
              <a:gd name="connsiteY4629" fmla="*/ 4706143 h 6857998"/>
              <a:gd name="connsiteX4630" fmla="*/ 448998 w 6435725"/>
              <a:gd name="connsiteY4630" fmla="*/ 4701115 h 6857998"/>
              <a:gd name="connsiteX4631" fmla="*/ 450850 w 6435725"/>
              <a:gd name="connsiteY4631" fmla="*/ 4698470 h 6857998"/>
              <a:gd name="connsiteX4632" fmla="*/ 452173 w 6435725"/>
              <a:gd name="connsiteY4632" fmla="*/ 4696088 h 6857998"/>
              <a:gd name="connsiteX4633" fmla="*/ 453231 w 6435725"/>
              <a:gd name="connsiteY4633" fmla="*/ 4693443 h 6857998"/>
              <a:gd name="connsiteX4634" fmla="*/ 454290 w 6435725"/>
              <a:gd name="connsiteY4634" fmla="*/ 4690532 h 6857998"/>
              <a:gd name="connsiteX4635" fmla="*/ 454290 w 6435725"/>
              <a:gd name="connsiteY4635" fmla="*/ 4686563 h 6857998"/>
              <a:gd name="connsiteX4636" fmla="*/ 454290 w 6435725"/>
              <a:gd name="connsiteY4636" fmla="*/ 4682330 h 6857998"/>
              <a:gd name="connsiteX4637" fmla="*/ 454025 w 6435725"/>
              <a:gd name="connsiteY4637" fmla="*/ 4678361 h 6857998"/>
              <a:gd name="connsiteX4638" fmla="*/ 453760 w 6435725"/>
              <a:gd name="connsiteY4638" fmla="*/ 4674657 h 6857998"/>
              <a:gd name="connsiteX4639" fmla="*/ 452173 w 6435725"/>
              <a:gd name="connsiteY4639" fmla="*/ 4666984 h 6857998"/>
              <a:gd name="connsiteX4640" fmla="*/ 450321 w 6435725"/>
              <a:gd name="connsiteY4640" fmla="*/ 4659311 h 6857998"/>
              <a:gd name="connsiteX4641" fmla="*/ 447675 w 6435725"/>
              <a:gd name="connsiteY4641" fmla="*/ 4652168 h 6857998"/>
              <a:gd name="connsiteX4642" fmla="*/ 444764 w 6435725"/>
              <a:gd name="connsiteY4642" fmla="*/ 4645024 h 6857998"/>
              <a:gd name="connsiteX4643" fmla="*/ 441325 w 6435725"/>
              <a:gd name="connsiteY4643" fmla="*/ 4638145 h 6857998"/>
              <a:gd name="connsiteX4644" fmla="*/ 437885 w 6435725"/>
              <a:gd name="connsiteY4644" fmla="*/ 4631265 h 6857998"/>
              <a:gd name="connsiteX4645" fmla="*/ 430212 w 6435725"/>
              <a:gd name="connsiteY4645" fmla="*/ 4617507 h 6857998"/>
              <a:gd name="connsiteX4646" fmla="*/ 427037 w 6435725"/>
              <a:gd name="connsiteY4646" fmla="*/ 4610628 h 6857998"/>
              <a:gd name="connsiteX4647" fmla="*/ 423333 w 6435725"/>
              <a:gd name="connsiteY4647" fmla="*/ 4604013 h 6857998"/>
              <a:gd name="connsiteX4648" fmla="*/ 419894 w 6435725"/>
              <a:gd name="connsiteY4648" fmla="*/ 4596870 h 6857998"/>
              <a:gd name="connsiteX4649" fmla="*/ 416983 w 6435725"/>
              <a:gd name="connsiteY4649" fmla="*/ 4589726 h 6857998"/>
              <a:gd name="connsiteX4650" fmla="*/ 414337 w 6435725"/>
              <a:gd name="connsiteY4650" fmla="*/ 4582318 h 6857998"/>
              <a:gd name="connsiteX4651" fmla="*/ 412485 w 6435725"/>
              <a:gd name="connsiteY4651" fmla="*/ 4575174 h 6857998"/>
              <a:gd name="connsiteX4652" fmla="*/ 381529 w 6435725"/>
              <a:gd name="connsiteY4652" fmla="*/ 4538132 h 6857998"/>
              <a:gd name="connsiteX4653" fmla="*/ 350573 w 6435725"/>
              <a:gd name="connsiteY4653" fmla="*/ 4501355 h 6857998"/>
              <a:gd name="connsiteX4654" fmla="*/ 334962 w 6435725"/>
              <a:gd name="connsiteY4654" fmla="*/ 4482834 h 6857998"/>
              <a:gd name="connsiteX4655" fmla="*/ 319617 w 6435725"/>
              <a:gd name="connsiteY4655" fmla="*/ 4464578 h 6857998"/>
              <a:gd name="connsiteX4656" fmla="*/ 304800 w 6435725"/>
              <a:gd name="connsiteY4656" fmla="*/ 4445793 h 6857998"/>
              <a:gd name="connsiteX4657" fmla="*/ 289983 w 6435725"/>
              <a:gd name="connsiteY4657" fmla="*/ 4426743 h 6857998"/>
              <a:gd name="connsiteX4658" fmla="*/ 286544 w 6435725"/>
              <a:gd name="connsiteY4658" fmla="*/ 4422509 h 6857998"/>
              <a:gd name="connsiteX4659" fmla="*/ 283369 w 6435725"/>
              <a:gd name="connsiteY4659" fmla="*/ 4417747 h 6857998"/>
              <a:gd name="connsiteX4660" fmla="*/ 280987 w 6435725"/>
              <a:gd name="connsiteY4660" fmla="*/ 4413249 h 6857998"/>
              <a:gd name="connsiteX4661" fmla="*/ 278871 w 6435725"/>
              <a:gd name="connsiteY4661" fmla="*/ 4408486 h 6857998"/>
              <a:gd name="connsiteX4662" fmla="*/ 277019 w 6435725"/>
              <a:gd name="connsiteY4662" fmla="*/ 4403988 h 6857998"/>
              <a:gd name="connsiteX4663" fmla="*/ 275431 w 6435725"/>
              <a:gd name="connsiteY4663" fmla="*/ 4399490 h 6857998"/>
              <a:gd name="connsiteX4664" fmla="*/ 274637 w 6435725"/>
              <a:gd name="connsiteY4664" fmla="*/ 4394463 h 6857998"/>
              <a:gd name="connsiteX4665" fmla="*/ 274373 w 6435725"/>
              <a:gd name="connsiteY4665" fmla="*/ 4389965 h 6857998"/>
              <a:gd name="connsiteX4666" fmla="*/ 274637 w 6435725"/>
              <a:gd name="connsiteY4666" fmla="*/ 4385203 h 6857998"/>
              <a:gd name="connsiteX4667" fmla="*/ 275431 w 6435725"/>
              <a:gd name="connsiteY4667" fmla="*/ 4380440 h 6857998"/>
              <a:gd name="connsiteX4668" fmla="*/ 277019 w 6435725"/>
              <a:gd name="connsiteY4668" fmla="*/ 4375678 h 6857998"/>
              <a:gd name="connsiteX4669" fmla="*/ 279135 w 6435725"/>
              <a:gd name="connsiteY4669" fmla="*/ 4371445 h 6857998"/>
              <a:gd name="connsiteX4670" fmla="*/ 282310 w 6435725"/>
              <a:gd name="connsiteY4670" fmla="*/ 4366947 h 6857998"/>
              <a:gd name="connsiteX4671" fmla="*/ 286014 w 6435725"/>
              <a:gd name="connsiteY4671" fmla="*/ 4362449 h 6857998"/>
              <a:gd name="connsiteX4672" fmla="*/ 290512 w 6435725"/>
              <a:gd name="connsiteY4672" fmla="*/ 4358215 h 6857998"/>
              <a:gd name="connsiteX4673" fmla="*/ 295804 w 6435725"/>
              <a:gd name="connsiteY4673" fmla="*/ 4354247 h 6857998"/>
              <a:gd name="connsiteX4674" fmla="*/ 289983 w 6435725"/>
              <a:gd name="connsiteY4674" fmla="*/ 4352659 h 6857998"/>
              <a:gd name="connsiteX4675" fmla="*/ 284692 w 6435725"/>
              <a:gd name="connsiteY4675" fmla="*/ 4351072 h 6857998"/>
              <a:gd name="connsiteX4676" fmla="*/ 279929 w 6435725"/>
              <a:gd name="connsiteY4676" fmla="*/ 4348955 h 6857998"/>
              <a:gd name="connsiteX4677" fmla="*/ 275167 w 6435725"/>
              <a:gd name="connsiteY4677" fmla="*/ 4347103 h 6857998"/>
              <a:gd name="connsiteX4678" fmla="*/ 271198 w 6435725"/>
              <a:gd name="connsiteY4678" fmla="*/ 4344722 h 6857998"/>
              <a:gd name="connsiteX4679" fmla="*/ 267494 w 6435725"/>
              <a:gd name="connsiteY4679" fmla="*/ 4342340 h 6857998"/>
              <a:gd name="connsiteX4680" fmla="*/ 264054 w 6435725"/>
              <a:gd name="connsiteY4680" fmla="*/ 4339695 h 6857998"/>
              <a:gd name="connsiteX4681" fmla="*/ 261408 w 6435725"/>
              <a:gd name="connsiteY4681" fmla="*/ 4336784 h 6857998"/>
              <a:gd name="connsiteX4682" fmla="*/ 258498 w 6435725"/>
              <a:gd name="connsiteY4682" fmla="*/ 4333874 h 6857998"/>
              <a:gd name="connsiteX4683" fmla="*/ 256381 w 6435725"/>
              <a:gd name="connsiteY4683" fmla="*/ 4330963 h 6857998"/>
              <a:gd name="connsiteX4684" fmla="*/ 254529 w 6435725"/>
              <a:gd name="connsiteY4684" fmla="*/ 4327524 h 6857998"/>
              <a:gd name="connsiteX4685" fmla="*/ 252677 w 6435725"/>
              <a:gd name="connsiteY4685" fmla="*/ 4324084 h 6857998"/>
              <a:gd name="connsiteX4686" fmla="*/ 251354 w 6435725"/>
              <a:gd name="connsiteY4686" fmla="*/ 4320645 h 6857998"/>
              <a:gd name="connsiteX4687" fmla="*/ 250296 w 6435725"/>
              <a:gd name="connsiteY4687" fmla="*/ 4317205 h 6857998"/>
              <a:gd name="connsiteX4688" fmla="*/ 248973 w 6435725"/>
              <a:gd name="connsiteY4688" fmla="*/ 4313501 h 6857998"/>
              <a:gd name="connsiteX4689" fmla="*/ 248444 w 6435725"/>
              <a:gd name="connsiteY4689" fmla="*/ 4309268 h 6857998"/>
              <a:gd name="connsiteX4690" fmla="*/ 247121 w 6435725"/>
              <a:gd name="connsiteY4690" fmla="*/ 4301595 h 6857998"/>
              <a:gd name="connsiteX4691" fmla="*/ 246592 w 6435725"/>
              <a:gd name="connsiteY4691" fmla="*/ 4293657 h 6857998"/>
              <a:gd name="connsiteX4692" fmla="*/ 246592 w 6435725"/>
              <a:gd name="connsiteY4692" fmla="*/ 4285455 h 6857998"/>
              <a:gd name="connsiteX4693" fmla="*/ 246592 w 6435725"/>
              <a:gd name="connsiteY4693" fmla="*/ 4277253 h 6857998"/>
              <a:gd name="connsiteX4694" fmla="*/ 246592 w 6435725"/>
              <a:gd name="connsiteY4694" fmla="*/ 4268786 h 6857998"/>
              <a:gd name="connsiteX4695" fmla="*/ 246327 w 6435725"/>
              <a:gd name="connsiteY4695" fmla="*/ 4260584 h 6857998"/>
              <a:gd name="connsiteX4696" fmla="*/ 246063 w 6435725"/>
              <a:gd name="connsiteY4696" fmla="*/ 4252382 h 6857998"/>
              <a:gd name="connsiteX4697" fmla="*/ 245004 w 6435725"/>
              <a:gd name="connsiteY4697" fmla="*/ 4244180 h 6857998"/>
              <a:gd name="connsiteX4698" fmla="*/ 247121 w 6435725"/>
              <a:gd name="connsiteY4698" fmla="*/ 4238359 h 6857998"/>
              <a:gd name="connsiteX4699" fmla="*/ 249767 w 6435725"/>
              <a:gd name="connsiteY4699" fmla="*/ 4232274 h 6857998"/>
              <a:gd name="connsiteX4700" fmla="*/ 251883 w 6435725"/>
              <a:gd name="connsiteY4700" fmla="*/ 4226188 h 6857998"/>
              <a:gd name="connsiteX4701" fmla="*/ 252677 w 6435725"/>
              <a:gd name="connsiteY4701" fmla="*/ 4223278 h 6857998"/>
              <a:gd name="connsiteX4702" fmla="*/ 253735 w 6435725"/>
              <a:gd name="connsiteY4702" fmla="*/ 4220368 h 6857998"/>
              <a:gd name="connsiteX4703" fmla="*/ 254264 w 6435725"/>
              <a:gd name="connsiteY4703" fmla="*/ 4217193 h 6857998"/>
              <a:gd name="connsiteX4704" fmla="*/ 254264 w 6435725"/>
              <a:gd name="connsiteY4704" fmla="*/ 4214282 h 6857998"/>
              <a:gd name="connsiteX4705" fmla="*/ 254264 w 6435725"/>
              <a:gd name="connsiteY4705" fmla="*/ 4211107 h 6857998"/>
              <a:gd name="connsiteX4706" fmla="*/ 254000 w 6435725"/>
              <a:gd name="connsiteY4706" fmla="*/ 4207932 h 6857998"/>
              <a:gd name="connsiteX4707" fmla="*/ 253471 w 6435725"/>
              <a:gd name="connsiteY4707" fmla="*/ 4205022 h 6857998"/>
              <a:gd name="connsiteX4708" fmla="*/ 252148 w 6435725"/>
              <a:gd name="connsiteY4708" fmla="*/ 4201582 h 6857998"/>
              <a:gd name="connsiteX4709" fmla="*/ 250296 w 6435725"/>
              <a:gd name="connsiteY4709" fmla="*/ 4198407 h 6857998"/>
              <a:gd name="connsiteX4710" fmla="*/ 248179 w 6435725"/>
              <a:gd name="connsiteY4710" fmla="*/ 4195232 h 6857998"/>
              <a:gd name="connsiteX4711" fmla="*/ 242623 w 6435725"/>
              <a:gd name="connsiteY4711" fmla="*/ 4199465 h 6857998"/>
              <a:gd name="connsiteX4712" fmla="*/ 237331 w 6435725"/>
              <a:gd name="connsiteY4712" fmla="*/ 4203699 h 6857998"/>
              <a:gd name="connsiteX4713" fmla="*/ 232304 w 6435725"/>
              <a:gd name="connsiteY4713" fmla="*/ 4208461 h 6857998"/>
              <a:gd name="connsiteX4714" fmla="*/ 227542 w 6435725"/>
              <a:gd name="connsiteY4714" fmla="*/ 4213224 h 6857998"/>
              <a:gd name="connsiteX4715" fmla="*/ 223308 w 6435725"/>
              <a:gd name="connsiteY4715" fmla="*/ 4217986 h 6857998"/>
              <a:gd name="connsiteX4716" fmla="*/ 219075 w 6435725"/>
              <a:gd name="connsiteY4716" fmla="*/ 4223013 h 6857998"/>
              <a:gd name="connsiteX4717" fmla="*/ 215371 w 6435725"/>
              <a:gd name="connsiteY4717" fmla="*/ 4228305 h 6857998"/>
              <a:gd name="connsiteX4718" fmla="*/ 211931 w 6435725"/>
              <a:gd name="connsiteY4718" fmla="*/ 4233597 h 6857998"/>
              <a:gd name="connsiteX4719" fmla="*/ 208492 w 6435725"/>
              <a:gd name="connsiteY4719" fmla="*/ 4239418 h 6857998"/>
              <a:gd name="connsiteX4720" fmla="*/ 205846 w 6435725"/>
              <a:gd name="connsiteY4720" fmla="*/ 4245238 h 6857998"/>
              <a:gd name="connsiteX4721" fmla="*/ 203200 w 6435725"/>
              <a:gd name="connsiteY4721" fmla="*/ 4251059 h 6857998"/>
              <a:gd name="connsiteX4722" fmla="*/ 201083 w 6435725"/>
              <a:gd name="connsiteY4722" fmla="*/ 4257409 h 6857998"/>
              <a:gd name="connsiteX4723" fmla="*/ 199231 w 6435725"/>
              <a:gd name="connsiteY4723" fmla="*/ 4264024 h 6857998"/>
              <a:gd name="connsiteX4724" fmla="*/ 197908 w 6435725"/>
              <a:gd name="connsiteY4724" fmla="*/ 4270638 h 6857998"/>
              <a:gd name="connsiteX4725" fmla="*/ 196585 w 6435725"/>
              <a:gd name="connsiteY4725" fmla="*/ 4277518 h 6857998"/>
              <a:gd name="connsiteX4726" fmla="*/ 196056 w 6435725"/>
              <a:gd name="connsiteY4726" fmla="*/ 4284926 h 6857998"/>
              <a:gd name="connsiteX4727" fmla="*/ 195262 w 6435725"/>
              <a:gd name="connsiteY4727" fmla="*/ 4289424 h 6857998"/>
              <a:gd name="connsiteX4728" fmla="*/ 194469 w 6435725"/>
              <a:gd name="connsiteY4728" fmla="*/ 4293657 h 6857998"/>
              <a:gd name="connsiteX4729" fmla="*/ 193146 w 6435725"/>
              <a:gd name="connsiteY4729" fmla="*/ 4298420 h 6857998"/>
              <a:gd name="connsiteX4730" fmla="*/ 192087 w 6435725"/>
              <a:gd name="connsiteY4730" fmla="*/ 4302653 h 6857998"/>
              <a:gd name="connsiteX4731" fmla="*/ 190500 w 6435725"/>
              <a:gd name="connsiteY4731" fmla="*/ 4306622 h 6857998"/>
              <a:gd name="connsiteX4732" fmla="*/ 188383 w 6435725"/>
              <a:gd name="connsiteY4732" fmla="*/ 4310855 h 6857998"/>
              <a:gd name="connsiteX4733" fmla="*/ 186531 w 6435725"/>
              <a:gd name="connsiteY4733" fmla="*/ 4314824 h 6857998"/>
              <a:gd name="connsiteX4734" fmla="*/ 183886 w 6435725"/>
              <a:gd name="connsiteY4734" fmla="*/ 4318528 h 6857998"/>
              <a:gd name="connsiteX4735" fmla="*/ 181504 w 6435725"/>
              <a:gd name="connsiteY4735" fmla="*/ 4322497 h 6857998"/>
              <a:gd name="connsiteX4736" fmla="*/ 178858 w 6435725"/>
              <a:gd name="connsiteY4736" fmla="*/ 4326201 h 6857998"/>
              <a:gd name="connsiteX4737" fmla="*/ 173037 w 6435725"/>
              <a:gd name="connsiteY4737" fmla="*/ 4333345 h 6857998"/>
              <a:gd name="connsiteX4738" fmla="*/ 166687 w 6435725"/>
              <a:gd name="connsiteY4738" fmla="*/ 4340488 h 6857998"/>
              <a:gd name="connsiteX4739" fmla="*/ 160073 w 6435725"/>
              <a:gd name="connsiteY4739" fmla="*/ 4346838 h 6857998"/>
              <a:gd name="connsiteX4740" fmla="*/ 157956 w 6435725"/>
              <a:gd name="connsiteY4740" fmla="*/ 4375943 h 6857998"/>
              <a:gd name="connsiteX4741" fmla="*/ 183356 w 6435725"/>
              <a:gd name="connsiteY4741" fmla="*/ 4378853 h 6857998"/>
              <a:gd name="connsiteX4742" fmla="*/ 193675 w 6435725"/>
              <a:gd name="connsiteY4742" fmla="*/ 4379911 h 6857998"/>
              <a:gd name="connsiteX4743" fmla="*/ 202935 w 6435725"/>
              <a:gd name="connsiteY4743" fmla="*/ 4381499 h 6857998"/>
              <a:gd name="connsiteX4744" fmla="*/ 210608 w 6435725"/>
              <a:gd name="connsiteY4744" fmla="*/ 4383086 h 6857998"/>
              <a:gd name="connsiteX4745" fmla="*/ 217752 w 6435725"/>
              <a:gd name="connsiteY4745" fmla="*/ 4385203 h 6857998"/>
              <a:gd name="connsiteX4746" fmla="*/ 220398 w 6435725"/>
              <a:gd name="connsiteY4746" fmla="*/ 4386261 h 6857998"/>
              <a:gd name="connsiteX4747" fmla="*/ 223308 w 6435725"/>
              <a:gd name="connsiteY4747" fmla="*/ 4387320 h 6857998"/>
              <a:gd name="connsiteX4748" fmla="*/ 225954 w 6435725"/>
              <a:gd name="connsiteY4748" fmla="*/ 4388907 h 6857998"/>
              <a:gd name="connsiteX4749" fmla="*/ 228600 w 6435725"/>
              <a:gd name="connsiteY4749" fmla="*/ 4390230 h 6857998"/>
              <a:gd name="connsiteX4750" fmla="*/ 230717 w 6435725"/>
              <a:gd name="connsiteY4750" fmla="*/ 4392082 h 6857998"/>
              <a:gd name="connsiteX4751" fmla="*/ 232833 w 6435725"/>
              <a:gd name="connsiteY4751" fmla="*/ 4393934 h 6857998"/>
              <a:gd name="connsiteX4752" fmla="*/ 234685 w 6435725"/>
              <a:gd name="connsiteY4752" fmla="*/ 4395786 h 6857998"/>
              <a:gd name="connsiteX4753" fmla="*/ 236802 w 6435725"/>
              <a:gd name="connsiteY4753" fmla="*/ 4397903 h 6857998"/>
              <a:gd name="connsiteX4754" fmla="*/ 240242 w 6435725"/>
              <a:gd name="connsiteY4754" fmla="*/ 4402665 h 6857998"/>
              <a:gd name="connsiteX4755" fmla="*/ 243681 w 6435725"/>
              <a:gd name="connsiteY4755" fmla="*/ 4408486 h 6857998"/>
              <a:gd name="connsiteX4756" fmla="*/ 246592 w 6435725"/>
              <a:gd name="connsiteY4756" fmla="*/ 4415365 h 6857998"/>
              <a:gd name="connsiteX4757" fmla="*/ 250031 w 6435725"/>
              <a:gd name="connsiteY4757" fmla="*/ 4423038 h 6857998"/>
              <a:gd name="connsiteX4758" fmla="*/ 257439 w 6435725"/>
              <a:gd name="connsiteY4758" fmla="*/ 4442353 h 6857998"/>
              <a:gd name="connsiteX4759" fmla="*/ 254264 w 6435725"/>
              <a:gd name="connsiteY4759" fmla="*/ 4438649 h 6857998"/>
              <a:gd name="connsiteX4760" fmla="*/ 251354 w 6435725"/>
              <a:gd name="connsiteY4760" fmla="*/ 4435209 h 6857998"/>
              <a:gd name="connsiteX4761" fmla="*/ 248179 w 6435725"/>
              <a:gd name="connsiteY4761" fmla="*/ 4432299 h 6857998"/>
              <a:gd name="connsiteX4762" fmla="*/ 245004 w 6435725"/>
              <a:gd name="connsiteY4762" fmla="*/ 4429388 h 6857998"/>
              <a:gd name="connsiteX4763" fmla="*/ 242094 w 6435725"/>
              <a:gd name="connsiteY4763" fmla="*/ 4427007 h 6857998"/>
              <a:gd name="connsiteX4764" fmla="*/ 238919 w 6435725"/>
              <a:gd name="connsiteY4764" fmla="*/ 4424626 h 6857998"/>
              <a:gd name="connsiteX4765" fmla="*/ 236273 w 6435725"/>
              <a:gd name="connsiteY4765" fmla="*/ 4422774 h 6857998"/>
              <a:gd name="connsiteX4766" fmla="*/ 233098 w 6435725"/>
              <a:gd name="connsiteY4766" fmla="*/ 4420922 h 6857998"/>
              <a:gd name="connsiteX4767" fmla="*/ 229923 w 6435725"/>
              <a:gd name="connsiteY4767" fmla="*/ 4419334 h 6857998"/>
              <a:gd name="connsiteX4768" fmla="*/ 227013 w 6435725"/>
              <a:gd name="connsiteY4768" fmla="*/ 4418011 h 6857998"/>
              <a:gd name="connsiteX4769" fmla="*/ 221192 w 6435725"/>
              <a:gd name="connsiteY4769" fmla="*/ 4415895 h 6857998"/>
              <a:gd name="connsiteX4770" fmla="*/ 215371 w 6435725"/>
              <a:gd name="connsiteY4770" fmla="*/ 4414307 h 6857998"/>
              <a:gd name="connsiteX4771" fmla="*/ 209550 w 6435725"/>
              <a:gd name="connsiteY4771" fmla="*/ 4413778 h 6857998"/>
              <a:gd name="connsiteX4772" fmla="*/ 203729 w 6435725"/>
              <a:gd name="connsiteY4772" fmla="*/ 4413513 h 6857998"/>
              <a:gd name="connsiteX4773" fmla="*/ 197908 w 6435725"/>
              <a:gd name="connsiteY4773" fmla="*/ 4413778 h 6857998"/>
              <a:gd name="connsiteX4774" fmla="*/ 192087 w 6435725"/>
              <a:gd name="connsiteY4774" fmla="*/ 4414307 h 6857998"/>
              <a:gd name="connsiteX4775" fmla="*/ 186531 w 6435725"/>
              <a:gd name="connsiteY4775" fmla="*/ 4415365 h 6857998"/>
              <a:gd name="connsiteX4776" fmla="*/ 174889 w 6435725"/>
              <a:gd name="connsiteY4776" fmla="*/ 4417747 h 6857998"/>
              <a:gd name="connsiteX4777" fmla="*/ 163512 w 6435725"/>
              <a:gd name="connsiteY4777" fmla="*/ 4420393 h 6857998"/>
              <a:gd name="connsiteX4778" fmla="*/ 159279 w 6435725"/>
              <a:gd name="connsiteY4778" fmla="*/ 4416953 h 6857998"/>
              <a:gd name="connsiteX4779" fmla="*/ 155046 w 6435725"/>
              <a:gd name="connsiteY4779" fmla="*/ 4413778 h 6857998"/>
              <a:gd name="connsiteX4780" fmla="*/ 152929 w 6435725"/>
              <a:gd name="connsiteY4780" fmla="*/ 4419599 h 6857998"/>
              <a:gd name="connsiteX4781" fmla="*/ 151606 w 6435725"/>
              <a:gd name="connsiteY4781" fmla="*/ 4422509 h 6857998"/>
              <a:gd name="connsiteX4782" fmla="*/ 150283 w 6435725"/>
              <a:gd name="connsiteY4782" fmla="*/ 4424890 h 6857998"/>
              <a:gd name="connsiteX4783" fmla="*/ 148431 w 6435725"/>
              <a:gd name="connsiteY4783" fmla="*/ 4427007 h 6857998"/>
              <a:gd name="connsiteX4784" fmla="*/ 146314 w 6435725"/>
              <a:gd name="connsiteY4784" fmla="*/ 4428595 h 6857998"/>
              <a:gd name="connsiteX4785" fmla="*/ 143669 w 6435725"/>
              <a:gd name="connsiteY4785" fmla="*/ 4430182 h 6857998"/>
              <a:gd name="connsiteX4786" fmla="*/ 141023 w 6435725"/>
              <a:gd name="connsiteY4786" fmla="*/ 4430711 h 6857998"/>
              <a:gd name="connsiteX4787" fmla="*/ 132027 w 6435725"/>
              <a:gd name="connsiteY4787" fmla="*/ 4410338 h 6857998"/>
              <a:gd name="connsiteX4788" fmla="*/ 123825 w 6435725"/>
              <a:gd name="connsiteY4788" fmla="*/ 4389965 h 6857998"/>
              <a:gd name="connsiteX4789" fmla="*/ 115358 w 6435725"/>
              <a:gd name="connsiteY4789" fmla="*/ 4369328 h 6857998"/>
              <a:gd name="connsiteX4790" fmla="*/ 107685 w 6435725"/>
              <a:gd name="connsiteY4790" fmla="*/ 4348426 h 6857998"/>
              <a:gd name="connsiteX4791" fmla="*/ 110331 w 6435725"/>
              <a:gd name="connsiteY4791" fmla="*/ 4335990 h 6857998"/>
              <a:gd name="connsiteX4792" fmla="*/ 112712 w 6435725"/>
              <a:gd name="connsiteY4792" fmla="*/ 4323820 h 6857998"/>
              <a:gd name="connsiteX4793" fmla="*/ 115887 w 6435725"/>
              <a:gd name="connsiteY4793" fmla="*/ 4311913 h 6857998"/>
              <a:gd name="connsiteX4794" fmla="*/ 119062 w 6435725"/>
              <a:gd name="connsiteY4794" fmla="*/ 4300007 h 6857998"/>
              <a:gd name="connsiteX4795" fmla="*/ 122502 w 6435725"/>
              <a:gd name="connsiteY4795" fmla="*/ 4287572 h 6857998"/>
              <a:gd name="connsiteX4796" fmla="*/ 125942 w 6435725"/>
              <a:gd name="connsiteY4796" fmla="*/ 4275665 h 6857998"/>
              <a:gd name="connsiteX4797" fmla="*/ 133614 w 6435725"/>
              <a:gd name="connsiteY4797" fmla="*/ 4251853 h 6857998"/>
              <a:gd name="connsiteX4798" fmla="*/ 141817 w 6435725"/>
              <a:gd name="connsiteY4798" fmla="*/ 4228305 h 6857998"/>
              <a:gd name="connsiteX4799" fmla="*/ 150283 w 6435725"/>
              <a:gd name="connsiteY4799" fmla="*/ 4204757 h 6857998"/>
              <a:gd name="connsiteX4800" fmla="*/ 167746 w 6435725"/>
              <a:gd name="connsiteY4800" fmla="*/ 4157661 h 6857998"/>
              <a:gd name="connsiteX4801" fmla="*/ 167481 w 6435725"/>
              <a:gd name="connsiteY4801" fmla="*/ 4153428 h 6857998"/>
              <a:gd name="connsiteX4802" fmla="*/ 166687 w 6435725"/>
              <a:gd name="connsiteY4802" fmla="*/ 4149459 h 6857998"/>
              <a:gd name="connsiteX4803" fmla="*/ 165629 w 6435725"/>
              <a:gd name="connsiteY4803" fmla="*/ 4144961 h 6857998"/>
              <a:gd name="connsiteX4804" fmla="*/ 164042 w 6435725"/>
              <a:gd name="connsiteY4804" fmla="*/ 4140728 h 6857998"/>
              <a:gd name="connsiteX4805" fmla="*/ 160338 w 6435725"/>
              <a:gd name="connsiteY4805" fmla="*/ 4132526 h 6857998"/>
              <a:gd name="connsiteX4806" fmla="*/ 158750 w 6435725"/>
              <a:gd name="connsiteY4806" fmla="*/ 4128293 h 6857998"/>
              <a:gd name="connsiteX4807" fmla="*/ 157162 w 6435725"/>
              <a:gd name="connsiteY4807" fmla="*/ 4123795 h 6857998"/>
              <a:gd name="connsiteX4808" fmla="*/ 156369 w 6435725"/>
              <a:gd name="connsiteY4808" fmla="*/ 4119826 h 6857998"/>
              <a:gd name="connsiteX4809" fmla="*/ 156104 w 6435725"/>
              <a:gd name="connsiteY4809" fmla="*/ 4115593 h 6857998"/>
              <a:gd name="connsiteX4810" fmla="*/ 156104 w 6435725"/>
              <a:gd name="connsiteY4810" fmla="*/ 4113476 h 6857998"/>
              <a:gd name="connsiteX4811" fmla="*/ 156369 w 6435725"/>
              <a:gd name="connsiteY4811" fmla="*/ 4111624 h 6857998"/>
              <a:gd name="connsiteX4812" fmla="*/ 156633 w 6435725"/>
              <a:gd name="connsiteY4812" fmla="*/ 4109507 h 6857998"/>
              <a:gd name="connsiteX4813" fmla="*/ 157162 w 6435725"/>
              <a:gd name="connsiteY4813" fmla="*/ 4107655 h 6857998"/>
              <a:gd name="connsiteX4814" fmla="*/ 158221 w 6435725"/>
              <a:gd name="connsiteY4814" fmla="*/ 4105538 h 6857998"/>
              <a:gd name="connsiteX4815" fmla="*/ 159279 w 6435725"/>
              <a:gd name="connsiteY4815" fmla="*/ 4103686 h 6857998"/>
              <a:gd name="connsiteX4816" fmla="*/ 160867 w 6435725"/>
              <a:gd name="connsiteY4816" fmla="*/ 4101834 h 6857998"/>
              <a:gd name="connsiteX4817" fmla="*/ 162454 w 6435725"/>
              <a:gd name="connsiteY4817" fmla="*/ 4099718 h 6857998"/>
              <a:gd name="connsiteX4818" fmla="*/ 164571 w 6435725"/>
              <a:gd name="connsiteY4818" fmla="*/ 4097866 h 6857998"/>
              <a:gd name="connsiteX4819" fmla="*/ 166952 w 6435725"/>
              <a:gd name="connsiteY4819" fmla="*/ 4096013 h 6857998"/>
              <a:gd name="connsiteX4820" fmla="*/ 169862 w 6435725"/>
              <a:gd name="connsiteY4820" fmla="*/ 4094161 h 6857998"/>
              <a:gd name="connsiteX4821" fmla="*/ 173037 w 6435725"/>
              <a:gd name="connsiteY4821" fmla="*/ 4092309 h 6857998"/>
              <a:gd name="connsiteX4822" fmla="*/ 179652 w 6435725"/>
              <a:gd name="connsiteY4822" fmla="*/ 4088605 h 6857998"/>
              <a:gd name="connsiteX4823" fmla="*/ 187060 w 6435725"/>
              <a:gd name="connsiteY4823" fmla="*/ 4084372 h 6857998"/>
              <a:gd name="connsiteX4824" fmla="*/ 192881 w 6435725"/>
              <a:gd name="connsiteY4824" fmla="*/ 4081197 h 6857998"/>
              <a:gd name="connsiteX4825" fmla="*/ 194998 w 6435725"/>
              <a:gd name="connsiteY4825" fmla="*/ 4080668 h 6857998"/>
              <a:gd name="connsiteX4826" fmla="*/ 195527 w 6435725"/>
              <a:gd name="connsiteY4826" fmla="*/ 4080668 h 6857998"/>
              <a:gd name="connsiteX4827" fmla="*/ 196056 w 6435725"/>
              <a:gd name="connsiteY4827" fmla="*/ 4080668 h 6857998"/>
              <a:gd name="connsiteX4828" fmla="*/ 197379 w 6435725"/>
              <a:gd name="connsiteY4828" fmla="*/ 4082784 h 6857998"/>
              <a:gd name="connsiteX4829" fmla="*/ 198702 w 6435725"/>
              <a:gd name="connsiteY4829" fmla="*/ 4084636 h 6857998"/>
              <a:gd name="connsiteX4830" fmla="*/ 199760 w 6435725"/>
              <a:gd name="connsiteY4830" fmla="*/ 4086753 h 6857998"/>
              <a:gd name="connsiteX4831" fmla="*/ 200289 w 6435725"/>
              <a:gd name="connsiteY4831" fmla="*/ 4088605 h 6857998"/>
              <a:gd name="connsiteX4832" fmla="*/ 200289 w 6435725"/>
              <a:gd name="connsiteY4832" fmla="*/ 4090457 h 6857998"/>
              <a:gd name="connsiteX4833" fmla="*/ 200289 w 6435725"/>
              <a:gd name="connsiteY4833" fmla="*/ 4092574 h 6857998"/>
              <a:gd name="connsiteX4834" fmla="*/ 200025 w 6435725"/>
              <a:gd name="connsiteY4834" fmla="*/ 4094426 h 6857998"/>
              <a:gd name="connsiteX4835" fmla="*/ 199760 w 6435725"/>
              <a:gd name="connsiteY4835" fmla="*/ 4096278 h 6857998"/>
              <a:gd name="connsiteX4836" fmla="*/ 198702 w 6435725"/>
              <a:gd name="connsiteY4836" fmla="*/ 4097866 h 6857998"/>
              <a:gd name="connsiteX4837" fmla="*/ 197908 w 6435725"/>
              <a:gd name="connsiteY4837" fmla="*/ 4099718 h 6857998"/>
              <a:gd name="connsiteX4838" fmla="*/ 195527 w 6435725"/>
              <a:gd name="connsiteY4838" fmla="*/ 4103422 h 6857998"/>
              <a:gd name="connsiteX4839" fmla="*/ 192881 w 6435725"/>
              <a:gd name="connsiteY4839" fmla="*/ 4106597 h 6857998"/>
              <a:gd name="connsiteX4840" fmla="*/ 189706 w 6435725"/>
              <a:gd name="connsiteY4840" fmla="*/ 4109772 h 6857998"/>
              <a:gd name="connsiteX4841" fmla="*/ 188383 w 6435725"/>
              <a:gd name="connsiteY4841" fmla="*/ 4112418 h 6857998"/>
              <a:gd name="connsiteX4842" fmla="*/ 187060 w 6435725"/>
              <a:gd name="connsiteY4842" fmla="*/ 4115328 h 6857998"/>
              <a:gd name="connsiteX4843" fmla="*/ 186531 w 6435725"/>
              <a:gd name="connsiteY4843" fmla="*/ 4117709 h 6857998"/>
              <a:gd name="connsiteX4844" fmla="*/ 186002 w 6435725"/>
              <a:gd name="connsiteY4844" fmla="*/ 4120620 h 6857998"/>
              <a:gd name="connsiteX4845" fmla="*/ 185737 w 6435725"/>
              <a:gd name="connsiteY4845" fmla="*/ 4123001 h 6857998"/>
              <a:gd name="connsiteX4846" fmla="*/ 186002 w 6435725"/>
              <a:gd name="connsiteY4846" fmla="*/ 4125382 h 6857998"/>
              <a:gd name="connsiteX4847" fmla="*/ 186796 w 6435725"/>
              <a:gd name="connsiteY4847" fmla="*/ 4127763 h 6857998"/>
              <a:gd name="connsiteX4848" fmla="*/ 187325 w 6435725"/>
              <a:gd name="connsiteY4848" fmla="*/ 4130409 h 6857998"/>
              <a:gd name="connsiteX4849" fmla="*/ 189177 w 6435725"/>
              <a:gd name="connsiteY4849" fmla="*/ 4134907 h 6857998"/>
              <a:gd name="connsiteX4850" fmla="*/ 191294 w 6435725"/>
              <a:gd name="connsiteY4850" fmla="*/ 4139670 h 6857998"/>
              <a:gd name="connsiteX4851" fmla="*/ 193410 w 6435725"/>
              <a:gd name="connsiteY4851" fmla="*/ 4144432 h 6857998"/>
              <a:gd name="connsiteX4852" fmla="*/ 195527 w 6435725"/>
              <a:gd name="connsiteY4852" fmla="*/ 4149195 h 6857998"/>
              <a:gd name="connsiteX4853" fmla="*/ 223308 w 6435725"/>
              <a:gd name="connsiteY4853" fmla="*/ 4153693 h 6857998"/>
              <a:gd name="connsiteX4854" fmla="*/ 206110 w 6435725"/>
              <a:gd name="connsiteY4854" fmla="*/ 4042303 h 6857998"/>
              <a:gd name="connsiteX4855" fmla="*/ 205581 w 6435725"/>
              <a:gd name="connsiteY4855" fmla="*/ 4041509 h 6857998"/>
              <a:gd name="connsiteX4856" fmla="*/ 204787 w 6435725"/>
              <a:gd name="connsiteY4856" fmla="*/ 4040716 h 6857998"/>
              <a:gd name="connsiteX4857" fmla="*/ 204258 w 6435725"/>
              <a:gd name="connsiteY4857" fmla="*/ 4039657 h 6857998"/>
              <a:gd name="connsiteX4858" fmla="*/ 203994 w 6435725"/>
              <a:gd name="connsiteY4858" fmla="*/ 4038863 h 6857998"/>
              <a:gd name="connsiteX4859" fmla="*/ 203994 w 6435725"/>
              <a:gd name="connsiteY4859" fmla="*/ 4035953 h 6857998"/>
              <a:gd name="connsiteX4860" fmla="*/ 204523 w 6435725"/>
              <a:gd name="connsiteY4860" fmla="*/ 4032778 h 6857998"/>
              <a:gd name="connsiteX4861" fmla="*/ 203729 w 6435725"/>
              <a:gd name="connsiteY4861" fmla="*/ 4025370 h 6857998"/>
              <a:gd name="connsiteX4862" fmla="*/ 201083 w 6435725"/>
              <a:gd name="connsiteY4862" fmla="*/ 4022195 h 6857998"/>
              <a:gd name="connsiteX4863" fmla="*/ 199760 w 6435725"/>
              <a:gd name="connsiteY4863" fmla="*/ 4018755 h 6857998"/>
              <a:gd name="connsiteX4864" fmla="*/ 198702 w 6435725"/>
              <a:gd name="connsiteY4864" fmla="*/ 4015051 h 6857998"/>
              <a:gd name="connsiteX4865" fmla="*/ 198173 w 6435725"/>
              <a:gd name="connsiteY4865" fmla="*/ 4011347 h 6857998"/>
              <a:gd name="connsiteX4866" fmla="*/ 197908 w 6435725"/>
              <a:gd name="connsiteY4866" fmla="*/ 4007378 h 6857998"/>
              <a:gd name="connsiteX4867" fmla="*/ 198173 w 6435725"/>
              <a:gd name="connsiteY4867" fmla="*/ 4003409 h 6857998"/>
              <a:gd name="connsiteX4868" fmla="*/ 198967 w 6435725"/>
              <a:gd name="connsiteY4868" fmla="*/ 3995207 h 6857998"/>
              <a:gd name="connsiteX4869" fmla="*/ 199760 w 6435725"/>
              <a:gd name="connsiteY4869" fmla="*/ 3991503 h 6857998"/>
              <a:gd name="connsiteX4870" fmla="*/ 199760 w 6435725"/>
              <a:gd name="connsiteY4870" fmla="*/ 3987799 h 6857998"/>
              <a:gd name="connsiteX4871" fmla="*/ 199231 w 6435725"/>
              <a:gd name="connsiteY4871" fmla="*/ 3985153 h 6857998"/>
              <a:gd name="connsiteX4872" fmla="*/ 198437 w 6435725"/>
              <a:gd name="connsiteY4872" fmla="*/ 3982507 h 6857998"/>
              <a:gd name="connsiteX4873" fmla="*/ 197379 w 6435725"/>
              <a:gd name="connsiteY4873" fmla="*/ 3980391 h 6857998"/>
              <a:gd name="connsiteX4874" fmla="*/ 196056 w 6435725"/>
              <a:gd name="connsiteY4874" fmla="*/ 3978803 h 6857998"/>
              <a:gd name="connsiteX4875" fmla="*/ 194469 w 6435725"/>
              <a:gd name="connsiteY4875" fmla="*/ 3977480 h 6857998"/>
              <a:gd name="connsiteX4876" fmla="*/ 192352 w 6435725"/>
              <a:gd name="connsiteY4876" fmla="*/ 3976157 h 6857998"/>
              <a:gd name="connsiteX4877" fmla="*/ 190236 w 6435725"/>
              <a:gd name="connsiteY4877" fmla="*/ 3975363 h 6857998"/>
              <a:gd name="connsiteX4878" fmla="*/ 187854 w 6435725"/>
              <a:gd name="connsiteY4878" fmla="*/ 3974570 h 6857998"/>
              <a:gd name="connsiteX4879" fmla="*/ 182827 w 6435725"/>
              <a:gd name="connsiteY4879" fmla="*/ 3973776 h 6857998"/>
              <a:gd name="connsiteX4880" fmla="*/ 177800 w 6435725"/>
              <a:gd name="connsiteY4880" fmla="*/ 3972718 h 6857998"/>
              <a:gd name="connsiteX4881" fmla="*/ 172508 w 6435725"/>
              <a:gd name="connsiteY4881" fmla="*/ 3971659 h 6857998"/>
              <a:gd name="connsiteX4882" fmla="*/ 161925 w 6435725"/>
              <a:gd name="connsiteY4882" fmla="*/ 3972982 h 6857998"/>
              <a:gd name="connsiteX4883" fmla="*/ 157162 w 6435725"/>
              <a:gd name="connsiteY4883" fmla="*/ 3973511 h 6857998"/>
              <a:gd name="connsiteX4884" fmla="*/ 153458 w 6435725"/>
              <a:gd name="connsiteY4884" fmla="*/ 3973511 h 6857998"/>
              <a:gd name="connsiteX4885" fmla="*/ 150812 w 6435725"/>
              <a:gd name="connsiteY4885" fmla="*/ 3973511 h 6857998"/>
              <a:gd name="connsiteX4886" fmla="*/ 148431 w 6435725"/>
              <a:gd name="connsiteY4886" fmla="*/ 3972453 h 6857998"/>
              <a:gd name="connsiteX4887" fmla="*/ 147108 w 6435725"/>
              <a:gd name="connsiteY4887" fmla="*/ 3972188 h 6857998"/>
              <a:gd name="connsiteX4888" fmla="*/ 146579 w 6435725"/>
              <a:gd name="connsiteY4888" fmla="*/ 3971130 h 6857998"/>
              <a:gd name="connsiteX4889" fmla="*/ 145521 w 6435725"/>
              <a:gd name="connsiteY4889" fmla="*/ 3970601 h 6857998"/>
              <a:gd name="connsiteX4890" fmla="*/ 145256 w 6435725"/>
              <a:gd name="connsiteY4890" fmla="*/ 3969807 h 6857998"/>
              <a:gd name="connsiteX4891" fmla="*/ 144462 w 6435725"/>
              <a:gd name="connsiteY4891" fmla="*/ 3967161 h 6857998"/>
              <a:gd name="connsiteX4892" fmla="*/ 143933 w 6435725"/>
              <a:gd name="connsiteY4892" fmla="*/ 3964251 h 6857998"/>
              <a:gd name="connsiteX4893" fmla="*/ 144462 w 6435725"/>
              <a:gd name="connsiteY4893" fmla="*/ 3960282 h 6857998"/>
              <a:gd name="connsiteX4894" fmla="*/ 144992 w 6435725"/>
              <a:gd name="connsiteY4894" fmla="*/ 3955520 h 6857998"/>
              <a:gd name="connsiteX4895" fmla="*/ 146314 w 6435725"/>
              <a:gd name="connsiteY4895" fmla="*/ 3949963 h 6857998"/>
              <a:gd name="connsiteX4896" fmla="*/ 147373 w 6435725"/>
              <a:gd name="connsiteY4896" fmla="*/ 3943613 h 6857998"/>
              <a:gd name="connsiteX4897" fmla="*/ 151342 w 6435725"/>
              <a:gd name="connsiteY4897" fmla="*/ 3927738 h 6857998"/>
              <a:gd name="connsiteX4898" fmla="*/ 147373 w 6435725"/>
              <a:gd name="connsiteY4898" fmla="*/ 3921388 h 6857998"/>
              <a:gd name="connsiteX4899" fmla="*/ 143669 w 6435725"/>
              <a:gd name="connsiteY4899" fmla="*/ 3915303 h 6857998"/>
              <a:gd name="connsiteX4900" fmla="*/ 140229 w 6435725"/>
              <a:gd name="connsiteY4900" fmla="*/ 3909218 h 6857998"/>
              <a:gd name="connsiteX4901" fmla="*/ 137319 w 6435725"/>
              <a:gd name="connsiteY4901" fmla="*/ 3902868 h 6857998"/>
              <a:gd name="connsiteX4902" fmla="*/ 134408 w 6435725"/>
              <a:gd name="connsiteY4902" fmla="*/ 3896518 h 6857998"/>
              <a:gd name="connsiteX4903" fmla="*/ 131762 w 6435725"/>
              <a:gd name="connsiteY4903" fmla="*/ 3890168 h 6857998"/>
              <a:gd name="connsiteX4904" fmla="*/ 129646 w 6435725"/>
              <a:gd name="connsiteY4904" fmla="*/ 3884082 h 6857998"/>
              <a:gd name="connsiteX4905" fmla="*/ 127529 w 6435725"/>
              <a:gd name="connsiteY4905" fmla="*/ 3877468 h 6857998"/>
              <a:gd name="connsiteX4906" fmla="*/ 125942 w 6435725"/>
              <a:gd name="connsiteY4906" fmla="*/ 3871382 h 6857998"/>
              <a:gd name="connsiteX4907" fmla="*/ 124354 w 6435725"/>
              <a:gd name="connsiteY4907" fmla="*/ 3865032 h 6857998"/>
              <a:gd name="connsiteX4908" fmla="*/ 123031 w 6435725"/>
              <a:gd name="connsiteY4908" fmla="*/ 3858418 h 6857998"/>
              <a:gd name="connsiteX4909" fmla="*/ 121973 w 6435725"/>
              <a:gd name="connsiteY4909" fmla="*/ 3852332 h 6857998"/>
              <a:gd name="connsiteX4910" fmla="*/ 121444 w 6435725"/>
              <a:gd name="connsiteY4910" fmla="*/ 3845982 h 6857998"/>
              <a:gd name="connsiteX4911" fmla="*/ 120650 w 6435725"/>
              <a:gd name="connsiteY4911" fmla="*/ 3839368 h 6857998"/>
              <a:gd name="connsiteX4912" fmla="*/ 120385 w 6435725"/>
              <a:gd name="connsiteY4912" fmla="*/ 3833282 h 6857998"/>
              <a:gd name="connsiteX4913" fmla="*/ 120121 w 6435725"/>
              <a:gd name="connsiteY4913" fmla="*/ 3826932 h 6857998"/>
              <a:gd name="connsiteX4914" fmla="*/ 120121 w 6435725"/>
              <a:gd name="connsiteY4914" fmla="*/ 3820318 h 6857998"/>
              <a:gd name="connsiteX4915" fmla="*/ 120385 w 6435725"/>
              <a:gd name="connsiteY4915" fmla="*/ 3813968 h 6857998"/>
              <a:gd name="connsiteX4916" fmla="*/ 120914 w 6435725"/>
              <a:gd name="connsiteY4916" fmla="*/ 3807618 h 6857998"/>
              <a:gd name="connsiteX4917" fmla="*/ 121708 w 6435725"/>
              <a:gd name="connsiteY4917" fmla="*/ 3801003 h 6857998"/>
              <a:gd name="connsiteX4918" fmla="*/ 123031 w 6435725"/>
              <a:gd name="connsiteY4918" fmla="*/ 3788303 h 6857998"/>
              <a:gd name="connsiteX4919" fmla="*/ 125677 w 6435725"/>
              <a:gd name="connsiteY4919" fmla="*/ 3775338 h 6857998"/>
              <a:gd name="connsiteX4920" fmla="*/ 128587 w 6435725"/>
              <a:gd name="connsiteY4920" fmla="*/ 3762374 h 6857998"/>
              <a:gd name="connsiteX4921" fmla="*/ 132292 w 6435725"/>
              <a:gd name="connsiteY4921" fmla="*/ 3749145 h 6857998"/>
              <a:gd name="connsiteX4922" fmla="*/ 136790 w 6435725"/>
              <a:gd name="connsiteY4922" fmla="*/ 3736180 h 6857998"/>
              <a:gd name="connsiteX4923" fmla="*/ 141288 w 6435725"/>
              <a:gd name="connsiteY4923" fmla="*/ 3723480 h 6857998"/>
              <a:gd name="connsiteX4924" fmla="*/ 139171 w 6435725"/>
              <a:gd name="connsiteY4924" fmla="*/ 3711045 h 6857998"/>
              <a:gd name="connsiteX4925" fmla="*/ 137583 w 6435725"/>
              <a:gd name="connsiteY4925" fmla="*/ 3698874 h 6857998"/>
              <a:gd name="connsiteX4926" fmla="*/ 137054 w 6435725"/>
              <a:gd name="connsiteY4926" fmla="*/ 3687232 h 6857998"/>
              <a:gd name="connsiteX4927" fmla="*/ 136790 w 6435725"/>
              <a:gd name="connsiteY4927" fmla="*/ 3675061 h 6857998"/>
              <a:gd name="connsiteX4928" fmla="*/ 137054 w 6435725"/>
              <a:gd name="connsiteY4928" fmla="*/ 3663420 h 6857998"/>
              <a:gd name="connsiteX4929" fmla="*/ 137848 w 6435725"/>
              <a:gd name="connsiteY4929" fmla="*/ 3652043 h 6857998"/>
              <a:gd name="connsiteX4930" fmla="*/ 139700 w 6435725"/>
              <a:gd name="connsiteY4930" fmla="*/ 3640666 h 6857998"/>
              <a:gd name="connsiteX4931" fmla="*/ 142081 w 6435725"/>
              <a:gd name="connsiteY4931" fmla="*/ 3629818 h 6857998"/>
              <a:gd name="connsiteX4932" fmla="*/ 144992 w 6435725"/>
              <a:gd name="connsiteY4932" fmla="*/ 3618705 h 6857998"/>
              <a:gd name="connsiteX4933" fmla="*/ 148696 w 6435725"/>
              <a:gd name="connsiteY4933" fmla="*/ 3607857 h 6857998"/>
              <a:gd name="connsiteX4934" fmla="*/ 152929 w 6435725"/>
              <a:gd name="connsiteY4934" fmla="*/ 3597274 h 6857998"/>
              <a:gd name="connsiteX4935" fmla="*/ 157956 w 6435725"/>
              <a:gd name="connsiteY4935" fmla="*/ 3586691 h 6857998"/>
              <a:gd name="connsiteX4936" fmla="*/ 163777 w 6435725"/>
              <a:gd name="connsiteY4936" fmla="*/ 3576636 h 6857998"/>
              <a:gd name="connsiteX4937" fmla="*/ 169862 w 6435725"/>
              <a:gd name="connsiteY4937" fmla="*/ 3566318 h 6857998"/>
              <a:gd name="connsiteX4938" fmla="*/ 177006 w 6435725"/>
              <a:gd name="connsiteY4938" fmla="*/ 3556263 h 6857998"/>
              <a:gd name="connsiteX4939" fmla="*/ 184679 w 6435725"/>
              <a:gd name="connsiteY4939" fmla="*/ 3546474 h 6857998"/>
              <a:gd name="connsiteX4940" fmla="*/ 184679 w 6435725"/>
              <a:gd name="connsiteY4940" fmla="*/ 3543828 h 6857998"/>
              <a:gd name="connsiteX4941" fmla="*/ 183886 w 6435725"/>
              <a:gd name="connsiteY4941" fmla="*/ 3541182 h 6857998"/>
              <a:gd name="connsiteX4942" fmla="*/ 183092 w 6435725"/>
              <a:gd name="connsiteY4942" fmla="*/ 3539066 h 6857998"/>
              <a:gd name="connsiteX4943" fmla="*/ 181504 w 6435725"/>
              <a:gd name="connsiteY4943" fmla="*/ 3537213 h 6857998"/>
              <a:gd name="connsiteX4944" fmla="*/ 179917 w 6435725"/>
              <a:gd name="connsiteY4944" fmla="*/ 3535626 h 6857998"/>
              <a:gd name="connsiteX4945" fmla="*/ 178329 w 6435725"/>
              <a:gd name="connsiteY4945" fmla="*/ 3534303 h 6857998"/>
              <a:gd name="connsiteX4946" fmla="*/ 174360 w 6435725"/>
              <a:gd name="connsiteY4946" fmla="*/ 3531657 h 6857998"/>
              <a:gd name="connsiteX4947" fmla="*/ 170392 w 6435725"/>
              <a:gd name="connsiteY4947" fmla="*/ 3529276 h 6857998"/>
              <a:gd name="connsiteX4948" fmla="*/ 166423 w 6435725"/>
              <a:gd name="connsiteY4948" fmla="*/ 3526895 h 6857998"/>
              <a:gd name="connsiteX4949" fmla="*/ 164836 w 6435725"/>
              <a:gd name="connsiteY4949" fmla="*/ 3525307 h 6857998"/>
              <a:gd name="connsiteX4950" fmla="*/ 163512 w 6435725"/>
              <a:gd name="connsiteY4950" fmla="*/ 3523455 h 6857998"/>
              <a:gd name="connsiteX4951" fmla="*/ 162189 w 6435725"/>
              <a:gd name="connsiteY4951" fmla="*/ 3521603 h 6857998"/>
              <a:gd name="connsiteX4952" fmla="*/ 161131 w 6435725"/>
              <a:gd name="connsiteY4952" fmla="*/ 3519486 h 6857998"/>
              <a:gd name="connsiteX4953" fmla="*/ 159808 w 6435725"/>
              <a:gd name="connsiteY4953" fmla="*/ 3517105 h 6857998"/>
              <a:gd name="connsiteX4954" fmla="*/ 157956 w 6435725"/>
              <a:gd name="connsiteY4954" fmla="*/ 3514459 h 6857998"/>
              <a:gd name="connsiteX4955" fmla="*/ 156104 w 6435725"/>
              <a:gd name="connsiteY4955" fmla="*/ 3512607 h 6857998"/>
              <a:gd name="connsiteX4956" fmla="*/ 153458 w 6435725"/>
              <a:gd name="connsiteY4956" fmla="*/ 3510755 h 6857998"/>
              <a:gd name="connsiteX4957" fmla="*/ 151077 w 6435725"/>
              <a:gd name="connsiteY4957" fmla="*/ 3509432 h 6857998"/>
              <a:gd name="connsiteX4958" fmla="*/ 148696 w 6435725"/>
              <a:gd name="connsiteY4958" fmla="*/ 3508109 h 6857998"/>
              <a:gd name="connsiteX4959" fmla="*/ 145785 w 6435725"/>
              <a:gd name="connsiteY4959" fmla="*/ 3506786 h 6857998"/>
              <a:gd name="connsiteX4960" fmla="*/ 142875 w 6435725"/>
              <a:gd name="connsiteY4960" fmla="*/ 3505993 h 6857998"/>
              <a:gd name="connsiteX4961" fmla="*/ 137054 w 6435725"/>
              <a:gd name="connsiteY4961" fmla="*/ 3504141 h 6857998"/>
              <a:gd name="connsiteX4962" fmla="*/ 130440 w 6435725"/>
              <a:gd name="connsiteY4962" fmla="*/ 3502553 h 6857998"/>
              <a:gd name="connsiteX4963" fmla="*/ 124090 w 6435725"/>
              <a:gd name="connsiteY4963" fmla="*/ 3500966 h 6857998"/>
              <a:gd name="connsiteX4964" fmla="*/ 118004 w 6435725"/>
              <a:gd name="connsiteY4964" fmla="*/ 3499378 h 6857998"/>
              <a:gd name="connsiteX4965" fmla="*/ 111919 w 6435725"/>
              <a:gd name="connsiteY4965" fmla="*/ 3497526 h 6857998"/>
              <a:gd name="connsiteX4966" fmla="*/ 109008 w 6435725"/>
              <a:gd name="connsiteY4966" fmla="*/ 3496468 h 6857998"/>
              <a:gd name="connsiteX4967" fmla="*/ 106362 w 6435725"/>
              <a:gd name="connsiteY4967" fmla="*/ 3495145 h 6857998"/>
              <a:gd name="connsiteX4968" fmla="*/ 103717 w 6435725"/>
              <a:gd name="connsiteY4968" fmla="*/ 3493557 h 6857998"/>
              <a:gd name="connsiteX4969" fmla="*/ 101600 w 6435725"/>
              <a:gd name="connsiteY4969" fmla="*/ 3491705 h 6857998"/>
              <a:gd name="connsiteX4970" fmla="*/ 99483 w 6435725"/>
              <a:gd name="connsiteY4970" fmla="*/ 3489853 h 6857998"/>
              <a:gd name="connsiteX4971" fmla="*/ 97631 w 6435725"/>
              <a:gd name="connsiteY4971" fmla="*/ 3487736 h 6857998"/>
              <a:gd name="connsiteX4972" fmla="*/ 96044 w 6435725"/>
              <a:gd name="connsiteY4972" fmla="*/ 3485355 h 6857998"/>
              <a:gd name="connsiteX4973" fmla="*/ 94721 w 6435725"/>
              <a:gd name="connsiteY4973" fmla="*/ 3482709 h 6857998"/>
              <a:gd name="connsiteX4974" fmla="*/ 93662 w 6435725"/>
              <a:gd name="connsiteY4974" fmla="*/ 3479534 h 6857998"/>
              <a:gd name="connsiteX4975" fmla="*/ 93133 w 6435725"/>
              <a:gd name="connsiteY4975" fmla="*/ 3475830 h 6857998"/>
              <a:gd name="connsiteX4976" fmla="*/ 92869 w 6435725"/>
              <a:gd name="connsiteY4976" fmla="*/ 3472126 h 6857998"/>
              <a:gd name="connsiteX4977" fmla="*/ 92869 w 6435725"/>
              <a:gd name="connsiteY4977" fmla="*/ 3467893 h 6857998"/>
              <a:gd name="connsiteX4978" fmla="*/ 93133 w 6435725"/>
              <a:gd name="connsiteY4978" fmla="*/ 3463130 h 6857998"/>
              <a:gd name="connsiteX4979" fmla="*/ 93927 w 6435725"/>
              <a:gd name="connsiteY4979" fmla="*/ 3458103 h 6857998"/>
              <a:gd name="connsiteX4980" fmla="*/ 91546 w 6435725"/>
              <a:gd name="connsiteY4980" fmla="*/ 3443022 h 6857998"/>
              <a:gd name="connsiteX4981" fmla="*/ 89164 w 6435725"/>
              <a:gd name="connsiteY4981" fmla="*/ 3427941 h 6857998"/>
              <a:gd name="connsiteX4982" fmla="*/ 87577 w 6435725"/>
              <a:gd name="connsiteY4982" fmla="*/ 3420797 h 6857998"/>
              <a:gd name="connsiteX4983" fmla="*/ 85725 w 6435725"/>
              <a:gd name="connsiteY4983" fmla="*/ 3413918 h 6857998"/>
              <a:gd name="connsiteX4984" fmla="*/ 83608 w 6435725"/>
              <a:gd name="connsiteY4984" fmla="*/ 3406774 h 6857998"/>
              <a:gd name="connsiteX4985" fmla="*/ 80963 w 6435725"/>
              <a:gd name="connsiteY4985" fmla="*/ 3399896 h 6857998"/>
              <a:gd name="connsiteX4986" fmla="*/ 78317 w 6435725"/>
              <a:gd name="connsiteY4986" fmla="*/ 3393545 h 6857998"/>
              <a:gd name="connsiteX4987" fmla="*/ 74613 w 6435725"/>
              <a:gd name="connsiteY4987" fmla="*/ 3387195 h 6857998"/>
              <a:gd name="connsiteX4988" fmla="*/ 70644 w 6435725"/>
              <a:gd name="connsiteY4988" fmla="*/ 3380846 h 6857998"/>
              <a:gd name="connsiteX4989" fmla="*/ 68263 w 6435725"/>
              <a:gd name="connsiteY4989" fmla="*/ 3378200 h 6857998"/>
              <a:gd name="connsiteX4990" fmla="*/ 65617 w 6435725"/>
              <a:gd name="connsiteY4990" fmla="*/ 3375024 h 6857998"/>
              <a:gd name="connsiteX4991" fmla="*/ 62971 w 6435725"/>
              <a:gd name="connsiteY4991" fmla="*/ 3372378 h 6857998"/>
              <a:gd name="connsiteX4992" fmla="*/ 60325 w 6435725"/>
              <a:gd name="connsiteY4992" fmla="*/ 3369469 h 6857998"/>
              <a:gd name="connsiteX4993" fmla="*/ 57150 w 6435725"/>
              <a:gd name="connsiteY4993" fmla="*/ 3367087 h 6857998"/>
              <a:gd name="connsiteX4994" fmla="*/ 53710 w 6435725"/>
              <a:gd name="connsiteY4994" fmla="*/ 3364705 h 6857998"/>
              <a:gd name="connsiteX4995" fmla="*/ 50271 w 6435725"/>
              <a:gd name="connsiteY4995" fmla="*/ 3362325 h 6857998"/>
              <a:gd name="connsiteX4996" fmla="*/ 46567 w 6435725"/>
              <a:gd name="connsiteY4996" fmla="*/ 3359679 h 6857998"/>
              <a:gd name="connsiteX4997" fmla="*/ 42598 w 6435725"/>
              <a:gd name="connsiteY4997" fmla="*/ 3357297 h 6857998"/>
              <a:gd name="connsiteX4998" fmla="*/ 38365 w 6435725"/>
              <a:gd name="connsiteY4998" fmla="*/ 3355181 h 6857998"/>
              <a:gd name="connsiteX4999" fmla="*/ 33867 w 6435725"/>
              <a:gd name="connsiteY4999" fmla="*/ 3352799 h 6857998"/>
              <a:gd name="connsiteX5000" fmla="*/ 30427 w 6435725"/>
              <a:gd name="connsiteY5000" fmla="*/ 3350419 h 6857998"/>
              <a:gd name="connsiteX5001" fmla="*/ 30956 w 6435725"/>
              <a:gd name="connsiteY5001" fmla="*/ 3343275 h 6857998"/>
              <a:gd name="connsiteX5002" fmla="*/ 31750 w 6435725"/>
              <a:gd name="connsiteY5002" fmla="*/ 3335866 h 6857998"/>
              <a:gd name="connsiteX5003" fmla="*/ 36512 w 6435725"/>
              <a:gd name="connsiteY5003" fmla="*/ 3332956 h 6857998"/>
              <a:gd name="connsiteX5004" fmla="*/ 42069 w 6435725"/>
              <a:gd name="connsiteY5004" fmla="*/ 3330045 h 6857998"/>
              <a:gd name="connsiteX5005" fmla="*/ 47360 w 6435725"/>
              <a:gd name="connsiteY5005" fmla="*/ 3326870 h 6857998"/>
              <a:gd name="connsiteX5006" fmla="*/ 49212 w 6435725"/>
              <a:gd name="connsiteY5006" fmla="*/ 3325283 h 6857998"/>
              <a:gd name="connsiteX5007" fmla="*/ 50800 w 6435725"/>
              <a:gd name="connsiteY5007" fmla="*/ 3323696 h 6857998"/>
              <a:gd name="connsiteX5008" fmla="*/ 53710 w 6435725"/>
              <a:gd name="connsiteY5008" fmla="*/ 3309408 h 6857998"/>
              <a:gd name="connsiteX5009" fmla="*/ 58473 w 6435725"/>
              <a:gd name="connsiteY5009" fmla="*/ 3304645 h 6857998"/>
              <a:gd name="connsiteX5010" fmla="*/ 62706 w 6435725"/>
              <a:gd name="connsiteY5010" fmla="*/ 3300412 h 6857998"/>
              <a:gd name="connsiteX5011" fmla="*/ 64294 w 6435725"/>
              <a:gd name="connsiteY5011" fmla="*/ 3298295 h 6857998"/>
              <a:gd name="connsiteX5012" fmla="*/ 65617 w 6435725"/>
              <a:gd name="connsiteY5012" fmla="*/ 3296178 h 6857998"/>
              <a:gd name="connsiteX5013" fmla="*/ 66675 w 6435725"/>
              <a:gd name="connsiteY5013" fmla="*/ 3293798 h 6857998"/>
              <a:gd name="connsiteX5014" fmla="*/ 67469 w 6435725"/>
              <a:gd name="connsiteY5014" fmla="*/ 3291681 h 6857998"/>
              <a:gd name="connsiteX5015" fmla="*/ 67469 w 6435725"/>
              <a:gd name="connsiteY5015" fmla="*/ 3289299 h 6857998"/>
              <a:gd name="connsiteX5016" fmla="*/ 67469 w 6435725"/>
              <a:gd name="connsiteY5016" fmla="*/ 3286918 h 6857998"/>
              <a:gd name="connsiteX5017" fmla="*/ 66939 w 6435725"/>
              <a:gd name="connsiteY5017" fmla="*/ 3284801 h 6857998"/>
              <a:gd name="connsiteX5018" fmla="*/ 65352 w 6435725"/>
              <a:gd name="connsiteY5018" fmla="*/ 3282421 h 6857998"/>
              <a:gd name="connsiteX5019" fmla="*/ 63764 w 6435725"/>
              <a:gd name="connsiteY5019" fmla="*/ 3279775 h 6857998"/>
              <a:gd name="connsiteX5020" fmla="*/ 61383 w 6435725"/>
              <a:gd name="connsiteY5020" fmla="*/ 3277129 h 6857998"/>
              <a:gd name="connsiteX5021" fmla="*/ 57944 w 6435725"/>
              <a:gd name="connsiteY5021" fmla="*/ 3274748 h 6857998"/>
              <a:gd name="connsiteX5022" fmla="*/ 54239 w 6435725"/>
              <a:gd name="connsiteY5022" fmla="*/ 3271837 h 6857998"/>
              <a:gd name="connsiteX5023" fmla="*/ 48948 w 6435725"/>
              <a:gd name="connsiteY5023" fmla="*/ 3267868 h 6857998"/>
              <a:gd name="connsiteX5024" fmla="*/ 46037 w 6435725"/>
              <a:gd name="connsiteY5024" fmla="*/ 3265751 h 6857998"/>
              <a:gd name="connsiteX5025" fmla="*/ 43656 w 6435725"/>
              <a:gd name="connsiteY5025" fmla="*/ 3263371 h 6857998"/>
              <a:gd name="connsiteX5026" fmla="*/ 41539 w 6435725"/>
              <a:gd name="connsiteY5026" fmla="*/ 3260725 h 6857998"/>
              <a:gd name="connsiteX5027" fmla="*/ 39423 w 6435725"/>
              <a:gd name="connsiteY5027" fmla="*/ 3258343 h 6857998"/>
              <a:gd name="connsiteX5028" fmla="*/ 37571 w 6435725"/>
              <a:gd name="connsiteY5028" fmla="*/ 3255961 h 6857998"/>
              <a:gd name="connsiteX5029" fmla="*/ 36248 w 6435725"/>
              <a:gd name="connsiteY5029" fmla="*/ 3253052 h 6857998"/>
              <a:gd name="connsiteX5030" fmla="*/ 34925 w 6435725"/>
              <a:gd name="connsiteY5030" fmla="*/ 3250141 h 6857998"/>
              <a:gd name="connsiteX5031" fmla="*/ 34396 w 6435725"/>
              <a:gd name="connsiteY5031" fmla="*/ 3246966 h 6857998"/>
              <a:gd name="connsiteX5032" fmla="*/ 34396 w 6435725"/>
              <a:gd name="connsiteY5032" fmla="*/ 3244055 h 6857998"/>
              <a:gd name="connsiteX5033" fmla="*/ 34925 w 6435725"/>
              <a:gd name="connsiteY5033" fmla="*/ 3240616 h 6857998"/>
              <a:gd name="connsiteX5034" fmla="*/ 35983 w 6435725"/>
              <a:gd name="connsiteY5034" fmla="*/ 3237177 h 6857998"/>
              <a:gd name="connsiteX5035" fmla="*/ 37835 w 6435725"/>
              <a:gd name="connsiteY5035" fmla="*/ 3233737 h 6857998"/>
              <a:gd name="connsiteX5036" fmla="*/ 40217 w 6435725"/>
              <a:gd name="connsiteY5036" fmla="*/ 3230033 h 6857998"/>
              <a:gd name="connsiteX5037" fmla="*/ 43392 w 6435725"/>
              <a:gd name="connsiteY5037" fmla="*/ 3226064 h 6857998"/>
              <a:gd name="connsiteX5038" fmla="*/ 42598 w 6435725"/>
              <a:gd name="connsiteY5038" fmla="*/ 3218392 h 6857998"/>
              <a:gd name="connsiteX5039" fmla="*/ 42069 w 6435725"/>
              <a:gd name="connsiteY5039" fmla="*/ 3210718 h 6857998"/>
              <a:gd name="connsiteX5040" fmla="*/ 41804 w 6435725"/>
              <a:gd name="connsiteY5040" fmla="*/ 3207014 h 6857998"/>
              <a:gd name="connsiteX5041" fmla="*/ 42069 w 6435725"/>
              <a:gd name="connsiteY5041" fmla="*/ 3203839 h 6857998"/>
              <a:gd name="connsiteX5042" fmla="*/ 42333 w 6435725"/>
              <a:gd name="connsiteY5042" fmla="*/ 3200400 h 6857998"/>
              <a:gd name="connsiteX5043" fmla="*/ 43127 w 6435725"/>
              <a:gd name="connsiteY5043" fmla="*/ 3197489 h 6857998"/>
              <a:gd name="connsiteX5044" fmla="*/ 44185 w 6435725"/>
              <a:gd name="connsiteY5044" fmla="*/ 3194843 h 6857998"/>
              <a:gd name="connsiteX5045" fmla="*/ 46037 w 6435725"/>
              <a:gd name="connsiteY5045" fmla="*/ 3192462 h 6857998"/>
              <a:gd name="connsiteX5046" fmla="*/ 47096 w 6435725"/>
              <a:gd name="connsiteY5046" fmla="*/ 3191403 h 6857998"/>
              <a:gd name="connsiteX5047" fmla="*/ 48154 w 6435725"/>
              <a:gd name="connsiteY5047" fmla="*/ 3190610 h 6857998"/>
              <a:gd name="connsiteX5048" fmla="*/ 49742 w 6435725"/>
              <a:gd name="connsiteY5048" fmla="*/ 3189816 h 6857998"/>
              <a:gd name="connsiteX5049" fmla="*/ 51329 w 6435725"/>
              <a:gd name="connsiteY5049" fmla="*/ 3189287 h 6857998"/>
              <a:gd name="connsiteX5050" fmla="*/ 55033 w 6435725"/>
              <a:gd name="connsiteY5050" fmla="*/ 3188229 h 6857998"/>
              <a:gd name="connsiteX5051" fmla="*/ 59267 w 6435725"/>
              <a:gd name="connsiteY5051" fmla="*/ 3187964 h 6857998"/>
              <a:gd name="connsiteX5052" fmla="*/ 64823 w 6435725"/>
              <a:gd name="connsiteY5052" fmla="*/ 3188758 h 6857998"/>
              <a:gd name="connsiteX5053" fmla="*/ 70908 w 6435725"/>
              <a:gd name="connsiteY5053" fmla="*/ 3189552 h 6857998"/>
              <a:gd name="connsiteX5054" fmla="*/ 85461 w 6435725"/>
              <a:gd name="connsiteY5054" fmla="*/ 3204897 h 6857998"/>
              <a:gd name="connsiteX5055" fmla="*/ 89164 w 6435725"/>
              <a:gd name="connsiteY5055" fmla="*/ 3207279 h 6857998"/>
              <a:gd name="connsiteX5056" fmla="*/ 92869 w 6435725"/>
              <a:gd name="connsiteY5056" fmla="*/ 3209660 h 6857998"/>
              <a:gd name="connsiteX5057" fmla="*/ 96573 w 6435725"/>
              <a:gd name="connsiteY5057" fmla="*/ 3211512 h 6857998"/>
              <a:gd name="connsiteX5058" fmla="*/ 99748 w 6435725"/>
              <a:gd name="connsiteY5058" fmla="*/ 3212835 h 6857998"/>
              <a:gd name="connsiteX5059" fmla="*/ 103452 w 6435725"/>
              <a:gd name="connsiteY5059" fmla="*/ 3213894 h 6857998"/>
              <a:gd name="connsiteX5060" fmla="*/ 107156 w 6435725"/>
              <a:gd name="connsiteY5060" fmla="*/ 3214423 h 6857998"/>
              <a:gd name="connsiteX5061" fmla="*/ 110596 w 6435725"/>
              <a:gd name="connsiteY5061" fmla="*/ 3214686 h 6857998"/>
              <a:gd name="connsiteX5062" fmla="*/ 114035 w 6435725"/>
              <a:gd name="connsiteY5062" fmla="*/ 3214686 h 6857998"/>
              <a:gd name="connsiteX5063" fmla="*/ 117210 w 6435725"/>
              <a:gd name="connsiteY5063" fmla="*/ 3214158 h 6857998"/>
              <a:gd name="connsiteX5064" fmla="*/ 120650 w 6435725"/>
              <a:gd name="connsiteY5064" fmla="*/ 3213629 h 6857998"/>
              <a:gd name="connsiteX5065" fmla="*/ 124090 w 6435725"/>
              <a:gd name="connsiteY5065" fmla="*/ 3212041 h 6857998"/>
              <a:gd name="connsiteX5066" fmla="*/ 127264 w 6435725"/>
              <a:gd name="connsiteY5066" fmla="*/ 3210454 h 6857998"/>
              <a:gd name="connsiteX5067" fmla="*/ 130440 w 6435725"/>
              <a:gd name="connsiteY5067" fmla="*/ 3208073 h 6857998"/>
              <a:gd name="connsiteX5068" fmla="*/ 133614 w 6435725"/>
              <a:gd name="connsiteY5068" fmla="*/ 3205691 h 6857998"/>
              <a:gd name="connsiteX5069" fmla="*/ 136790 w 6435725"/>
              <a:gd name="connsiteY5069" fmla="*/ 3202517 h 6857998"/>
              <a:gd name="connsiteX5070" fmla="*/ 139700 w 6435725"/>
              <a:gd name="connsiteY5070" fmla="*/ 3198812 h 6857998"/>
              <a:gd name="connsiteX5071" fmla="*/ 119592 w 6435725"/>
              <a:gd name="connsiteY5071" fmla="*/ 3174735 h 6857998"/>
              <a:gd name="connsiteX5072" fmla="*/ 116681 w 6435725"/>
              <a:gd name="connsiteY5072" fmla="*/ 3175528 h 6857998"/>
              <a:gd name="connsiteX5073" fmla="*/ 114035 w 6435725"/>
              <a:gd name="connsiteY5073" fmla="*/ 3175528 h 6857998"/>
              <a:gd name="connsiteX5074" fmla="*/ 111390 w 6435725"/>
              <a:gd name="connsiteY5074" fmla="*/ 3175264 h 6857998"/>
              <a:gd name="connsiteX5075" fmla="*/ 109008 w 6435725"/>
              <a:gd name="connsiteY5075" fmla="*/ 3174735 h 6857998"/>
              <a:gd name="connsiteX5076" fmla="*/ 106892 w 6435725"/>
              <a:gd name="connsiteY5076" fmla="*/ 3174206 h 6857998"/>
              <a:gd name="connsiteX5077" fmla="*/ 104775 w 6435725"/>
              <a:gd name="connsiteY5077" fmla="*/ 3173412 h 6857998"/>
              <a:gd name="connsiteX5078" fmla="*/ 102923 w 6435725"/>
              <a:gd name="connsiteY5078" fmla="*/ 3172089 h 6857998"/>
              <a:gd name="connsiteX5079" fmla="*/ 101071 w 6435725"/>
              <a:gd name="connsiteY5079" fmla="*/ 3170766 h 6857998"/>
              <a:gd name="connsiteX5080" fmla="*/ 97896 w 6435725"/>
              <a:gd name="connsiteY5080" fmla="*/ 3167856 h 6857998"/>
              <a:gd name="connsiteX5081" fmla="*/ 94985 w 6435725"/>
              <a:gd name="connsiteY5081" fmla="*/ 3164151 h 6857998"/>
              <a:gd name="connsiteX5082" fmla="*/ 92075 w 6435725"/>
              <a:gd name="connsiteY5082" fmla="*/ 3160183 h 6857998"/>
              <a:gd name="connsiteX5083" fmla="*/ 89694 w 6435725"/>
              <a:gd name="connsiteY5083" fmla="*/ 3155685 h 6857998"/>
              <a:gd name="connsiteX5084" fmla="*/ 96837 w 6435725"/>
              <a:gd name="connsiteY5084" fmla="*/ 3152510 h 6857998"/>
              <a:gd name="connsiteX5085" fmla="*/ 103452 w 6435725"/>
              <a:gd name="connsiteY5085" fmla="*/ 3148806 h 6857998"/>
              <a:gd name="connsiteX5086" fmla="*/ 110331 w 6435725"/>
              <a:gd name="connsiteY5086" fmla="*/ 3144837 h 6857998"/>
              <a:gd name="connsiteX5087" fmla="*/ 116946 w 6435725"/>
              <a:gd name="connsiteY5087" fmla="*/ 3141133 h 6857998"/>
              <a:gd name="connsiteX5088" fmla="*/ 120385 w 6435725"/>
              <a:gd name="connsiteY5088" fmla="*/ 3139281 h 6857998"/>
              <a:gd name="connsiteX5089" fmla="*/ 124090 w 6435725"/>
              <a:gd name="connsiteY5089" fmla="*/ 3137693 h 6857998"/>
              <a:gd name="connsiteX5090" fmla="*/ 127529 w 6435725"/>
              <a:gd name="connsiteY5090" fmla="*/ 3136370 h 6857998"/>
              <a:gd name="connsiteX5091" fmla="*/ 131233 w 6435725"/>
              <a:gd name="connsiteY5091" fmla="*/ 3135311 h 6857998"/>
              <a:gd name="connsiteX5092" fmla="*/ 135202 w 6435725"/>
              <a:gd name="connsiteY5092" fmla="*/ 3134254 h 6857998"/>
              <a:gd name="connsiteX5093" fmla="*/ 139171 w 6435725"/>
              <a:gd name="connsiteY5093" fmla="*/ 3133989 h 6857998"/>
              <a:gd name="connsiteX5094" fmla="*/ 143139 w 6435725"/>
              <a:gd name="connsiteY5094" fmla="*/ 3133725 h 6857998"/>
              <a:gd name="connsiteX5095" fmla="*/ 147373 w 6435725"/>
              <a:gd name="connsiteY5095" fmla="*/ 3133989 h 6857998"/>
              <a:gd name="connsiteX5096" fmla="*/ 149225 w 6435725"/>
              <a:gd name="connsiteY5096" fmla="*/ 3133989 h 6857998"/>
              <a:gd name="connsiteX5097" fmla="*/ 151342 w 6435725"/>
              <a:gd name="connsiteY5097" fmla="*/ 3133725 h 6857998"/>
              <a:gd name="connsiteX5098" fmla="*/ 153194 w 6435725"/>
              <a:gd name="connsiteY5098" fmla="*/ 3132666 h 6857998"/>
              <a:gd name="connsiteX5099" fmla="*/ 154781 w 6435725"/>
              <a:gd name="connsiteY5099" fmla="*/ 3131608 h 6857998"/>
              <a:gd name="connsiteX5100" fmla="*/ 157162 w 6435725"/>
              <a:gd name="connsiteY5100" fmla="*/ 3128962 h 6857998"/>
              <a:gd name="connsiteX5101" fmla="*/ 159279 w 6435725"/>
              <a:gd name="connsiteY5101" fmla="*/ 3126581 h 6857998"/>
              <a:gd name="connsiteX5102" fmla="*/ 161131 w 6435725"/>
              <a:gd name="connsiteY5102" fmla="*/ 3124200 h 6857998"/>
              <a:gd name="connsiteX5103" fmla="*/ 162983 w 6435725"/>
              <a:gd name="connsiteY5103" fmla="*/ 3121289 h 6857998"/>
              <a:gd name="connsiteX5104" fmla="*/ 164571 w 6435725"/>
              <a:gd name="connsiteY5104" fmla="*/ 3118643 h 6857998"/>
              <a:gd name="connsiteX5105" fmla="*/ 165894 w 6435725"/>
              <a:gd name="connsiteY5105" fmla="*/ 3115468 h 6857998"/>
              <a:gd name="connsiteX5106" fmla="*/ 168010 w 6435725"/>
              <a:gd name="connsiteY5106" fmla="*/ 3109647 h 6857998"/>
              <a:gd name="connsiteX5107" fmla="*/ 169862 w 6435725"/>
              <a:gd name="connsiteY5107" fmla="*/ 3103298 h 6857998"/>
              <a:gd name="connsiteX5108" fmla="*/ 171186 w 6435725"/>
              <a:gd name="connsiteY5108" fmla="*/ 3097212 h 6857998"/>
              <a:gd name="connsiteX5109" fmla="*/ 173567 w 6435725"/>
              <a:gd name="connsiteY5109" fmla="*/ 3083983 h 6857998"/>
              <a:gd name="connsiteX5110" fmla="*/ 174889 w 6435725"/>
              <a:gd name="connsiteY5110" fmla="*/ 3077369 h 6857998"/>
              <a:gd name="connsiteX5111" fmla="*/ 176477 w 6435725"/>
              <a:gd name="connsiteY5111" fmla="*/ 3071283 h 6857998"/>
              <a:gd name="connsiteX5112" fmla="*/ 178329 w 6435725"/>
              <a:gd name="connsiteY5112" fmla="*/ 3065198 h 6857998"/>
              <a:gd name="connsiteX5113" fmla="*/ 179652 w 6435725"/>
              <a:gd name="connsiteY5113" fmla="*/ 3062023 h 6857998"/>
              <a:gd name="connsiteX5114" fmla="*/ 181239 w 6435725"/>
              <a:gd name="connsiteY5114" fmla="*/ 3059376 h 6857998"/>
              <a:gd name="connsiteX5115" fmla="*/ 182827 w 6435725"/>
              <a:gd name="connsiteY5115" fmla="*/ 3056731 h 6857998"/>
              <a:gd name="connsiteX5116" fmla="*/ 184679 w 6435725"/>
              <a:gd name="connsiteY5116" fmla="*/ 3054085 h 6857998"/>
              <a:gd name="connsiteX5117" fmla="*/ 186796 w 6435725"/>
              <a:gd name="connsiteY5117" fmla="*/ 3051439 h 6857998"/>
              <a:gd name="connsiteX5118" fmla="*/ 188912 w 6435725"/>
              <a:gd name="connsiteY5118" fmla="*/ 3049323 h 6857998"/>
              <a:gd name="connsiteX5119" fmla="*/ 191558 w 6435725"/>
              <a:gd name="connsiteY5119" fmla="*/ 3046677 h 6857998"/>
              <a:gd name="connsiteX5120" fmla="*/ 194469 w 6435725"/>
              <a:gd name="connsiteY5120" fmla="*/ 3044825 h 6857998"/>
              <a:gd name="connsiteX5121" fmla="*/ 197908 w 6435725"/>
              <a:gd name="connsiteY5121" fmla="*/ 3042708 h 6857998"/>
              <a:gd name="connsiteX5122" fmla="*/ 201083 w 6435725"/>
              <a:gd name="connsiteY5122" fmla="*/ 3041120 h 6857998"/>
              <a:gd name="connsiteX5123" fmla="*/ 201612 w 6435725"/>
              <a:gd name="connsiteY5123" fmla="*/ 3040327 h 6857998"/>
              <a:gd name="connsiteX5124" fmla="*/ 194998 w 6435725"/>
              <a:gd name="connsiteY5124" fmla="*/ 3037151 h 6857998"/>
              <a:gd name="connsiteX5125" fmla="*/ 188912 w 6435725"/>
              <a:gd name="connsiteY5125" fmla="*/ 3034242 h 6857998"/>
              <a:gd name="connsiteX5126" fmla="*/ 183356 w 6435725"/>
              <a:gd name="connsiteY5126" fmla="*/ 3030538 h 6857998"/>
              <a:gd name="connsiteX5127" fmla="*/ 177536 w 6435725"/>
              <a:gd name="connsiteY5127" fmla="*/ 3026833 h 6857998"/>
              <a:gd name="connsiteX5128" fmla="*/ 172244 w 6435725"/>
              <a:gd name="connsiteY5128" fmla="*/ 3023129 h 6857998"/>
              <a:gd name="connsiteX5129" fmla="*/ 166952 w 6435725"/>
              <a:gd name="connsiteY5129" fmla="*/ 3019160 h 6857998"/>
              <a:gd name="connsiteX5130" fmla="*/ 161925 w 6435725"/>
              <a:gd name="connsiteY5130" fmla="*/ 3014926 h 6857998"/>
              <a:gd name="connsiteX5131" fmla="*/ 156898 w 6435725"/>
              <a:gd name="connsiteY5131" fmla="*/ 3010429 h 6857998"/>
              <a:gd name="connsiteX5132" fmla="*/ 152400 w 6435725"/>
              <a:gd name="connsiteY5132" fmla="*/ 3006195 h 6857998"/>
              <a:gd name="connsiteX5133" fmla="*/ 147638 w 6435725"/>
              <a:gd name="connsiteY5133" fmla="*/ 3001698 h 6857998"/>
              <a:gd name="connsiteX5134" fmla="*/ 139171 w 6435725"/>
              <a:gd name="connsiteY5134" fmla="*/ 2992173 h 6857998"/>
              <a:gd name="connsiteX5135" fmla="*/ 130969 w 6435725"/>
              <a:gd name="connsiteY5135" fmla="*/ 2982383 h 6857998"/>
              <a:gd name="connsiteX5136" fmla="*/ 123031 w 6435725"/>
              <a:gd name="connsiteY5136" fmla="*/ 2971800 h 6857998"/>
              <a:gd name="connsiteX5137" fmla="*/ 115887 w 6435725"/>
              <a:gd name="connsiteY5137" fmla="*/ 2961481 h 6857998"/>
              <a:gd name="connsiteX5138" fmla="*/ 108479 w 6435725"/>
              <a:gd name="connsiteY5138" fmla="*/ 2950633 h 6857998"/>
              <a:gd name="connsiteX5139" fmla="*/ 94192 w 6435725"/>
              <a:gd name="connsiteY5139" fmla="*/ 2928408 h 6857998"/>
              <a:gd name="connsiteX5140" fmla="*/ 80169 w 6435725"/>
              <a:gd name="connsiteY5140" fmla="*/ 2906712 h 6857998"/>
              <a:gd name="connsiteX5141" fmla="*/ 72760 w 6435725"/>
              <a:gd name="connsiteY5141" fmla="*/ 2895864 h 6857998"/>
              <a:gd name="connsiteX5142" fmla="*/ 65352 w 6435725"/>
              <a:gd name="connsiteY5142" fmla="*/ 2885545 h 6857998"/>
              <a:gd name="connsiteX5143" fmla="*/ 62442 w 6435725"/>
              <a:gd name="connsiteY5143" fmla="*/ 2883958 h 6857998"/>
              <a:gd name="connsiteX5144" fmla="*/ 59002 w 6435725"/>
              <a:gd name="connsiteY5144" fmla="*/ 2882635 h 6857998"/>
              <a:gd name="connsiteX5145" fmla="*/ 52123 w 6435725"/>
              <a:gd name="connsiteY5145" fmla="*/ 2880254 h 6857998"/>
              <a:gd name="connsiteX5146" fmla="*/ 48948 w 6435725"/>
              <a:gd name="connsiteY5146" fmla="*/ 2878666 h 6857998"/>
              <a:gd name="connsiteX5147" fmla="*/ 46037 w 6435725"/>
              <a:gd name="connsiteY5147" fmla="*/ 2877343 h 6857998"/>
              <a:gd name="connsiteX5148" fmla="*/ 43656 w 6435725"/>
              <a:gd name="connsiteY5148" fmla="*/ 2875492 h 6857998"/>
              <a:gd name="connsiteX5149" fmla="*/ 42598 w 6435725"/>
              <a:gd name="connsiteY5149" fmla="*/ 2874168 h 6857998"/>
              <a:gd name="connsiteX5150" fmla="*/ 41804 w 6435725"/>
              <a:gd name="connsiteY5150" fmla="*/ 2872846 h 6857998"/>
              <a:gd name="connsiteX5151" fmla="*/ 38629 w 6435725"/>
              <a:gd name="connsiteY5151" fmla="*/ 2868877 h 6857998"/>
              <a:gd name="connsiteX5152" fmla="*/ 35189 w 6435725"/>
              <a:gd name="connsiteY5152" fmla="*/ 2864908 h 6857998"/>
              <a:gd name="connsiteX5153" fmla="*/ 31221 w 6435725"/>
              <a:gd name="connsiteY5153" fmla="*/ 2861204 h 6857998"/>
              <a:gd name="connsiteX5154" fmla="*/ 26987 w 6435725"/>
              <a:gd name="connsiteY5154" fmla="*/ 2857235 h 6857998"/>
              <a:gd name="connsiteX5155" fmla="*/ 18521 w 6435725"/>
              <a:gd name="connsiteY5155" fmla="*/ 2849562 h 6857998"/>
              <a:gd name="connsiteX5156" fmla="*/ 14023 w 6435725"/>
              <a:gd name="connsiteY5156" fmla="*/ 2845858 h 6857998"/>
              <a:gd name="connsiteX5157" fmla="*/ 10319 w 6435725"/>
              <a:gd name="connsiteY5157" fmla="*/ 2841889 h 6857998"/>
              <a:gd name="connsiteX5158" fmla="*/ 6879 w 6435725"/>
              <a:gd name="connsiteY5158" fmla="*/ 2837920 h 6857998"/>
              <a:gd name="connsiteX5159" fmla="*/ 3969 w 6435725"/>
              <a:gd name="connsiteY5159" fmla="*/ 2833951 h 6857998"/>
              <a:gd name="connsiteX5160" fmla="*/ 2646 w 6435725"/>
              <a:gd name="connsiteY5160" fmla="*/ 2832100 h 6857998"/>
              <a:gd name="connsiteX5161" fmla="*/ 1587 w 6435725"/>
              <a:gd name="connsiteY5161" fmla="*/ 2829983 h 6857998"/>
              <a:gd name="connsiteX5162" fmla="*/ 794 w 6435725"/>
              <a:gd name="connsiteY5162" fmla="*/ 2827866 h 6857998"/>
              <a:gd name="connsiteX5163" fmla="*/ 264 w 6435725"/>
              <a:gd name="connsiteY5163" fmla="*/ 2825749 h 6857998"/>
              <a:gd name="connsiteX5164" fmla="*/ 0 w 6435725"/>
              <a:gd name="connsiteY5164" fmla="*/ 2823898 h 6857998"/>
              <a:gd name="connsiteX5165" fmla="*/ 0 w 6435725"/>
              <a:gd name="connsiteY5165" fmla="*/ 2821252 h 6857998"/>
              <a:gd name="connsiteX5166" fmla="*/ 0 w 6435725"/>
              <a:gd name="connsiteY5166" fmla="*/ 2819135 h 6857998"/>
              <a:gd name="connsiteX5167" fmla="*/ 529 w 6435725"/>
              <a:gd name="connsiteY5167" fmla="*/ 2817018 h 6857998"/>
              <a:gd name="connsiteX5168" fmla="*/ 1587 w 6435725"/>
              <a:gd name="connsiteY5168" fmla="*/ 2814901 h 6857998"/>
              <a:gd name="connsiteX5169" fmla="*/ 2381 w 6435725"/>
              <a:gd name="connsiteY5169" fmla="*/ 2812520 h 6857998"/>
              <a:gd name="connsiteX5170" fmla="*/ 3969 w 6435725"/>
              <a:gd name="connsiteY5170" fmla="*/ 2809875 h 6857998"/>
              <a:gd name="connsiteX5171" fmla="*/ 5821 w 6435725"/>
              <a:gd name="connsiteY5171" fmla="*/ 2807493 h 6857998"/>
              <a:gd name="connsiteX5172" fmla="*/ 7408 w 6435725"/>
              <a:gd name="connsiteY5172" fmla="*/ 2805906 h 6857998"/>
              <a:gd name="connsiteX5173" fmla="*/ 9260 w 6435725"/>
              <a:gd name="connsiteY5173" fmla="*/ 2804318 h 6857998"/>
              <a:gd name="connsiteX5174" fmla="*/ 10848 w 6435725"/>
              <a:gd name="connsiteY5174" fmla="*/ 2803524 h 6857998"/>
              <a:gd name="connsiteX5175" fmla="*/ 12700 w 6435725"/>
              <a:gd name="connsiteY5175" fmla="*/ 2802731 h 6857998"/>
              <a:gd name="connsiteX5176" fmla="*/ 14552 w 6435725"/>
              <a:gd name="connsiteY5176" fmla="*/ 2802202 h 6857998"/>
              <a:gd name="connsiteX5177" fmla="*/ 16404 w 6435725"/>
              <a:gd name="connsiteY5177" fmla="*/ 2801937 h 6857998"/>
              <a:gd name="connsiteX5178" fmla="*/ 17992 w 6435725"/>
              <a:gd name="connsiteY5178" fmla="*/ 2801937 h 6857998"/>
              <a:gd name="connsiteX5179" fmla="*/ 19844 w 6435725"/>
              <a:gd name="connsiteY5179" fmla="*/ 2802202 h 6857998"/>
              <a:gd name="connsiteX5180" fmla="*/ 21696 w 6435725"/>
              <a:gd name="connsiteY5180" fmla="*/ 2802731 h 6857998"/>
              <a:gd name="connsiteX5181" fmla="*/ 23548 w 6435725"/>
              <a:gd name="connsiteY5181" fmla="*/ 2803260 h 6857998"/>
              <a:gd name="connsiteX5182" fmla="*/ 27517 w 6435725"/>
              <a:gd name="connsiteY5182" fmla="*/ 2805377 h 6857998"/>
              <a:gd name="connsiteX5183" fmla="*/ 31750 w 6435725"/>
              <a:gd name="connsiteY5183" fmla="*/ 2807758 h 6857998"/>
              <a:gd name="connsiteX5184" fmla="*/ 35719 w 6435725"/>
              <a:gd name="connsiteY5184" fmla="*/ 2810668 h 6857998"/>
              <a:gd name="connsiteX5185" fmla="*/ 43921 w 6435725"/>
              <a:gd name="connsiteY5185" fmla="*/ 2817283 h 6857998"/>
              <a:gd name="connsiteX5186" fmla="*/ 52652 w 6435725"/>
              <a:gd name="connsiteY5186" fmla="*/ 2824691 h 6857998"/>
              <a:gd name="connsiteX5187" fmla="*/ 56885 w 6435725"/>
              <a:gd name="connsiteY5187" fmla="*/ 2828131 h 6857998"/>
              <a:gd name="connsiteX5188" fmla="*/ 61119 w 6435725"/>
              <a:gd name="connsiteY5188" fmla="*/ 2831041 h 6857998"/>
              <a:gd name="connsiteX5189" fmla="*/ 65087 w 6435725"/>
              <a:gd name="connsiteY5189" fmla="*/ 2833951 h 6857998"/>
              <a:gd name="connsiteX5190" fmla="*/ 69321 w 6435725"/>
              <a:gd name="connsiteY5190" fmla="*/ 2836068 h 6857998"/>
              <a:gd name="connsiteX5191" fmla="*/ 77523 w 6435725"/>
              <a:gd name="connsiteY5191" fmla="*/ 2843741 h 6857998"/>
              <a:gd name="connsiteX5192" fmla="*/ 80963 w 6435725"/>
              <a:gd name="connsiteY5192" fmla="*/ 2841360 h 6857998"/>
              <a:gd name="connsiteX5193" fmla="*/ 84667 w 6435725"/>
              <a:gd name="connsiteY5193" fmla="*/ 2838450 h 6857998"/>
              <a:gd name="connsiteX5194" fmla="*/ 88106 w 6435725"/>
              <a:gd name="connsiteY5194" fmla="*/ 2835539 h 6857998"/>
              <a:gd name="connsiteX5195" fmla="*/ 91281 w 6435725"/>
              <a:gd name="connsiteY5195" fmla="*/ 2832364 h 6857998"/>
              <a:gd name="connsiteX5196" fmla="*/ 97102 w 6435725"/>
              <a:gd name="connsiteY5196" fmla="*/ 2825220 h 6857998"/>
              <a:gd name="connsiteX5197" fmla="*/ 102923 w 6435725"/>
              <a:gd name="connsiteY5197" fmla="*/ 2818341 h 6857998"/>
              <a:gd name="connsiteX5198" fmla="*/ 108744 w 6435725"/>
              <a:gd name="connsiteY5198" fmla="*/ 2811462 h 6857998"/>
              <a:gd name="connsiteX5199" fmla="*/ 111919 w 6435725"/>
              <a:gd name="connsiteY5199" fmla="*/ 2808023 h 6857998"/>
              <a:gd name="connsiteX5200" fmla="*/ 115094 w 6435725"/>
              <a:gd name="connsiteY5200" fmla="*/ 2805112 h 6857998"/>
              <a:gd name="connsiteX5201" fmla="*/ 118798 w 6435725"/>
              <a:gd name="connsiteY5201" fmla="*/ 2802731 h 6857998"/>
              <a:gd name="connsiteX5202" fmla="*/ 122502 w 6435725"/>
              <a:gd name="connsiteY5202" fmla="*/ 2800085 h 6857998"/>
              <a:gd name="connsiteX5203" fmla="*/ 126735 w 6435725"/>
              <a:gd name="connsiteY5203" fmla="*/ 2797968 h 6857998"/>
              <a:gd name="connsiteX5204" fmla="*/ 131233 w 6435725"/>
              <a:gd name="connsiteY5204" fmla="*/ 2796380 h 6857998"/>
              <a:gd name="connsiteX5205" fmla="*/ 135467 w 6435725"/>
              <a:gd name="connsiteY5205" fmla="*/ 2795587 h 6857998"/>
              <a:gd name="connsiteX5206" fmla="*/ 139171 w 6435725"/>
              <a:gd name="connsiteY5206" fmla="*/ 2794793 h 6857998"/>
              <a:gd name="connsiteX5207" fmla="*/ 142081 w 6435725"/>
              <a:gd name="connsiteY5207" fmla="*/ 2794793 h 6857998"/>
              <a:gd name="connsiteX5208" fmla="*/ 144462 w 6435725"/>
              <a:gd name="connsiteY5208" fmla="*/ 2795322 h 6857998"/>
              <a:gd name="connsiteX5209" fmla="*/ 146314 w 6435725"/>
              <a:gd name="connsiteY5209" fmla="*/ 2795852 h 6857998"/>
              <a:gd name="connsiteX5210" fmla="*/ 147373 w 6435725"/>
              <a:gd name="connsiteY5210" fmla="*/ 2796646 h 6857998"/>
              <a:gd name="connsiteX5211" fmla="*/ 148167 w 6435725"/>
              <a:gd name="connsiteY5211" fmla="*/ 2798233 h 6857998"/>
              <a:gd name="connsiteX5212" fmla="*/ 148431 w 6435725"/>
              <a:gd name="connsiteY5212" fmla="*/ 2799820 h 6857998"/>
              <a:gd name="connsiteX5213" fmla="*/ 148431 w 6435725"/>
              <a:gd name="connsiteY5213" fmla="*/ 2801408 h 6857998"/>
              <a:gd name="connsiteX5214" fmla="*/ 148431 w 6435725"/>
              <a:gd name="connsiteY5214" fmla="*/ 2803524 h 6857998"/>
              <a:gd name="connsiteX5215" fmla="*/ 147108 w 6435725"/>
              <a:gd name="connsiteY5215" fmla="*/ 2807493 h 6857998"/>
              <a:gd name="connsiteX5216" fmla="*/ 143933 w 6435725"/>
              <a:gd name="connsiteY5216" fmla="*/ 2816754 h 6857998"/>
              <a:gd name="connsiteX5217" fmla="*/ 185737 w 6435725"/>
              <a:gd name="connsiteY5217" fmla="*/ 2811197 h 6857998"/>
              <a:gd name="connsiteX5218" fmla="*/ 187060 w 6435725"/>
              <a:gd name="connsiteY5218" fmla="*/ 2811462 h 6857998"/>
              <a:gd name="connsiteX5219" fmla="*/ 188383 w 6435725"/>
              <a:gd name="connsiteY5219" fmla="*/ 2811462 h 6857998"/>
              <a:gd name="connsiteX5220" fmla="*/ 189442 w 6435725"/>
              <a:gd name="connsiteY5220" fmla="*/ 2811197 h 6857998"/>
              <a:gd name="connsiteX5221" fmla="*/ 190500 w 6435725"/>
              <a:gd name="connsiteY5221" fmla="*/ 2810933 h 6857998"/>
              <a:gd name="connsiteX5222" fmla="*/ 191029 w 6435725"/>
              <a:gd name="connsiteY5222" fmla="*/ 2810404 h 6857998"/>
              <a:gd name="connsiteX5223" fmla="*/ 191558 w 6435725"/>
              <a:gd name="connsiteY5223" fmla="*/ 2809345 h 6857998"/>
              <a:gd name="connsiteX5224" fmla="*/ 192352 w 6435725"/>
              <a:gd name="connsiteY5224" fmla="*/ 2808023 h 6857998"/>
              <a:gd name="connsiteX5225" fmla="*/ 192617 w 6435725"/>
              <a:gd name="connsiteY5225" fmla="*/ 2806964 h 6857998"/>
              <a:gd name="connsiteX5226" fmla="*/ 195262 w 6435725"/>
              <a:gd name="connsiteY5226" fmla="*/ 2799291 h 6857998"/>
              <a:gd name="connsiteX5227" fmla="*/ 198702 w 6435725"/>
              <a:gd name="connsiteY5227" fmla="*/ 2791883 h 6857998"/>
              <a:gd name="connsiteX5228" fmla="*/ 202671 w 6435725"/>
              <a:gd name="connsiteY5228" fmla="*/ 2784739 h 6857998"/>
              <a:gd name="connsiteX5229" fmla="*/ 207433 w 6435725"/>
              <a:gd name="connsiteY5229" fmla="*/ 2778389 h 6857998"/>
              <a:gd name="connsiteX5230" fmla="*/ 212460 w 6435725"/>
              <a:gd name="connsiteY5230" fmla="*/ 2772568 h 6857998"/>
              <a:gd name="connsiteX5231" fmla="*/ 218017 w 6435725"/>
              <a:gd name="connsiteY5231" fmla="*/ 2767012 h 6857998"/>
              <a:gd name="connsiteX5232" fmla="*/ 224102 w 6435725"/>
              <a:gd name="connsiteY5232" fmla="*/ 2761720 h 6857998"/>
              <a:gd name="connsiteX5233" fmla="*/ 230981 w 6435725"/>
              <a:gd name="connsiteY5233" fmla="*/ 2756958 h 6857998"/>
              <a:gd name="connsiteX5234" fmla="*/ 221192 w 6435725"/>
              <a:gd name="connsiteY5234" fmla="*/ 2746375 h 6857998"/>
              <a:gd name="connsiteX5235" fmla="*/ 216165 w 6435725"/>
              <a:gd name="connsiteY5235" fmla="*/ 2741083 h 6857998"/>
              <a:gd name="connsiteX5236" fmla="*/ 211667 w 6435725"/>
              <a:gd name="connsiteY5236" fmla="*/ 2736320 h 6857998"/>
              <a:gd name="connsiteX5237" fmla="*/ 207698 w 6435725"/>
              <a:gd name="connsiteY5237" fmla="*/ 2731293 h 6857998"/>
              <a:gd name="connsiteX5238" fmla="*/ 204258 w 6435725"/>
              <a:gd name="connsiteY5238" fmla="*/ 2726531 h 6857998"/>
              <a:gd name="connsiteX5239" fmla="*/ 202671 w 6435725"/>
              <a:gd name="connsiteY5239" fmla="*/ 2723885 h 6857998"/>
              <a:gd name="connsiteX5240" fmla="*/ 201612 w 6435725"/>
              <a:gd name="connsiteY5240" fmla="*/ 2721768 h 6857998"/>
              <a:gd name="connsiteX5241" fmla="*/ 200554 w 6435725"/>
              <a:gd name="connsiteY5241" fmla="*/ 2719387 h 6857998"/>
              <a:gd name="connsiteX5242" fmla="*/ 200025 w 6435725"/>
              <a:gd name="connsiteY5242" fmla="*/ 2717005 h 6857998"/>
              <a:gd name="connsiteX5243" fmla="*/ 199231 w 6435725"/>
              <a:gd name="connsiteY5243" fmla="*/ 2714360 h 6857998"/>
              <a:gd name="connsiteX5244" fmla="*/ 199231 w 6435725"/>
              <a:gd name="connsiteY5244" fmla="*/ 2712244 h 6857998"/>
              <a:gd name="connsiteX5245" fmla="*/ 199231 w 6435725"/>
              <a:gd name="connsiteY5245" fmla="*/ 2709862 h 6857998"/>
              <a:gd name="connsiteX5246" fmla="*/ 200025 w 6435725"/>
              <a:gd name="connsiteY5246" fmla="*/ 2707481 h 6857998"/>
              <a:gd name="connsiteX5247" fmla="*/ 200819 w 6435725"/>
              <a:gd name="connsiteY5247" fmla="*/ 2705364 h 6857998"/>
              <a:gd name="connsiteX5248" fmla="*/ 202142 w 6435725"/>
              <a:gd name="connsiteY5248" fmla="*/ 2702719 h 6857998"/>
              <a:gd name="connsiteX5249" fmla="*/ 203729 w 6435725"/>
              <a:gd name="connsiteY5249" fmla="*/ 2700337 h 6857998"/>
              <a:gd name="connsiteX5250" fmla="*/ 205846 w 6435725"/>
              <a:gd name="connsiteY5250" fmla="*/ 2697956 h 6857998"/>
              <a:gd name="connsiteX5251" fmla="*/ 208227 w 6435725"/>
              <a:gd name="connsiteY5251" fmla="*/ 2695310 h 6857998"/>
              <a:gd name="connsiteX5252" fmla="*/ 210873 w 6435725"/>
              <a:gd name="connsiteY5252" fmla="*/ 2693193 h 6857998"/>
              <a:gd name="connsiteX5253" fmla="*/ 214577 w 6435725"/>
              <a:gd name="connsiteY5253" fmla="*/ 2690812 h 6857998"/>
              <a:gd name="connsiteX5254" fmla="*/ 218281 w 6435725"/>
              <a:gd name="connsiteY5254" fmla="*/ 2688431 h 6857998"/>
              <a:gd name="connsiteX5255" fmla="*/ 222779 w 6435725"/>
              <a:gd name="connsiteY5255" fmla="*/ 2685520 h 6857998"/>
              <a:gd name="connsiteX5256" fmla="*/ 227542 w 6435725"/>
              <a:gd name="connsiteY5256" fmla="*/ 2683139 h 6857998"/>
              <a:gd name="connsiteX5257" fmla="*/ 233098 w 6435725"/>
              <a:gd name="connsiteY5257" fmla="*/ 2680758 h 6857998"/>
              <a:gd name="connsiteX5258" fmla="*/ 239183 w 6435725"/>
              <a:gd name="connsiteY5258" fmla="*/ 2678112 h 6857998"/>
              <a:gd name="connsiteX5259" fmla="*/ 244475 w 6435725"/>
              <a:gd name="connsiteY5259" fmla="*/ 2675730 h 6857998"/>
              <a:gd name="connsiteX5260" fmla="*/ 248973 w 6435725"/>
              <a:gd name="connsiteY5260" fmla="*/ 2673349 h 6857998"/>
              <a:gd name="connsiteX5261" fmla="*/ 253735 w 6435725"/>
              <a:gd name="connsiteY5261" fmla="*/ 2670439 h 6857998"/>
              <a:gd name="connsiteX5262" fmla="*/ 257704 w 6435725"/>
              <a:gd name="connsiteY5262" fmla="*/ 2667529 h 6857998"/>
              <a:gd name="connsiteX5263" fmla="*/ 261673 w 6435725"/>
              <a:gd name="connsiteY5263" fmla="*/ 2664354 h 6857998"/>
              <a:gd name="connsiteX5264" fmla="*/ 265112 w 6435725"/>
              <a:gd name="connsiteY5264" fmla="*/ 2660914 h 6857998"/>
              <a:gd name="connsiteX5265" fmla="*/ 268023 w 6435725"/>
              <a:gd name="connsiteY5265" fmla="*/ 2657739 h 6857998"/>
              <a:gd name="connsiteX5266" fmla="*/ 270933 w 6435725"/>
              <a:gd name="connsiteY5266" fmla="*/ 2654035 h 6857998"/>
              <a:gd name="connsiteX5267" fmla="*/ 273314 w 6435725"/>
              <a:gd name="connsiteY5267" fmla="*/ 2650331 h 6857998"/>
              <a:gd name="connsiteX5268" fmla="*/ 275431 w 6435725"/>
              <a:gd name="connsiteY5268" fmla="*/ 2646362 h 6857998"/>
              <a:gd name="connsiteX5269" fmla="*/ 277283 w 6435725"/>
              <a:gd name="connsiteY5269" fmla="*/ 2642393 h 6857998"/>
              <a:gd name="connsiteX5270" fmla="*/ 278606 w 6435725"/>
              <a:gd name="connsiteY5270" fmla="*/ 2638160 h 6857998"/>
              <a:gd name="connsiteX5271" fmla="*/ 279929 w 6435725"/>
              <a:gd name="connsiteY5271" fmla="*/ 2633927 h 6857998"/>
              <a:gd name="connsiteX5272" fmla="*/ 280723 w 6435725"/>
              <a:gd name="connsiteY5272" fmla="*/ 2629693 h 6857998"/>
              <a:gd name="connsiteX5273" fmla="*/ 280987 w 6435725"/>
              <a:gd name="connsiteY5273" fmla="*/ 2625724 h 6857998"/>
              <a:gd name="connsiteX5274" fmla="*/ 281252 w 6435725"/>
              <a:gd name="connsiteY5274" fmla="*/ 2621491 h 6857998"/>
              <a:gd name="connsiteX5275" fmla="*/ 281252 w 6435725"/>
              <a:gd name="connsiteY5275" fmla="*/ 2616993 h 6857998"/>
              <a:gd name="connsiteX5276" fmla="*/ 280723 w 6435725"/>
              <a:gd name="connsiteY5276" fmla="*/ 2612761 h 6857998"/>
              <a:gd name="connsiteX5277" fmla="*/ 280194 w 6435725"/>
              <a:gd name="connsiteY5277" fmla="*/ 2608526 h 6857998"/>
              <a:gd name="connsiteX5278" fmla="*/ 278871 w 6435725"/>
              <a:gd name="connsiteY5278" fmla="*/ 2604293 h 6857998"/>
              <a:gd name="connsiteX5279" fmla="*/ 277548 w 6435725"/>
              <a:gd name="connsiteY5279" fmla="*/ 2599796 h 6857998"/>
              <a:gd name="connsiteX5280" fmla="*/ 275696 w 6435725"/>
              <a:gd name="connsiteY5280" fmla="*/ 2595827 h 6857998"/>
              <a:gd name="connsiteX5281" fmla="*/ 273844 w 6435725"/>
              <a:gd name="connsiteY5281" fmla="*/ 2591594 h 6857998"/>
              <a:gd name="connsiteX5282" fmla="*/ 271462 w 6435725"/>
              <a:gd name="connsiteY5282" fmla="*/ 2587625 h 6857998"/>
              <a:gd name="connsiteX5283" fmla="*/ 269081 w 6435725"/>
              <a:gd name="connsiteY5283" fmla="*/ 2583921 h 6857998"/>
              <a:gd name="connsiteX5284" fmla="*/ 265906 w 6435725"/>
              <a:gd name="connsiteY5284" fmla="*/ 2580216 h 6857998"/>
              <a:gd name="connsiteX5285" fmla="*/ 262996 w 6435725"/>
              <a:gd name="connsiteY5285" fmla="*/ 2576512 h 6857998"/>
              <a:gd name="connsiteX5286" fmla="*/ 259556 w 6435725"/>
              <a:gd name="connsiteY5286" fmla="*/ 2573073 h 6857998"/>
              <a:gd name="connsiteX5287" fmla="*/ 255587 w 6435725"/>
              <a:gd name="connsiteY5287" fmla="*/ 2569897 h 6857998"/>
              <a:gd name="connsiteX5288" fmla="*/ 251619 w 6435725"/>
              <a:gd name="connsiteY5288" fmla="*/ 2566723 h 6857998"/>
              <a:gd name="connsiteX5289" fmla="*/ 247121 w 6435725"/>
              <a:gd name="connsiteY5289" fmla="*/ 2563548 h 6857998"/>
              <a:gd name="connsiteX5290" fmla="*/ 242623 w 6435725"/>
              <a:gd name="connsiteY5290" fmla="*/ 2560902 h 6857998"/>
              <a:gd name="connsiteX5291" fmla="*/ 223573 w 6435725"/>
              <a:gd name="connsiteY5291" fmla="*/ 2553494 h 6857998"/>
              <a:gd name="connsiteX5292" fmla="*/ 225160 w 6435725"/>
              <a:gd name="connsiteY5292" fmla="*/ 2551376 h 6857998"/>
              <a:gd name="connsiteX5293" fmla="*/ 226483 w 6435725"/>
              <a:gd name="connsiteY5293" fmla="*/ 2548996 h 6857998"/>
              <a:gd name="connsiteX5294" fmla="*/ 227277 w 6435725"/>
              <a:gd name="connsiteY5294" fmla="*/ 2546086 h 6857998"/>
              <a:gd name="connsiteX5295" fmla="*/ 228071 w 6435725"/>
              <a:gd name="connsiteY5295" fmla="*/ 2543439 h 6857998"/>
              <a:gd name="connsiteX5296" fmla="*/ 229658 w 6435725"/>
              <a:gd name="connsiteY5296" fmla="*/ 2537354 h 6857998"/>
              <a:gd name="connsiteX5297" fmla="*/ 231246 w 6435725"/>
              <a:gd name="connsiteY5297" fmla="*/ 2530740 h 6857998"/>
              <a:gd name="connsiteX5298" fmla="*/ 233627 w 6435725"/>
              <a:gd name="connsiteY5298" fmla="*/ 2517775 h 6857998"/>
              <a:gd name="connsiteX5299" fmla="*/ 235214 w 6435725"/>
              <a:gd name="connsiteY5299" fmla="*/ 2511689 h 6857998"/>
              <a:gd name="connsiteX5300" fmla="*/ 237067 w 6435725"/>
              <a:gd name="connsiteY5300" fmla="*/ 2506133 h 6857998"/>
              <a:gd name="connsiteX5301" fmla="*/ 238389 w 6435725"/>
              <a:gd name="connsiteY5301" fmla="*/ 2503487 h 6857998"/>
              <a:gd name="connsiteX5302" fmla="*/ 239448 w 6435725"/>
              <a:gd name="connsiteY5302" fmla="*/ 2501371 h 6857998"/>
              <a:gd name="connsiteX5303" fmla="*/ 241035 w 6435725"/>
              <a:gd name="connsiteY5303" fmla="*/ 2499254 h 6857998"/>
              <a:gd name="connsiteX5304" fmla="*/ 242887 w 6435725"/>
              <a:gd name="connsiteY5304" fmla="*/ 2497402 h 6857998"/>
              <a:gd name="connsiteX5305" fmla="*/ 244739 w 6435725"/>
              <a:gd name="connsiteY5305" fmla="*/ 2495549 h 6857998"/>
              <a:gd name="connsiteX5306" fmla="*/ 247121 w 6435725"/>
              <a:gd name="connsiteY5306" fmla="*/ 2494227 h 6857998"/>
              <a:gd name="connsiteX5307" fmla="*/ 249767 w 6435725"/>
              <a:gd name="connsiteY5307" fmla="*/ 2493433 h 6857998"/>
              <a:gd name="connsiteX5308" fmla="*/ 252412 w 6435725"/>
              <a:gd name="connsiteY5308" fmla="*/ 2492639 h 6857998"/>
              <a:gd name="connsiteX5309" fmla="*/ 255587 w 6435725"/>
              <a:gd name="connsiteY5309" fmla="*/ 2492375 h 6857998"/>
              <a:gd name="connsiteX5310" fmla="*/ 259027 w 6435725"/>
              <a:gd name="connsiteY5310" fmla="*/ 2492375 h 6857998"/>
              <a:gd name="connsiteX5311" fmla="*/ 262996 w 6435725"/>
              <a:gd name="connsiteY5311" fmla="*/ 2492904 h 6857998"/>
              <a:gd name="connsiteX5312" fmla="*/ 266964 w 6435725"/>
              <a:gd name="connsiteY5312" fmla="*/ 2493962 h 6857998"/>
              <a:gd name="connsiteX5313" fmla="*/ 271462 w 6435725"/>
              <a:gd name="connsiteY5313" fmla="*/ 2495549 h 6857998"/>
              <a:gd name="connsiteX5314" fmla="*/ 276754 w 6435725"/>
              <a:gd name="connsiteY5314" fmla="*/ 2497667 h 6857998"/>
              <a:gd name="connsiteX5315" fmla="*/ 282310 w 6435725"/>
              <a:gd name="connsiteY5315" fmla="*/ 2500048 h 6857998"/>
              <a:gd name="connsiteX5316" fmla="*/ 288131 w 6435725"/>
              <a:gd name="connsiteY5316" fmla="*/ 2503223 h 6857998"/>
              <a:gd name="connsiteX5317" fmla="*/ 289719 w 6435725"/>
              <a:gd name="connsiteY5317" fmla="*/ 2503752 h 6857998"/>
              <a:gd name="connsiteX5318" fmla="*/ 290777 w 6435725"/>
              <a:gd name="connsiteY5318" fmla="*/ 2504281 h 6857998"/>
              <a:gd name="connsiteX5319" fmla="*/ 292364 w 6435725"/>
              <a:gd name="connsiteY5319" fmla="*/ 2504281 h 6857998"/>
              <a:gd name="connsiteX5320" fmla="*/ 293687 w 6435725"/>
              <a:gd name="connsiteY5320" fmla="*/ 2504810 h 6857998"/>
              <a:gd name="connsiteX5321" fmla="*/ 294746 w 6435725"/>
              <a:gd name="connsiteY5321" fmla="*/ 2504281 h 6857998"/>
              <a:gd name="connsiteX5322" fmla="*/ 296069 w 6435725"/>
              <a:gd name="connsiteY5322" fmla="*/ 2504017 h 6857998"/>
              <a:gd name="connsiteX5323" fmla="*/ 298450 w 6435725"/>
              <a:gd name="connsiteY5323" fmla="*/ 2502958 h 6857998"/>
              <a:gd name="connsiteX5324" fmla="*/ 300302 w 6435725"/>
              <a:gd name="connsiteY5324" fmla="*/ 2501106 h 6857998"/>
              <a:gd name="connsiteX5325" fmla="*/ 302419 w 6435725"/>
              <a:gd name="connsiteY5325" fmla="*/ 2498460 h 6857998"/>
              <a:gd name="connsiteX5326" fmla="*/ 304006 w 6435725"/>
              <a:gd name="connsiteY5326" fmla="*/ 2496079 h 6857998"/>
              <a:gd name="connsiteX5327" fmla="*/ 305594 w 6435725"/>
              <a:gd name="connsiteY5327" fmla="*/ 2492904 h 6857998"/>
              <a:gd name="connsiteX5328" fmla="*/ 306917 w 6435725"/>
              <a:gd name="connsiteY5328" fmla="*/ 2489994 h 6857998"/>
              <a:gd name="connsiteX5329" fmla="*/ 307710 w 6435725"/>
              <a:gd name="connsiteY5329" fmla="*/ 2486818 h 6857998"/>
              <a:gd name="connsiteX5330" fmla="*/ 308239 w 6435725"/>
              <a:gd name="connsiteY5330" fmla="*/ 2483909 h 6857998"/>
              <a:gd name="connsiteX5331" fmla="*/ 309033 w 6435725"/>
              <a:gd name="connsiteY5331" fmla="*/ 2480998 h 6857998"/>
              <a:gd name="connsiteX5332" fmla="*/ 309033 w 6435725"/>
              <a:gd name="connsiteY5332" fmla="*/ 2478352 h 6857998"/>
              <a:gd name="connsiteX5333" fmla="*/ 309033 w 6435725"/>
              <a:gd name="connsiteY5333" fmla="*/ 2476235 h 6857998"/>
              <a:gd name="connsiteX5334" fmla="*/ 308239 w 6435725"/>
              <a:gd name="connsiteY5334" fmla="*/ 2474383 h 6857998"/>
              <a:gd name="connsiteX5335" fmla="*/ 307446 w 6435725"/>
              <a:gd name="connsiteY5335" fmla="*/ 2473325 h 6857998"/>
              <a:gd name="connsiteX5336" fmla="*/ 303212 w 6435725"/>
              <a:gd name="connsiteY5336" fmla="*/ 2469356 h 6857998"/>
              <a:gd name="connsiteX5337" fmla="*/ 299244 w 6435725"/>
              <a:gd name="connsiteY5337" fmla="*/ 2465388 h 6857998"/>
              <a:gd name="connsiteX5338" fmla="*/ 296069 w 6435725"/>
              <a:gd name="connsiteY5338" fmla="*/ 2461418 h 6857998"/>
              <a:gd name="connsiteX5339" fmla="*/ 292894 w 6435725"/>
              <a:gd name="connsiteY5339" fmla="*/ 2457714 h 6857998"/>
              <a:gd name="connsiteX5340" fmla="*/ 290777 w 6435725"/>
              <a:gd name="connsiteY5340" fmla="*/ 2453746 h 6857998"/>
              <a:gd name="connsiteX5341" fmla="*/ 288925 w 6435725"/>
              <a:gd name="connsiteY5341" fmla="*/ 2450042 h 6857998"/>
              <a:gd name="connsiteX5342" fmla="*/ 287602 w 6435725"/>
              <a:gd name="connsiteY5342" fmla="*/ 2446072 h 6857998"/>
              <a:gd name="connsiteX5343" fmla="*/ 286279 w 6435725"/>
              <a:gd name="connsiteY5343" fmla="*/ 2442369 h 6857998"/>
              <a:gd name="connsiteX5344" fmla="*/ 285750 w 6435725"/>
              <a:gd name="connsiteY5344" fmla="*/ 2438399 h 6857998"/>
              <a:gd name="connsiteX5345" fmla="*/ 285221 w 6435725"/>
              <a:gd name="connsiteY5345" fmla="*/ 2434695 h 6857998"/>
              <a:gd name="connsiteX5346" fmla="*/ 285221 w 6435725"/>
              <a:gd name="connsiteY5346" fmla="*/ 2430991 h 6857998"/>
              <a:gd name="connsiteX5347" fmla="*/ 285750 w 6435725"/>
              <a:gd name="connsiteY5347" fmla="*/ 2427287 h 6857998"/>
              <a:gd name="connsiteX5348" fmla="*/ 286279 w 6435725"/>
              <a:gd name="connsiteY5348" fmla="*/ 2423319 h 6857998"/>
              <a:gd name="connsiteX5349" fmla="*/ 286808 w 6435725"/>
              <a:gd name="connsiteY5349" fmla="*/ 2419614 h 6857998"/>
              <a:gd name="connsiteX5350" fmla="*/ 287867 w 6435725"/>
              <a:gd name="connsiteY5350" fmla="*/ 2415910 h 6857998"/>
              <a:gd name="connsiteX5351" fmla="*/ 288925 w 6435725"/>
              <a:gd name="connsiteY5351" fmla="*/ 2412206 h 6857998"/>
              <a:gd name="connsiteX5352" fmla="*/ 291835 w 6435725"/>
              <a:gd name="connsiteY5352" fmla="*/ 2404798 h 6857998"/>
              <a:gd name="connsiteX5353" fmla="*/ 294746 w 6435725"/>
              <a:gd name="connsiteY5353" fmla="*/ 2397389 h 6857998"/>
              <a:gd name="connsiteX5354" fmla="*/ 301625 w 6435725"/>
              <a:gd name="connsiteY5354" fmla="*/ 2382837 h 6857998"/>
              <a:gd name="connsiteX5355" fmla="*/ 304271 w 6435725"/>
              <a:gd name="connsiteY5355" fmla="*/ 2375429 h 6857998"/>
              <a:gd name="connsiteX5356" fmla="*/ 307181 w 6435725"/>
              <a:gd name="connsiteY5356" fmla="*/ 2368021 h 6857998"/>
              <a:gd name="connsiteX5357" fmla="*/ 307975 w 6435725"/>
              <a:gd name="connsiteY5357" fmla="*/ 2364316 h 6857998"/>
              <a:gd name="connsiteX5358" fmla="*/ 309033 w 6435725"/>
              <a:gd name="connsiteY5358" fmla="*/ 2360612 h 6857998"/>
              <a:gd name="connsiteX5359" fmla="*/ 309562 w 6435725"/>
              <a:gd name="connsiteY5359" fmla="*/ 2356644 h 6857998"/>
              <a:gd name="connsiteX5360" fmla="*/ 309827 w 6435725"/>
              <a:gd name="connsiteY5360" fmla="*/ 2352939 h 6857998"/>
              <a:gd name="connsiteX5361" fmla="*/ 310621 w 6435725"/>
              <a:gd name="connsiteY5361" fmla="*/ 2347383 h 6857998"/>
              <a:gd name="connsiteX5362" fmla="*/ 311414 w 6435725"/>
              <a:gd name="connsiteY5362" fmla="*/ 2341826 h 6857998"/>
              <a:gd name="connsiteX5363" fmla="*/ 313796 w 6435725"/>
              <a:gd name="connsiteY5363" fmla="*/ 2330713 h 6857998"/>
              <a:gd name="connsiteX5364" fmla="*/ 314325 w 6435725"/>
              <a:gd name="connsiteY5364" fmla="*/ 2321718 h 6857998"/>
              <a:gd name="connsiteX5365" fmla="*/ 314325 w 6435725"/>
              <a:gd name="connsiteY5365" fmla="*/ 2312722 h 6857998"/>
              <a:gd name="connsiteX5366" fmla="*/ 313796 w 6435725"/>
              <a:gd name="connsiteY5366" fmla="*/ 2308489 h 6857998"/>
              <a:gd name="connsiteX5367" fmla="*/ 313531 w 6435725"/>
              <a:gd name="connsiteY5367" fmla="*/ 2304520 h 6857998"/>
              <a:gd name="connsiteX5368" fmla="*/ 312738 w 6435725"/>
              <a:gd name="connsiteY5368" fmla="*/ 2300552 h 6857998"/>
              <a:gd name="connsiteX5369" fmla="*/ 311414 w 6435725"/>
              <a:gd name="connsiteY5369" fmla="*/ 2296848 h 6857998"/>
              <a:gd name="connsiteX5370" fmla="*/ 309827 w 6435725"/>
              <a:gd name="connsiteY5370" fmla="*/ 2293144 h 6857998"/>
              <a:gd name="connsiteX5371" fmla="*/ 307710 w 6435725"/>
              <a:gd name="connsiteY5371" fmla="*/ 2289968 h 6857998"/>
              <a:gd name="connsiteX5372" fmla="*/ 305329 w 6435725"/>
              <a:gd name="connsiteY5372" fmla="*/ 2286793 h 6857998"/>
              <a:gd name="connsiteX5373" fmla="*/ 302154 w 6435725"/>
              <a:gd name="connsiteY5373" fmla="*/ 2284412 h 6857998"/>
              <a:gd name="connsiteX5374" fmla="*/ 298450 w 6435725"/>
              <a:gd name="connsiteY5374" fmla="*/ 2282295 h 6857998"/>
              <a:gd name="connsiteX5375" fmla="*/ 294217 w 6435725"/>
              <a:gd name="connsiteY5375" fmla="*/ 2280178 h 6857998"/>
              <a:gd name="connsiteX5376" fmla="*/ 288925 w 6435725"/>
              <a:gd name="connsiteY5376" fmla="*/ 2278856 h 6857998"/>
              <a:gd name="connsiteX5377" fmla="*/ 283104 w 6435725"/>
              <a:gd name="connsiteY5377" fmla="*/ 2278062 h 6857998"/>
              <a:gd name="connsiteX5378" fmla="*/ 284956 w 6435725"/>
              <a:gd name="connsiteY5378" fmla="*/ 2284412 h 6857998"/>
              <a:gd name="connsiteX5379" fmla="*/ 286279 w 6435725"/>
              <a:gd name="connsiteY5379" fmla="*/ 2290497 h 6857998"/>
              <a:gd name="connsiteX5380" fmla="*/ 286808 w 6435725"/>
              <a:gd name="connsiteY5380" fmla="*/ 2296054 h 6857998"/>
              <a:gd name="connsiteX5381" fmla="*/ 286808 w 6435725"/>
              <a:gd name="connsiteY5381" fmla="*/ 2301080 h 6857998"/>
              <a:gd name="connsiteX5382" fmla="*/ 286279 w 6435725"/>
              <a:gd name="connsiteY5382" fmla="*/ 2305313 h 6857998"/>
              <a:gd name="connsiteX5383" fmla="*/ 284956 w 6435725"/>
              <a:gd name="connsiteY5383" fmla="*/ 2309018 h 6857998"/>
              <a:gd name="connsiteX5384" fmla="*/ 284162 w 6435725"/>
              <a:gd name="connsiteY5384" fmla="*/ 2310605 h 6857998"/>
              <a:gd name="connsiteX5385" fmla="*/ 283104 w 6435725"/>
              <a:gd name="connsiteY5385" fmla="*/ 2312193 h 6857998"/>
              <a:gd name="connsiteX5386" fmla="*/ 282310 w 6435725"/>
              <a:gd name="connsiteY5386" fmla="*/ 2313252 h 6857998"/>
              <a:gd name="connsiteX5387" fmla="*/ 280987 w 6435725"/>
              <a:gd name="connsiteY5387" fmla="*/ 2314575 h 6857998"/>
              <a:gd name="connsiteX5388" fmla="*/ 279400 w 6435725"/>
              <a:gd name="connsiteY5388" fmla="*/ 2315897 h 6857998"/>
              <a:gd name="connsiteX5389" fmla="*/ 278077 w 6435725"/>
              <a:gd name="connsiteY5389" fmla="*/ 2316691 h 6857998"/>
              <a:gd name="connsiteX5390" fmla="*/ 274637 w 6435725"/>
              <a:gd name="connsiteY5390" fmla="*/ 2318279 h 6857998"/>
              <a:gd name="connsiteX5391" fmla="*/ 270669 w 6435725"/>
              <a:gd name="connsiteY5391" fmla="*/ 2319073 h 6857998"/>
              <a:gd name="connsiteX5392" fmla="*/ 266171 w 6435725"/>
              <a:gd name="connsiteY5392" fmla="*/ 2319867 h 6857998"/>
              <a:gd name="connsiteX5393" fmla="*/ 261408 w 6435725"/>
              <a:gd name="connsiteY5393" fmla="*/ 2319867 h 6857998"/>
              <a:gd name="connsiteX5394" fmla="*/ 256117 w 6435725"/>
              <a:gd name="connsiteY5394" fmla="*/ 2319073 h 6857998"/>
              <a:gd name="connsiteX5395" fmla="*/ 250296 w 6435725"/>
              <a:gd name="connsiteY5395" fmla="*/ 2318279 h 6857998"/>
              <a:gd name="connsiteX5396" fmla="*/ 244211 w 6435725"/>
              <a:gd name="connsiteY5396" fmla="*/ 2316956 h 6857998"/>
              <a:gd name="connsiteX5397" fmla="*/ 240506 w 6435725"/>
              <a:gd name="connsiteY5397" fmla="*/ 2315897 h 6857998"/>
              <a:gd name="connsiteX5398" fmla="*/ 236802 w 6435725"/>
              <a:gd name="connsiteY5398" fmla="*/ 2314575 h 6857998"/>
              <a:gd name="connsiteX5399" fmla="*/ 233363 w 6435725"/>
              <a:gd name="connsiteY5399" fmla="*/ 2313252 h 6857998"/>
              <a:gd name="connsiteX5400" fmla="*/ 229923 w 6435725"/>
              <a:gd name="connsiteY5400" fmla="*/ 2311399 h 6857998"/>
              <a:gd name="connsiteX5401" fmla="*/ 226748 w 6435725"/>
              <a:gd name="connsiteY5401" fmla="*/ 2309548 h 6857998"/>
              <a:gd name="connsiteX5402" fmla="*/ 223573 w 6435725"/>
              <a:gd name="connsiteY5402" fmla="*/ 2307695 h 6857998"/>
              <a:gd name="connsiteX5403" fmla="*/ 217487 w 6435725"/>
              <a:gd name="connsiteY5403" fmla="*/ 2303197 h 6857998"/>
              <a:gd name="connsiteX5404" fmla="*/ 211667 w 6435725"/>
              <a:gd name="connsiteY5404" fmla="*/ 2298170 h 6857998"/>
              <a:gd name="connsiteX5405" fmla="*/ 206375 w 6435725"/>
              <a:gd name="connsiteY5405" fmla="*/ 2292878 h 6857998"/>
              <a:gd name="connsiteX5406" fmla="*/ 201612 w 6435725"/>
              <a:gd name="connsiteY5406" fmla="*/ 2286793 h 6857998"/>
              <a:gd name="connsiteX5407" fmla="*/ 196585 w 6435725"/>
              <a:gd name="connsiteY5407" fmla="*/ 2280972 h 6857998"/>
              <a:gd name="connsiteX5408" fmla="*/ 180975 w 6435725"/>
              <a:gd name="connsiteY5408" fmla="*/ 2263774 h 6857998"/>
              <a:gd name="connsiteX5409" fmla="*/ 171450 w 6435725"/>
              <a:gd name="connsiteY5409" fmla="*/ 2254249 h 6857998"/>
              <a:gd name="connsiteX5410" fmla="*/ 167746 w 6435725"/>
              <a:gd name="connsiteY5410" fmla="*/ 2249223 h 6857998"/>
              <a:gd name="connsiteX5411" fmla="*/ 164042 w 6435725"/>
              <a:gd name="connsiteY5411" fmla="*/ 2243930 h 6857998"/>
              <a:gd name="connsiteX5412" fmla="*/ 161131 w 6435725"/>
              <a:gd name="connsiteY5412" fmla="*/ 2238375 h 6857998"/>
              <a:gd name="connsiteX5413" fmla="*/ 160338 w 6435725"/>
              <a:gd name="connsiteY5413" fmla="*/ 2235729 h 6857998"/>
              <a:gd name="connsiteX5414" fmla="*/ 159279 w 6435725"/>
              <a:gd name="connsiteY5414" fmla="*/ 2232818 h 6857998"/>
              <a:gd name="connsiteX5415" fmla="*/ 158485 w 6435725"/>
              <a:gd name="connsiteY5415" fmla="*/ 2229908 h 6857998"/>
              <a:gd name="connsiteX5416" fmla="*/ 158221 w 6435725"/>
              <a:gd name="connsiteY5416" fmla="*/ 2226733 h 6857998"/>
              <a:gd name="connsiteX5417" fmla="*/ 157956 w 6435725"/>
              <a:gd name="connsiteY5417" fmla="*/ 2223558 h 6857998"/>
              <a:gd name="connsiteX5418" fmla="*/ 158221 w 6435725"/>
              <a:gd name="connsiteY5418" fmla="*/ 2220648 h 6857998"/>
              <a:gd name="connsiteX5419" fmla="*/ 158485 w 6435725"/>
              <a:gd name="connsiteY5419" fmla="*/ 2217208 h 6857998"/>
              <a:gd name="connsiteX5420" fmla="*/ 159014 w 6435725"/>
              <a:gd name="connsiteY5420" fmla="*/ 2213769 h 6857998"/>
              <a:gd name="connsiteX5421" fmla="*/ 160073 w 6435725"/>
              <a:gd name="connsiteY5421" fmla="*/ 2210329 h 6857998"/>
              <a:gd name="connsiteX5422" fmla="*/ 161131 w 6435725"/>
              <a:gd name="connsiteY5422" fmla="*/ 2206889 h 6857998"/>
              <a:gd name="connsiteX5423" fmla="*/ 168275 w 6435725"/>
              <a:gd name="connsiteY5423" fmla="*/ 2214033 h 6857998"/>
              <a:gd name="connsiteX5424" fmla="*/ 175419 w 6435725"/>
              <a:gd name="connsiteY5424" fmla="*/ 2220648 h 6857998"/>
              <a:gd name="connsiteX5425" fmla="*/ 178858 w 6435725"/>
              <a:gd name="connsiteY5425" fmla="*/ 2223293 h 6857998"/>
              <a:gd name="connsiteX5426" fmla="*/ 181769 w 6435725"/>
              <a:gd name="connsiteY5426" fmla="*/ 2225410 h 6857998"/>
              <a:gd name="connsiteX5427" fmla="*/ 184944 w 6435725"/>
              <a:gd name="connsiteY5427" fmla="*/ 2226998 h 6857998"/>
              <a:gd name="connsiteX5428" fmla="*/ 187589 w 6435725"/>
              <a:gd name="connsiteY5428" fmla="*/ 2228056 h 6857998"/>
              <a:gd name="connsiteX5429" fmla="*/ 188912 w 6435725"/>
              <a:gd name="connsiteY5429" fmla="*/ 2228320 h 6857998"/>
              <a:gd name="connsiteX5430" fmla="*/ 190500 w 6435725"/>
              <a:gd name="connsiteY5430" fmla="*/ 2228320 h 6857998"/>
              <a:gd name="connsiteX5431" fmla="*/ 191558 w 6435725"/>
              <a:gd name="connsiteY5431" fmla="*/ 2228056 h 6857998"/>
              <a:gd name="connsiteX5432" fmla="*/ 192617 w 6435725"/>
              <a:gd name="connsiteY5432" fmla="*/ 2227262 h 6857998"/>
              <a:gd name="connsiteX5433" fmla="*/ 193675 w 6435725"/>
              <a:gd name="connsiteY5433" fmla="*/ 2226733 h 6857998"/>
              <a:gd name="connsiteX5434" fmla="*/ 194998 w 6435725"/>
              <a:gd name="connsiteY5434" fmla="*/ 2225675 h 6857998"/>
              <a:gd name="connsiteX5435" fmla="*/ 196056 w 6435725"/>
              <a:gd name="connsiteY5435" fmla="*/ 2224616 h 6857998"/>
              <a:gd name="connsiteX5436" fmla="*/ 196850 w 6435725"/>
              <a:gd name="connsiteY5436" fmla="*/ 2223029 h 6857998"/>
              <a:gd name="connsiteX5437" fmla="*/ 197908 w 6435725"/>
              <a:gd name="connsiteY5437" fmla="*/ 2221177 h 6857998"/>
              <a:gd name="connsiteX5438" fmla="*/ 198702 w 6435725"/>
              <a:gd name="connsiteY5438" fmla="*/ 2219060 h 6857998"/>
              <a:gd name="connsiteX5439" fmla="*/ 200025 w 6435725"/>
              <a:gd name="connsiteY5439" fmla="*/ 2214033 h 6857998"/>
              <a:gd name="connsiteX5440" fmla="*/ 201083 w 6435725"/>
              <a:gd name="connsiteY5440" fmla="*/ 2207683 h 6857998"/>
              <a:gd name="connsiteX5441" fmla="*/ 201877 w 6435725"/>
              <a:gd name="connsiteY5441" fmla="*/ 2199746 h 6857998"/>
              <a:gd name="connsiteX5442" fmla="*/ 201612 w 6435725"/>
              <a:gd name="connsiteY5442" fmla="*/ 2195777 h 6857998"/>
              <a:gd name="connsiteX5443" fmla="*/ 201612 w 6435725"/>
              <a:gd name="connsiteY5443" fmla="*/ 2192337 h 6857998"/>
              <a:gd name="connsiteX5444" fmla="*/ 201612 w 6435725"/>
              <a:gd name="connsiteY5444" fmla="*/ 2189162 h 6857998"/>
              <a:gd name="connsiteX5445" fmla="*/ 201877 w 6435725"/>
              <a:gd name="connsiteY5445" fmla="*/ 2186517 h 6857998"/>
              <a:gd name="connsiteX5446" fmla="*/ 202406 w 6435725"/>
              <a:gd name="connsiteY5446" fmla="*/ 2184400 h 6857998"/>
              <a:gd name="connsiteX5447" fmla="*/ 202935 w 6435725"/>
              <a:gd name="connsiteY5447" fmla="*/ 2182548 h 6857998"/>
              <a:gd name="connsiteX5448" fmla="*/ 203994 w 6435725"/>
              <a:gd name="connsiteY5448" fmla="*/ 2180696 h 6857998"/>
              <a:gd name="connsiteX5449" fmla="*/ 204787 w 6435725"/>
              <a:gd name="connsiteY5449" fmla="*/ 2179372 h 6857998"/>
              <a:gd name="connsiteX5450" fmla="*/ 206110 w 6435725"/>
              <a:gd name="connsiteY5450" fmla="*/ 2178579 h 6857998"/>
              <a:gd name="connsiteX5451" fmla="*/ 207433 w 6435725"/>
              <a:gd name="connsiteY5451" fmla="*/ 2177785 h 6857998"/>
              <a:gd name="connsiteX5452" fmla="*/ 208492 w 6435725"/>
              <a:gd name="connsiteY5452" fmla="*/ 2177256 h 6857998"/>
              <a:gd name="connsiteX5453" fmla="*/ 210079 w 6435725"/>
              <a:gd name="connsiteY5453" fmla="*/ 2176992 h 6857998"/>
              <a:gd name="connsiteX5454" fmla="*/ 213519 w 6435725"/>
              <a:gd name="connsiteY5454" fmla="*/ 2176992 h 6857998"/>
              <a:gd name="connsiteX5455" fmla="*/ 217223 w 6435725"/>
              <a:gd name="connsiteY5455" fmla="*/ 2177256 h 6857998"/>
              <a:gd name="connsiteX5456" fmla="*/ 220927 w 6435725"/>
              <a:gd name="connsiteY5456" fmla="*/ 2178314 h 6857998"/>
              <a:gd name="connsiteX5457" fmla="*/ 224896 w 6435725"/>
              <a:gd name="connsiteY5457" fmla="*/ 2179372 h 6857998"/>
              <a:gd name="connsiteX5458" fmla="*/ 228600 w 6435725"/>
              <a:gd name="connsiteY5458" fmla="*/ 2180431 h 6857998"/>
              <a:gd name="connsiteX5459" fmla="*/ 232304 w 6435725"/>
              <a:gd name="connsiteY5459" fmla="*/ 2180961 h 6857998"/>
              <a:gd name="connsiteX5460" fmla="*/ 236008 w 6435725"/>
              <a:gd name="connsiteY5460" fmla="*/ 2181489 h 6857998"/>
              <a:gd name="connsiteX5461" fmla="*/ 237331 w 6435725"/>
              <a:gd name="connsiteY5461" fmla="*/ 2181225 h 6857998"/>
              <a:gd name="connsiteX5462" fmla="*/ 238919 w 6435725"/>
              <a:gd name="connsiteY5462" fmla="*/ 2181225 h 6857998"/>
              <a:gd name="connsiteX5463" fmla="*/ 240506 w 6435725"/>
              <a:gd name="connsiteY5463" fmla="*/ 2180696 h 6857998"/>
              <a:gd name="connsiteX5464" fmla="*/ 241829 w 6435725"/>
              <a:gd name="connsiteY5464" fmla="*/ 2180166 h 6857998"/>
              <a:gd name="connsiteX5465" fmla="*/ 242887 w 6435725"/>
              <a:gd name="connsiteY5465" fmla="*/ 2179372 h 6857998"/>
              <a:gd name="connsiteX5466" fmla="*/ 244211 w 6435725"/>
              <a:gd name="connsiteY5466" fmla="*/ 2178314 h 6857998"/>
              <a:gd name="connsiteX5467" fmla="*/ 247121 w 6435725"/>
              <a:gd name="connsiteY5467" fmla="*/ 2177256 h 6857998"/>
              <a:gd name="connsiteX5468" fmla="*/ 250561 w 6435725"/>
              <a:gd name="connsiteY5468" fmla="*/ 2176462 h 6857998"/>
              <a:gd name="connsiteX5469" fmla="*/ 253735 w 6435725"/>
              <a:gd name="connsiteY5469" fmla="*/ 2175404 h 6857998"/>
              <a:gd name="connsiteX5470" fmla="*/ 256381 w 6435725"/>
              <a:gd name="connsiteY5470" fmla="*/ 2174081 h 6857998"/>
              <a:gd name="connsiteX5471" fmla="*/ 259292 w 6435725"/>
              <a:gd name="connsiteY5471" fmla="*/ 2172758 h 6857998"/>
              <a:gd name="connsiteX5472" fmla="*/ 261673 w 6435725"/>
              <a:gd name="connsiteY5472" fmla="*/ 2171171 h 6857998"/>
              <a:gd name="connsiteX5473" fmla="*/ 264054 w 6435725"/>
              <a:gd name="connsiteY5473" fmla="*/ 2169582 h 6857998"/>
              <a:gd name="connsiteX5474" fmla="*/ 266700 w 6435725"/>
              <a:gd name="connsiteY5474" fmla="*/ 2167466 h 6857998"/>
              <a:gd name="connsiteX5475" fmla="*/ 268817 w 6435725"/>
              <a:gd name="connsiteY5475" fmla="*/ 2165615 h 6857998"/>
              <a:gd name="connsiteX5476" fmla="*/ 270933 w 6435725"/>
              <a:gd name="connsiteY5476" fmla="*/ 2163497 h 6857998"/>
              <a:gd name="connsiteX5477" fmla="*/ 274902 w 6435725"/>
              <a:gd name="connsiteY5477" fmla="*/ 2158471 h 6857998"/>
              <a:gd name="connsiteX5478" fmla="*/ 278342 w 6435725"/>
              <a:gd name="connsiteY5478" fmla="*/ 2153444 h 6857998"/>
              <a:gd name="connsiteX5479" fmla="*/ 281517 w 6435725"/>
              <a:gd name="connsiteY5479" fmla="*/ 2147094 h 6857998"/>
              <a:gd name="connsiteX5480" fmla="*/ 283104 w 6435725"/>
              <a:gd name="connsiteY5480" fmla="*/ 2144448 h 6857998"/>
              <a:gd name="connsiteX5481" fmla="*/ 285221 w 6435725"/>
              <a:gd name="connsiteY5481" fmla="*/ 2141273 h 6857998"/>
              <a:gd name="connsiteX5482" fmla="*/ 287602 w 6435725"/>
              <a:gd name="connsiteY5482" fmla="*/ 2138627 h 6857998"/>
              <a:gd name="connsiteX5483" fmla="*/ 290248 w 6435725"/>
              <a:gd name="connsiteY5483" fmla="*/ 2135716 h 6857998"/>
              <a:gd name="connsiteX5484" fmla="*/ 291835 w 6435725"/>
              <a:gd name="connsiteY5484" fmla="*/ 2134923 h 6857998"/>
              <a:gd name="connsiteX5485" fmla="*/ 293423 w 6435725"/>
              <a:gd name="connsiteY5485" fmla="*/ 2134393 h 6857998"/>
              <a:gd name="connsiteX5486" fmla="*/ 294746 w 6435725"/>
              <a:gd name="connsiteY5486" fmla="*/ 2133600 h 6857998"/>
              <a:gd name="connsiteX5487" fmla="*/ 296333 w 6435725"/>
              <a:gd name="connsiteY5487" fmla="*/ 2133335 h 6857998"/>
              <a:gd name="connsiteX5488" fmla="*/ 297921 w 6435725"/>
              <a:gd name="connsiteY5488" fmla="*/ 2133335 h 6857998"/>
              <a:gd name="connsiteX5489" fmla="*/ 299508 w 6435725"/>
              <a:gd name="connsiteY5489" fmla="*/ 2133864 h 6857998"/>
              <a:gd name="connsiteX5490" fmla="*/ 301096 w 6435725"/>
              <a:gd name="connsiteY5490" fmla="*/ 2134923 h 6857998"/>
              <a:gd name="connsiteX5491" fmla="*/ 302419 w 6435725"/>
              <a:gd name="connsiteY5491" fmla="*/ 2136246 h 6857998"/>
              <a:gd name="connsiteX5492" fmla="*/ 304271 w 6435725"/>
              <a:gd name="connsiteY5492" fmla="*/ 2137833 h 6857998"/>
              <a:gd name="connsiteX5493" fmla="*/ 305594 w 6435725"/>
              <a:gd name="connsiteY5493" fmla="*/ 2139685 h 6857998"/>
              <a:gd name="connsiteX5494" fmla="*/ 306652 w 6435725"/>
              <a:gd name="connsiteY5494" fmla="*/ 2141538 h 6857998"/>
              <a:gd name="connsiteX5495" fmla="*/ 306917 w 6435725"/>
              <a:gd name="connsiteY5495" fmla="*/ 2143389 h 6857998"/>
              <a:gd name="connsiteX5496" fmla="*/ 306917 w 6435725"/>
              <a:gd name="connsiteY5496" fmla="*/ 2145241 h 6857998"/>
              <a:gd name="connsiteX5497" fmla="*/ 306652 w 6435725"/>
              <a:gd name="connsiteY5497" fmla="*/ 2147094 h 6857998"/>
              <a:gd name="connsiteX5498" fmla="*/ 305858 w 6435725"/>
              <a:gd name="connsiteY5498" fmla="*/ 2148945 h 6857998"/>
              <a:gd name="connsiteX5499" fmla="*/ 305329 w 6435725"/>
              <a:gd name="connsiteY5499" fmla="*/ 2150797 h 6857998"/>
              <a:gd name="connsiteX5500" fmla="*/ 302948 w 6435725"/>
              <a:gd name="connsiteY5500" fmla="*/ 2154501 h 6857998"/>
              <a:gd name="connsiteX5501" fmla="*/ 300302 w 6435725"/>
              <a:gd name="connsiteY5501" fmla="*/ 2158206 h 6857998"/>
              <a:gd name="connsiteX5502" fmla="*/ 294481 w 6435725"/>
              <a:gd name="connsiteY5502" fmla="*/ 2164556 h 6857998"/>
              <a:gd name="connsiteX5503" fmla="*/ 300037 w 6435725"/>
              <a:gd name="connsiteY5503" fmla="*/ 2167201 h 6857998"/>
              <a:gd name="connsiteX5504" fmla="*/ 305329 w 6435725"/>
              <a:gd name="connsiteY5504" fmla="*/ 2168790 h 6857998"/>
              <a:gd name="connsiteX5505" fmla="*/ 310092 w 6435725"/>
              <a:gd name="connsiteY5505" fmla="*/ 2169318 h 6857998"/>
              <a:gd name="connsiteX5506" fmla="*/ 314589 w 6435725"/>
              <a:gd name="connsiteY5506" fmla="*/ 2169318 h 6857998"/>
              <a:gd name="connsiteX5507" fmla="*/ 318558 w 6435725"/>
              <a:gd name="connsiteY5507" fmla="*/ 2168790 h 6857998"/>
              <a:gd name="connsiteX5508" fmla="*/ 321998 w 6435725"/>
              <a:gd name="connsiteY5508" fmla="*/ 2167466 h 6857998"/>
              <a:gd name="connsiteX5509" fmla="*/ 325173 w 6435725"/>
              <a:gd name="connsiteY5509" fmla="*/ 2165615 h 6857998"/>
              <a:gd name="connsiteX5510" fmla="*/ 328348 w 6435725"/>
              <a:gd name="connsiteY5510" fmla="*/ 2163497 h 6857998"/>
              <a:gd name="connsiteX5511" fmla="*/ 330994 w 6435725"/>
              <a:gd name="connsiteY5511" fmla="*/ 2160587 h 6857998"/>
              <a:gd name="connsiteX5512" fmla="*/ 333904 w 6435725"/>
              <a:gd name="connsiteY5512" fmla="*/ 2157676 h 6857998"/>
              <a:gd name="connsiteX5513" fmla="*/ 336021 w 6435725"/>
              <a:gd name="connsiteY5513" fmla="*/ 2154237 h 6857998"/>
              <a:gd name="connsiteX5514" fmla="*/ 338402 w 6435725"/>
              <a:gd name="connsiteY5514" fmla="*/ 2150797 h 6857998"/>
              <a:gd name="connsiteX5515" fmla="*/ 342371 w 6435725"/>
              <a:gd name="connsiteY5515" fmla="*/ 2142860 h 6857998"/>
              <a:gd name="connsiteX5516" fmla="*/ 346869 w 6435725"/>
              <a:gd name="connsiteY5516" fmla="*/ 2134923 h 6857998"/>
              <a:gd name="connsiteX5517" fmla="*/ 347662 w 6435725"/>
              <a:gd name="connsiteY5517" fmla="*/ 2130160 h 6857998"/>
              <a:gd name="connsiteX5518" fmla="*/ 348721 w 6435725"/>
              <a:gd name="connsiteY5518" fmla="*/ 2125927 h 6857998"/>
              <a:gd name="connsiteX5519" fmla="*/ 350044 w 6435725"/>
              <a:gd name="connsiteY5519" fmla="*/ 2121693 h 6857998"/>
              <a:gd name="connsiteX5520" fmla="*/ 351631 w 6435725"/>
              <a:gd name="connsiteY5520" fmla="*/ 2117725 h 6857998"/>
              <a:gd name="connsiteX5521" fmla="*/ 353748 w 6435725"/>
              <a:gd name="connsiteY5521" fmla="*/ 2113756 h 6857998"/>
              <a:gd name="connsiteX5522" fmla="*/ 355600 w 6435725"/>
              <a:gd name="connsiteY5522" fmla="*/ 2109787 h 6857998"/>
              <a:gd name="connsiteX5523" fmla="*/ 360362 w 6435725"/>
              <a:gd name="connsiteY5523" fmla="*/ 2102114 h 6857998"/>
              <a:gd name="connsiteX5524" fmla="*/ 365125 w 6435725"/>
              <a:gd name="connsiteY5524" fmla="*/ 2094706 h 6857998"/>
              <a:gd name="connsiteX5525" fmla="*/ 370152 w 6435725"/>
              <a:gd name="connsiteY5525" fmla="*/ 2087562 h 6857998"/>
              <a:gd name="connsiteX5526" fmla="*/ 374915 w 6435725"/>
              <a:gd name="connsiteY5526" fmla="*/ 2080154 h 6857998"/>
              <a:gd name="connsiteX5527" fmla="*/ 379942 w 6435725"/>
              <a:gd name="connsiteY5527" fmla="*/ 2072481 h 6857998"/>
              <a:gd name="connsiteX5528" fmla="*/ 379942 w 6435725"/>
              <a:gd name="connsiteY5528" fmla="*/ 2069571 h 6857998"/>
              <a:gd name="connsiteX5529" fmla="*/ 379942 w 6435725"/>
              <a:gd name="connsiteY5529" fmla="*/ 2066396 h 6857998"/>
              <a:gd name="connsiteX5530" fmla="*/ 380206 w 6435725"/>
              <a:gd name="connsiteY5530" fmla="*/ 2063750 h 6857998"/>
              <a:gd name="connsiteX5531" fmla="*/ 380735 w 6435725"/>
              <a:gd name="connsiteY5531" fmla="*/ 2060840 h 6857998"/>
              <a:gd name="connsiteX5532" fmla="*/ 381529 w 6435725"/>
              <a:gd name="connsiteY5532" fmla="*/ 2058458 h 6857998"/>
              <a:gd name="connsiteX5533" fmla="*/ 382323 w 6435725"/>
              <a:gd name="connsiteY5533" fmla="*/ 2056077 h 6857998"/>
              <a:gd name="connsiteX5534" fmla="*/ 383381 w 6435725"/>
              <a:gd name="connsiteY5534" fmla="*/ 2053431 h 6857998"/>
              <a:gd name="connsiteX5535" fmla="*/ 384439 w 6435725"/>
              <a:gd name="connsiteY5535" fmla="*/ 2051314 h 6857998"/>
              <a:gd name="connsiteX5536" fmla="*/ 387085 w 6435725"/>
              <a:gd name="connsiteY5536" fmla="*/ 2047346 h 6857998"/>
              <a:gd name="connsiteX5537" fmla="*/ 390260 w 6435725"/>
              <a:gd name="connsiteY5537" fmla="*/ 2043906 h 6857998"/>
              <a:gd name="connsiteX5538" fmla="*/ 393700 w 6435725"/>
              <a:gd name="connsiteY5538" fmla="*/ 2040731 h 6857998"/>
              <a:gd name="connsiteX5539" fmla="*/ 397669 w 6435725"/>
              <a:gd name="connsiteY5539" fmla="*/ 2037821 h 6857998"/>
              <a:gd name="connsiteX5540" fmla="*/ 401637 w 6435725"/>
              <a:gd name="connsiteY5540" fmla="*/ 2035175 h 6857998"/>
              <a:gd name="connsiteX5541" fmla="*/ 406135 w 6435725"/>
              <a:gd name="connsiteY5541" fmla="*/ 2032529 h 6857998"/>
              <a:gd name="connsiteX5542" fmla="*/ 414602 w 6435725"/>
              <a:gd name="connsiteY5542" fmla="*/ 2028031 h 6857998"/>
              <a:gd name="connsiteX5543" fmla="*/ 423333 w 6435725"/>
              <a:gd name="connsiteY5543" fmla="*/ 2023269 h 6857998"/>
              <a:gd name="connsiteX5544" fmla="*/ 427302 w 6435725"/>
              <a:gd name="connsiteY5544" fmla="*/ 2021152 h 6857998"/>
              <a:gd name="connsiteX5545" fmla="*/ 431006 w 6435725"/>
              <a:gd name="connsiteY5545" fmla="*/ 2018506 h 6857998"/>
              <a:gd name="connsiteX5546" fmla="*/ 433652 w 6435725"/>
              <a:gd name="connsiteY5546" fmla="*/ 2016654 h 6857998"/>
              <a:gd name="connsiteX5547" fmla="*/ 436562 w 6435725"/>
              <a:gd name="connsiteY5547" fmla="*/ 2015331 h 6857998"/>
              <a:gd name="connsiteX5548" fmla="*/ 438944 w 6435725"/>
              <a:gd name="connsiteY5548" fmla="*/ 2015067 h 6857998"/>
              <a:gd name="connsiteX5549" fmla="*/ 441061 w 6435725"/>
              <a:gd name="connsiteY5549" fmla="*/ 2015331 h 6857998"/>
              <a:gd name="connsiteX5550" fmla="*/ 442912 w 6435725"/>
              <a:gd name="connsiteY5550" fmla="*/ 2016125 h 6857998"/>
              <a:gd name="connsiteX5551" fmla="*/ 444764 w 6435725"/>
              <a:gd name="connsiteY5551" fmla="*/ 2017183 h 6857998"/>
              <a:gd name="connsiteX5552" fmla="*/ 446087 w 6435725"/>
              <a:gd name="connsiteY5552" fmla="*/ 2019035 h 6857998"/>
              <a:gd name="connsiteX5553" fmla="*/ 447146 w 6435725"/>
              <a:gd name="connsiteY5553" fmla="*/ 2021152 h 6857998"/>
              <a:gd name="connsiteX5554" fmla="*/ 448469 w 6435725"/>
              <a:gd name="connsiteY5554" fmla="*/ 2023798 h 6857998"/>
              <a:gd name="connsiteX5555" fmla="*/ 448998 w 6435725"/>
              <a:gd name="connsiteY5555" fmla="*/ 2026444 h 6857998"/>
              <a:gd name="connsiteX5556" fmla="*/ 449527 w 6435725"/>
              <a:gd name="connsiteY5556" fmla="*/ 2029354 h 6857998"/>
              <a:gd name="connsiteX5557" fmla="*/ 450321 w 6435725"/>
              <a:gd name="connsiteY5557" fmla="*/ 2032264 h 6857998"/>
              <a:gd name="connsiteX5558" fmla="*/ 450585 w 6435725"/>
              <a:gd name="connsiteY5558" fmla="*/ 2038879 h 6857998"/>
              <a:gd name="connsiteX5559" fmla="*/ 450585 w 6435725"/>
              <a:gd name="connsiteY5559" fmla="*/ 2044965 h 6857998"/>
              <a:gd name="connsiteX5560" fmla="*/ 451379 w 6435725"/>
              <a:gd name="connsiteY5560" fmla="*/ 2047346 h 6857998"/>
              <a:gd name="connsiteX5561" fmla="*/ 452437 w 6435725"/>
              <a:gd name="connsiteY5561" fmla="*/ 2049992 h 6857998"/>
              <a:gd name="connsiteX5562" fmla="*/ 453760 w 6435725"/>
              <a:gd name="connsiteY5562" fmla="*/ 2052373 h 6857998"/>
              <a:gd name="connsiteX5563" fmla="*/ 455083 w 6435725"/>
              <a:gd name="connsiteY5563" fmla="*/ 2054225 h 6857998"/>
              <a:gd name="connsiteX5564" fmla="*/ 456406 w 6435725"/>
              <a:gd name="connsiteY5564" fmla="*/ 2056077 h 6857998"/>
              <a:gd name="connsiteX5565" fmla="*/ 458258 w 6435725"/>
              <a:gd name="connsiteY5565" fmla="*/ 2057400 h 6857998"/>
              <a:gd name="connsiteX5566" fmla="*/ 460110 w 6435725"/>
              <a:gd name="connsiteY5566" fmla="*/ 2058723 h 6857998"/>
              <a:gd name="connsiteX5567" fmla="*/ 461962 w 6435725"/>
              <a:gd name="connsiteY5567" fmla="*/ 2060046 h 6857998"/>
              <a:gd name="connsiteX5568" fmla="*/ 463814 w 6435725"/>
              <a:gd name="connsiteY5568" fmla="*/ 2060840 h 6857998"/>
              <a:gd name="connsiteX5569" fmla="*/ 465931 w 6435725"/>
              <a:gd name="connsiteY5569" fmla="*/ 2061898 h 6857998"/>
              <a:gd name="connsiteX5570" fmla="*/ 470429 w 6435725"/>
              <a:gd name="connsiteY5570" fmla="*/ 2062956 h 6857998"/>
              <a:gd name="connsiteX5571" fmla="*/ 475192 w 6435725"/>
              <a:gd name="connsiteY5571" fmla="*/ 2064015 h 6857998"/>
              <a:gd name="connsiteX5572" fmla="*/ 480483 w 6435725"/>
              <a:gd name="connsiteY5572" fmla="*/ 2064279 h 6857998"/>
              <a:gd name="connsiteX5573" fmla="*/ 482864 w 6435725"/>
              <a:gd name="connsiteY5573" fmla="*/ 2060840 h 6857998"/>
              <a:gd name="connsiteX5574" fmla="*/ 485246 w 6435725"/>
              <a:gd name="connsiteY5574" fmla="*/ 2058458 h 6857998"/>
              <a:gd name="connsiteX5575" fmla="*/ 488156 w 6435725"/>
              <a:gd name="connsiteY5575" fmla="*/ 2056341 h 6857998"/>
              <a:gd name="connsiteX5576" fmla="*/ 491067 w 6435725"/>
              <a:gd name="connsiteY5576" fmla="*/ 2054754 h 6857998"/>
              <a:gd name="connsiteX5577" fmla="*/ 494242 w 6435725"/>
              <a:gd name="connsiteY5577" fmla="*/ 2053696 h 6857998"/>
              <a:gd name="connsiteX5578" fmla="*/ 497152 w 6435725"/>
              <a:gd name="connsiteY5578" fmla="*/ 2053167 h 6857998"/>
              <a:gd name="connsiteX5579" fmla="*/ 500592 w 6435725"/>
              <a:gd name="connsiteY5579" fmla="*/ 2052637 h 6857998"/>
              <a:gd name="connsiteX5580" fmla="*/ 503767 w 6435725"/>
              <a:gd name="connsiteY5580" fmla="*/ 2052637 h 6857998"/>
              <a:gd name="connsiteX5581" fmla="*/ 510381 w 6435725"/>
              <a:gd name="connsiteY5581" fmla="*/ 2052637 h 6857998"/>
              <a:gd name="connsiteX5582" fmla="*/ 517260 w 6435725"/>
              <a:gd name="connsiteY5582" fmla="*/ 2052902 h 6857998"/>
              <a:gd name="connsiteX5583" fmla="*/ 520700 w 6435725"/>
              <a:gd name="connsiteY5583" fmla="*/ 2052902 h 6857998"/>
              <a:gd name="connsiteX5584" fmla="*/ 523610 w 6435725"/>
              <a:gd name="connsiteY5584" fmla="*/ 2052637 h 6857998"/>
              <a:gd name="connsiteX5585" fmla="*/ 527050 w 6435725"/>
              <a:gd name="connsiteY5585" fmla="*/ 2052373 h 6857998"/>
              <a:gd name="connsiteX5586" fmla="*/ 530225 w 6435725"/>
              <a:gd name="connsiteY5586" fmla="*/ 2051579 h 6857998"/>
              <a:gd name="connsiteX5587" fmla="*/ 531019 w 6435725"/>
              <a:gd name="connsiteY5587" fmla="*/ 2051579 h 6857998"/>
              <a:gd name="connsiteX5588" fmla="*/ 531548 w 6435725"/>
              <a:gd name="connsiteY5588" fmla="*/ 2051579 h 6857998"/>
              <a:gd name="connsiteX5589" fmla="*/ 532606 w 6435725"/>
              <a:gd name="connsiteY5589" fmla="*/ 2051314 h 6857998"/>
              <a:gd name="connsiteX5590" fmla="*/ 533135 w 6435725"/>
              <a:gd name="connsiteY5590" fmla="*/ 2050785 h 6857998"/>
              <a:gd name="connsiteX5591" fmla="*/ 534723 w 6435725"/>
              <a:gd name="connsiteY5591" fmla="*/ 2049198 h 6857998"/>
              <a:gd name="connsiteX5592" fmla="*/ 536046 w 6435725"/>
              <a:gd name="connsiteY5592" fmla="*/ 2046817 h 6857998"/>
              <a:gd name="connsiteX5593" fmla="*/ 538427 w 6435725"/>
              <a:gd name="connsiteY5593" fmla="*/ 2040731 h 6857998"/>
              <a:gd name="connsiteX5594" fmla="*/ 540808 w 6435725"/>
              <a:gd name="connsiteY5594" fmla="*/ 2034646 h 6857998"/>
              <a:gd name="connsiteX5595" fmla="*/ 542131 w 6435725"/>
              <a:gd name="connsiteY5595" fmla="*/ 2032529 h 6857998"/>
              <a:gd name="connsiteX5596" fmla="*/ 543454 w 6435725"/>
              <a:gd name="connsiteY5596" fmla="*/ 2030677 h 6857998"/>
              <a:gd name="connsiteX5597" fmla="*/ 544248 w 6435725"/>
              <a:gd name="connsiteY5597" fmla="*/ 2030412 h 6857998"/>
              <a:gd name="connsiteX5598" fmla="*/ 544777 w 6435725"/>
              <a:gd name="connsiteY5598" fmla="*/ 2030148 h 6857998"/>
              <a:gd name="connsiteX5599" fmla="*/ 545835 w 6435725"/>
              <a:gd name="connsiteY5599" fmla="*/ 2030148 h 6857998"/>
              <a:gd name="connsiteX5600" fmla="*/ 546365 w 6435725"/>
              <a:gd name="connsiteY5600" fmla="*/ 2030412 h 6857998"/>
              <a:gd name="connsiteX5601" fmla="*/ 547423 w 6435725"/>
              <a:gd name="connsiteY5601" fmla="*/ 2031471 h 6857998"/>
              <a:gd name="connsiteX5602" fmla="*/ 548217 w 6435725"/>
              <a:gd name="connsiteY5602" fmla="*/ 2032264 h 6857998"/>
              <a:gd name="connsiteX5603" fmla="*/ 550069 w 6435725"/>
              <a:gd name="connsiteY5603" fmla="*/ 2035704 h 6857998"/>
              <a:gd name="connsiteX5604" fmla="*/ 552185 w 6435725"/>
              <a:gd name="connsiteY5604" fmla="*/ 2040996 h 6857998"/>
              <a:gd name="connsiteX5605" fmla="*/ 554302 w 6435725"/>
              <a:gd name="connsiteY5605" fmla="*/ 2048404 h 6857998"/>
              <a:gd name="connsiteX5606" fmla="*/ 555360 w 6435725"/>
              <a:gd name="connsiteY5606" fmla="*/ 2050785 h 6857998"/>
              <a:gd name="connsiteX5607" fmla="*/ 556154 w 6435725"/>
              <a:gd name="connsiteY5607" fmla="*/ 2053167 h 6857998"/>
              <a:gd name="connsiteX5608" fmla="*/ 557477 w 6435725"/>
              <a:gd name="connsiteY5608" fmla="*/ 2055283 h 6857998"/>
              <a:gd name="connsiteX5609" fmla="*/ 558800 w 6435725"/>
              <a:gd name="connsiteY5609" fmla="*/ 2057400 h 6857998"/>
              <a:gd name="connsiteX5610" fmla="*/ 559858 w 6435725"/>
              <a:gd name="connsiteY5610" fmla="*/ 2059252 h 6857998"/>
              <a:gd name="connsiteX5611" fmla="*/ 561446 w 6435725"/>
              <a:gd name="connsiteY5611" fmla="*/ 2060840 h 6857998"/>
              <a:gd name="connsiteX5612" fmla="*/ 564621 w 6435725"/>
              <a:gd name="connsiteY5612" fmla="*/ 2063750 h 6857998"/>
              <a:gd name="connsiteX5613" fmla="*/ 567796 w 6435725"/>
              <a:gd name="connsiteY5613" fmla="*/ 2065867 h 6857998"/>
              <a:gd name="connsiteX5614" fmla="*/ 571235 w 6435725"/>
              <a:gd name="connsiteY5614" fmla="*/ 2066925 h 6857998"/>
              <a:gd name="connsiteX5615" fmla="*/ 574939 w 6435725"/>
              <a:gd name="connsiteY5615" fmla="*/ 2067983 h 6857998"/>
              <a:gd name="connsiteX5616" fmla="*/ 578644 w 6435725"/>
              <a:gd name="connsiteY5616" fmla="*/ 2068248 h 6857998"/>
              <a:gd name="connsiteX5617" fmla="*/ 582083 w 6435725"/>
              <a:gd name="connsiteY5617" fmla="*/ 2067983 h 6857998"/>
              <a:gd name="connsiteX5618" fmla="*/ 584729 w 6435725"/>
              <a:gd name="connsiteY5618" fmla="*/ 2067719 h 6857998"/>
              <a:gd name="connsiteX5619" fmla="*/ 587375 w 6435725"/>
              <a:gd name="connsiteY5619" fmla="*/ 2066925 h 6857998"/>
              <a:gd name="connsiteX5620" fmla="*/ 589756 w 6435725"/>
              <a:gd name="connsiteY5620" fmla="*/ 2066131 h 6857998"/>
              <a:gd name="connsiteX5621" fmla="*/ 591608 w 6435725"/>
              <a:gd name="connsiteY5621" fmla="*/ 2065073 h 6857998"/>
              <a:gd name="connsiteX5622" fmla="*/ 593725 w 6435725"/>
              <a:gd name="connsiteY5622" fmla="*/ 2064015 h 6857998"/>
              <a:gd name="connsiteX5623" fmla="*/ 595312 w 6435725"/>
              <a:gd name="connsiteY5623" fmla="*/ 2062427 h 6857998"/>
              <a:gd name="connsiteX5624" fmla="*/ 596635 w 6435725"/>
              <a:gd name="connsiteY5624" fmla="*/ 2060840 h 6857998"/>
              <a:gd name="connsiteX5625" fmla="*/ 597958 w 6435725"/>
              <a:gd name="connsiteY5625" fmla="*/ 2058987 h 6857998"/>
              <a:gd name="connsiteX5626" fmla="*/ 599281 w 6435725"/>
              <a:gd name="connsiteY5626" fmla="*/ 2057135 h 6857998"/>
              <a:gd name="connsiteX5627" fmla="*/ 601398 w 6435725"/>
              <a:gd name="connsiteY5627" fmla="*/ 2052902 h 6857998"/>
              <a:gd name="connsiteX5628" fmla="*/ 603250 w 6435725"/>
              <a:gd name="connsiteY5628" fmla="*/ 2048669 h 6857998"/>
              <a:gd name="connsiteX5629" fmla="*/ 604837 w 6435725"/>
              <a:gd name="connsiteY5629" fmla="*/ 2043641 h 6857998"/>
              <a:gd name="connsiteX5630" fmla="*/ 607748 w 6435725"/>
              <a:gd name="connsiteY5630" fmla="*/ 2034117 h 6857998"/>
              <a:gd name="connsiteX5631" fmla="*/ 609600 w 6435725"/>
              <a:gd name="connsiteY5631" fmla="*/ 2029619 h 6857998"/>
              <a:gd name="connsiteX5632" fmla="*/ 611717 w 6435725"/>
              <a:gd name="connsiteY5632" fmla="*/ 2025121 h 6857998"/>
              <a:gd name="connsiteX5633" fmla="*/ 613040 w 6435725"/>
              <a:gd name="connsiteY5633" fmla="*/ 2023269 h 6857998"/>
              <a:gd name="connsiteX5634" fmla="*/ 614627 w 6435725"/>
              <a:gd name="connsiteY5634" fmla="*/ 2021681 h 6857998"/>
              <a:gd name="connsiteX5635" fmla="*/ 616214 w 6435725"/>
              <a:gd name="connsiteY5635" fmla="*/ 2019829 h 6857998"/>
              <a:gd name="connsiteX5636" fmla="*/ 618067 w 6435725"/>
              <a:gd name="connsiteY5636" fmla="*/ 2018241 h 6857998"/>
              <a:gd name="connsiteX5637" fmla="*/ 619919 w 6435725"/>
              <a:gd name="connsiteY5637" fmla="*/ 2016919 h 6857998"/>
              <a:gd name="connsiteX5638" fmla="*/ 622300 w 6435725"/>
              <a:gd name="connsiteY5638" fmla="*/ 2015596 h 6857998"/>
              <a:gd name="connsiteX5639" fmla="*/ 624681 w 6435725"/>
              <a:gd name="connsiteY5639" fmla="*/ 2014802 h 6857998"/>
              <a:gd name="connsiteX5640" fmla="*/ 627592 w 6435725"/>
              <a:gd name="connsiteY5640" fmla="*/ 2014008 h 6857998"/>
              <a:gd name="connsiteX5641" fmla="*/ 632619 w 6435725"/>
              <a:gd name="connsiteY5641" fmla="*/ 2012685 h 6857998"/>
              <a:gd name="connsiteX5642" fmla="*/ 637910 w 6435725"/>
              <a:gd name="connsiteY5642" fmla="*/ 2011098 h 6857998"/>
              <a:gd name="connsiteX5643" fmla="*/ 642408 w 6435725"/>
              <a:gd name="connsiteY5643" fmla="*/ 2009246 h 6857998"/>
              <a:gd name="connsiteX5644" fmla="*/ 646906 w 6435725"/>
              <a:gd name="connsiteY5644" fmla="*/ 2007394 h 6857998"/>
              <a:gd name="connsiteX5645" fmla="*/ 650610 w 6435725"/>
              <a:gd name="connsiteY5645" fmla="*/ 2005277 h 6857998"/>
              <a:gd name="connsiteX5646" fmla="*/ 653521 w 6435725"/>
              <a:gd name="connsiteY5646" fmla="*/ 2002896 h 6857998"/>
              <a:gd name="connsiteX5647" fmla="*/ 656431 w 6435725"/>
              <a:gd name="connsiteY5647" fmla="*/ 2000250 h 6857998"/>
              <a:gd name="connsiteX5648" fmla="*/ 658283 w 6435725"/>
              <a:gd name="connsiteY5648" fmla="*/ 1997340 h 6857998"/>
              <a:gd name="connsiteX5649" fmla="*/ 659077 w 6435725"/>
              <a:gd name="connsiteY5649" fmla="*/ 1995752 h 6857998"/>
              <a:gd name="connsiteX5650" fmla="*/ 659606 w 6435725"/>
              <a:gd name="connsiteY5650" fmla="*/ 1994164 h 6857998"/>
              <a:gd name="connsiteX5651" fmla="*/ 660135 w 6435725"/>
              <a:gd name="connsiteY5651" fmla="*/ 1992312 h 6857998"/>
              <a:gd name="connsiteX5652" fmla="*/ 660135 w 6435725"/>
              <a:gd name="connsiteY5652" fmla="*/ 1990725 h 6857998"/>
              <a:gd name="connsiteX5653" fmla="*/ 660135 w 6435725"/>
              <a:gd name="connsiteY5653" fmla="*/ 1988873 h 6857998"/>
              <a:gd name="connsiteX5654" fmla="*/ 659606 w 6435725"/>
              <a:gd name="connsiteY5654" fmla="*/ 1987285 h 6857998"/>
              <a:gd name="connsiteX5655" fmla="*/ 659342 w 6435725"/>
              <a:gd name="connsiteY5655" fmla="*/ 1984904 h 6857998"/>
              <a:gd name="connsiteX5656" fmla="*/ 658812 w 6435725"/>
              <a:gd name="connsiteY5656" fmla="*/ 1983052 h 6857998"/>
              <a:gd name="connsiteX5657" fmla="*/ 656696 w 6435725"/>
              <a:gd name="connsiteY5657" fmla="*/ 1978554 h 6857998"/>
              <a:gd name="connsiteX5658" fmla="*/ 653785 w 6435725"/>
              <a:gd name="connsiteY5658" fmla="*/ 1974056 h 6857998"/>
              <a:gd name="connsiteX5659" fmla="*/ 649817 w 6435725"/>
              <a:gd name="connsiteY5659" fmla="*/ 1969029 h 6857998"/>
              <a:gd name="connsiteX5660" fmla="*/ 644789 w 6435725"/>
              <a:gd name="connsiteY5660" fmla="*/ 1963473 h 6857998"/>
              <a:gd name="connsiteX5661" fmla="*/ 644260 w 6435725"/>
              <a:gd name="connsiteY5661" fmla="*/ 1963208 h 6857998"/>
              <a:gd name="connsiteX5662" fmla="*/ 644260 w 6435725"/>
              <a:gd name="connsiteY5662" fmla="*/ 1962150 h 6857998"/>
              <a:gd name="connsiteX5663" fmla="*/ 644789 w 6435725"/>
              <a:gd name="connsiteY5663" fmla="*/ 1960562 h 6857998"/>
              <a:gd name="connsiteX5664" fmla="*/ 645319 w 6435725"/>
              <a:gd name="connsiteY5664" fmla="*/ 1958181 h 6857998"/>
              <a:gd name="connsiteX5665" fmla="*/ 646112 w 6435725"/>
              <a:gd name="connsiteY5665" fmla="*/ 1955535 h 6857998"/>
              <a:gd name="connsiteX5666" fmla="*/ 649023 w 6435725"/>
              <a:gd name="connsiteY5666" fmla="*/ 1949714 h 6857998"/>
              <a:gd name="connsiteX5667" fmla="*/ 651404 w 6435725"/>
              <a:gd name="connsiteY5667" fmla="*/ 1943894 h 6857998"/>
              <a:gd name="connsiteX5668" fmla="*/ 634206 w 6435725"/>
              <a:gd name="connsiteY5668" fmla="*/ 1923785 h 6857998"/>
              <a:gd name="connsiteX5669" fmla="*/ 627592 w 6435725"/>
              <a:gd name="connsiteY5669" fmla="*/ 1926167 h 6857998"/>
              <a:gd name="connsiteX5670" fmla="*/ 620977 w 6435725"/>
              <a:gd name="connsiteY5670" fmla="*/ 1927490 h 6857998"/>
              <a:gd name="connsiteX5671" fmla="*/ 614892 w 6435725"/>
              <a:gd name="connsiteY5671" fmla="*/ 1928548 h 6857998"/>
              <a:gd name="connsiteX5672" fmla="*/ 609335 w 6435725"/>
              <a:gd name="connsiteY5672" fmla="*/ 1928812 h 6857998"/>
              <a:gd name="connsiteX5673" fmla="*/ 604573 w 6435725"/>
              <a:gd name="connsiteY5673" fmla="*/ 1928548 h 6857998"/>
              <a:gd name="connsiteX5674" fmla="*/ 600075 w 6435725"/>
              <a:gd name="connsiteY5674" fmla="*/ 1927490 h 6857998"/>
              <a:gd name="connsiteX5675" fmla="*/ 597958 w 6435725"/>
              <a:gd name="connsiteY5675" fmla="*/ 1926960 h 6857998"/>
              <a:gd name="connsiteX5676" fmla="*/ 596106 w 6435725"/>
              <a:gd name="connsiteY5676" fmla="*/ 1926167 h 6857998"/>
              <a:gd name="connsiteX5677" fmla="*/ 594519 w 6435725"/>
              <a:gd name="connsiteY5677" fmla="*/ 1925108 h 6857998"/>
              <a:gd name="connsiteX5678" fmla="*/ 592667 w 6435725"/>
              <a:gd name="connsiteY5678" fmla="*/ 1924315 h 6857998"/>
              <a:gd name="connsiteX5679" fmla="*/ 591608 w 6435725"/>
              <a:gd name="connsiteY5679" fmla="*/ 1922727 h 6857998"/>
              <a:gd name="connsiteX5680" fmla="*/ 590021 w 6435725"/>
              <a:gd name="connsiteY5680" fmla="*/ 1921404 h 6857998"/>
              <a:gd name="connsiteX5681" fmla="*/ 588698 w 6435725"/>
              <a:gd name="connsiteY5681" fmla="*/ 1919552 h 6857998"/>
              <a:gd name="connsiteX5682" fmla="*/ 587904 w 6435725"/>
              <a:gd name="connsiteY5682" fmla="*/ 1917700 h 6857998"/>
              <a:gd name="connsiteX5683" fmla="*/ 586846 w 6435725"/>
              <a:gd name="connsiteY5683" fmla="*/ 1915848 h 6857998"/>
              <a:gd name="connsiteX5684" fmla="*/ 586317 w 6435725"/>
              <a:gd name="connsiteY5684" fmla="*/ 1913731 h 6857998"/>
              <a:gd name="connsiteX5685" fmla="*/ 584994 w 6435725"/>
              <a:gd name="connsiteY5685" fmla="*/ 1908969 h 6857998"/>
              <a:gd name="connsiteX5686" fmla="*/ 584464 w 6435725"/>
              <a:gd name="connsiteY5686" fmla="*/ 1903677 h 6857998"/>
              <a:gd name="connsiteX5687" fmla="*/ 584729 w 6435725"/>
              <a:gd name="connsiteY5687" fmla="*/ 1897592 h 6857998"/>
              <a:gd name="connsiteX5688" fmla="*/ 585523 w 6435725"/>
              <a:gd name="connsiteY5688" fmla="*/ 1890448 h 6857998"/>
              <a:gd name="connsiteX5689" fmla="*/ 586581 w 6435725"/>
              <a:gd name="connsiteY5689" fmla="*/ 1883040 h 6857998"/>
              <a:gd name="connsiteX5690" fmla="*/ 587904 w 6435725"/>
              <a:gd name="connsiteY5690" fmla="*/ 1877748 h 6857998"/>
              <a:gd name="connsiteX5691" fmla="*/ 589492 w 6435725"/>
              <a:gd name="connsiteY5691" fmla="*/ 1872721 h 6857998"/>
              <a:gd name="connsiteX5692" fmla="*/ 591344 w 6435725"/>
              <a:gd name="connsiteY5692" fmla="*/ 1867958 h 6857998"/>
              <a:gd name="connsiteX5693" fmla="*/ 593461 w 6435725"/>
              <a:gd name="connsiteY5693" fmla="*/ 1863460 h 6857998"/>
              <a:gd name="connsiteX5694" fmla="*/ 595842 w 6435725"/>
              <a:gd name="connsiteY5694" fmla="*/ 1859492 h 6857998"/>
              <a:gd name="connsiteX5695" fmla="*/ 598487 w 6435725"/>
              <a:gd name="connsiteY5695" fmla="*/ 1854994 h 6857998"/>
              <a:gd name="connsiteX5696" fmla="*/ 601398 w 6435725"/>
              <a:gd name="connsiteY5696" fmla="*/ 1851289 h 6857998"/>
              <a:gd name="connsiteX5697" fmla="*/ 604573 w 6435725"/>
              <a:gd name="connsiteY5697" fmla="*/ 1847850 h 6857998"/>
              <a:gd name="connsiteX5698" fmla="*/ 607748 w 6435725"/>
              <a:gd name="connsiteY5698" fmla="*/ 1844146 h 6857998"/>
              <a:gd name="connsiteX5699" fmla="*/ 611187 w 6435725"/>
              <a:gd name="connsiteY5699" fmla="*/ 1840706 h 6857998"/>
              <a:gd name="connsiteX5700" fmla="*/ 614892 w 6435725"/>
              <a:gd name="connsiteY5700" fmla="*/ 1837531 h 6857998"/>
              <a:gd name="connsiteX5701" fmla="*/ 618860 w 6435725"/>
              <a:gd name="connsiteY5701" fmla="*/ 1834621 h 6857998"/>
              <a:gd name="connsiteX5702" fmla="*/ 626798 w 6435725"/>
              <a:gd name="connsiteY5702" fmla="*/ 1828800 h 6857998"/>
              <a:gd name="connsiteX5703" fmla="*/ 635529 w 6435725"/>
              <a:gd name="connsiteY5703" fmla="*/ 1823508 h 6857998"/>
              <a:gd name="connsiteX5704" fmla="*/ 638440 w 6435725"/>
              <a:gd name="connsiteY5704" fmla="*/ 1804723 h 6857998"/>
              <a:gd name="connsiteX5705" fmla="*/ 642144 w 6435725"/>
              <a:gd name="connsiteY5705" fmla="*/ 1793610 h 6857998"/>
              <a:gd name="connsiteX5706" fmla="*/ 646112 w 6435725"/>
              <a:gd name="connsiteY5706" fmla="*/ 1783027 h 6857998"/>
              <a:gd name="connsiteX5707" fmla="*/ 650081 w 6435725"/>
              <a:gd name="connsiteY5707" fmla="*/ 1772444 h 6857998"/>
              <a:gd name="connsiteX5708" fmla="*/ 655108 w 6435725"/>
              <a:gd name="connsiteY5708" fmla="*/ 1762125 h 6857998"/>
              <a:gd name="connsiteX5709" fmla="*/ 660400 w 6435725"/>
              <a:gd name="connsiteY5709" fmla="*/ 1751806 h 6857998"/>
              <a:gd name="connsiteX5710" fmla="*/ 665956 w 6435725"/>
              <a:gd name="connsiteY5710" fmla="*/ 1742016 h 6857998"/>
              <a:gd name="connsiteX5711" fmla="*/ 672306 w 6435725"/>
              <a:gd name="connsiteY5711" fmla="*/ 1732492 h 6857998"/>
              <a:gd name="connsiteX5712" fmla="*/ 675746 w 6435725"/>
              <a:gd name="connsiteY5712" fmla="*/ 1727994 h 6857998"/>
              <a:gd name="connsiteX5713" fmla="*/ 679450 w 6435725"/>
              <a:gd name="connsiteY5713" fmla="*/ 1723231 h 6857998"/>
              <a:gd name="connsiteX5714" fmla="*/ 682889 w 6435725"/>
              <a:gd name="connsiteY5714" fmla="*/ 1699154 h 6857998"/>
              <a:gd name="connsiteX5715" fmla="*/ 689239 w 6435725"/>
              <a:gd name="connsiteY5715" fmla="*/ 1674812 h 6857998"/>
              <a:gd name="connsiteX5716" fmla="*/ 692944 w 6435725"/>
              <a:gd name="connsiteY5716" fmla="*/ 1662906 h 6857998"/>
              <a:gd name="connsiteX5717" fmla="*/ 694796 w 6435725"/>
              <a:gd name="connsiteY5717" fmla="*/ 1657085 h 6857998"/>
              <a:gd name="connsiteX5718" fmla="*/ 696912 w 6435725"/>
              <a:gd name="connsiteY5718" fmla="*/ 1651264 h 6857998"/>
              <a:gd name="connsiteX5719" fmla="*/ 697706 w 6435725"/>
              <a:gd name="connsiteY5719" fmla="*/ 1648883 h 6857998"/>
              <a:gd name="connsiteX5720" fmla="*/ 698765 w 6435725"/>
              <a:gd name="connsiteY5720" fmla="*/ 1646766 h 6857998"/>
              <a:gd name="connsiteX5721" fmla="*/ 700352 w 6435725"/>
              <a:gd name="connsiteY5721" fmla="*/ 1644650 h 6857998"/>
              <a:gd name="connsiteX5722" fmla="*/ 701675 w 6435725"/>
              <a:gd name="connsiteY5722" fmla="*/ 1642798 h 6857998"/>
              <a:gd name="connsiteX5723" fmla="*/ 703262 w 6435725"/>
              <a:gd name="connsiteY5723" fmla="*/ 1641210 h 6857998"/>
              <a:gd name="connsiteX5724" fmla="*/ 704850 w 6435725"/>
              <a:gd name="connsiteY5724" fmla="*/ 1639887 h 6857998"/>
              <a:gd name="connsiteX5725" fmla="*/ 706702 w 6435725"/>
              <a:gd name="connsiteY5725" fmla="*/ 1638564 h 6857998"/>
              <a:gd name="connsiteX5726" fmla="*/ 708554 w 6435725"/>
              <a:gd name="connsiteY5726" fmla="*/ 1637771 h 6857998"/>
              <a:gd name="connsiteX5727" fmla="*/ 710406 w 6435725"/>
              <a:gd name="connsiteY5727" fmla="*/ 1636977 h 6857998"/>
              <a:gd name="connsiteX5728" fmla="*/ 712258 w 6435725"/>
              <a:gd name="connsiteY5728" fmla="*/ 1636977 h 6857998"/>
              <a:gd name="connsiteX5729" fmla="*/ 713846 w 6435725"/>
              <a:gd name="connsiteY5729" fmla="*/ 1636977 h 6857998"/>
              <a:gd name="connsiteX5730" fmla="*/ 715433 w 6435725"/>
              <a:gd name="connsiteY5730" fmla="*/ 1637771 h 6857998"/>
              <a:gd name="connsiteX5731" fmla="*/ 716756 w 6435725"/>
              <a:gd name="connsiteY5731" fmla="*/ 1638564 h 6857998"/>
              <a:gd name="connsiteX5732" fmla="*/ 718344 w 6435725"/>
              <a:gd name="connsiteY5732" fmla="*/ 1640152 h 6857998"/>
              <a:gd name="connsiteX5733" fmla="*/ 719402 w 6435725"/>
              <a:gd name="connsiteY5733" fmla="*/ 1642269 h 6857998"/>
              <a:gd name="connsiteX5734" fmla="*/ 720196 w 6435725"/>
              <a:gd name="connsiteY5734" fmla="*/ 1644650 h 6857998"/>
              <a:gd name="connsiteX5735" fmla="*/ 722577 w 6435725"/>
              <a:gd name="connsiteY5735" fmla="*/ 1652323 h 6857998"/>
              <a:gd name="connsiteX5736" fmla="*/ 724429 w 6435725"/>
              <a:gd name="connsiteY5736" fmla="*/ 1658937 h 6857998"/>
              <a:gd name="connsiteX5737" fmla="*/ 726810 w 6435725"/>
              <a:gd name="connsiteY5737" fmla="*/ 1664229 h 6857998"/>
              <a:gd name="connsiteX5738" fmla="*/ 728398 w 6435725"/>
              <a:gd name="connsiteY5738" fmla="*/ 1668991 h 6857998"/>
              <a:gd name="connsiteX5739" fmla="*/ 730779 w 6435725"/>
              <a:gd name="connsiteY5739" fmla="*/ 1672960 h 6857998"/>
              <a:gd name="connsiteX5740" fmla="*/ 732631 w 6435725"/>
              <a:gd name="connsiteY5740" fmla="*/ 1676400 h 6857998"/>
              <a:gd name="connsiteX5741" fmla="*/ 733954 w 6435725"/>
              <a:gd name="connsiteY5741" fmla="*/ 1678781 h 6857998"/>
              <a:gd name="connsiteX5742" fmla="*/ 735806 w 6435725"/>
              <a:gd name="connsiteY5742" fmla="*/ 1680369 h 6857998"/>
              <a:gd name="connsiteX5743" fmla="*/ 737394 w 6435725"/>
              <a:gd name="connsiteY5743" fmla="*/ 1681691 h 6857998"/>
              <a:gd name="connsiteX5744" fmla="*/ 738981 w 6435725"/>
              <a:gd name="connsiteY5744" fmla="*/ 1682221 h 6857998"/>
              <a:gd name="connsiteX5745" fmla="*/ 740569 w 6435725"/>
              <a:gd name="connsiteY5745" fmla="*/ 1682221 h 6857998"/>
              <a:gd name="connsiteX5746" fmla="*/ 742156 w 6435725"/>
              <a:gd name="connsiteY5746" fmla="*/ 1681691 h 6857998"/>
              <a:gd name="connsiteX5747" fmla="*/ 743214 w 6435725"/>
              <a:gd name="connsiteY5747" fmla="*/ 1680633 h 6857998"/>
              <a:gd name="connsiteX5748" fmla="*/ 744537 w 6435725"/>
              <a:gd name="connsiteY5748" fmla="*/ 1679310 h 6857998"/>
              <a:gd name="connsiteX5749" fmla="*/ 745596 w 6435725"/>
              <a:gd name="connsiteY5749" fmla="*/ 1677987 h 6857998"/>
              <a:gd name="connsiteX5750" fmla="*/ 746919 w 6435725"/>
              <a:gd name="connsiteY5750" fmla="*/ 1675606 h 6857998"/>
              <a:gd name="connsiteX5751" fmla="*/ 749035 w 6435725"/>
              <a:gd name="connsiteY5751" fmla="*/ 1671108 h 6857998"/>
              <a:gd name="connsiteX5752" fmla="*/ 750887 w 6435725"/>
              <a:gd name="connsiteY5752" fmla="*/ 1665816 h 6857998"/>
              <a:gd name="connsiteX5753" fmla="*/ 752475 w 6435725"/>
              <a:gd name="connsiteY5753" fmla="*/ 1659996 h 6857998"/>
              <a:gd name="connsiteX5754" fmla="*/ 753798 w 6435725"/>
              <a:gd name="connsiteY5754" fmla="*/ 1654439 h 6857998"/>
              <a:gd name="connsiteX5755" fmla="*/ 755650 w 6435725"/>
              <a:gd name="connsiteY5755" fmla="*/ 1644915 h 6857998"/>
              <a:gd name="connsiteX5756" fmla="*/ 756444 w 6435725"/>
              <a:gd name="connsiteY5756" fmla="*/ 1640152 h 6857998"/>
              <a:gd name="connsiteX5757" fmla="*/ 758031 w 6435725"/>
              <a:gd name="connsiteY5757" fmla="*/ 1635919 h 6857998"/>
              <a:gd name="connsiteX5758" fmla="*/ 759883 w 6435725"/>
              <a:gd name="connsiteY5758" fmla="*/ 1631685 h 6857998"/>
              <a:gd name="connsiteX5759" fmla="*/ 761735 w 6435725"/>
              <a:gd name="connsiteY5759" fmla="*/ 1628246 h 6857998"/>
              <a:gd name="connsiteX5760" fmla="*/ 763852 w 6435725"/>
              <a:gd name="connsiteY5760" fmla="*/ 1624541 h 6857998"/>
              <a:gd name="connsiteX5761" fmla="*/ 765969 w 6435725"/>
              <a:gd name="connsiteY5761" fmla="*/ 1621366 h 6857998"/>
              <a:gd name="connsiteX5762" fmla="*/ 768350 w 6435725"/>
              <a:gd name="connsiteY5762" fmla="*/ 1617927 h 6857998"/>
              <a:gd name="connsiteX5763" fmla="*/ 770996 w 6435725"/>
              <a:gd name="connsiteY5763" fmla="*/ 1615281 h 6857998"/>
              <a:gd name="connsiteX5764" fmla="*/ 773642 w 6435725"/>
              <a:gd name="connsiteY5764" fmla="*/ 1612371 h 6857998"/>
              <a:gd name="connsiteX5765" fmla="*/ 776552 w 6435725"/>
              <a:gd name="connsiteY5765" fmla="*/ 1609725 h 6857998"/>
              <a:gd name="connsiteX5766" fmla="*/ 779198 w 6435725"/>
              <a:gd name="connsiteY5766" fmla="*/ 1607344 h 6857998"/>
              <a:gd name="connsiteX5767" fmla="*/ 785283 w 6435725"/>
              <a:gd name="connsiteY5767" fmla="*/ 1602581 h 6857998"/>
              <a:gd name="connsiteX5768" fmla="*/ 791898 w 6435725"/>
              <a:gd name="connsiteY5768" fmla="*/ 1598612 h 6857998"/>
              <a:gd name="connsiteX5769" fmla="*/ 798512 w 6435725"/>
              <a:gd name="connsiteY5769" fmla="*/ 1594908 h 6857998"/>
              <a:gd name="connsiteX5770" fmla="*/ 805392 w 6435725"/>
              <a:gd name="connsiteY5770" fmla="*/ 1591204 h 6857998"/>
              <a:gd name="connsiteX5771" fmla="*/ 812271 w 6435725"/>
              <a:gd name="connsiteY5771" fmla="*/ 1587764 h 6857998"/>
              <a:gd name="connsiteX5772" fmla="*/ 826558 w 6435725"/>
              <a:gd name="connsiteY5772" fmla="*/ 1581415 h 6857998"/>
              <a:gd name="connsiteX5773" fmla="*/ 833173 w 6435725"/>
              <a:gd name="connsiteY5773" fmla="*/ 1577710 h 6857998"/>
              <a:gd name="connsiteX5774" fmla="*/ 840052 w 6435725"/>
              <a:gd name="connsiteY5774" fmla="*/ 1574006 h 6857998"/>
              <a:gd name="connsiteX5775" fmla="*/ 846137 w 6435725"/>
              <a:gd name="connsiteY5775" fmla="*/ 1570037 h 6857998"/>
              <a:gd name="connsiteX5776" fmla="*/ 852223 w 6435725"/>
              <a:gd name="connsiteY5776" fmla="*/ 1565539 h 6857998"/>
              <a:gd name="connsiteX5777" fmla="*/ 855927 w 6435725"/>
              <a:gd name="connsiteY5777" fmla="*/ 1562364 h 6857998"/>
              <a:gd name="connsiteX5778" fmla="*/ 859367 w 6435725"/>
              <a:gd name="connsiteY5778" fmla="*/ 1559189 h 6857998"/>
              <a:gd name="connsiteX5779" fmla="*/ 862542 w 6435725"/>
              <a:gd name="connsiteY5779" fmla="*/ 1556279 h 6857998"/>
              <a:gd name="connsiteX5780" fmla="*/ 865187 w 6435725"/>
              <a:gd name="connsiteY5780" fmla="*/ 1552839 h 6857998"/>
              <a:gd name="connsiteX5781" fmla="*/ 868098 w 6435725"/>
              <a:gd name="connsiteY5781" fmla="*/ 1549400 h 6857998"/>
              <a:gd name="connsiteX5782" fmla="*/ 870215 w 6435725"/>
              <a:gd name="connsiteY5782" fmla="*/ 1546489 h 6857998"/>
              <a:gd name="connsiteX5783" fmla="*/ 872331 w 6435725"/>
              <a:gd name="connsiteY5783" fmla="*/ 1543050 h 6857998"/>
              <a:gd name="connsiteX5784" fmla="*/ 874183 w 6435725"/>
              <a:gd name="connsiteY5784" fmla="*/ 1539346 h 6857998"/>
              <a:gd name="connsiteX5785" fmla="*/ 877358 w 6435725"/>
              <a:gd name="connsiteY5785" fmla="*/ 1532731 h 6857998"/>
              <a:gd name="connsiteX5786" fmla="*/ 880269 w 6435725"/>
              <a:gd name="connsiteY5786" fmla="*/ 1525323 h 6857998"/>
              <a:gd name="connsiteX5787" fmla="*/ 882650 w 6435725"/>
              <a:gd name="connsiteY5787" fmla="*/ 1517650 h 6857998"/>
              <a:gd name="connsiteX5788" fmla="*/ 884767 w 6435725"/>
              <a:gd name="connsiteY5788" fmla="*/ 1509977 h 6857998"/>
              <a:gd name="connsiteX5789" fmla="*/ 888471 w 6435725"/>
              <a:gd name="connsiteY5789" fmla="*/ 1501775 h 6857998"/>
              <a:gd name="connsiteX5790" fmla="*/ 890323 w 6435725"/>
              <a:gd name="connsiteY5790" fmla="*/ 1498600 h 6857998"/>
              <a:gd name="connsiteX5791" fmla="*/ 892175 w 6435725"/>
              <a:gd name="connsiteY5791" fmla="*/ 1495689 h 6857998"/>
              <a:gd name="connsiteX5792" fmla="*/ 893763 w 6435725"/>
              <a:gd name="connsiteY5792" fmla="*/ 1493308 h 6857998"/>
              <a:gd name="connsiteX5793" fmla="*/ 895614 w 6435725"/>
              <a:gd name="connsiteY5793" fmla="*/ 1491456 h 6857998"/>
              <a:gd name="connsiteX5794" fmla="*/ 897202 w 6435725"/>
              <a:gd name="connsiteY5794" fmla="*/ 1489604 h 6857998"/>
              <a:gd name="connsiteX5795" fmla="*/ 899054 w 6435725"/>
              <a:gd name="connsiteY5795" fmla="*/ 1488281 h 6857998"/>
              <a:gd name="connsiteX5796" fmla="*/ 900642 w 6435725"/>
              <a:gd name="connsiteY5796" fmla="*/ 1487487 h 6857998"/>
              <a:gd name="connsiteX5797" fmla="*/ 901964 w 6435725"/>
              <a:gd name="connsiteY5797" fmla="*/ 1486958 h 6857998"/>
              <a:gd name="connsiteX5798" fmla="*/ 903552 w 6435725"/>
              <a:gd name="connsiteY5798" fmla="*/ 1486429 h 6857998"/>
              <a:gd name="connsiteX5799" fmla="*/ 905139 w 6435725"/>
              <a:gd name="connsiteY5799" fmla="*/ 1486429 h 6857998"/>
              <a:gd name="connsiteX5800" fmla="*/ 906727 w 6435725"/>
              <a:gd name="connsiteY5800" fmla="*/ 1486958 h 6857998"/>
              <a:gd name="connsiteX5801" fmla="*/ 908314 w 6435725"/>
              <a:gd name="connsiteY5801" fmla="*/ 1487487 h 6857998"/>
              <a:gd name="connsiteX5802" fmla="*/ 909637 w 6435725"/>
              <a:gd name="connsiteY5802" fmla="*/ 1488016 h 6857998"/>
              <a:gd name="connsiteX5803" fmla="*/ 911225 w 6435725"/>
              <a:gd name="connsiteY5803" fmla="*/ 1489075 h 6857998"/>
              <a:gd name="connsiteX5804" fmla="*/ 914135 w 6435725"/>
              <a:gd name="connsiteY5804" fmla="*/ 1491456 h 6857998"/>
              <a:gd name="connsiteX5805" fmla="*/ 917046 w 6435725"/>
              <a:gd name="connsiteY5805" fmla="*/ 1494102 h 6857998"/>
              <a:gd name="connsiteX5806" fmla="*/ 922602 w 6435725"/>
              <a:gd name="connsiteY5806" fmla="*/ 1500981 h 6857998"/>
              <a:gd name="connsiteX5807" fmla="*/ 928423 w 6435725"/>
              <a:gd name="connsiteY5807" fmla="*/ 1507596 h 6857998"/>
              <a:gd name="connsiteX5808" fmla="*/ 931333 w 6435725"/>
              <a:gd name="connsiteY5808" fmla="*/ 1510771 h 6857998"/>
              <a:gd name="connsiteX5809" fmla="*/ 934244 w 6435725"/>
              <a:gd name="connsiteY5809" fmla="*/ 1513152 h 6857998"/>
              <a:gd name="connsiteX5810" fmla="*/ 934508 w 6435725"/>
              <a:gd name="connsiteY5810" fmla="*/ 1511300 h 6857998"/>
              <a:gd name="connsiteX5811" fmla="*/ 935302 w 6435725"/>
              <a:gd name="connsiteY5811" fmla="*/ 1509448 h 6857998"/>
              <a:gd name="connsiteX5812" fmla="*/ 935567 w 6435725"/>
              <a:gd name="connsiteY5812" fmla="*/ 1505215 h 6857998"/>
              <a:gd name="connsiteX5813" fmla="*/ 935567 w 6435725"/>
              <a:gd name="connsiteY5813" fmla="*/ 1500981 h 6857998"/>
              <a:gd name="connsiteX5814" fmla="*/ 935302 w 6435725"/>
              <a:gd name="connsiteY5814" fmla="*/ 1496483 h 6857998"/>
              <a:gd name="connsiteX5815" fmla="*/ 933979 w 6435725"/>
              <a:gd name="connsiteY5815" fmla="*/ 1487223 h 6857998"/>
              <a:gd name="connsiteX5816" fmla="*/ 933714 w 6435725"/>
              <a:gd name="connsiteY5816" fmla="*/ 1482460 h 6857998"/>
              <a:gd name="connsiteX5817" fmla="*/ 933714 w 6435725"/>
              <a:gd name="connsiteY5817" fmla="*/ 1478227 h 6857998"/>
              <a:gd name="connsiteX5818" fmla="*/ 933979 w 6435725"/>
              <a:gd name="connsiteY5818" fmla="*/ 1473993 h 6857998"/>
              <a:gd name="connsiteX5819" fmla="*/ 934244 w 6435725"/>
              <a:gd name="connsiteY5819" fmla="*/ 1472141 h 6857998"/>
              <a:gd name="connsiteX5820" fmla="*/ 935037 w 6435725"/>
              <a:gd name="connsiteY5820" fmla="*/ 1470290 h 6857998"/>
              <a:gd name="connsiteX5821" fmla="*/ 935567 w 6435725"/>
              <a:gd name="connsiteY5821" fmla="*/ 1468437 h 6857998"/>
              <a:gd name="connsiteX5822" fmla="*/ 936889 w 6435725"/>
              <a:gd name="connsiteY5822" fmla="*/ 1466850 h 6857998"/>
              <a:gd name="connsiteX5823" fmla="*/ 937948 w 6435725"/>
              <a:gd name="connsiteY5823" fmla="*/ 1465262 h 6857998"/>
              <a:gd name="connsiteX5824" fmla="*/ 939271 w 6435725"/>
              <a:gd name="connsiteY5824" fmla="*/ 1463675 h 6857998"/>
              <a:gd name="connsiteX5825" fmla="*/ 941123 w 6435725"/>
              <a:gd name="connsiteY5825" fmla="*/ 1462616 h 6857998"/>
              <a:gd name="connsiteX5826" fmla="*/ 942975 w 6435725"/>
              <a:gd name="connsiteY5826" fmla="*/ 1461294 h 6857998"/>
              <a:gd name="connsiteX5827" fmla="*/ 945356 w 6435725"/>
              <a:gd name="connsiteY5827" fmla="*/ 1460235 h 6857998"/>
              <a:gd name="connsiteX5828" fmla="*/ 948002 w 6435725"/>
              <a:gd name="connsiteY5828" fmla="*/ 1459441 h 6857998"/>
              <a:gd name="connsiteX5829" fmla="*/ 950912 w 6435725"/>
              <a:gd name="connsiteY5829" fmla="*/ 1458912 h 6857998"/>
              <a:gd name="connsiteX5830" fmla="*/ 954352 w 6435725"/>
              <a:gd name="connsiteY5830" fmla="*/ 1458383 h 6857998"/>
              <a:gd name="connsiteX5831" fmla="*/ 958056 w 6435725"/>
              <a:gd name="connsiteY5831" fmla="*/ 1457854 h 6857998"/>
              <a:gd name="connsiteX5832" fmla="*/ 962290 w 6435725"/>
              <a:gd name="connsiteY5832" fmla="*/ 1457854 h 6857998"/>
              <a:gd name="connsiteX5833" fmla="*/ 962554 w 6435725"/>
              <a:gd name="connsiteY5833" fmla="*/ 1455208 h 6857998"/>
              <a:gd name="connsiteX5834" fmla="*/ 962554 w 6435725"/>
              <a:gd name="connsiteY5834" fmla="*/ 1452562 h 6857998"/>
              <a:gd name="connsiteX5835" fmla="*/ 962290 w 6435725"/>
              <a:gd name="connsiteY5835" fmla="*/ 1449916 h 6857998"/>
              <a:gd name="connsiteX5836" fmla="*/ 962025 w 6435725"/>
              <a:gd name="connsiteY5836" fmla="*/ 1447535 h 6857998"/>
              <a:gd name="connsiteX5837" fmla="*/ 961231 w 6435725"/>
              <a:gd name="connsiteY5837" fmla="*/ 1445154 h 6857998"/>
              <a:gd name="connsiteX5838" fmla="*/ 960702 w 6435725"/>
              <a:gd name="connsiteY5838" fmla="*/ 1442508 h 6857998"/>
              <a:gd name="connsiteX5839" fmla="*/ 958850 w 6435725"/>
              <a:gd name="connsiteY5839" fmla="*/ 1438275 h 6857998"/>
              <a:gd name="connsiteX5840" fmla="*/ 956469 w 6435725"/>
              <a:gd name="connsiteY5840" fmla="*/ 1434306 h 6857998"/>
              <a:gd name="connsiteX5841" fmla="*/ 953558 w 6435725"/>
              <a:gd name="connsiteY5841" fmla="*/ 1430337 h 6857998"/>
              <a:gd name="connsiteX5842" fmla="*/ 950383 w 6435725"/>
              <a:gd name="connsiteY5842" fmla="*/ 1426369 h 6857998"/>
              <a:gd name="connsiteX5843" fmla="*/ 947208 w 6435725"/>
              <a:gd name="connsiteY5843" fmla="*/ 1422400 h 6857998"/>
              <a:gd name="connsiteX5844" fmla="*/ 940064 w 6435725"/>
              <a:gd name="connsiteY5844" fmla="*/ 1414727 h 6857998"/>
              <a:gd name="connsiteX5845" fmla="*/ 937154 w 6435725"/>
              <a:gd name="connsiteY5845" fmla="*/ 1410229 h 6857998"/>
              <a:gd name="connsiteX5846" fmla="*/ 934244 w 6435725"/>
              <a:gd name="connsiteY5846" fmla="*/ 1405996 h 6857998"/>
              <a:gd name="connsiteX5847" fmla="*/ 931598 w 6435725"/>
              <a:gd name="connsiteY5847" fmla="*/ 1401498 h 6857998"/>
              <a:gd name="connsiteX5848" fmla="*/ 929746 w 6435725"/>
              <a:gd name="connsiteY5848" fmla="*/ 1396206 h 6857998"/>
              <a:gd name="connsiteX5849" fmla="*/ 928687 w 6435725"/>
              <a:gd name="connsiteY5849" fmla="*/ 1393560 h 6857998"/>
              <a:gd name="connsiteX5850" fmla="*/ 928158 w 6435725"/>
              <a:gd name="connsiteY5850" fmla="*/ 1390650 h 6857998"/>
              <a:gd name="connsiteX5851" fmla="*/ 927629 w 6435725"/>
              <a:gd name="connsiteY5851" fmla="*/ 1388004 h 6857998"/>
              <a:gd name="connsiteX5852" fmla="*/ 927629 w 6435725"/>
              <a:gd name="connsiteY5852" fmla="*/ 1384829 h 6857998"/>
              <a:gd name="connsiteX5853" fmla="*/ 931333 w 6435725"/>
              <a:gd name="connsiteY5853" fmla="*/ 1385887 h 6857998"/>
              <a:gd name="connsiteX5854" fmla="*/ 935037 w 6435725"/>
              <a:gd name="connsiteY5854" fmla="*/ 1386946 h 6857998"/>
              <a:gd name="connsiteX5855" fmla="*/ 938477 w 6435725"/>
              <a:gd name="connsiteY5855" fmla="*/ 1388533 h 6857998"/>
              <a:gd name="connsiteX5856" fmla="*/ 942181 w 6435725"/>
              <a:gd name="connsiteY5856" fmla="*/ 1390385 h 6857998"/>
              <a:gd name="connsiteX5857" fmla="*/ 945621 w 6435725"/>
              <a:gd name="connsiteY5857" fmla="*/ 1392237 h 6857998"/>
              <a:gd name="connsiteX5858" fmla="*/ 948796 w 6435725"/>
              <a:gd name="connsiteY5858" fmla="*/ 1394089 h 6857998"/>
              <a:gd name="connsiteX5859" fmla="*/ 955146 w 6435725"/>
              <a:gd name="connsiteY5859" fmla="*/ 1398323 h 6857998"/>
              <a:gd name="connsiteX5860" fmla="*/ 961231 w 6435725"/>
              <a:gd name="connsiteY5860" fmla="*/ 1403350 h 6857998"/>
              <a:gd name="connsiteX5861" fmla="*/ 967052 w 6435725"/>
              <a:gd name="connsiteY5861" fmla="*/ 1408112 h 6857998"/>
              <a:gd name="connsiteX5862" fmla="*/ 978958 w 6435725"/>
              <a:gd name="connsiteY5862" fmla="*/ 1418431 h 6857998"/>
              <a:gd name="connsiteX5863" fmla="*/ 984779 w 6435725"/>
              <a:gd name="connsiteY5863" fmla="*/ 1422929 h 6857998"/>
              <a:gd name="connsiteX5864" fmla="*/ 990600 w 6435725"/>
              <a:gd name="connsiteY5864" fmla="*/ 1427691 h 6857998"/>
              <a:gd name="connsiteX5865" fmla="*/ 996950 w 6435725"/>
              <a:gd name="connsiteY5865" fmla="*/ 1431131 h 6857998"/>
              <a:gd name="connsiteX5866" fmla="*/ 1000125 w 6435725"/>
              <a:gd name="connsiteY5866" fmla="*/ 1432718 h 6857998"/>
              <a:gd name="connsiteX5867" fmla="*/ 1003300 w 6435725"/>
              <a:gd name="connsiteY5867" fmla="*/ 1434306 h 6857998"/>
              <a:gd name="connsiteX5868" fmla="*/ 1006739 w 6435725"/>
              <a:gd name="connsiteY5868" fmla="*/ 1435629 h 6857998"/>
              <a:gd name="connsiteX5869" fmla="*/ 1010179 w 6435725"/>
              <a:gd name="connsiteY5869" fmla="*/ 1436423 h 6857998"/>
              <a:gd name="connsiteX5870" fmla="*/ 1013883 w 6435725"/>
              <a:gd name="connsiteY5870" fmla="*/ 1436952 h 6857998"/>
              <a:gd name="connsiteX5871" fmla="*/ 1017587 w 6435725"/>
              <a:gd name="connsiteY5871" fmla="*/ 1437481 h 6857998"/>
              <a:gd name="connsiteX5872" fmla="*/ 1021556 w 6435725"/>
              <a:gd name="connsiteY5872" fmla="*/ 1437746 h 6857998"/>
              <a:gd name="connsiteX5873" fmla="*/ 1025525 w 6435725"/>
              <a:gd name="connsiteY5873" fmla="*/ 1437481 h 6857998"/>
              <a:gd name="connsiteX5874" fmla="*/ 1029758 w 6435725"/>
              <a:gd name="connsiteY5874" fmla="*/ 1436687 h 6857998"/>
              <a:gd name="connsiteX5875" fmla="*/ 1034256 w 6435725"/>
              <a:gd name="connsiteY5875" fmla="*/ 1435893 h 6857998"/>
              <a:gd name="connsiteX5876" fmla="*/ 1033727 w 6435725"/>
              <a:gd name="connsiteY5876" fmla="*/ 1438539 h 6857998"/>
              <a:gd name="connsiteX5877" fmla="*/ 1033198 w 6435725"/>
              <a:gd name="connsiteY5877" fmla="*/ 1441185 h 6857998"/>
              <a:gd name="connsiteX5878" fmla="*/ 1032404 w 6435725"/>
              <a:gd name="connsiteY5878" fmla="*/ 1443567 h 6857998"/>
              <a:gd name="connsiteX5879" fmla="*/ 1031346 w 6435725"/>
              <a:gd name="connsiteY5879" fmla="*/ 1445683 h 6857998"/>
              <a:gd name="connsiteX5880" fmla="*/ 1029229 w 6435725"/>
              <a:gd name="connsiteY5880" fmla="*/ 1449652 h 6857998"/>
              <a:gd name="connsiteX5881" fmla="*/ 1026319 w 6435725"/>
              <a:gd name="connsiteY5881" fmla="*/ 1453356 h 6857998"/>
              <a:gd name="connsiteX5882" fmla="*/ 1023408 w 6435725"/>
              <a:gd name="connsiteY5882" fmla="*/ 1456796 h 6857998"/>
              <a:gd name="connsiteX5883" fmla="*/ 1020233 w 6435725"/>
              <a:gd name="connsiteY5883" fmla="*/ 1459441 h 6857998"/>
              <a:gd name="connsiteX5884" fmla="*/ 1013354 w 6435725"/>
              <a:gd name="connsiteY5884" fmla="*/ 1464998 h 6857998"/>
              <a:gd name="connsiteX5885" fmla="*/ 1006475 w 6435725"/>
              <a:gd name="connsiteY5885" fmla="*/ 1470290 h 6857998"/>
              <a:gd name="connsiteX5886" fmla="*/ 1003300 w 6435725"/>
              <a:gd name="connsiteY5886" fmla="*/ 1472671 h 6857998"/>
              <a:gd name="connsiteX5887" fmla="*/ 1000654 w 6435725"/>
              <a:gd name="connsiteY5887" fmla="*/ 1475846 h 6857998"/>
              <a:gd name="connsiteX5888" fmla="*/ 998273 w 6435725"/>
              <a:gd name="connsiteY5888" fmla="*/ 1479285 h 6857998"/>
              <a:gd name="connsiteX5889" fmla="*/ 996686 w 6435725"/>
              <a:gd name="connsiteY5889" fmla="*/ 1482460 h 6857998"/>
              <a:gd name="connsiteX5890" fmla="*/ 995627 w 6435725"/>
              <a:gd name="connsiteY5890" fmla="*/ 1484577 h 6857998"/>
              <a:gd name="connsiteX5891" fmla="*/ 995362 w 6435725"/>
              <a:gd name="connsiteY5891" fmla="*/ 1486429 h 6857998"/>
              <a:gd name="connsiteX5892" fmla="*/ 995098 w 6435725"/>
              <a:gd name="connsiteY5892" fmla="*/ 1489075 h 6857998"/>
              <a:gd name="connsiteX5893" fmla="*/ 994833 w 6435725"/>
              <a:gd name="connsiteY5893" fmla="*/ 1491191 h 6857998"/>
              <a:gd name="connsiteX5894" fmla="*/ 994833 w 6435725"/>
              <a:gd name="connsiteY5894" fmla="*/ 1491456 h 6857998"/>
              <a:gd name="connsiteX5895" fmla="*/ 1008856 w 6435725"/>
              <a:gd name="connsiteY5895" fmla="*/ 1508918 h 6857998"/>
              <a:gd name="connsiteX5896" fmla="*/ 1013354 w 6435725"/>
              <a:gd name="connsiteY5896" fmla="*/ 1506802 h 6857998"/>
              <a:gd name="connsiteX5897" fmla="*/ 1017587 w 6435725"/>
              <a:gd name="connsiteY5897" fmla="*/ 1504685 h 6857998"/>
              <a:gd name="connsiteX5898" fmla="*/ 1021556 w 6435725"/>
              <a:gd name="connsiteY5898" fmla="*/ 1502569 h 6857998"/>
              <a:gd name="connsiteX5899" fmla="*/ 1025525 w 6435725"/>
              <a:gd name="connsiteY5899" fmla="*/ 1499923 h 6857998"/>
              <a:gd name="connsiteX5900" fmla="*/ 1029229 w 6435725"/>
              <a:gd name="connsiteY5900" fmla="*/ 1497277 h 6857998"/>
              <a:gd name="connsiteX5901" fmla="*/ 1032669 w 6435725"/>
              <a:gd name="connsiteY5901" fmla="*/ 1494631 h 6857998"/>
              <a:gd name="connsiteX5902" fmla="*/ 1035844 w 6435725"/>
              <a:gd name="connsiteY5902" fmla="*/ 1491456 h 6857998"/>
              <a:gd name="connsiteX5903" fmla="*/ 1039019 w 6435725"/>
              <a:gd name="connsiteY5903" fmla="*/ 1488281 h 6857998"/>
              <a:gd name="connsiteX5904" fmla="*/ 1042194 w 6435725"/>
              <a:gd name="connsiteY5904" fmla="*/ 1485106 h 6857998"/>
              <a:gd name="connsiteX5905" fmla="*/ 1044575 w 6435725"/>
              <a:gd name="connsiteY5905" fmla="*/ 1481666 h 6857998"/>
              <a:gd name="connsiteX5906" fmla="*/ 1046956 w 6435725"/>
              <a:gd name="connsiteY5906" fmla="*/ 1477962 h 6857998"/>
              <a:gd name="connsiteX5907" fmla="*/ 1049073 w 6435725"/>
              <a:gd name="connsiteY5907" fmla="*/ 1473993 h 6857998"/>
              <a:gd name="connsiteX5908" fmla="*/ 1051454 w 6435725"/>
              <a:gd name="connsiteY5908" fmla="*/ 1470025 h 6857998"/>
              <a:gd name="connsiteX5909" fmla="*/ 1052777 w 6435725"/>
              <a:gd name="connsiteY5909" fmla="*/ 1465527 h 6857998"/>
              <a:gd name="connsiteX5910" fmla="*/ 1054100 w 6435725"/>
              <a:gd name="connsiteY5910" fmla="*/ 1461294 h 6857998"/>
              <a:gd name="connsiteX5911" fmla="*/ 1055423 w 6435725"/>
              <a:gd name="connsiteY5911" fmla="*/ 1456796 h 6857998"/>
              <a:gd name="connsiteX5912" fmla="*/ 1058069 w 6435725"/>
              <a:gd name="connsiteY5912" fmla="*/ 1443567 h 6857998"/>
              <a:gd name="connsiteX5913" fmla="*/ 1059391 w 6435725"/>
              <a:gd name="connsiteY5913" fmla="*/ 1436952 h 6857998"/>
              <a:gd name="connsiteX5914" fmla="*/ 1060185 w 6435725"/>
              <a:gd name="connsiteY5914" fmla="*/ 1430602 h 6857998"/>
              <a:gd name="connsiteX5915" fmla="*/ 1061244 w 6435725"/>
              <a:gd name="connsiteY5915" fmla="*/ 1424252 h 6857998"/>
              <a:gd name="connsiteX5916" fmla="*/ 1061508 w 6435725"/>
              <a:gd name="connsiteY5916" fmla="*/ 1418431 h 6857998"/>
              <a:gd name="connsiteX5917" fmla="*/ 1061244 w 6435725"/>
              <a:gd name="connsiteY5917" fmla="*/ 1412875 h 6857998"/>
              <a:gd name="connsiteX5918" fmla="*/ 1060979 w 6435725"/>
              <a:gd name="connsiteY5918" fmla="*/ 1409964 h 6857998"/>
              <a:gd name="connsiteX5919" fmla="*/ 1060185 w 6435725"/>
              <a:gd name="connsiteY5919" fmla="*/ 1407583 h 6857998"/>
              <a:gd name="connsiteX5920" fmla="*/ 1059391 w 6435725"/>
              <a:gd name="connsiteY5920" fmla="*/ 1405202 h 6857998"/>
              <a:gd name="connsiteX5921" fmla="*/ 1058333 w 6435725"/>
              <a:gd name="connsiteY5921" fmla="*/ 1403085 h 6857998"/>
              <a:gd name="connsiteX5922" fmla="*/ 1057275 w 6435725"/>
              <a:gd name="connsiteY5922" fmla="*/ 1400969 h 6857998"/>
              <a:gd name="connsiteX5923" fmla="*/ 1055687 w 6435725"/>
              <a:gd name="connsiteY5923" fmla="*/ 1399116 h 6857998"/>
              <a:gd name="connsiteX5924" fmla="*/ 1053835 w 6435725"/>
              <a:gd name="connsiteY5924" fmla="*/ 1397529 h 6857998"/>
              <a:gd name="connsiteX5925" fmla="*/ 1051719 w 6435725"/>
              <a:gd name="connsiteY5925" fmla="*/ 1395941 h 6857998"/>
              <a:gd name="connsiteX5926" fmla="*/ 1049073 w 6435725"/>
              <a:gd name="connsiteY5926" fmla="*/ 1394619 h 6857998"/>
              <a:gd name="connsiteX5927" fmla="*/ 1046692 w 6435725"/>
              <a:gd name="connsiteY5927" fmla="*/ 1393825 h 6857998"/>
              <a:gd name="connsiteX5928" fmla="*/ 1043517 w 6435725"/>
              <a:gd name="connsiteY5928" fmla="*/ 1392766 h 6857998"/>
              <a:gd name="connsiteX5929" fmla="*/ 1040342 w 6435725"/>
              <a:gd name="connsiteY5929" fmla="*/ 1392502 h 6857998"/>
              <a:gd name="connsiteX5930" fmla="*/ 1036373 w 6435725"/>
              <a:gd name="connsiteY5930" fmla="*/ 1392237 h 6857998"/>
              <a:gd name="connsiteX5931" fmla="*/ 1032404 w 6435725"/>
              <a:gd name="connsiteY5931" fmla="*/ 1392237 h 6857998"/>
              <a:gd name="connsiteX5932" fmla="*/ 1027642 w 6435725"/>
              <a:gd name="connsiteY5932" fmla="*/ 1392502 h 6857998"/>
              <a:gd name="connsiteX5933" fmla="*/ 1022879 w 6435725"/>
              <a:gd name="connsiteY5933" fmla="*/ 1393031 h 6857998"/>
              <a:gd name="connsiteX5934" fmla="*/ 1017587 w 6435725"/>
              <a:gd name="connsiteY5934" fmla="*/ 1394089 h 6857998"/>
              <a:gd name="connsiteX5935" fmla="*/ 1011767 w 6435725"/>
              <a:gd name="connsiteY5935" fmla="*/ 1395412 h 6857998"/>
              <a:gd name="connsiteX5936" fmla="*/ 1009121 w 6435725"/>
              <a:gd name="connsiteY5936" fmla="*/ 1395677 h 6857998"/>
              <a:gd name="connsiteX5937" fmla="*/ 1007004 w 6435725"/>
              <a:gd name="connsiteY5937" fmla="*/ 1395677 h 6857998"/>
              <a:gd name="connsiteX5938" fmla="*/ 1004887 w 6435725"/>
              <a:gd name="connsiteY5938" fmla="*/ 1395412 h 6857998"/>
              <a:gd name="connsiteX5939" fmla="*/ 1003036 w 6435725"/>
              <a:gd name="connsiteY5939" fmla="*/ 1394883 h 6857998"/>
              <a:gd name="connsiteX5940" fmla="*/ 1001183 w 6435725"/>
              <a:gd name="connsiteY5940" fmla="*/ 1394354 h 6857998"/>
              <a:gd name="connsiteX5941" fmla="*/ 999331 w 6435725"/>
              <a:gd name="connsiteY5941" fmla="*/ 1393560 h 6857998"/>
              <a:gd name="connsiteX5942" fmla="*/ 996156 w 6435725"/>
              <a:gd name="connsiteY5942" fmla="*/ 1390914 h 6857998"/>
              <a:gd name="connsiteX5943" fmla="*/ 992717 w 6435725"/>
              <a:gd name="connsiteY5943" fmla="*/ 1388269 h 6857998"/>
              <a:gd name="connsiteX5944" fmla="*/ 989542 w 6435725"/>
              <a:gd name="connsiteY5944" fmla="*/ 1385093 h 6857998"/>
              <a:gd name="connsiteX5945" fmla="*/ 983721 w 6435725"/>
              <a:gd name="connsiteY5945" fmla="*/ 1379273 h 6857998"/>
              <a:gd name="connsiteX5946" fmla="*/ 985044 w 6435725"/>
              <a:gd name="connsiteY5946" fmla="*/ 1376362 h 6857998"/>
              <a:gd name="connsiteX5947" fmla="*/ 984250 w 6435725"/>
              <a:gd name="connsiteY5947" fmla="*/ 1376362 h 6857998"/>
              <a:gd name="connsiteX5948" fmla="*/ 983721 w 6435725"/>
              <a:gd name="connsiteY5948" fmla="*/ 1379273 h 6857998"/>
              <a:gd name="connsiteX5949" fmla="*/ 977900 w 6435725"/>
              <a:gd name="connsiteY5949" fmla="*/ 1374510 h 6857998"/>
              <a:gd name="connsiteX5950" fmla="*/ 973138 w 6435725"/>
              <a:gd name="connsiteY5950" fmla="*/ 1369483 h 6857998"/>
              <a:gd name="connsiteX5951" fmla="*/ 968904 w 6435725"/>
              <a:gd name="connsiteY5951" fmla="*/ 1364985 h 6857998"/>
              <a:gd name="connsiteX5952" fmla="*/ 965729 w 6435725"/>
              <a:gd name="connsiteY5952" fmla="*/ 1360223 h 6857998"/>
              <a:gd name="connsiteX5953" fmla="*/ 964406 w 6435725"/>
              <a:gd name="connsiteY5953" fmla="*/ 1357841 h 6857998"/>
              <a:gd name="connsiteX5954" fmla="*/ 963083 w 6435725"/>
              <a:gd name="connsiteY5954" fmla="*/ 1355460 h 6857998"/>
              <a:gd name="connsiteX5955" fmla="*/ 962290 w 6435725"/>
              <a:gd name="connsiteY5955" fmla="*/ 1353344 h 6857998"/>
              <a:gd name="connsiteX5956" fmla="*/ 961760 w 6435725"/>
              <a:gd name="connsiteY5956" fmla="*/ 1350698 h 6857998"/>
              <a:gd name="connsiteX5957" fmla="*/ 960967 w 6435725"/>
              <a:gd name="connsiteY5957" fmla="*/ 1348316 h 6857998"/>
              <a:gd name="connsiteX5958" fmla="*/ 960967 w 6435725"/>
              <a:gd name="connsiteY5958" fmla="*/ 1345935 h 6857998"/>
              <a:gd name="connsiteX5959" fmla="*/ 960702 w 6435725"/>
              <a:gd name="connsiteY5959" fmla="*/ 1343289 h 6857998"/>
              <a:gd name="connsiteX5960" fmla="*/ 960967 w 6435725"/>
              <a:gd name="connsiteY5960" fmla="*/ 1340908 h 6857998"/>
              <a:gd name="connsiteX5961" fmla="*/ 961231 w 6435725"/>
              <a:gd name="connsiteY5961" fmla="*/ 1338262 h 6857998"/>
              <a:gd name="connsiteX5962" fmla="*/ 962290 w 6435725"/>
              <a:gd name="connsiteY5962" fmla="*/ 1335616 h 6857998"/>
              <a:gd name="connsiteX5963" fmla="*/ 962819 w 6435725"/>
              <a:gd name="connsiteY5963" fmla="*/ 1332971 h 6857998"/>
              <a:gd name="connsiteX5964" fmla="*/ 964142 w 6435725"/>
              <a:gd name="connsiteY5964" fmla="*/ 1330325 h 6857998"/>
              <a:gd name="connsiteX5965" fmla="*/ 967052 w 6435725"/>
              <a:gd name="connsiteY5965" fmla="*/ 1324769 h 6857998"/>
              <a:gd name="connsiteX5966" fmla="*/ 970756 w 6435725"/>
              <a:gd name="connsiteY5966" fmla="*/ 1318948 h 6857998"/>
              <a:gd name="connsiteX5967" fmla="*/ 975783 w 6435725"/>
              <a:gd name="connsiteY5967" fmla="*/ 1312598 h 6857998"/>
              <a:gd name="connsiteX5968" fmla="*/ 981604 w 6435725"/>
              <a:gd name="connsiteY5968" fmla="*/ 1306248 h 6857998"/>
              <a:gd name="connsiteX5969" fmla="*/ 988483 w 6435725"/>
              <a:gd name="connsiteY5969" fmla="*/ 1299104 h 6857998"/>
              <a:gd name="connsiteX5970" fmla="*/ 996156 w 6435725"/>
              <a:gd name="connsiteY5970" fmla="*/ 1291696 h 6857998"/>
              <a:gd name="connsiteX5971" fmla="*/ 1006210 w 6435725"/>
              <a:gd name="connsiteY5971" fmla="*/ 1282171 h 6857998"/>
              <a:gd name="connsiteX5972" fmla="*/ 1010973 w 6435725"/>
              <a:gd name="connsiteY5972" fmla="*/ 1277408 h 6857998"/>
              <a:gd name="connsiteX5973" fmla="*/ 1015736 w 6435725"/>
              <a:gd name="connsiteY5973" fmla="*/ 1272381 h 6857998"/>
              <a:gd name="connsiteX5974" fmla="*/ 1020233 w 6435725"/>
              <a:gd name="connsiteY5974" fmla="*/ 1267354 h 6857998"/>
              <a:gd name="connsiteX5975" fmla="*/ 1024202 w 6435725"/>
              <a:gd name="connsiteY5975" fmla="*/ 1262327 h 6857998"/>
              <a:gd name="connsiteX5976" fmla="*/ 1028171 w 6435725"/>
              <a:gd name="connsiteY5976" fmla="*/ 1257035 h 6857998"/>
              <a:gd name="connsiteX5977" fmla="*/ 1031875 w 6435725"/>
              <a:gd name="connsiteY5977" fmla="*/ 1251479 h 6857998"/>
              <a:gd name="connsiteX5978" fmla="*/ 1035050 w 6435725"/>
              <a:gd name="connsiteY5978" fmla="*/ 1245922 h 6857998"/>
              <a:gd name="connsiteX5979" fmla="*/ 1038225 w 6435725"/>
              <a:gd name="connsiteY5979" fmla="*/ 1240102 h 6857998"/>
              <a:gd name="connsiteX5980" fmla="*/ 1040871 w 6435725"/>
              <a:gd name="connsiteY5980" fmla="*/ 1234281 h 6857998"/>
              <a:gd name="connsiteX5981" fmla="*/ 1042987 w 6435725"/>
              <a:gd name="connsiteY5981" fmla="*/ 1228196 h 6857998"/>
              <a:gd name="connsiteX5982" fmla="*/ 1044839 w 6435725"/>
              <a:gd name="connsiteY5982" fmla="*/ 1221846 h 6857998"/>
              <a:gd name="connsiteX5983" fmla="*/ 1046427 w 6435725"/>
              <a:gd name="connsiteY5983" fmla="*/ 1215231 h 6857998"/>
              <a:gd name="connsiteX5984" fmla="*/ 1047221 w 6435725"/>
              <a:gd name="connsiteY5984" fmla="*/ 1208352 h 6857998"/>
              <a:gd name="connsiteX5985" fmla="*/ 1047750 w 6435725"/>
              <a:gd name="connsiteY5985" fmla="*/ 1201208 h 6857998"/>
              <a:gd name="connsiteX5986" fmla="*/ 1048279 w 6435725"/>
              <a:gd name="connsiteY5986" fmla="*/ 1198562 h 6857998"/>
              <a:gd name="connsiteX5987" fmla="*/ 1048279 w 6435725"/>
              <a:gd name="connsiteY5987" fmla="*/ 1195652 h 6857998"/>
              <a:gd name="connsiteX5988" fmla="*/ 1047750 w 6435725"/>
              <a:gd name="connsiteY5988" fmla="*/ 1193006 h 6857998"/>
              <a:gd name="connsiteX5989" fmla="*/ 1046692 w 6435725"/>
              <a:gd name="connsiteY5989" fmla="*/ 1190360 h 6857998"/>
              <a:gd name="connsiteX5990" fmla="*/ 1045369 w 6435725"/>
              <a:gd name="connsiteY5990" fmla="*/ 1187979 h 6857998"/>
              <a:gd name="connsiteX5991" fmla="*/ 1044046 w 6435725"/>
              <a:gd name="connsiteY5991" fmla="*/ 1185862 h 6857998"/>
              <a:gd name="connsiteX5992" fmla="*/ 1040871 w 6435725"/>
              <a:gd name="connsiteY5992" fmla="*/ 1181365 h 6857998"/>
              <a:gd name="connsiteX5993" fmla="*/ 1037696 w 6435725"/>
              <a:gd name="connsiteY5993" fmla="*/ 1176602 h 6857998"/>
              <a:gd name="connsiteX5994" fmla="*/ 1036637 w 6435725"/>
              <a:gd name="connsiteY5994" fmla="*/ 1174221 h 6857998"/>
              <a:gd name="connsiteX5995" fmla="*/ 1035579 w 6435725"/>
              <a:gd name="connsiteY5995" fmla="*/ 1171839 h 6857998"/>
              <a:gd name="connsiteX5996" fmla="*/ 1035315 w 6435725"/>
              <a:gd name="connsiteY5996" fmla="*/ 1168929 h 6857998"/>
              <a:gd name="connsiteX5997" fmla="*/ 1035315 w 6435725"/>
              <a:gd name="connsiteY5997" fmla="*/ 1166283 h 6857998"/>
              <a:gd name="connsiteX5998" fmla="*/ 1036373 w 6435725"/>
              <a:gd name="connsiteY5998" fmla="*/ 1163373 h 6857998"/>
              <a:gd name="connsiteX5999" fmla="*/ 1037696 w 6435725"/>
              <a:gd name="connsiteY5999" fmla="*/ 1160462 h 6857998"/>
              <a:gd name="connsiteX6000" fmla="*/ 1041400 w 6435725"/>
              <a:gd name="connsiteY6000" fmla="*/ 1111515 h 6857998"/>
              <a:gd name="connsiteX6001" fmla="*/ 1037431 w 6435725"/>
              <a:gd name="connsiteY6001" fmla="*/ 1108075 h 6857998"/>
              <a:gd name="connsiteX6002" fmla="*/ 1034256 w 6435725"/>
              <a:gd name="connsiteY6002" fmla="*/ 1104635 h 6857998"/>
              <a:gd name="connsiteX6003" fmla="*/ 1031875 w 6435725"/>
              <a:gd name="connsiteY6003" fmla="*/ 1101460 h 6857998"/>
              <a:gd name="connsiteX6004" fmla="*/ 1030023 w 6435725"/>
              <a:gd name="connsiteY6004" fmla="*/ 1098550 h 6857998"/>
              <a:gd name="connsiteX6005" fmla="*/ 1029229 w 6435725"/>
              <a:gd name="connsiteY6005" fmla="*/ 1095904 h 6857998"/>
              <a:gd name="connsiteX6006" fmla="*/ 1029229 w 6435725"/>
              <a:gd name="connsiteY6006" fmla="*/ 1092994 h 6857998"/>
              <a:gd name="connsiteX6007" fmla="*/ 1029494 w 6435725"/>
              <a:gd name="connsiteY6007" fmla="*/ 1090612 h 6857998"/>
              <a:gd name="connsiteX6008" fmla="*/ 1030552 w 6435725"/>
              <a:gd name="connsiteY6008" fmla="*/ 1088496 h 6857998"/>
              <a:gd name="connsiteX6009" fmla="*/ 1031610 w 6435725"/>
              <a:gd name="connsiteY6009" fmla="*/ 1086379 h 6857998"/>
              <a:gd name="connsiteX6010" fmla="*/ 1033462 w 6435725"/>
              <a:gd name="connsiteY6010" fmla="*/ 1084262 h 6857998"/>
              <a:gd name="connsiteX6011" fmla="*/ 1035579 w 6435725"/>
              <a:gd name="connsiteY6011" fmla="*/ 1082146 h 6857998"/>
              <a:gd name="connsiteX6012" fmla="*/ 1038489 w 6435725"/>
              <a:gd name="connsiteY6012" fmla="*/ 1080294 h 6857998"/>
              <a:gd name="connsiteX6013" fmla="*/ 1041135 w 6435725"/>
              <a:gd name="connsiteY6013" fmla="*/ 1078441 h 6857998"/>
              <a:gd name="connsiteX6014" fmla="*/ 1044310 w 6435725"/>
              <a:gd name="connsiteY6014" fmla="*/ 1076854 h 6857998"/>
              <a:gd name="connsiteX6015" fmla="*/ 1050925 w 6435725"/>
              <a:gd name="connsiteY6015" fmla="*/ 1073150 h 6857998"/>
              <a:gd name="connsiteX6016" fmla="*/ 1054365 w 6435725"/>
              <a:gd name="connsiteY6016" fmla="*/ 1055423 h 6857998"/>
              <a:gd name="connsiteX6017" fmla="*/ 1054894 w 6435725"/>
              <a:gd name="connsiteY6017" fmla="*/ 1049073 h 6857998"/>
              <a:gd name="connsiteX6018" fmla="*/ 1055952 w 6435725"/>
              <a:gd name="connsiteY6018" fmla="*/ 1042987 h 6857998"/>
              <a:gd name="connsiteX6019" fmla="*/ 1056746 w 6435725"/>
              <a:gd name="connsiteY6019" fmla="*/ 1037166 h 6857998"/>
              <a:gd name="connsiteX6020" fmla="*/ 1058333 w 6435725"/>
              <a:gd name="connsiteY6020" fmla="*/ 1031345 h 6857998"/>
              <a:gd name="connsiteX6021" fmla="*/ 1059656 w 6435725"/>
              <a:gd name="connsiteY6021" fmla="*/ 1025525 h 6857998"/>
              <a:gd name="connsiteX6022" fmla="*/ 1061508 w 6435725"/>
              <a:gd name="connsiteY6022" fmla="*/ 1019968 h 6857998"/>
              <a:gd name="connsiteX6023" fmla="*/ 1065213 w 6435725"/>
              <a:gd name="connsiteY6023" fmla="*/ 1008591 h 6857998"/>
              <a:gd name="connsiteX6024" fmla="*/ 1069710 w 6435725"/>
              <a:gd name="connsiteY6024" fmla="*/ 998008 h 6857998"/>
              <a:gd name="connsiteX6025" fmla="*/ 1074737 w 6435725"/>
              <a:gd name="connsiteY6025" fmla="*/ 987425 h 6857998"/>
              <a:gd name="connsiteX6026" fmla="*/ 1079764 w 6435725"/>
              <a:gd name="connsiteY6026" fmla="*/ 977106 h 6857998"/>
              <a:gd name="connsiteX6027" fmla="*/ 1085850 w 6435725"/>
              <a:gd name="connsiteY6027" fmla="*/ 966787 h 6857998"/>
              <a:gd name="connsiteX6028" fmla="*/ 1091935 w 6435725"/>
              <a:gd name="connsiteY6028" fmla="*/ 956733 h 6857998"/>
              <a:gd name="connsiteX6029" fmla="*/ 1098021 w 6435725"/>
              <a:gd name="connsiteY6029" fmla="*/ 946943 h 6857998"/>
              <a:gd name="connsiteX6030" fmla="*/ 1110985 w 6435725"/>
              <a:gd name="connsiteY6030" fmla="*/ 926835 h 6857998"/>
              <a:gd name="connsiteX6031" fmla="*/ 1123685 w 6435725"/>
              <a:gd name="connsiteY6031" fmla="*/ 907256 h 6857998"/>
              <a:gd name="connsiteX6032" fmla="*/ 1130035 w 6435725"/>
              <a:gd name="connsiteY6032" fmla="*/ 897466 h 6857998"/>
              <a:gd name="connsiteX6033" fmla="*/ 1136121 w 6435725"/>
              <a:gd name="connsiteY6033" fmla="*/ 887412 h 6857998"/>
              <a:gd name="connsiteX6034" fmla="*/ 1138238 w 6435725"/>
              <a:gd name="connsiteY6034" fmla="*/ 884237 h 6857998"/>
              <a:gd name="connsiteX6035" fmla="*/ 1140619 w 6435725"/>
              <a:gd name="connsiteY6035" fmla="*/ 881591 h 6857998"/>
              <a:gd name="connsiteX6036" fmla="*/ 1143529 w 6435725"/>
              <a:gd name="connsiteY6036" fmla="*/ 879210 h 6857998"/>
              <a:gd name="connsiteX6037" fmla="*/ 1146175 w 6435725"/>
              <a:gd name="connsiteY6037" fmla="*/ 877887 h 6857998"/>
              <a:gd name="connsiteX6038" fmla="*/ 1149350 w 6435725"/>
              <a:gd name="connsiteY6038" fmla="*/ 876564 h 6857998"/>
              <a:gd name="connsiteX6039" fmla="*/ 1152260 w 6435725"/>
              <a:gd name="connsiteY6039" fmla="*/ 875770 h 6857998"/>
              <a:gd name="connsiteX6040" fmla="*/ 1155435 w 6435725"/>
              <a:gd name="connsiteY6040" fmla="*/ 875241 h 6857998"/>
              <a:gd name="connsiteX6041" fmla="*/ 1158875 w 6435725"/>
              <a:gd name="connsiteY6041" fmla="*/ 874977 h 6857998"/>
              <a:gd name="connsiteX6042" fmla="*/ 1165489 w 6435725"/>
              <a:gd name="connsiteY6042" fmla="*/ 875241 h 6857998"/>
              <a:gd name="connsiteX6043" fmla="*/ 1172369 w 6435725"/>
              <a:gd name="connsiteY6043" fmla="*/ 876035 h 6857998"/>
              <a:gd name="connsiteX6044" fmla="*/ 1179512 w 6435725"/>
              <a:gd name="connsiteY6044" fmla="*/ 876564 h 6857998"/>
              <a:gd name="connsiteX6045" fmla="*/ 1182687 w 6435725"/>
              <a:gd name="connsiteY6045" fmla="*/ 876829 h 6857998"/>
              <a:gd name="connsiteX6046" fmla="*/ 1185862 w 6435725"/>
              <a:gd name="connsiteY6046" fmla="*/ 876829 h 6857998"/>
              <a:gd name="connsiteX6047" fmla="*/ 1188508 w 6435725"/>
              <a:gd name="connsiteY6047" fmla="*/ 874448 h 6857998"/>
              <a:gd name="connsiteX6048" fmla="*/ 1189037 w 6435725"/>
              <a:gd name="connsiteY6048" fmla="*/ 869156 h 6857998"/>
              <a:gd name="connsiteX6049" fmla="*/ 1189567 w 6435725"/>
              <a:gd name="connsiteY6049" fmla="*/ 864393 h 6857998"/>
              <a:gd name="connsiteX6050" fmla="*/ 1190360 w 6435725"/>
              <a:gd name="connsiteY6050" fmla="*/ 859631 h 6857998"/>
              <a:gd name="connsiteX6051" fmla="*/ 1191419 w 6435725"/>
              <a:gd name="connsiteY6051" fmla="*/ 855398 h 6857998"/>
              <a:gd name="connsiteX6052" fmla="*/ 1193006 w 6435725"/>
              <a:gd name="connsiteY6052" fmla="*/ 851164 h 6857998"/>
              <a:gd name="connsiteX6053" fmla="*/ 1194329 w 6435725"/>
              <a:gd name="connsiteY6053" fmla="*/ 847460 h 6857998"/>
              <a:gd name="connsiteX6054" fmla="*/ 1196710 w 6435725"/>
              <a:gd name="connsiteY6054" fmla="*/ 843756 h 6857998"/>
              <a:gd name="connsiteX6055" fmla="*/ 1198562 w 6435725"/>
              <a:gd name="connsiteY6055" fmla="*/ 840316 h 6857998"/>
              <a:gd name="connsiteX6056" fmla="*/ 1200944 w 6435725"/>
              <a:gd name="connsiteY6056" fmla="*/ 837141 h 6857998"/>
              <a:gd name="connsiteX6057" fmla="*/ 1203325 w 6435725"/>
              <a:gd name="connsiteY6057" fmla="*/ 834231 h 6857998"/>
              <a:gd name="connsiteX6058" fmla="*/ 1206235 w 6435725"/>
              <a:gd name="connsiteY6058" fmla="*/ 831056 h 6857998"/>
              <a:gd name="connsiteX6059" fmla="*/ 1208881 w 6435725"/>
              <a:gd name="connsiteY6059" fmla="*/ 828675 h 6857998"/>
              <a:gd name="connsiteX6060" fmla="*/ 1212056 w 6435725"/>
              <a:gd name="connsiteY6060" fmla="*/ 825764 h 6857998"/>
              <a:gd name="connsiteX6061" fmla="*/ 1214966 w 6435725"/>
              <a:gd name="connsiteY6061" fmla="*/ 823648 h 6857998"/>
              <a:gd name="connsiteX6062" fmla="*/ 1221846 w 6435725"/>
              <a:gd name="connsiteY6062" fmla="*/ 819150 h 6857998"/>
              <a:gd name="connsiteX6063" fmla="*/ 1228725 w 6435725"/>
              <a:gd name="connsiteY6063" fmla="*/ 814916 h 6857998"/>
              <a:gd name="connsiteX6064" fmla="*/ 1235869 w 6435725"/>
              <a:gd name="connsiteY6064" fmla="*/ 811212 h 6857998"/>
              <a:gd name="connsiteX6065" fmla="*/ 1250685 w 6435725"/>
              <a:gd name="connsiteY6065" fmla="*/ 803539 h 6857998"/>
              <a:gd name="connsiteX6066" fmla="*/ 1257829 w 6435725"/>
              <a:gd name="connsiteY6066" fmla="*/ 799571 h 6857998"/>
              <a:gd name="connsiteX6067" fmla="*/ 1264708 w 6435725"/>
              <a:gd name="connsiteY6067" fmla="*/ 795602 h 6857998"/>
              <a:gd name="connsiteX6068" fmla="*/ 1271587 w 6435725"/>
              <a:gd name="connsiteY6068" fmla="*/ 791104 h 6857998"/>
              <a:gd name="connsiteX6069" fmla="*/ 1274498 w 6435725"/>
              <a:gd name="connsiteY6069" fmla="*/ 788723 h 6857998"/>
              <a:gd name="connsiteX6070" fmla="*/ 1277673 w 6435725"/>
              <a:gd name="connsiteY6070" fmla="*/ 786341 h 6857998"/>
              <a:gd name="connsiteX6071" fmla="*/ 1281642 w 6435725"/>
              <a:gd name="connsiteY6071" fmla="*/ 782902 h 6857998"/>
              <a:gd name="connsiteX6072" fmla="*/ 1285610 w 6435725"/>
              <a:gd name="connsiteY6072" fmla="*/ 780521 h 6857998"/>
              <a:gd name="connsiteX6073" fmla="*/ 1289050 w 6435725"/>
              <a:gd name="connsiteY6073" fmla="*/ 779198 h 6857998"/>
              <a:gd name="connsiteX6074" fmla="*/ 1290637 w 6435725"/>
              <a:gd name="connsiteY6074" fmla="*/ 778933 h 6857998"/>
              <a:gd name="connsiteX6075" fmla="*/ 1292225 w 6435725"/>
              <a:gd name="connsiteY6075" fmla="*/ 778668 h 6857998"/>
              <a:gd name="connsiteX6076" fmla="*/ 1293548 w 6435725"/>
              <a:gd name="connsiteY6076" fmla="*/ 778668 h 6857998"/>
              <a:gd name="connsiteX6077" fmla="*/ 1294871 w 6435725"/>
              <a:gd name="connsiteY6077" fmla="*/ 778933 h 6857998"/>
              <a:gd name="connsiteX6078" fmla="*/ 1296194 w 6435725"/>
              <a:gd name="connsiteY6078" fmla="*/ 779462 h 6857998"/>
              <a:gd name="connsiteX6079" fmla="*/ 1297252 w 6435725"/>
              <a:gd name="connsiteY6079" fmla="*/ 779991 h 6857998"/>
              <a:gd name="connsiteX6080" fmla="*/ 1299369 w 6435725"/>
              <a:gd name="connsiteY6080" fmla="*/ 781579 h 6857998"/>
              <a:gd name="connsiteX6081" fmla="*/ 1301221 w 6435725"/>
              <a:gd name="connsiteY6081" fmla="*/ 783696 h 6857998"/>
              <a:gd name="connsiteX6082" fmla="*/ 1302809 w 6435725"/>
              <a:gd name="connsiteY6082" fmla="*/ 786606 h 6857998"/>
              <a:gd name="connsiteX6083" fmla="*/ 1304396 w 6435725"/>
              <a:gd name="connsiteY6083" fmla="*/ 789252 h 6857998"/>
              <a:gd name="connsiteX6084" fmla="*/ 1305719 w 6435725"/>
              <a:gd name="connsiteY6084" fmla="*/ 792691 h 6857998"/>
              <a:gd name="connsiteX6085" fmla="*/ 1306512 w 6435725"/>
              <a:gd name="connsiteY6085" fmla="*/ 796395 h 6857998"/>
              <a:gd name="connsiteX6086" fmla="*/ 1308364 w 6435725"/>
              <a:gd name="connsiteY6086" fmla="*/ 803539 h 6857998"/>
              <a:gd name="connsiteX6087" fmla="*/ 1309952 w 6435725"/>
              <a:gd name="connsiteY6087" fmla="*/ 810418 h 6857998"/>
              <a:gd name="connsiteX6088" fmla="*/ 1310746 w 6435725"/>
              <a:gd name="connsiteY6088" fmla="*/ 814652 h 6857998"/>
              <a:gd name="connsiteX6089" fmla="*/ 1311275 w 6435725"/>
              <a:gd name="connsiteY6089" fmla="*/ 818091 h 6857998"/>
              <a:gd name="connsiteX6090" fmla="*/ 1311539 w 6435725"/>
              <a:gd name="connsiteY6090" fmla="*/ 822325 h 6857998"/>
              <a:gd name="connsiteX6091" fmla="*/ 1311275 w 6435725"/>
              <a:gd name="connsiteY6091" fmla="*/ 825764 h 6857998"/>
              <a:gd name="connsiteX6092" fmla="*/ 1310746 w 6435725"/>
              <a:gd name="connsiteY6092" fmla="*/ 829204 h 6857998"/>
              <a:gd name="connsiteX6093" fmla="*/ 1309952 w 6435725"/>
              <a:gd name="connsiteY6093" fmla="*/ 832908 h 6857998"/>
              <a:gd name="connsiteX6094" fmla="*/ 1308629 w 6435725"/>
              <a:gd name="connsiteY6094" fmla="*/ 836612 h 6857998"/>
              <a:gd name="connsiteX6095" fmla="*/ 1307041 w 6435725"/>
              <a:gd name="connsiteY6095" fmla="*/ 840052 h 6857998"/>
              <a:gd name="connsiteX6096" fmla="*/ 1305454 w 6435725"/>
              <a:gd name="connsiteY6096" fmla="*/ 843491 h 6857998"/>
              <a:gd name="connsiteX6097" fmla="*/ 1303073 w 6435725"/>
              <a:gd name="connsiteY6097" fmla="*/ 846666 h 6857998"/>
              <a:gd name="connsiteX6098" fmla="*/ 1300427 w 6435725"/>
              <a:gd name="connsiteY6098" fmla="*/ 850106 h 6857998"/>
              <a:gd name="connsiteX6099" fmla="*/ 1297781 w 6435725"/>
              <a:gd name="connsiteY6099" fmla="*/ 853546 h 6857998"/>
              <a:gd name="connsiteX6100" fmla="*/ 1294341 w 6435725"/>
              <a:gd name="connsiteY6100" fmla="*/ 856985 h 6857998"/>
              <a:gd name="connsiteX6101" fmla="*/ 1290637 w 6435725"/>
              <a:gd name="connsiteY6101" fmla="*/ 860160 h 6857998"/>
              <a:gd name="connsiteX6102" fmla="*/ 1286404 w 6435725"/>
              <a:gd name="connsiteY6102" fmla="*/ 863600 h 6857998"/>
              <a:gd name="connsiteX6103" fmla="*/ 1281642 w 6435725"/>
              <a:gd name="connsiteY6103" fmla="*/ 867039 h 6857998"/>
              <a:gd name="connsiteX6104" fmla="*/ 1281906 w 6435725"/>
              <a:gd name="connsiteY6104" fmla="*/ 868627 h 6857998"/>
              <a:gd name="connsiteX6105" fmla="*/ 1282171 w 6435725"/>
              <a:gd name="connsiteY6105" fmla="*/ 870214 h 6857998"/>
              <a:gd name="connsiteX6106" fmla="*/ 1288256 w 6435725"/>
              <a:gd name="connsiteY6106" fmla="*/ 870479 h 6857998"/>
              <a:gd name="connsiteX6107" fmla="*/ 1294077 w 6435725"/>
              <a:gd name="connsiteY6107" fmla="*/ 871008 h 6857998"/>
              <a:gd name="connsiteX6108" fmla="*/ 1304396 w 6435725"/>
              <a:gd name="connsiteY6108" fmla="*/ 872595 h 6857998"/>
              <a:gd name="connsiteX6109" fmla="*/ 1314450 w 6435725"/>
              <a:gd name="connsiteY6109" fmla="*/ 874183 h 6857998"/>
              <a:gd name="connsiteX6110" fmla="*/ 1323710 w 6435725"/>
              <a:gd name="connsiteY6110" fmla="*/ 875241 h 6857998"/>
              <a:gd name="connsiteX6111" fmla="*/ 1328473 w 6435725"/>
              <a:gd name="connsiteY6111" fmla="*/ 876035 h 6857998"/>
              <a:gd name="connsiteX6112" fmla="*/ 1332706 w 6435725"/>
              <a:gd name="connsiteY6112" fmla="*/ 876035 h 6857998"/>
              <a:gd name="connsiteX6113" fmla="*/ 1337204 w 6435725"/>
              <a:gd name="connsiteY6113" fmla="*/ 876035 h 6857998"/>
              <a:gd name="connsiteX6114" fmla="*/ 1341437 w 6435725"/>
              <a:gd name="connsiteY6114" fmla="*/ 875241 h 6857998"/>
              <a:gd name="connsiteX6115" fmla="*/ 1345935 w 6435725"/>
              <a:gd name="connsiteY6115" fmla="*/ 874448 h 6857998"/>
              <a:gd name="connsiteX6116" fmla="*/ 1349905 w 6435725"/>
              <a:gd name="connsiteY6116" fmla="*/ 872860 h 6857998"/>
              <a:gd name="connsiteX6117" fmla="*/ 1354137 w 6435725"/>
              <a:gd name="connsiteY6117" fmla="*/ 871008 h 6857998"/>
              <a:gd name="connsiteX6118" fmla="*/ 1358371 w 6435725"/>
              <a:gd name="connsiteY6118" fmla="*/ 868362 h 6857998"/>
              <a:gd name="connsiteX6119" fmla="*/ 1361281 w 6435725"/>
              <a:gd name="connsiteY6119" fmla="*/ 866775 h 6857998"/>
              <a:gd name="connsiteX6120" fmla="*/ 1364191 w 6435725"/>
              <a:gd name="connsiteY6120" fmla="*/ 865452 h 6857998"/>
              <a:gd name="connsiteX6121" fmla="*/ 1367102 w 6435725"/>
              <a:gd name="connsiteY6121" fmla="*/ 864923 h 6857998"/>
              <a:gd name="connsiteX6122" fmla="*/ 1368160 w 6435725"/>
              <a:gd name="connsiteY6122" fmla="*/ 864923 h 6857998"/>
              <a:gd name="connsiteX6123" fmla="*/ 1368954 w 6435725"/>
              <a:gd name="connsiteY6123" fmla="*/ 865187 h 6857998"/>
              <a:gd name="connsiteX6124" fmla="*/ 1377156 w 6435725"/>
              <a:gd name="connsiteY6124" fmla="*/ 871008 h 6857998"/>
              <a:gd name="connsiteX6125" fmla="*/ 1385094 w 6435725"/>
              <a:gd name="connsiteY6125" fmla="*/ 875770 h 6857998"/>
              <a:gd name="connsiteX6126" fmla="*/ 1392766 w 6435725"/>
              <a:gd name="connsiteY6126" fmla="*/ 879739 h 6857998"/>
              <a:gd name="connsiteX6127" fmla="*/ 1399910 w 6435725"/>
              <a:gd name="connsiteY6127" fmla="*/ 882650 h 6857998"/>
              <a:gd name="connsiteX6128" fmla="*/ 1406789 w 6435725"/>
              <a:gd name="connsiteY6128" fmla="*/ 884766 h 6857998"/>
              <a:gd name="connsiteX6129" fmla="*/ 1413139 w 6435725"/>
              <a:gd name="connsiteY6129" fmla="*/ 886354 h 6857998"/>
              <a:gd name="connsiteX6130" fmla="*/ 1419225 w 6435725"/>
              <a:gd name="connsiteY6130" fmla="*/ 887412 h 6857998"/>
              <a:gd name="connsiteX6131" fmla="*/ 1425046 w 6435725"/>
              <a:gd name="connsiteY6131" fmla="*/ 887412 h 6857998"/>
              <a:gd name="connsiteX6132" fmla="*/ 1430867 w 6435725"/>
              <a:gd name="connsiteY6132" fmla="*/ 886618 h 6857998"/>
              <a:gd name="connsiteX6133" fmla="*/ 1436159 w 6435725"/>
              <a:gd name="connsiteY6133" fmla="*/ 885825 h 6857998"/>
              <a:gd name="connsiteX6134" fmla="*/ 1441451 w 6435725"/>
              <a:gd name="connsiteY6134" fmla="*/ 884237 h 6857998"/>
              <a:gd name="connsiteX6135" fmla="*/ 1446212 w 6435725"/>
              <a:gd name="connsiteY6135" fmla="*/ 882121 h 6857998"/>
              <a:gd name="connsiteX6136" fmla="*/ 1450975 w 6435725"/>
              <a:gd name="connsiteY6136" fmla="*/ 879210 h 6857998"/>
              <a:gd name="connsiteX6137" fmla="*/ 1455473 w 6435725"/>
              <a:gd name="connsiteY6137" fmla="*/ 876564 h 6857998"/>
              <a:gd name="connsiteX6138" fmla="*/ 1459706 w 6435725"/>
              <a:gd name="connsiteY6138" fmla="*/ 873125 h 6857998"/>
              <a:gd name="connsiteX6139" fmla="*/ 1463940 w 6435725"/>
              <a:gd name="connsiteY6139" fmla="*/ 869420 h 6857998"/>
              <a:gd name="connsiteX6140" fmla="*/ 1468173 w 6435725"/>
              <a:gd name="connsiteY6140" fmla="*/ 865452 h 6857998"/>
              <a:gd name="connsiteX6141" fmla="*/ 1472141 w 6435725"/>
              <a:gd name="connsiteY6141" fmla="*/ 861218 h 6857998"/>
              <a:gd name="connsiteX6142" fmla="*/ 1475846 w 6435725"/>
              <a:gd name="connsiteY6142" fmla="*/ 856721 h 6857998"/>
              <a:gd name="connsiteX6143" fmla="*/ 1479550 w 6435725"/>
              <a:gd name="connsiteY6143" fmla="*/ 851958 h 6857998"/>
              <a:gd name="connsiteX6144" fmla="*/ 1487223 w 6435725"/>
              <a:gd name="connsiteY6144" fmla="*/ 842168 h 6857998"/>
              <a:gd name="connsiteX6145" fmla="*/ 1494102 w 6435725"/>
              <a:gd name="connsiteY6145" fmla="*/ 832379 h 6857998"/>
              <a:gd name="connsiteX6146" fmla="*/ 1501510 w 6435725"/>
              <a:gd name="connsiteY6146" fmla="*/ 822589 h 6857998"/>
              <a:gd name="connsiteX6147" fmla="*/ 1509183 w 6435725"/>
              <a:gd name="connsiteY6147" fmla="*/ 813329 h 6857998"/>
              <a:gd name="connsiteX6148" fmla="*/ 1513152 w 6435725"/>
              <a:gd name="connsiteY6148" fmla="*/ 809096 h 6857998"/>
              <a:gd name="connsiteX6149" fmla="*/ 1517121 w 6435725"/>
              <a:gd name="connsiteY6149" fmla="*/ 804598 h 6857998"/>
              <a:gd name="connsiteX6150" fmla="*/ 1521354 w 6435725"/>
              <a:gd name="connsiteY6150" fmla="*/ 800629 h 6857998"/>
              <a:gd name="connsiteX6151" fmla="*/ 1525587 w 6435725"/>
              <a:gd name="connsiteY6151" fmla="*/ 797189 h 6857998"/>
              <a:gd name="connsiteX6152" fmla="*/ 1529821 w 6435725"/>
              <a:gd name="connsiteY6152" fmla="*/ 793750 h 6857998"/>
              <a:gd name="connsiteX6153" fmla="*/ 1533260 w 6435725"/>
              <a:gd name="connsiteY6153" fmla="*/ 790310 h 6857998"/>
              <a:gd name="connsiteX6154" fmla="*/ 1535906 w 6435725"/>
              <a:gd name="connsiteY6154" fmla="*/ 786870 h 6857998"/>
              <a:gd name="connsiteX6155" fmla="*/ 1538023 w 6435725"/>
              <a:gd name="connsiteY6155" fmla="*/ 783166 h 6857998"/>
              <a:gd name="connsiteX6156" fmla="*/ 1539875 w 6435725"/>
              <a:gd name="connsiteY6156" fmla="*/ 779198 h 6857998"/>
              <a:gd name="connsiteX6157" fmla="*/ 1541198 w 6435725"/>
              <a:gd name="connsiteY6157" fmla="*/ 775229 h 6857998"/>
              <a:gd name="connsiteX6158" fmla="*/ 1542256 w 6435725"/>
              <a:gd name="connsiteY6158" fmla="*/ 771260 h 6857998"/>
              <a:gd name="connsiteX6159" fmla="*/ 1543050 w 6435725"/>
              <a:gd name="connsiteY6159" fmla="*/ 767027 h 6857998"/>
              <a:gd name="connsiteX6160" fmla="*/ 1543579 w 6435725"/>
              <a:gd name="connsiteY6160" fmla="*/ 762793 h 6857998"/>
              <a:gd name="connsiteX6161" fmla="*/ 1544637 w 6435725"/>
              <a:gd name="connsiteY6161" fmla="*/ 754327 h 6857998"/>
              <a:gd name="connsiteX6162" fmla="*/ 1545697 w 6435725"/>
              <a:gd name="connsiteY6162" fmla="*/ 746125 h 6857998"/>
              <a:gd name="connsiteX6163" fmla="*/ 1546489 w 6435725"/>
              <a:gd name="connsiteY6163" fmla="*/ 741627 h 6857998"/>
              <a:gd name="connsiteX6164" fmla="*/ 1547549 w 6435725"/>
              <a:gd name="connsiteY6164" fmla="*/ 737658 h 6857998"/>
              <a:gd name="connsiteX6165" fmla="*/ 1548871 w 6435725"/>
              <a:gd name="connsiteY6165" fmla="*/ 733689 h 6857998"/>
              <a:gd name="connsiteX6166" fmla="*/ 1550723 w 6435725"/>
              <a:gd name="connsiteY6166" fmla="*/ 729721 h 6857998"/>
              <a:gd name="connsiteX6167" fmla="*/ 1550723 w 6435725"/>
              <a:gd name="connsiteY6167" fmla="*/ 729456 h 6857998"/>
              <a:gd name="connsiteX6168" fmla="*/ 1549401 w 6435725"/>
              <a:gd name="connsiteY6168" fmla="*/ 724164 h 6857998"/>
              <a:gd name="connsiteX6169" fmla="*/ 1548871 w 6435725"/>
              <a:gd name="connsiteY6169" fmla="*/ 719666 h 6857998"/>
              <a:gd name="connsiteX6170" fmla="*/ 1548871 w 6435725"/>
              <a:gd name="connsiteY6170" fmla="*/ 715698 h 6857998"/>
              <a:gd name="connsiteX6171" fmla="*/ 1549401 w 6435725"/>
              <a:gd name="connsiteY6171" fmla="*/ 712258 h 6857998"/>
              <a:gd name="connsiteX6172" fmla="*/ 1550458 w 6435725"/>
              <a:gd name="connsiteY6172" fmla="*/ 709348 h 6857998"/>
              <a:gd name="connsiteX6173" fmla="*/ 1552046 w 6435725"/>
              <a:gd name="connsiteY6173" fmla="*/ 706966 h 6857998"/>
              <a:gd name="connsiteX6174" fmla="*/ 1553898 w 6435725"/>
              <a:gd name="connsiteY6174" fmla="*/ 704850 h 6857998"/>
              <a:gd name="connsiteX6175" fmla="*/ 1556279 w 6435725"/>
              <a:gd name="connsiteY6175" fmla="*/ 703262 h 6857998"/>
              <a:gd name="connsiteX6176" fmla="*/ 1558925 w 6435725"/>
              <a:gd name="connsiteY6176" fmla="*/ 701675 h 6857998"/>
              <a:gd name="connsiteX6177" fmla="*/ 1561835 w 6435725"/>
              <a:gd name="connsiteY6177" fmla="*/ 700881 h 6857998"/>
              <a:gd name="connsiteX6178" fmla="*/ 1564746 w 6435725"/>
              <a:gd name="connsiteY6178" fmla="*/ 700087 h 6857998"/>
              <a:gd name="connsiteX6179" fmla="*/ 1568186 w 6435725"/>
              <a:gd name="connsiteY6179" fmla="*/ 699293 h 6857998"/>
              <a:gd name="connsiteX6180" fmla="*/ 1575330 w 6435725"/>
              <a:gd name="connsiteY6180" fmla="*/ 698764 h 6857998"/>
              <a:gd name="connsiteX6181" fmla="*/ 1582737 w 6435725"/>
              <a:gd name="connsiteY6181" fmla="*/ 698235 h 6857998"/>
              <a:gd name="connsiteX6182" fmla="*/ 1584854 w 6435725"/>
              <a:gd name="connsiteY6182" fmla="*/ 695060 h 6857998"/>
              <a:gd name="connsiteX6183" fmla="*/ 1586441 w 6435725"/>
              <a:gd name="connsiteY6183" fmla="*/ 691885 h 6857998"/>
              <a:gd name="connsiteX6184" fmla="*/ 1589616 w 6435725"/>
              <a:gd name="connsiteY6184" fmla="*/ 685271 h 6857998"/>
              <a:gd name="connsiteX6185" fmla="*/ 1592527 w 6435725"/>
              <a:gd name="connsiteY6185" fmla="*/ 678391 h 6857998"/>
              <a:gd name="connsiteX6186" fmla="*/ 1595174 w 6435725"/>
              <a:gd name="connsiteY6186" fmla="*/ 670983 h 6857998"/>
              <a:gd name="connsiteX6187" fmla="*/ 1600464 w 6435725"/>
              <a:gd name="connsiteY6187" fmla="*/ 656696 h 6857998"/>
              <a:gd name="connsiteX6188" fmla="*/ 1603639 w 6435725"/>
              <a:gd name="connsiteY6188" fmla="*/ 649552 h 6857998"/>
              <a:gd name="connsiteX6189" fmla="*/ 1606550 w 6435725"/>
              <a:gd name="connsiteY6189" fmla="*/ 643202 h 6857998"/>
              <a:gd name="connsiteX6190" fmla="*/ 1608402 w 6435725"/>
              <a:gd name="connsiteY6190" fmla="*/ 640027 h 6857998"/>
              <a:gd name="connsiteX6191" fmla="*/ 1610519 w 6435725"/>
              <a:gd name="connsiteY6191" fmla="*/ 637116 h 6857998"/>
              <a:gd name="connsiteX6192" fmla="*/ 1612900 w 6435725"/>
              <a:gd name="connsiteY6192" fmla="*/ 634206 h 6857998"/>
              <a:gd name="connsiteX6193" fmla="*/ 1615016 w 6435725"/>
              <a:gd name="connsiteY6193" fmla="*/ 631825 h 6857998"/>
              <a:gd name="connsiteX6194" fmla="*/ 1617662 w 6435725"/>
              <a:gd name="connsiteY6194" fmla="*/ 629443 h 6857998"/>
              <a:gd name="connsiteX6195" fmla="*/ 1620573 w 6435725"/>
              <a:gd name="connsiteY6195" fmla="*/ 627062 h 6857998"/>
              <a:gd name="connsiteX6196" fmla="*/ 1623483 w 6435725"/>
              <a:gd name="connsiteY6196" fmla="*/ 624946 h 6857998"/>
              <a:gd name="connsiteX6197" fmla="*/ 1626923 w 6435725"/>
              <a:gd name="connsiteY6197" fmla="*/ 623358 h 6857998"/>
              <a:gd name="connsiteX6198" fmla="*/ 1630627 w 6435725"/>
              <a:gd name="connsiteY6198" fmla="*/ 622300 h 6857998"/>
              <a:gd name="connsiteX6199" fmla="*/ 1634596 w 6435725"/>
              <a:gd name="connsiteY6199" fmla="*/ 620977 h 6857998"/>
              <a:gd name="connsiteX6200" fmla="*/ 1638829 w 6435725"/>
              <a:gd name="connsiteY6200" fmla="*/ 620448 h 6857998"/>
              <a:gd name="connsiteX6201" fmla="*/ 1643592 w 6435725"/>
              <a:gd name="connsiteY6201" fmla="*/ 619918 h 6857998"/>
              <a:gd name="connsiteX6202" fmla="*/ 1648354 w 6435725"/>
              <a:gd name="connsiteY6202" fmla="*/ 619918 h 6857998"/>
              <a:gd name="connsiteX6203" fmla="*/ 1653910 w 6435725"/>
              <a:gd name="connsiteY6203" fmla="*/ 620183 h 6857998"/>
              <a:gd name="connsiteX6204" fmla="*/ 1659466 w 6435725"/>
              <a:gd name="connsiteY6204" fmla="*/ 620977 h 6857998"/>
              <a:gd name="connsiteX6205" fmla="*/ 1665816 w 6435725"/>
              <a:gd name="connsiteY6205" fmla="*/ 622035 h 6857998"/>
              <a:gd name="connsiteX6206" fmla="*/ 1667669 w 6435725"/>
              <a:gd name="connsiteY6206" fmla="*/ 622300 h 6857998"/>
              <a:gd name="connsiteX6207" fmla="*/ 1669521 w 6435725"/>
              <a:gd name="connsiteY6207" fmla="*/ 622564 h 6857998"/>
              <a:gd name="connsiteX6208" fmla="*/ 1673225 w 6435725"/>
              <a:gd name="connsiteY6208" fmla="*/ 622300 h 6857998"/>
              <a:gd name="connsiteX6209" fmla="*/ 1676929 w 6435725"/>
              <a:gd name="connsiteY6209" fmla="*/ 620977 h 6857998"/>
              <a:gd name="connsiteX6210" fmla="*/ 1680369 w 6435725"/>
              <a:gd name="connsiteY6210" fmla="*/ 619389 h 6857998"/>
              <a:gd name="connsiteX6211" fmla="*/ 1683808 w 6435725"/>
              <a:gd name="connsiteY6211" fmla="*/ 617273 h 6857998"/>
              <a:gd name="connsiteX6212" fmla="*/ 1686720 w 6435725"/>
              <a:gd name="connsiteY6212" fmla="*/ 614627 h 6857998"/>
              <a:gd name="connsiteX6213" fmla="*/ 1689894 w 6435725"/>
              <a:gd name="connsiteY6213" fmla="*/ 611452 h 6857998"/>
              <a:gd name="connsiteX6214" fmla="*/ 1692539 w 6435725"/>
              <a:gd name="connsiteY6214" fmla="*/ 607748 h 6857998"/>
              <a:gd name="connsiteX6215" fmla="*/ 1695185 w 6435725"/>
              <a:gd name="connsiteY6215" fmla="*/ 603779 h 6857998"/>
              <a:gd name="connsiteX6216" fmla="*/ 1697302 w 6435725"/>
              <a:gd name="connsiteY6216" fmla="*/ 599546 h 6857998"/>
              <a:gd name="connsiteX6217" fmla="*/ 1699419 w 6435725"/>
              <a:gd name="connsiteY6217" fmla="*/ 595048 h 6857998"/>
              <a:gd name="connsiteX6218" fmla="*/ 1700741 w 6435725"/>
              <a:gd name="connsiteY6218" fmla="*/ 590020 h 6857998"/>
              <a:gd name="connsiteX6219" fmla="*/ 1701800 w 6435725"/>
              <a:gd name="connsiteY6219" fmla="*/ 584993 h 6857998"/>
              <a:gd name="connsiteX6220" fmla="*/ 1702329 w 6435725"/>
              <a:gd name="connsiteY6220" fmla="*/ 579966 h 6857998"/>
              <a:gd name="connsiteX6221" fmla="*/ 1702858 w 6435725"/>
              <a:gd name="connsiteY6221" fmla="*/ 574675 h 6857998"/>
              <a:gd name="connsiteX6222" fmla="*/ 1702329 w 6435725"/>
              <a:gd name="connsiteY6222" fmla="*/ 569119 h 6857998"/>
              <a:gd name="connsiteX6223" fmla="*/ 1702329 w 6435725"/>
              <a:gd name="connsiteY6223" fmla="*/ 565944 h 6857998"/>
              <a:gd name="connsiteX6224" fmla="*/ 1702064 w 6435725"/>
              <a:gd name="connsiteY6224" fmla="*/ 562768 h 6857998"/>
              <a:gd name="connsiteX6225" fmla="*/ 1701271 w 6435725"/>
              <a:gd name="connsiteY6225" fmla="*/ 559329 h 6857998"/>
              <a:gd name="connsiteX6226" fmla="*/ 1700213 w 6435725"/>
              <a:gd name="connsiteY6226" fmla="*/ 555889 h 6857998"/>
              <a:gd name="connsiteX6227" fmla="*/ 1698361 w 6435725"/>
              <a:gd name="connsiteY6227" fmla="*/ 549275 h 6857998"/>
              <a:gd name="connsiteX6228" fmla="*/ 1697831 w 6435725"/>
              <a:gd name="connsiteY6228" fmla="*/ 545835 h 6857998"/>
              <a:gd name="connsiteX6229" fmla="*/ 1697566 w 6435725"/>
              <a:gd name="connsiteY6229" fmla="*/ 542925 h 6857998"/>
              <a:gd name="connsiteX6230" fmla="*/ 1698096 w 6435725"/>
              <a:gd name="connsiteY6230" fmla="*/ 540279 h 6857998"/>
              <a:gd name="connsiteX6231" fmla="*/ 1698361 w 6435725"/>
              <a:gd name="connsiteY6231" fmla="*/ 538956 h 6857998"/>
              <a:gd name="connsiteX6232" fmla="*/ 1699154 w 6435725"/>
              <a:gd name="connsiteY6232" fmla="*/ 538162 h 6857998"/>
              <a:gd name="connsiteX6233" fmla="*/ 1699948 w 6435725"/>
              <a:gd name="connsiteY6233" fmla="*/ 536839 h 6857998"/>
              <a:gd name="connsiteX6234" fmla="*/ 1701006 w 6435725"/>
              <a:gd name="connsiteY6234" fmla="*/ 536046 h 6857998"/>
              <a:gd name="connsiteX6235" fmla="*/ 1702329 w 6435725"/>
              <a:gd name="connsiteY6235" fmla="*/ 535252 h 6857998"/>
              <a:gd name="connsiteX6236" fmla="*/ 1703916 w 6435725"/>
              <a:gd name="connsiteY6236" fmla="*/ 534723 h 6857998"/>
              <a:gd name="connsiteX6237" fmla="*/ 1705769 w 6435725"/>
              <a:gd name="connsiteY6237" fmla="*/ 534194 h 6857998"/>
              <a:gd name="connsiteX6238" fmla="*/ 1707885 w 6435725"/>
              <a:gd name="connsiteY6238" fmla="*/ 533929 h 6857998"/>
              <a:gd name="connsiteX6239" fmla="*/ 1713177 w 6435725"/>
              <a:gd name="connsiteY6239" fmla="*/ 533400 h 6857998"/>
              <a:gd name="connsiteX6240" fmla="*/ 1720056 w 6435725"/>
              <a:gd name="connsiteY6240" fmla="*/ 534194 h 6857998"/>
              <a:gd name="connsiteX6241" fmla="*/ 1728258 w 6435725"/>
              <a:gd name="connsiteY6241" fmla="*/ 535252 h 6857998"/>
              <a:gd name="connsiteX6242" fmla="*/ 1732227 w 6435725"/>
              <a:gd name="connsiteY6242" fmla="*/ 536046 h 6857998"/>
              <a:gd name="connsiteX6243" fmla="*/ 1735666 w 6435725"/>
              <a:gd name="connsiteY6243" fmla="*/ 536310 h 6857998"/>
              <a:gd name="connsiteX6244" fmla="*/ 1739106 w 6435725"/>
              <a:gd name="connsiteY6244" fmla="*/ 536310 h 6857998"/>
              <a:gd name="connsiteX6245" fmla="*/ 1741752 w 6435725"/>
              <a:gd name="connsiteY6245" fmla="*/ 536046 h 6857998"/>
              <a:gd name="connsiteX6246" fmla="*/ 1744134 w 6435725"/>
              <a:gd name="connsiteY6246" fmla="*/ 535516 h 6857998"/>
              <a:gd name="connsiteX6247" fmla="*/ 1746250 w 6435725"/>
              <a:gd name="connsiteY6247" fmla="*/ 534987 h 6857998"/>
              <a:gd name="connsiteX6248" fmla="*/ 1748102 w 6435725"/>
              <a:gd name="connsiteY6248" fmla="*/ 534194 h 6857998"/>
              <a:gd name="connsiteX6249" fmla="*/ 1749689 w 6435725"/>
              <a:gd name="connsiteY6249" fmla="*/ 533135 h 6857998"/>
              <a:gd name="connsiteX6250" fmla="*/ 1751012 w 6435725"/>
              <a:gd name="connsiteY6250" fmla="*/ 532077 h 6857998"/>
              <a:gd name="connsiteX6251" fmla="*/ 1752335 w 6435725"/>
              <a:gd name="connsiteY6251" fmla="*/ 530489 h 6857998"/>
              <a:gd name="connsiteX6252" fmla="*/ 1753130 w 6435725"/>
              <a:gd name="connsiteY6252" fmla="*/ 528902 h 6857998"/>
              <a:gd name="connsiteX6253" fmla="*/ 1753658 w 6435725"/>
              <a:gd name="connsiteY6253" fmla="*/ 527314 h 6857998"/>
              <a:gd name="connsiteX6254" fmla="*/ 1753923 w 6435725"/>
              <a:gd name="connsiteY6254" fmla="*/ 525462 h 6857998"/>
              <a:gd name="connsiteX6255" fmla="*/ 1754452 w 6435725"/>
              <a:gd name="connsiteY6255" fmla="*/ 523346 h 6857998"/>
              <a:gd name="connsiteX6256" fmla="*/ 1754452 w 6435725"/>
              <a:gd name="connsiteY6256" fmla="*/ 519377 h 6857998"/>
              <a:gd name="connsiteX6257" fmla="*/ 1753923 w 6435725"/>
              <a:gd name="connsiteY6257" fmla="*/ 514879 h 6857998"/>
              <a:gd name="connsiteX6258" fmla="*/ 1753130 w 6435725"/>
              <a:gd name="connsiteY6258" fmla="*/ 509852 h 6857998"/>
              <a:gd name="connsiteX6259" fmla="*/ 1750748 w 6435725"/>
              <a:gd name="connsiteY6259" fmla="*/ 500062 h 6857998"/>
              <a:gd name="connsiteX6260" fmla="*/ 1748102 w 6435725"/>
              <a:gd name="connsiteY6260" fmla="*/ 490273 h 6857998"/>
              <a:gd name="connsiteX6261" fmla="*/ 1747308 w 6435725"/>
              <a:gd name="connsiteY6261" fmla="*/ 485510 h 6857998"/>
              <a:gd name="connsiteX6262" fmla="*/ 1746779 w 6435725"/>
              <a:gd name="connsiteY6262" fmla="*/ 481541 h 6857998"/>
              <a:gd name="connsiteX6263" fmla="*/ 1748896 w 6435725"/>
              <a:gd name="connsiteY6263" fmla="*/ 475985 h 6857998"/>
              <a:gd name="connsiteX6264" fmla="*/ 1751278 w 6435725"/>
              <a:gd name="connsiteY6264" fmla="*/ 471752 h 6857998"/>
              <a:gd name="connsiteX6265" fmla="*/ 1752335 w 6435725"/>
              <a:gd name="connsiteY6265" fmla="*/ 470164 h 6857998"/>
              <a:gd name="connsiteX6266" fmla="*/ 1753394 w 6435725"/>
              <a:gd name="connsiteY6266" fmla="*/ 469371 h 6857998"/>
              <a:gd name="connsiteX6267" fmla="*/ 1754452 w 6435725"/>
              <a:gd name="connsiteY6267" fmla="*/ 468312 h 6857998"/>
              <a:gd name="connsiteX6268" fmla="*/ 1755510 w 6435725"/>
              <a:gd name="connsiteY6268" fmla="*/ 467783 h 6857998"/>
              <a:gd name="connsiteX6269" fmla="*/ 1756569 w 6435725"/>
              <a:gd name="connsiteY6269" fmla="*/ 467518 h 6857998"/>
              <a:gd name="connsiteX6270" fmla="*/ 1757627 w 6435725"/>
              <a:gd name="connsiteY6270" fmla="*/ 467254 h 6857998"/>
              <a:gd name="connsiteX6271" fmla="*/ 1758685 w 6435725"/>
              <a:gd name="connsiteY6271" fmla="*/ 467254 h 6857998"/>
              <a:gd name="connsiteX6272" fmla="*/ 1760008 w 6435725"/>
              <a:gd name="connsiteY6272" fmla="*/ 467518 h 6857998"/>
              <a:gd name="connsiteX6273" fmla="*/ 1761860 w 6435725"/>
              <a:gd name="connsiteY6273" fmla="*/ 468577 h 6857998"/>
              <a:gd name="connsiteX6274" fmla="*/ 1763978 w 6435725"/>
              <a:gd name="connsiteY6274" fmla="*/ 470164 h 6857998"/>
              <a:gd name="connsiteX6275" fmla="*/ 1765829 w 6435725"/>
              <a:gd name="connsiteY6275" fmla="*/ 472281 h 6857998"/>
              <a:gd name="connsiteX6276" fmla="*/ 1767946 w 6435725"/>
              <a:gd name="connsiteY6276" fmla="*/ 474398 h 6857998"/>
              <a:gd name="connsiteX6277" fmla="*/ 1771915 w 6435725"/>
              <a:gd name="connsiteY6277" fmla="*/ 478896 h 6857998"/>
              <a:gd name="connsiteX6278" fmla="*/ 1774031 w 6435725"/>
              <a:gd name="connsiteY6278" fmla="*/ 480748 h 6857998"/>
              <a:gd name="connsiteX6279" fmla="*/ 1775883 w 6435725"/>
              <a:gd name="connsiteY6279" fmla="*/ 481806 h 6857998"/>
              <a:gd name="connsiteX6280" fmla="*/ 1778000 w 6435725"/>
              <a:gd name="connsiteY6280" fmla="*/ 482864 h 6857998"/>
              <a:gd name="connsiteX6281" fmla="*/ 1779059 w 6435725"/>
              <a:gd name="connsiteY6281" fmla="*/ 482864 h 6857998"/>
              <a:gd name="connsiteX6282" fmla="*/ 1780116 w 6435725"/>
              <a:gd name="connsiteY6282" fmla="*/ 482864 h 6857998"/>
              <a:gd name="connsiteX6283" fmla="*/ 1799431 w 6435725"/>
              <a:gd name="connsiteY6283" fmla="*/ 485246 h 6857998"/>
              <a:gd name="connsiteX6284" fmla="*/ 1819275 w 6435725"/>
              <a:gd name="connsiteY6284" fmla="*/ 488156 h 6857998"/>
              <a:gd name="connsiteX6285" fmla="*/ 1838589 w 6435725"/>
              <a:gd name="connsiteY6285" fmla="*/ 490802 h 6857998"/>
              <a:gd name="connsiteX6286" fmla="*/ 1848380 w 6435725"/>
              <a:gd name="connsiteY6286" fmla="*/ 492654 h 6857998"/>
              <a:gd name="connsiteX6287" fmla="*/ 1857904 w 6435725"/>
              <a:gd name="connsiteY6287" fmla="*/ 494506 h 6857998"/>
              <a:gd name="connsiteX6288" fmla="*/ 1860550 w 6435725"/>
              <a:gd name="connsiteY6288" fmla="*/ 495035 h 6857998"/>
              <a:gd name="connsiteX6289" fmla="*/ 1863196 w 6435725"/>
              <a:gd name="connsiteY6289" fmla="*/ 496094 h 6857998"/>
              <a:gd name="connsiteX6290" fmla="*/ 1865577 w 6435725"/>
              <a:gd name="connsiteY6290" fmla="*/ 497152 h 6857998"/>
              <a:gd name="connsiteX6291" fmla="*/ 1867694 w 6435725"/>
              <a:gd name="connsiteY6291" fmla="*/ 498475 h 6857998"/>
              <a:gd name="connsiteX6292" fmla="*/ 1869810 w 6435725"/>
              <a:gd name="connsiteY6292" fmla="*/ 500062 h 6857998"/>
              <a:gd name="connsiteX6293" fmla="*/ 1871662 w 6435725"/>
              <a:gd name="connsiteY6293" fmla="*/ 501914 h 6857998"/>
              <a:gd name="connsiteX6294" fmla="*/ 1873250 w 6435725"/>
              <a:gd name="connsiteY6294" fmla="*/ 503766 h 6857998"/>
              <a:gd name="connsiteX6295" fmla="*/ 1874837 w 6435725"/>
              <a:gd name="connsiteY6295" fmla="*/ 505618 h 6857998"/>
              <a:gd name="connsiteX6296" fmla="*/ 1875896 w 6435725"/>
              <a:gd name="connsiteY6296" fmla="*/ 507735 h 6857998"/>
              <a:gd name="connsiteX6297" fmla="*/ 1876954 w 6435725"/>
              <a:gd name="connsiteY6297" fmla="*/ 509852 h 6857998"/>
              <a:gd name="connsiteX6298" fmla="*/ 1877483 w 6435725"/>
              <a:gd name="connsiteY6298" fmla="*/ 512233 h 6857998"/>
              <a:gd name="connsiteX6299" fmla="*/ 1877748 w 6435725"/>
              <a:gd name="connsiteY6299" fmla="*/ 514879 h 6857998"/>
              <a:gd name="connsiteX6300" fmla="*/ 1877748 w 6435725"/>
              <a:gd name="connsiteY6300" fmla="*/ 517260 h 6857998"/>
              <a:gd name="connsiteX6301" fmla="*/ 1877483 w 6435725"/>
              <a:gd name="connsiteY6301" fmla="*/ 519641 h 6857998"/>
              <a:gd name="connsiteX6302" fmla="*/ 1876689 w 6435725"/>
              <a:gd name="connsiteY6302" fmla="*/ 522023 h 6857998"/>
              <a:gd name="connsiteX6303" fmla="*/ 1875366 w 6435725"/>
              <a:gd name="connsiteY6303" fmla="*/ 524933 h 6857998"/>
              <a:gd name="connsiteX6304" fmla="*/ 1873514 w 6435725"/>
              <a:gd name="connsiteY6304" fmla="*/ 527579 h 6857998"/>
              <a:gd name="connsiteX6305" fmla="*/ 1871662 w 6435725"/>
              <a:gd name="connsiteY6305" fmla="*/ 530225 h 6857998"/>
              <a:gd name="connsiteX6306" fmla="*/ 1869546 w 6435725"/>
              <a:gd name="connsiteY6306" fmla="*/ 532077 h 6857998"/>
              <a:gd name="connsiteX6307" fmla="*/ 1867429 w 6435725"/>
              <a:gd name="connsiteY6307" fmla="*/ 533135 h 6857998"/>
              <a:gd name="connsiteX6308" fmla="*/ 1865313 w 6435725"/>
              <a:gd name="connsiteY6308" fmla="*/ 534194 h 6857998"/>
              <a:gd name="connsiteX6309" fmla="*/ 1863196 w 6435725"/>
              <a:gd name="connsiteY6309" fmla="*/ 534458 h 6857998"/>
              <a:gd name="connsiteX6310" fmla="*/ 1860814 w 6435725"/>
              <a:gd name="connsiteY6310" fmla="*/ 534194 h 6857998"/>
              <a:gd name="connsiteX6311" fmla="*/ 1858698 w 6435725"/>
              <a:gd name="connsiteY6311" fmla="*/ 533929 h 6857998"/>
              <a:gd name="connsiteX6312" fmla="*/ 1856581 w 6435725"/>
              <a:gd name="connsiteY6312" fmla="*/ 532871 h 6857998"/>
              <a:gd name="connsiteX6313" fmla="*/ 1854729 w 6435725"/>
              <a:gd name="connsiteY6313" fmla="*/ 531548 h 6857998"/>
              <a:gd name="connsiteX6314" fmla="*/ 1852612 w 6435725"/>
              <a:gd name="connsiteY6314" fmla="*/ 530225 h 6857998"/>
              <a:gd name="connsiteX6315" fmla="*/ 1850760 w 6435725"/>
              <a:gd name="connsiteY6315" fmla="*/ 528637 h 6857998"/>
              <a:gd name="connsiteX6316" fmla="*/ 1848908 w 6435725"/>
              <a:gd name="connsiteY6316" fmla="*/ 526785 h 6857998"/>
              <a:gd name="connsiteX6317" fmla="*/ 1847321 w 6435725"/>
              <a:gd name="connsiteY6317" fmla="*/ 524933 h 6857998"/>
              <a:gd name="connsiteX6318" fmla="*/ 1844410 w 6435725"/>
              <a:gd name="connsiteY6318" fmla="*/ 520700 h 6857998"/>
              <a:gd name="connsiteX6319" fmla="*/ 1840971 w 6435725"/>
              <a:gd name="connsiteY6319" fmla="*/ 515408 h 6857998"/>
              <a:gd name="connsiteX6320" fmla="*/ 1837796 w 6435725"/>
              <a:gd name="connsiteY6320" fmla="*/ 511175 h 6857998"/>
              <a:gd name="connsiteX6321" fmla="*/ 1835150 w 6435725"/>
              <a:gd name="connsiteY6321" fmla="*/ 507735 h 6857998"/>
              <a:gd name="connsiteX6322" fmla="*/ 1832769 w 6435725"/>
              <a:gd name="connsiteY6322" fmla="*/ 505618 h 6857998"/>
              <a:gd name="connsiteX6323" fmla="*/ 1830652 w 6435725"/>
              <a:gd name="connsiteY6323" fmla="*/ 503766 h 6857998"/>
              <a:gd name="connsiteX6324" fmla="*/ 1828271 w 6435725"/>
              <a:gd name="connsiteY6324" fmla="*/ 502973 h 6857998"/>
              <a:gd name="connsiteX6325" fmla="*/ 1826419 w 6435725"/>
              <a:gd name="connsiteY6325" fmla="*/ 502708 h 6857998"/>
              <a:gd name="connsiteX6326" fmla="*/ 1825096 w 6435725"/>
              <a:gd name="connsiteY6326" fmla="*/ 503502 h 6857998"/>
              <a:gd name="connsiteX6327" fmla="*/ 1823508 w 6435725"/>
              <a:gd name="connsiteY6327" fmla="*/ 504560 h 6857998"/>
              <a:gd name="connsiteX6328" fmla="*/ 1822185 w 6435725"/>
              <a:gd name="connsiteY6328" fmla="*/ 506412 h 6857998"/>
              <a:gd name="connsiteX6329" fmla="*/ 1821127 w 6435725"/>
              <a:gd name="connsiteY6329" fmla="*/ 508793 h 6857998"/>
              <a:gd name="connsiteX6330" fmla="*/ 1820069 w 6435725"/>
              <a:gd name="connsiteY6330" fmla="*/ 511704 h 6857998"/>
              <a:gd name="connsiteX6331" fmla="*/ 1819275 w 6435725"/>
              <a:gd name="connsiteY6331" fmla="*/ 515143 h 6857998"/>
              <a:gd name="connsiteX6332" fmla="*/ 1818481 w 6435725"/>
              <a:gd name="connsiteY6332" fmla="*/ 519112 h 6857998"/>
              <a:gd name="connsiteX6333" fmla="*/ 1816895 w 6435725"/>
              <a:gd name="connsiteY6333" fmla="*/ 527314 h 6857998"/>
              <a:gd name="connsiteX6334" fmla="*/ 1819275 w 6435725"/>
              <a:gd name="connsiteY6334" fmla="*/ 529166 h 6857998"/>
              <a:gd name="connsiteX6335" fmla="*/ 1821392 w 6435725"/>
              <a:gd name="connsiteY6335" fmla="*/ 531019 h 6857998"/>
              <a:gd name="connsiteX6336" fmla="*/ 1823508 w 6435725"/>
              <a:gd name="connsiteY6336" fmla="*/ 532341 h 6857998"/>
              <a:gd name="connsiteX6337" fmla="*/ 1825889 w 6435725"/>
              <a:gd name="connsiteY6337" fmla="*/ 533929 h 6857998"/>
              <a:gd name="connsiteX6338" fmla="*/ 1824566 w 6435725"/>
              <a:gd name="connsiteY6338" fmla="*/ 537104 h 6857998"/>
              <a:gd name="connsiteX6339" fmla="*/ 1824302 w 6435725"/>
              <a:gd name="connsiteY6339" fmla="*/ 538162 h 6857998"/>
              <a:gd name="connsiteX6340" fmla="*/ 1823773 w 6435725"/>
              <a:gd name="connsiteY6340" fmla="*/ 540279 h 6857998"/>
              <a:gd name="connsiteX6341" fmla="*/ 1824037 w 6435725"/>
              <a:gd name="connsiteY6341" fmla="*/ 540543 h 6857998"/>
              <a:gd name="connsiteX6342" fmla="*/ 1824302 w 6435725"/>
              <a:gd name="connsiteY6342" fmla="*/ 538162 h 6857998"/>
              <a:gd name="connsiteX6343" fmla="*/ 1825096 w 6435725"/>
              <a:gd name="connsiteY6343" fmla="*/ 536839 h 6857998"/>
              <a:gd name="connsiteX6344" fmla="*/ 1825889 w 6435725"/>
              <a:gd name="connsiteY6344" fmla="*/ 533929 h 6857998"/>
              <a:gd name="connsiteX6345" fmla="*/ 1835150 w 6435725"/>
              <a:gd name="connsiteY6345" fmla="*/ 537898 h 6857998"/>
              <a:gd name="connsiteX6346" fmla="*/ 1844676 w 6435725"/>
              <a:gd name="connsiteY6346" fmla="*/ 541602 h 6857998"/>
              <a:gd name="connsiteX6347" fmla="*/ 1853672 w 6435725"/>
              <a:gd name="connsiteY6347" fmla="*/ 545571 h 6857998"/>
              <a:gd name="connsiteX6348" fmla="*/ 1857904 w 6435725"/>
              <a:gd name="connsiteY6348" fmla="*/ 547952 h 6857998"/>
              <a:gd name="connsiteX6349" fmla="*/ 1861873 w 6435725"/>
              <a:gd name="connsiteY6349" fmla="*/ 550333 h 6857998"/>
              <a:gd name="connsiteX6350" fmla="*/ 1865841 w 6435725"/>
              <a:gd name="connsiteY6350" fmla="*/ 553243 h 6857998"/>
              <a:gd name="connsiteX6351" fmla="*/ 1869546 w 6435725"/>
              <a:gd name="connsiteY6351" fmla="*/ 556154 h 6857998"/>
              <a:gd name="connsiteX6352" fmla="*/ 1872985 w 6435725"/>
              <a:gd name="connsiteY6352" fmla="*/ 559858 h 6857998"/>
              <a:gd name="connsiteX6353" fmla="*/ 1875896 w 6435725"/>
              <a:gd name="connsiteY6353" fmla="*/ 563827 h 6857998"/>
              <a:gd name="connsiteX6354" fmla="*/ 1878806 w 6435725"/>
              <a:gd name="connsiteY6354" fmla="*/ 568589 h 6857998"/>
              <a:gd name="connsiteX6355" fmla="*/ 1880923 w 6435725"/>
              <a:gd name="connsiteY6355" fmla="*/ 573352 h 6857998"/>
              <a:gd name="connsiteX6356" fmla="*/ 1883039 w 6435725"/>
              <a:gd name="connsiteY6356" fmla="*/ 578908 h 6857998"/>
              <a:gd name="connsiteX6357" fmla="*/ 1884362 w 6435725"/>
              <a:gd name="connsiteY6357" fmla="*/ 585523 h 6857998"/>
              <a:gd name="connsiteX6358" fmla="*/ 1884891 w 6435725"/>
              <a:gd name="connsiteY6358" fmla="*/ 587639 h 6857998"/>
              <a:gd name="connsiteX6359" fmla="*/ 1885421 w 6435725"/>
              <a:gd name="connsiteY6359" fmla="*/ 589491 h 6857998"/>
              <a:gd name="connsiteX6360" fmla="*/ 1886479 w 6435725"/>
              <a:gd name="connsiteY6360" fmla="*/ 590814 h 6857998"/>
              <a:gd name="connsiteX6361" fmla="*/ 1887273 w 6435725"/>
              <a:gd name="connsiteY6361" fmla="*/ 592137 h 6857998"/>
              <a:gd name="connsiteX6362" fmla="*/ 1888331 w 6435725"/>
              <a:gd name="connsiteY6362" fmla="*/ 593460 h 6857998"/>
              <a:gd name="connsiteX6363" fmla="*/ 1889389 w 6435725"/>
              <a:gd name="connsiteY6363" fmla="*/ 594254 h 6857998"/>
              <a:gd name="connsiteX6364" fmla="*/ 1890977 w 6435725"/>
              <a:gd name="connsiteY6364" fmla="*/ 595048 h 6857998"/>
              <a:gd name="connsiteX6365" fmla="*/ 1892301 w 6435725"/>
              <a:gd name="connsiteY6365" fmla="*/ 595841 h 6857998"/>
              <a:gd name="connsiteX6366" fmla="*/ 1895739 w 6435725"/>
              <a:gd name="connsiteY6366" fmla="*/ 596371 h 6857998"/>
              <a:gd name="connsiteX6367" fmla="*/ 1898914 w 6435725"/>
              <a:gd name="connsiteY6367" fmla="*/ 597164 h 6857998"/>
              <a:gd name="connsiteX6368" fmla="*/ 1902619 w 6435725"/>
              <a:gd name="connsiteY6368" fmla="*/ 597164 h 6857998"/>
              <a:gd name="connsiteX6369" fmla="*/ 1906587 w 6435725"/>
              <a:gd name="connsiteY6369" fmla="*/ 597164 h 6857998"/>
              <a:gd name="connsiteX6370" fmla="*/ 1914790 w 6435725"/>
              <a:gd name="connsiteY6370" fmla="*/ 597429 h 6857998"/>
              <a:gd name="connsiteX6371" fmla="*/ 1918758 w 6435725"/>
              <a:gd name="connsiteY6371" fmla="*/ 597693 h 6857998"/>
              <a:gd name="connsiteX6372" fmla="*/ 1922462 w 6435725"/>
              <a:gd name="connsiteY6372" fmla="*/ 598223 h 6857998"/>
              <a:gd name="connsiteX6373" fmla="*/ 1926166 w 6435725"/>
              <a:gd name="connsiteY6373" fmla="*/ 599546 h 6857998"/>
              <a:gd name="connsiteX6374" fmla="*/ 1927489 w 6435725"/>
              <a:gd name="connsiteY6374" fmla="*/ 600339 h 6857998"/>
              <a:gd name="connsiteX6375" fmla="*/ 1929078 w 6435725"/>
              <a:gd name="connsiteY6375" fmla="*/ 601398 h 6857998"/>
              <a:gd name="connsiteX6376" fmla="*/ 1930664 w 6435725"/>
              <a:gd name="connsiteY6376" fmla="*/ 602721 h 6857998"/>
              <a:gd name="connsiteX6377" fmla="*/ 1931987 w 6435725"/>
              <a:gd name="connsiteY6377" fmla="*/ 604043 h 6857998"/>
              <a:gd name="connsiteX6378" fmla="*/ 1933046 w 6435725"/>
              <a:gd name="connsiteY6378" fmla="*/ 605631 h 6857998"/>
              <a:gd name="connsiteX6379" fmla="*/ 1934370 w 6435725"/>
              <a:gd name="connsiteY6379" fmla="*/ 607483 h 6857998"/>
              <a:gd name="connsiteX6380" fmla="*/ 1936485 w 6435725"/>
              <a:gd name="connsiteY6380" fmla="*/ 602721 h 6857998"/>
              <a:gd name="connsiteX6381" fmla="*/ 1938867 w 6435725"/>
              <a:gd name="connsiteY6381" fmla="*/ 598223 h 6857998"/>
              <a:gd name="connsiteX6382" fmla="*/ 1941777 w 6435725"/>
              <a:gd name="connsiteY6382" fmla="*/ 594518 h 6857998"/>
              <a:gd name="connsiteX6383" fmla="*/ 1944687 w 6435725"/>
              <a:gd name="connsiteY6383" fmla="*/ 591343 h 6857998"/>
              <a:gd name="connsiteX6384" fmla="*/ 1948127 w 6435725"/>
              <a:gd name="connsiteY6384" fmla="*/ 588168 h 6857998"/>
              <a:gd name="connsiteX6385" fmla="*/ 1951567 w 6435725"/>
              <a:gd name="connsiteY6385" fmla="*/ 585787 h 6857998"/>
              <a:gd name="connsiteX6386" fmla="*/ 1955535 w 6435725"/>
              <a:gd name="connsiteY6386" fmla="*/ 583671 h 6857998"/>
              <a:gd name="connsiteX6387" fmla="*/ 1959504 w 6435725"/>
              <a:gd name="connsiteY6387" fmla="*/ 581289 h 6857998"/>
              <a:gd name="connsiteX6388" fmla="*/ 1963473 w 6435725"/>
              <a:gd name="connsiteY6388" fmla="*/ 579966 h 6857998"/>
              <a:gd name="connsiteX6389" fmla="*/ 1967707 w 6435725"/>
              <a:gd name="connsiteY6389" fmla="*/ 578379 h 6857998"/>
              <a:gd name="connsiteX6390" fmla="*/ 1976437 w 6435725"/>
              <a:gd name="connsiteY6390" fmla="*/ 575998 h 6857998"/>
              <a:gd name="connsiteX6391" fmla="*/ 1985433 w 6435725"/>
              <a:gd name="connsiteY6391" fmla="*/ 573616 h 6857998"/>
              <a:gd name="connsiteX6392" fmla="*/ 1994164 w 6435725"/>
              <a:gd name="connsiteY6392" fmla="*/ 571500 h 6857998"/>
              <a:gd name="connsiteX6393" fmla="*/ 1999721 w 6435725"/>
              <a:gd name="connsiteY6393" fmla="*/ 569119 h 6857998"/>
              <a:gd name="connsiteX6394" fmla="*/ 2004748 w 6435725"/>
              <a:gd name="connsiteY6394" fmla="*/ 565944 h 6857998"/>
              <a:gd name="connsiteX6395" fmla="*/ 2008981 w 6435725"/>
              <a:gd name="connsiteY6395" fmla="*/ 563033 h 6857998"/>
              <a:gd name="connsiteX6396" fmla="*/ 2012950 w 6435725"/>
              <a:gd name="connsiteY6396" fmla="*/ 559593 h 6857998"/>
              <a:gd name="connsiteX6397" fmla="*/ 2016389 w 6435725"/>
              <a:gd name="connsiteY6397" fmla="*/ 555889 h 6857998"/>
              <a:gd name="connsiteX6398" fmla="*/ 2019300 w 6435725"/>
              <a:gd name="connsiteY6398" fmla="*/ 551920 h 6857998"/>
              <a:gd name="connsiteX6399" fmla="*/ 2022210 w 6435725"/>
              <a:gd name="connsiteY6399" fmla="*/ 547687 h 6857998"/>
              <a:gd name="connsiteX6400" fmla="*/ 2024591 w 6435725"/>
              <a:gd name="connsiteY6400" fmla="*/ 543189 h 6857998"/>
              <a:gd name="connsiteX6401" fmla="*/ 2026444 w 6435725"/>
              <a:gd name="connsiteY6401" fmla="*/ 538691 h 6857998"/>
              <a:gd name="connsiteX6402" fmla="*/ 2028296 w 6435725"/>
              <a:gd name="connsiteY6402" fmla="*/ 533929 h 6857998"/>
              <a:gd name="connsiteX6403" fmla="*/ 2029620 w 6435725"/>
              <a:gd name="connsiteY6403" fmla="*/ 528902 h 6857998"/>
              <a:gd name="connsiteX6404" fmla="*/ 2030677 w 6435725"/>
              <a:gd name="connsiteY6404" fmla="*/ 523875 h 6857998"/>
              <a:gd name="connsiteX6405" fmla="*/ 2033058 w 6435725"/>
              <a:gd name="connsiteY6405" fmla="*/ 513556 h 6857998"/>
              <a:gd name="connsiteX6406" fmla="*/ 2034381 w 6435725"/>
              <a:gd name="connsiteY6406" fmla="*/ 502708 h 6857998"/>
              <a:gd name="connsiteX6407" fmla="*/ 2033324 w 6435725"/>
              <a:gd name="connsiteY6407" fmla="*/ 498739 h 6857998"/>
              <a:gd name="connsiteX6408" fmla="*/ 2032265 w 6435725"/>
              <a:gd name="connsiteY6408" fmla="*/ 494771 h 6857998"/>
              <a:gd name="connsiteX6409" fmla="*/ 2032000 w 6435725"/>
              <a:gd name="connsiteY6409" fmla="*/ 491066 h 6857998"/>
              <a:gd name="connsiteX6410" fmla="*/ 2032000 w 6435725"/>
              <a:gd name="connsiteY6410" fmla="*/ 487098 h 6857998"/>
              <a:gd name="connsiteX6411" fmla="*/ 2032265 w 6435725"/>
              <a:gd name="connsiteY6411" fmla="*/ 483658 h 6857998"/>
              <a:gd name="connsiteX6412" fmla="*/ 2032529 w 6435725"/>
              <a:gd name="connsiteY6412" fmla="*/ 479954 h 6857998"/>
              <a:gd name="connsiteX6413" fmla="*/ 2033587 w 6435725"/>
              <a:gd name="connsiteY6413" fmla="*/ 476779 h 6857998"/>
              <a:gd name="connsiteX6414" fmla="*/ 2034646 w 6435725"/>
              <a:gd name="connsiteY6414" fmla="*/ 473339 h 6857998"/>
              <a:gd name="connsiteX6415" fmla="*/ 2035969 w 6435725"/>
              <a:gd name="connsiteY6415" fmla="*/ 469900 h 6857998"/>
              <a:gd name="connsiteX6416" fmla="*/ 2037821 w 6435725"/>
              <a:gd name="connsiteY6416" fmla="*/ 466460 h 6857998"/>
              <a:gd name="connsiteX6417" fmla="*/ 2041525 w 6435725"/>
              <a:gd name="connsiteY6417" fmla="*/ 460110 h 6857998"/>
              <a:gd name="connsiteX6418" fmla="*/ 2045758 w 6435725"/>
              <a:gd name="connsiteY6418" fmla="*/ 454025 h 6857998"/>
              <a:gd name="connsiteX6419" fmla="*/ 2050521 w 6435725"/>
              <a:gd name="connsiteY6419" fmla="*/ 447675 h 6857998"/>
              <a:gd name="connsiteX6420" fmla="*/ 2053431 w 6435725"/>
              <a:gd name="connsiteY6420" fmla="*/ 446616 h 6857998"/>
              <a:gd name="connsiteX6421" fmla="*/ 2056077 w 6435725"/>
              <a:gd name="connsiteY6421" fmla="*/ 445294 h 6857998"/>
              <a:gd name="connsiteX6422" fmla="*/ 2058194 w 6435725"/>
              <a:gd name="connsiteY6422" fmla="*/ 443706 h 6857998"/>
              <a:gd name="connsiteX6423" fmla="*/ 2060046 w 6435725"/>
              <a:gd name="connsiteY6423" fmla="*/ 442383 h 6857998"/>
              <a:gd name="connsiteX6424" fmla="*/ 2061369 w 6435725"/>
              <a:gd name="connsiteY6424" fmla="*/ 440796 h 6857998"/>
              <a:gd name="connsiteX6425" fmla="*/ 2062691 w 6435725"/>
              <a:gd name="connsiteY6425" fmla="*/ 438944 h 6857998"/>
              <a:gd name="connsiteX6426" fmla="*/ 2063750 w 6435725"/>
              <a:gd name="connsiteY6426" fmla="*/ 437356 h 6857998"/>
              <a:gd name="connsiteX6427" fmla="*/ 2064279 w 6435725"/>
              <a:gd name="connsiteY6427" fmla="*/ 435504 h 6857998"/>
              <a:gd name="connsiteX6428" fmla="*/ 2064544 w 6435725"/>
              <a:gd name="connsiteY6428" fmla="*/ 433652 h 6857998"/>
              <a:gd name="connsiteX6429" fmla="*/ 2064808 w 6435725"/>
              <a:gd name="connsiteY6429" fmla="*/ 431535 h 6857998"/>
              <a:gd name="connsiteX6430" fmla="*/ 2064808 w 6435725"/>
              <a:gd name="connsiteY6430" fmla="*/ 427831 h 6857998"/>
              <a:gd name="connsiteX6431" fmla="*/ 2064014 w 6435725"/>
              <a:gd name="connsiteY6431" fmla="*/ 423598 h 6857998"/>
              <a:gd name="connsiteX6432" fmla="*/ 2062957 w 6435725"/>
              <a:gd name="connsiteY6432" fmla="*/ 419629 h 6857998"/>
              <a:gd name="connsiteX6433" fmla="*/ 2060575 w 6435725"/>
              <a:gd name="connsiteY6433" fmla="*/ 410898 h 6857998"/>
              <a:gd name="connsiteX6434" fmla="*/ 2059781 w 6435725"/>
              <a:gd name="connsiteY6434" fmla="*/ 406664 h 6857998"/>
              <a:gd name="connsiteX6435" fmla="*/ 2058987 w 6435725"/>
              <a:gd name="connsiteY6435" fmla="*/ 402696 h 6857998"/>
              <a:gd name="connsiteX6436" fmla="*/ 2058987 w 6435725"/>
              <a:gd name="connsiteY6436" fmla="*/ 398727 h 6857998"/>
              <a:gd name="connsiteX6437" fmla="*/ 2059253 w 6435725"/>
              <a:gd name="connsiteY6437" fmla="*/ 396875 h 6857998"/>
              <a:gd name="connsiteX6438" fmla="*/ 2059781 w 6435725"/>
              <a:gd name="connsiteY6438" fmla="*/ 395023 h 6857998"/>
              <a:gd name="connsiteX6439" fmla="*/ 2060575 w 6435725"/>
              <a:gd name="connsiteY6439" fmla="*/ 393171 h 6857998"/>
              <a:gd name="connsiteX6440" fmla="*/ 2061369 w 6435725"/>
              <a:gd name="connsiteY6440" fmla="*/ 391583 h 6857998"/>
              <a:gd name="connsiteX6441" fmla="*/ 2062691 w 6435725"/>
              <a:gd name="connsiteY6441" fmla="*/ 389731 h 6857998"/>
              <a:gd name="connsiteX6442" fmla="*/ 2064544 w 6435725"/>
              <a:gd name="connsiteY6442" fmla="*/ 388143 h 6857998"/>
              <a:gd name="connsiteX6443" fmla="*/ 2060839 w 6435725"/>
              <a:gd name="connsiteY6443" fmla="*/ 383646 h 6857998"/>
              <a:gd name="connsiteX6444" fmla="*/ 2058194 w 6435725"/>
              <a:gd name="connsiteY6444" fmla="*/ 379677 h 6857998"/>
              <a:gd name="connsiteX6445" fmla="*/ 2056077 w 6435725"/>
              <a:gd name="connsiteY6445" fmla="*/ 375708 h 6857998"/>
              <a:gd name="connsiteX6446" fmla="*/ 2054225 w 6435725"/>
              <a:gd name="connsiteY6446" fmla="*/ 372004 h 6857998"/>
              <a:gd name="connsiteX6447" fmla="*/ 2052902 w 6435725"/>
              <a:gd name="connsiteY6447" fmla="*/ 368829 h 6857998"/>
              <a:gd name="connsiteX6448" fmla="*/ 2052373 w 6435725"/>
              <a:gd name="connsiteY6448" fmla="*/ 365919 h 6857998"/>
              <a:gd name="connsiteX6449" fmla="*/ 2051844 w 6435725"/>
              <a:gd name="connsiteY6449" fmla="*/ 363008 h 6857998"/>
              <a:gd name="connsiteX6450" fmla="*/ 2052373 w 6435725"/>
              <a:gd name="connsiteY6450" fmla="*/ 360627 h 6857998"/>
              <a:gd name="connsiteX6451" fmla="*/ 2052902 w 6435725"/>
              <a:gd name="connsiteY6451" fmla="*/ 358510 h 6857998"/>
              <a:gd name="connsiteX6452" fmla="*/ 2054225 w 6435725"/>
              <a:gd name="connsiteY6452" fmla="*/ 356658 h 6857998"/>
              <a:gd name="connsiteX6453" fmla="*/ 2055283 w 6435725"/>
              <a:gd name="connsiteY6453" fmla="*/ 354806 h 6857998"/>
              <a:gd name="connsiteX6454" fmla="*/ 2056871 w 6435725"/>
              <a:gd name="connsiteY6454" fmla="*/ 352954 h 6857998"/>
              <a:gd name="connsiteX6455" fmla="*/ 2058723 w 6435725"/>
              <a:gd name="connsiteY6455" fmla="*/ 351366 h 6857998"/>
              <a:gd name="connsiteX6456" fmla="*/ 2060839 w 6435725"/>
              <a:gd name="connsiteY6456" fmla="*/ 350043 h 6857998"/>
              <a:gd name="connsiteX6457" fmla="*/ 2065866 w 6435725"/>
              <a:gd name="connsiteY6457" fmla="*/ 347662 h 6857998"/>
              <a:gd name="connsiteX6458" fmla="*/ 2070894 w 6435725"/>
              <a:gd name="connsiteY6458" fmla="*/ 345546 h 6857998"/>
              <a:gd name="connsiteX6459" fmla="*/ 2076979 w 6435725"/>
              <a:gd name="connsiteY6459" fmla="*/ 343429 h 6857998"/>
              <a:gd name="connsiteX6460" fmla="*/ 2082271 w 6435725"/>
              <a:gd name="connsiteY6460" fmla="*/ 341312 h 6857998"/>
              <a:gd name="connsiteX6461" fmla="*/ 2087562 w 6435725"/>
              <a:gd name="connsiteY6461" fmla="*/ 339196 h 6857998"/>
              <a:gd name="connsiteX6462" fmla="*/ 2092325 w 6435725"/>
              <a:gd name="connsiteY6462" fmla="*/ 336550 h 6857998"/>
              <a:gd name="connsiteX6463" fmla="*/ 2094441 w 6435725"/>
              <a:gd name="connsiteY6463" fmla="*/ 334962 h 6857998"/>
              <a:gd name="connsiteX6464" fmla="*/ 2096294 w 6435725"/>
              <a:gd name="connsiteY6464" fmla="*/ 333639 h 6857998"/>
              <a:gd name="connsiteX6465" fmla="*/ 2097617 w 6435725"/>
              <a:gd name="connsiteY6465" fmla="*/ 332052 h 6857998"/>
              <a:gd name="connsiteX6466" fmla="*/ 2098939 w 6435725"/>
              <a:gd name="connsiteY6466" fmla="*/ 330200 h 6857998"/>
              <a:gd name="connsiteX6467" fmla="*/ 2099998 w 6435725"/>
              <a:gd name="connsiteY6467" fmla="*/ 328083 h 6857998"/>
              <a:gd name="connsiteX6468" fmla="*/ 2100262 w 6435725"/>
              <a:gd name="connsiteY6468" fmla="*/ 325437 h 6857998"/>
              <a:gd name="connsiteX6469" fmla="*/ 2105289 w 6435725"/>
              <a:gd name="connsiteY6469" fmla="*/ 325437 h 6857998"/>
              <a:gd name="connsiteX6470" fmla="*/ 2110846 w 6435725"/>
              <a:gd name="connsiteY6470" fmla="*/ 324908 h 6857998"/>
              <a:gd name="connsiteX6471" fmla="*/ 2122223 w 6435725"/>
              <a:gd name="connsiteY6471" fmla="*/ 323850 h 6857998"/>
              <a:gd name="connsiteX6472" fmla="*/ 2127515 w 6435725"/>
              <a:gd name="connsiteY6472" fmla="*/ 323850 h 6857998"/>
              <a:gd name="connsiteX6473" fmla="*/ 2132012 w 6435725"/>
              <a:gd name="connsiteY6473" fmla="*/ 324114 h 6857998"/>
              <a:gd name="connsiteX6474" fmla="*/ 2134394 w 6435725"/>
              <a:gd name="connsiteY6474" fmla="*/ 324379 h 6857998"/>
              <a:gd name="connsiteX6475" fmla="*/ 2136246 w 6435725"/>
              <a:gd name="connsiteY6475" fmla="*/ 324908 h 6857998"/>
              <a:gd name="connsiteX6476" fmla="*/ 2137569 w 6435725"/>
              <a:gd name="connsiteY6476" fmla="*/ 325966 h 6857998"/>
              <a:gd name="connsiteX6477" fmla="*/ 2138892 w 6435725"/>
              <a:gd name="connsiteY6477" fmla="*/ 326760 h 6857998"/>
              <a:gd name="connsiteX6478" fmla="*/ 2140214 w 6435725"/>
              <a:gd name="connsiteY6478" fmla="*/ 328348 h 6857998"/>
              <a:gd name="connsiteX6479" fmla="*/ 2140744 w 6435725"/>
              <a:gd name="connsiteY6479" fmla="*/ 329935 h 6857998"/>
              <a:gd name="connsiteX6480" fmla="*/ 2141008 w 6435725"/>
              <a:gd name="connsiteY6480" fmla="*/ 331523 h 6857998"/>
              <a:gd name="connsiteX6481" fmla="*/ 2140744 w 6435725"/>
              <a:gd name="connsiteY6481" fmla="*/ 332846 h 6857998"/>
              <a:gd name="connsiteX6482" fmla="*/ 2140214 w 6435725"/>
              <a:gd name="connsiteY6482" fmla="*/ 334433 h 6857998"/>
              <a:gd name="connsiteX6483" fmla="*/ 2139156 w 6435725"/>
              <a:gd name="connsiteY6483" fmla="*/ 336021 h 6857998"/>
              <a:gd name="connsiteX6484" fmla="*/ 2136511 w 6435725"/>
              <a:gd name="connsiteY6484" fmla="*/ 339460 h 6857998"/>
              <a:gd name="connsiteX6485" fmla="*/ 2133071 w 6435725"/>
              <a:gd name="connsiteY6485" fmla="*/ 342371 h 6857998"/>
              <a:gd name="connsiteX6486" fmla="*/ 2129367 w 6435725"/>
              <a:gd name="connsiteY6486" fmla="*/ 345546 h 6857998"/>
              <a:gd name="connsiteX6487" fmla="*/ 2125663 w 6435725"/>
              <a:gd name="connsiteY6487" fmla="*/ 348721 h 6857998"/>
              <a:gd name="connsiteX6488" fmla="*/ 2122487 w 6435725"/>
              <a:gd name="connsiteY6488" fmla="*/ 351366 h 6857998"/>
              <a:gd name="connsiteX6489" fmla="*/ 2118519 w 6435725"/>
              <a:gd name="connsiteY6489" fmla="*/ 355335 h 6857998"/>
              <a:gd name="connsiteX6490" fmla="*/ 2114550 w 6435725"/>
              <a:gd name="connsiteY6490" fmla="*/ 359039 h 6857998"/>
              <a:gd name="connsiteX6491" fmla="*/ 2133335 w 6435725"/>
              <a:gd name="connsiteY6491" fmla="*/ 383910 h 6857998"/>
              <a:gd name="connsiteX6492" fmla="*/ 2150004 w 6435725"/>
              <a:gd name="connsiteY6492" fmla="*/ 387085 h 6857998"/>
              <a:gd name="connsiteX6493" fmla="*/ 2158471 w 6435725"/>
              <a:gd name="connsiteY6493" fmla="*/ 388408 h 6857998"/>
              <a:gd name="connsiteX6494" fmla="*/ 2167202 w 6435725"/>
              <a:gd name="connsiteY6494" fmla="*/ 389466 h 6857998"/>
              <a:gd name="connsiteX6495" fmla="*/ 2175404 w 6435725"/>
              <a:gd name="connsiteY6495" fmla="*/ 390260 h 6857998"/>
              <a:gd name="connsiteX6496" fmla="*/ 2184136 w 6435725"/>
              <a:gd name="connsiteY6496" fmla="*/ 391054 h 6857998"/>
              <a:gd name="connsiteX6497" fmla="*/ 2192337 w 6435725"/>
              <a:gd name="connsiteY6497" fmla="*/ 391054 h 6857998"/>
              <a:gd name="connsiteX6498" fmla="*/ 2200804 w 6435725"/>
              <a:gd name="connsiteY6498" fmla="*/ 391054 h 6857998"/>
              <a:gd name="connsiteX6499" fmla="*/ 2209006 w 6435725"/>
              <a:gd name="connsiteY6499" fmla="*/ 390260 h 6857998"/>
              <a:gd name="connsiteX6500" fmla="*/ 2217209 w 6435725"/>
              <a:gd name="connsiteY6500" fmla="*/ 389202 h 6857998"/>
              <a:gd name="connsiteX6501" fmla="*/ 2225146 w 6435725"/>
              <a:gd name="connsiteY6501" fmla="*/ 387614 h 6857998"/>
              <a:gd name="connsiteX6502" fmla="*/ 2232819 w 6435725"/>
              <a:gd name="connsiteY6502" fmla="*/ 385498 h 6857998"/>
              <a:gd name="connsiteX6503" fmla="*/ 2240492 w 6435725"/>
              <a:gd name="connsiteY6503" fmla="*/ 382587 h 6857998"/>
              <a:gd name="connsiteX6504" fmla="*/ 2247901 w 6435725"/>
              <a:gd name="connsiteY6504" fmla="*/ 379412 h 6857998"/>
              <a:gd name="connsiteX6505" fmla="*/ 2255308 w 6435725"/>
              <a:gd name="connsiteY6505" fmla="*/ 375444 h 6857998"/>
              <a:gd name="connsiteX6506" fmla="*/ 2258748 w 6435725"/>
              <a:gd name="connsiteY6506" fmla="*/ 372798 h 6857998"/>
              <a:gd name="connsiteX6507" fmla="*/ 2262187 w 6435725"/>
              <a:gd name="connsiteY6507" fmla="*/ 370416 h 6857998"/>
              <a:gd name="connsiteX6508" fmla="*/ 2264834 w 6435725"/>
              <a:gd name="connsiteY6508" fmla="*/ 368300 h 6857998"/>
              <a:gd name="connsiteX6509" fmla="*/ 2267214 w 6435725"/>
              <a:gd name="connsiteY6509" fmla="*/ 366183 h 6857998"/>
              <a:gd name="connsiteX6510" fmla="*/ 2269860 w 6435725"/>
              <a:gd name="connsiteY6510" fmla="*/ 363537 h 6857998"/>
              <a:gd name="connsiteX6511" fmla="*/ 2271978 w 6435725"/>
              <a:gd name="connsiteY6511" fmla="*/ 361156 h 6857998"/>
              <a:gd name="connsiteX6512" fmla="*/ 2273830 w 6435725"/>
              <a:gd name="connsiteY6512" fmla="*/ 358775 h 6857998"/>
              <a:gd name="connsiteX6513" fmla="*/ 2275152 w 6435725"/>
              <a:gd name="connsiteY6513" fmla="*/ 356394 h 6857998"/>
              <a:gd name="connsiteX6514" fmla="*/ 2276739 w 6435725"/>
              <a:gd name="connsiteY6514" fmla="*/ 353483 h 6857998"/>
              <a:gd name="connsiteX6515" fmla="*/ 2278062 w 6435725"/>
              <a:gd name="connsiteY6515" fmla="*/ 350837 h 6857998"/>
              <a:gd name="connsiteX6516" fmla="*/ 2278856 w 6435725"/>
              <a:gd name="connsiteY6516" fmla="*/ 347927 h 6857998"/>
              <a:gd name="connsiteX6517" fmla="*/ 2279914 w 6435725"/>
              <a:gd name="connsiteY6517" fmla="*/ 345281 h 6857998"/>
              <a:gd name="connsiteX6518" fmla="*/ 2280444 w 6435725"/>
              <a:gd name="connsiteY6518" fmla="*/ 342371 h 6857998"/>
              <a:gd name="connsiteX6519" fmla="*/ 2280974 w 6435725"/>
              <a:gd name="connsiteY6519" fmla="*/ 339725 h 6857998"/>
              <a:gd name="connsiteX6520" fmla="*/ 2281502 w 6435725"/>
              <a:gd name="connsiteY6520" fmla="*/ 333639 h 6857998"/>
              <a:gd name="connsiteX6521" fmla="*/ 2281502 w 6435725"/>
              <a:gd name="connsiteY6521" fmla="*/ 327819 h 6857998"/>
              <a:gd name="connsiteX6522" fmla="*/ 2280444 w 6435725"/>
              <a:gd name="connsiteY6522" fmla="*/ 321469 h 6857998"/>
              <a:gd name="connsiteX6523" fmla="*/ 2278856 w 6435725"/>
              <a:gd name="connsiteY6523" fmla="*/ 315383 h 6857998"/>
              <a:gd name="connsiteX6524" fmla="*/ 2277004 w 6435725"/>
              <a:gd name="connsiteY6524" fmla="*/ 309298 h 6857998"/>
              <a:gd name="connsiteX6525" fmla="*/ 2274623 w 6435725"/>
              <a:gd name="connsiteY6525" fmla="*/ 303212 h 6857998"/>
              <a:gd name="connsiteX6526" fmla="*/ 2271978 w 6435725"/>
              <a:gd name="connsiteY6526" fmla="*/ 297127 h 6857998"/>
              <a:gd name="connsiteX6527" fmla="*/ 2268538 w 6435725"/>
              <a:gd name="connsiteY6527" fmla="*/ 290777 h 6857998"/>
              <a:gd name="connsiteX6528" fmla="*/ 2264834 w 6435725"/>
              <a:gd name="connsiteY6528" fmla="*/ 284956 h 6857998"/>
              <a:gd name="connsiteX6529" fmla="*/ 2260864 w 6435725"/>
              <a:gd name="connsiteY6529" fmla="*/ 279135 h 6857998"/>
              <a:gd name="connsiteX6530" fmla="*/ 2259806 w 6435725"/>
              <a:gd name="connsiteY6530" fmla="*/ 277548 h 6857998"/>
              <a:gd name="connsiteX6531" fmla="*/ 2259542 w 6435725"/>
              <a:gd name="connsiteY6531" fmla="*/ 275696 h 6857998"/>
              <a:gd name="connsiteX6532" fmla="*/ 2259277 w 6435725"/>
              <a:gd name="connsiteY6532" fmla="*/ 273579 h 6857998"/>
              <a:gd name="connsiteX6533" fmla="*/ 2259277 w 6435725"/>
              <a:gd name="connsiteY6533" fmla="*/ 271462 h 6857998"/>
              <a:gd name="connsiteX6534" fmla="*/ 2259542 w 6435725"/>
              <a:gd name="connsiteY6534" fmla="*/ 267229 h 6857998"/>
              <a:gd name="connsiteX6535" fmla="*/ 2259542 w 6435725"/>
              <a:gd name="connsiteY6535" fmla="*/ 262731 h 6857998"/>
              <a:gd name="connsiteX6536" fmla="*/ 2259542 w 6435725"/>
              <a:gd name="connsiteY6536" fmla="*/ 261408 h 6857998"/>
              <a:gd name="connsiteX6537" fmla="*/ 2259012 w 6435725"/>
              <a:gd name="connsiteY6537" fmla="*/ 259821 h 6857998"/>
              <a:gd name="connsiteX6538" fmla="*/ 2257690 w 6435725"/>
              <a:gd name="connsiteY6538" fmla="*/ 256646 h 6857998"/>
              <a:gd name="connsiteX6539" fmla="*/ 2255838 w 6435725"/>
              <a:gd name="connsiteY6539" fmla="*/ 254000 h 6857998"/>
              <a:gd name="connsiteX6540" fmla="*/ 2254779 w 6435725"/>
              <a:gd name="connsiteY6540" fmla="*/ 250825 h 6857998"/>
              <a:gd name="connsiteX6541" fmla="*/ 2253985 w 6435725"/>
              <a:gd name="connsiteY6541" fmla="*/ 249766 h 6857998"/>
              <a:gd name="connsiteX6542" fmla="*/ 2253721 w 6435725"/>
              <a:gd name="connsiteY6542" fmla="*/ 248179 h 6857998"/>
              <a:gd name="connsiteX6543" fmla="*/ 2253456 w 6435725"/>
              <a:gd name="connsiteY6543" fmla="*/ 246856 h 6857998"/>
              <a:gd name="connsiteX6544" fmla="*/ 2253721 w 6435725"/>
              <a:gd name="connsiteY6544" fmla="*/ 245269 h 6857998"/>
              <a:gd name="connsiteX6545" fmla="*/ 2254250 w 6435725"/>
              <a:gd name="connsiteY6545" fmla="*/ 244210 h 6857998"/>
              <a:gd name="connsiteX6546" fmla="*/ 2255573 w 6435725"/>
              <a:gd name="connsiteY6546" fmla="*/ 242887 h 6857998"/>
              <a:gd name="connsiteX6547" fmla="*/ 2257160 w 6435725"/>
              <a:gd name="connsiteY6547" fmla="*/ 241829 h 6857998"/>
              <a:gd name="connsiteX6548" fmla="*/ 2259277 w 6435725"/>
              <a:gd name="connsiteY6548" fmla="*/ 240506 h 6857998"/>
              <a:gd name="connsiteX6549" fmla="*/ 2261394 w 6435725"/>
              <a:gd name="connsiteY6549" fmla="*/ 239448 h 6857998"/>
              <a:gd name="connsiteX6550" fmla="*/ 2263246 w 6435725"/>
              <a:gd name="connsiteY6550" fmla="*/ 239183 h 6857998"/>
              <a:gd name="connsiteX6551" fmla="*/ 2265362 w 6435725"/>
              <a:gd name="connsiteY6551" fmla="*/ 238919 h 6857998"/>
              <a:gd name="connsiteX6552" fmla="*/ 2267214 w 6435725"/>
              <a:gd name="connsiteY6552" fmla="*/ 238919 h 6857998"/>
              <a:gd name="connsiteX6553" fmla="*/ 2269067 w 6435725"/>
              <a:gd name="connsiteY6553" fmla="*/ 239183 h 6857998"/>
              <a:gd name="connsiteX6554" fmla="*/ 2270919 w 6435725"/>
              <a:gd name="connsiteY6554" fmla="*/ 239448 h 6857998"/>
              <a:gd name="connsiteX6555" fmla="*/ 2272506 w 6435725"/>
              <a:gd name="connsiteY6555" fmla="*/ 240242 h 6857998"/>
              <a:gd name="connsiteX6556" fmla="*/ 2274358 w 6435725"/>
              <a:gd name="connsiteY6556" fmla="*/ 241035 h 6857998"/>
              <a:gd name="connsiteX6557" fmla="*/ 2277534 w 6435725"/>
              <a:gd name="connsiteY6557" fmla="*/ 243152 h 6857998"/>
              <a:gd name="connsiteX6558" fmla="*/ 2280444 w 6435725"/>
              <a:gd name="connsiteY6558" fmla="*/ 246062 h 6857998"/>
              <a:gd name="connsiteX6559" fmla="*/ 2283354 w 6435725"/>
              <a:gd name="connsiteY6559" fmla="*/ 248973 h 6857998"/>
              <a:gd name="connsiteX6560" fmla="*/ 2286000 w 6435725"/>
              <a:gd name="connsiteY6560" fmla="*/ 252148 h 6857998"/>
              <a:gd name="connsiteX6561" fmla="*/ 2288646 w 6435725"/>
              <a:gd name="connsiteY6561" fmla="*/ 249502 h 6857998"/>
              <a:gd name="connsiteX6562" fmla="*/ 2291556 w 6435725"/>
              <a:gd name="connsiteY6562" fmla="*/ 246856 h 6857998"/>
              <a:gd name="connsiteX6563" fmla="*/ 2294731 w 6435725"/>
              <a:gd name="connsiteY6563" fmla="*/ 244739 h 6857998"/>
              <a:gd name="connsiteX6564" fmla="*/ 2297642 w 6435725"/>
              <a:gd name="connsiteY6564" fmla="*/ 243152 h 6857998"/>
              <a:gd name="connsiteX6565" fmla="*/ 2301081 w 6435725"/>
              <a:gd name="connsiteY6565" fmla="*/ 241829 h 6857998"/>
              <a:gd name="connsiteX6566" fmla="*/ 2304521 w 6435725"/>
              <a:gd name="connsiteY6566" fmla="*/ 240506 h 6857998"/>
              <a:gd name="connsiteX6567" fmla="*/ 2308225 w 6435725"/>
              <a:gd name="connsiteY6567" fmla="*/ 239448 h 6857998"/>
              <a:gd name="connsiteX6568" fmla="*/ 2311929 w 6435725"/>
              <a:gd name="connsiteY6568" fmla="*/ 238919 h 6857998"/>
              <a:gd name="connsiteX6569" fmla="*/ 2319073 w 6435725"/>
              <a:gd name="connsiteY6569" fmla="*/ 237596 h 6857998"/>
              <a:gd name="connsiteX6570" fmla="*/ 2326481 w 6435725"/>
              <a:gd name="connsiteY6570" fmla="*/ 237331 h 6857998"/>
              <a:gd name="connsiteX6571" fmla="*/ 2341827 w 6435725"/>
              <a:gd name="connsiteY6571" fmla="*/ 236537 h 6857998"/>
              <a:gd name="connsiteX6572" fmla="*/ 2349236 w 6435725"/>
              <a:gd name="connsiteY6572" fmla="*/ 236008 h 6857998"/>
              <a:gd name="connsiteX6573" fmla="*/ 2352940 w 6435725"/>
              <a:gd name="connsiteY6573" fmla="*/ 235214 h 6857998"/>
              <a:gd name="connsiteX6574" fmla="*/ 2356644 w 6435725"/>
              <a:gd name="connsiteY6574" fmla="*/ 234421 h 6857998"/>
              <a:gd name="connsiteX6575" fmla="*/ 2360084 w 6435725"/>
              <a:gd name="connsiteY6575" fmla="*/ 233362 h 6857998"/>
              <a:gd name="connsiteX6576" fmla="*/ 2363523 w 6435725"/>
              <a:gd name="connsiteY6576" fmla="*/ 232304 h 6857998"/>
              <a:gd name="connsiteX6577" fmla="*/ 2366433 w 6435725"/>
              <a:gd name="connsiteY6577" fmla="*/ 230981 h 6857998"/>
              <a:gd name="connsiteX6578" fmla="*/ 2369608 w 6435725"/>
              <a:gd name="connsiteY6578" fmla="*/ 229129 h 6857998"/>
              <a:gd name="connsiteX6579" fmla="*/ 2372254 w 6435725"/>
              <a:gd name="connsiteY6579" fmla="*/ 227012 h 6857998"/>
              <a:gd name="connsiteX6580" fmla="*/ 2375164 w 6435725"/>
              <a:gd name="connsiteY6580" fmla="*/ 224631 h 6857998"/>
              <a:gd name="connsiteX6581" fmla="*/ 2377810 w 6435725"/>
              <a:gd name="connsiteY6581" fmla="*/ 221721 h 6857998"/>
              <a:gd name="connsiteX6582" fmla="*/ 2379928 w 6435725"/>
              <a:gd name="connsiteY6582" fmla="*/ 218810 h 6857998"/>
              <a:gd name="connsiteX6583" fmla="*/ 2382044 w 6435725"/>
              <a:gd name="connsiteY6583" fmla="*/ 215106 h 6857998"/>
              <a:gd name="connsiteX6584" fmla="*/ 2383896 w 6435725"/>
              <a:gd name="connsiteY6584" fmla="*/ 210608 h 6857998"/>
              <a:gd name="connsiteX6585" fmla="*/ 2385748 w 6435725"/>
              <a:gd name="connsiteY6585" fmla="*/ 206110 h 6857998"/>
              <a:gd name="connsiteX6586" fmla="*/ 2387072 w 6435725"/>
              <a:gd name="connsiteY6586" fmla="*/ 200819 h 6857998"/>
              <a:gd name="connsiteX6587" fmla="*/ 2391569 w 6435725"/>
              <a:gd name="connsiteY6587" fmla="*/ 205052 h 6857998"/>
              <a:gd name="connsiteX6588" fmla="*/ 2395009 w 6435725"/>
              <a:gd name="connsiteY6588" fmla="*/ 209550 h 6857998"/>
              <a:gd name="connsiteX6589" fmla="*/ 2397919 w 6435725"/>
              <a:gd name="connsiteY6589" fmla="*/ 214048 h 6857998"/>
              <a:gd name="connsiteX6590" fmla="*/ 2400035 w 6435725"/>
              <a:gd name="connsiteY6590" fmla="*/ 218810 h 6857998"/>
              <a:gd name="connsiteX6591" fmla="*/ 2401623 w 6435725"/>
              <a:gd name="connsiteY6591" fmla="*/ 223308 h 6857998"/>
              <a:gd name="connsiteX6592" fmla="*/ 2402681 w 6435725"/>
              <a:gd name="connsiteY6592" fmla="*/ 227806 h 6857998"/>
              <a:gd name="connsiteX6593" fmla="*/ 2403210 w 6435725"/>
              <a:gd name="connsiteY6593" fmla="*/ 232569 h 6857998"/>
              <a:gd name="connsiteX6594" fmla="*/ 2403739 w 6435725"/>
              <a:gd name="connsiteY6594" fmla="*/ 237066 h 6857998"/>
              <a:gd name="connsiteX6595" fmla="*/ 2404005 w 6435725"/>
              <a:gd name="connsiteY6595" fmla="*/ 246327 h 6857998"/>
              <a:gd name="connsiteX6596" fmla="*/ 2404269 w 6435725"/>
              <a:gd name="connsiteY6596" fmla="*/ 255587 h 6857998"/>
              <a:gd name="connsiteX6597" fmla="*/ 2404533 w 6435725"/>
              <a:gd name="connsiteY6597" fmla="*/ 259821 h 6857998"/>
              <a:gd name="connsiteX6598" fmla="*/ 2405062 w 6435725"/>
              <a:gd name="connsiteY6598" fmla="*/ 264318 h 6857998"/>
              <a:gd name="connsiteX6599" fmla="*/ 2406385 w 6435725"/>
              <a:gd name="connsiteY6599" fmla="*/ 268552 h 6857998"/>
              <a:gd name="connsiteX6600" fmla="*/ 2407709 w 6435725"/>
              <a:gd name="connsiteY6600" fmla="*/ 272785 h 6857998"/>
              <a:gd name="connsiteX6601" fmla="*/ 2411677 w 6435725"/>
              <a:gd name="connsiteY6601" fmla="*/ 275166 h 6857998"/>
              <a:gd name="connsiteX6602" fmla="*/ 2415381 w 6435725"/>
              <a:gd name="connsiteY6602" fmla="*/ 278341 h 6857998"/>
              <a:gd name="connsiteX6603" fmla="*/ 2418027 w 6435725"/>
              <a:gd name="connsiteY6603" fmla="*/ 281252 h 6857998"/>
              <a:gd name="connsiteX6604" fmla="*/ 2420937 w 6435725"/>
              <a:gd name="connsiteY6604" fmla="*/ 284691 h 6857998"/>
              <a:gd name="connsiteX6605" fmla="*/ 2423054 w 6435725"/>
              <a:gd name="connsiteY6605" fmla="*/ 288396 h 6857998"/>
              <a:gd name="connsiteX6606" fmla="*/ 2424906 w 6435725"/>
              <a:gd name="connsiteY6606" fmla="*/ 292100 h 6857998"/>
              <a:gd name="connsiteX6607" fmla="*/ 2426758 w 6435725"/>
              <a:gd name="connsiteY6607" fmla="*/ 296069 h 6857998"/>
              <a:gd name="connsiteX6608" fmla="*/ 2428346 w 6435725"/>
              <a:gd name="connsiteY6608" fmla="*/ 300037 h 6857998"/>
              <a:gd name="connsiteX6609" fmla="*/ 2430993 w 6435725"/>
              <a:gd name="connsiteY6609" fmla="*/ 307975 h 6857998"/>
              <a:gd name="connsiteX6610" fmla="*/ 2433638 w 6435725"/>
              <a:gd name="connsiteY6610" fmla="*/ 315912 h 6857998"/>
              <a:gd name="connsiteX6611" fmla="*/ 2435225 w 6435725"/>
              <a:gd name="connsiteY6611" fmla="*/ 320146 h 6857998"/>
              <a:gd name="connsiteX6612" fmla="*/ 2437077 w 6435725"/>
              <a:gd name="connsiteY6612" fmla="*/ 324114 h 6857998"/>
              <a:gd name="connsiteX6613" fmla="*/ 2438929 w 6435725"/>
              <a:gd name="connsiteY6613" fmla="*/ 327819 h 6857998"/>
              <a:gd name="connsiteX6614" fmla="*/ 2441310 w 6435725"/>
              <a:gd name="connsiteY6614" fmla="*/ 331523 h 6857998"/>
              <a:gd name="connsiteX6615" fmla="*/ 2439987 w 6435725"/>
              <a:gd name="connsiteY6615" fmla="*/ 336550 h 6857998"/>
              <a:gd name="connsiteX6616" fmla="*/ 2438929 w 6435725"/>
              <a:gd name="connsiteY6616" fmla="*/ 341577 h 6857998"/>
              <a:gd name="connsiteX6617" fmla="*/ 2438400 w 6435725"/>
              <a:gd name="connsiteY6617" fmla="*/ 345810 h 6857998"/>
              <a:gd name="connsiteX6618" fmla="*/ 2438135 w 6435725"/>
              <a:gd name="connsiteY6618" fmla="*/ 350308 h 6857998"/>
              <a:gd name="connsiteX6619" fmla="*/ 2438400 w 6435725"/>
              <a:gd name="connsiteY6619" fmla="*/ 354541 h 6857998"/>
              <a:gd name="connsiteX6620" fmla="*/ 2438929 w 6435725"/>
              <a:gd name="connsiteY6620" fmla="*/ 358510 h 6857998"/>
              <a:gd name="connsiteX6621" fmla="*/ 2440252 w 6435725"/>
              <a:gd name="connsiteY6621" fmla="*/ 361685 h 6857998"/>
              <a:gd name="connsiteX6622" fmla="*/ 2441310 w 6435725"/>
              <a:gd name="connsiteY6622" fmla="*/ 365389 h 6857998"/>
              <a:gd name="connsiteX6623" fmla="*/ 2442898 w 6435725"/>
              <a:gd name="connsiteY6623" fmla="*/ 368564 h 6857998"/>
              <a:gd name="connsiteX6624" fmla="*/ 2444750 w 6435725"/>
              <a:gd name="connsiteY6624" fmla="*/ 372004 h 6857998"/>
              <a:gd name="connsiteX6625" fmla="*/ 2446867 w 6435725"/>
              <a:gd name="connsiteY6625" fmla="*/ 374650 h 6857998"/>
              <a:gd name="connsiteX6626" fmla="*/ 2449512 w 6435725"/>
              <a:gd name="connsiteY6626" fmla="*/ 377825 h 6857998"/>
              <a:gd name="connsiteX6627" fmla="*/ 2451894 w 6435725"/>
              <a:gd name="connsiteY6627" fmla="*/ 380206 h 6857998"/>
              <a:gd name="connsiteX6628" fmla="*/ 2454539 w 6435725"/>
              <a:gd name="connsiteY6628" fmla="*/ 383116 h 6857998"/>
              <a:gd name="connsiteX6629" fmla="*/ 2460360 w 6435725"/>
              <a:gd name="connsiteY6629" fmla="*/ 387879 h 6857998"/>
              <a:gd name="connsiteX6630" fmla="*/ 2466710 w 6435725"/>
              <a:gd name="connsiteY6630" fmla="*/ 392906 h 6857998"/>
              <a:gd name="connsiteX6631" fmla="*/ 2472796 w 6435725"/>
              <a:gd name="connsiteY6631" fmla="*/ 397404 h 6857998"/>
              <a:gd name="connsiteX6632" fmla="*/ 2478881 w 6435725"/>
              <a:gd name="connsiteY6632" fmla="*/ 402431 h 6857998"/>
              <a:gd name="connsiteX6633" fmla="*/ 2484967 w 6435725"/>
              <a:gd name="connsiteY6633" fmla="*/ 407194 h 6857998"/>
              <a:gd name="connsiteX6634" fmla="*/ 2490259 w 6435725"/>
              <a:gd name="connsiteY6634" fmla="*/ 412485 h 6857998"/>
              <a:gd name="connsiteX6635" fmla="*/ 2492639 w 6435725"/>
              <a:gd name="connsiteY6635" fmla="*/ 415131 h 6857998"/>
              <a:gd name="connsiteX6636" fmla="*/ 2495285 w 6435725"/>
              <a:gd name="connsiteY6636" fmla="*/ 418041 h 6857998"/>
              <a:gd name="connsiteX6637" fmla="*/ 2497403 w 6435725"/>
              <a:gd name="connsiteY6637" fmla="*/ 420952 h 6857998"/>
              <a:gd name="connsiteX6638" fmla="*/ 2499255 w 6435725"/>
              <a:gd name="connsiteY6638" fmla="*/ 424127 h 6857998"/>
              <a:gd name="connsiteX6639" fmla="*/ 2500577 w 6435725"/>
              <a:gd name="connsiteY6639" fmla="*/ 427566 h 6857998"/>
              <a:gd name="connsiteX6640" fmla="*/ 2501900 w 6435725"/>
              <a:gd name="connsiteY6640" fmla="*/ 431006 h 6857998"/>
              <a:gd name="connsiteX6641" fmla="*/ 2506133 w 6435725"/>
              <a:gd name="connsiteY6641" fmla="*/ 429683 h 6857998"/>
              <a:gd name="connsiteX6642" fmla="*/ 2510631 w 6435725"/>
              <a:gd name="connsiteY6642" fmla="*/ 428889 h 6857998"/>
              <a:gd name="connsiteX6643" fmla="*/ 2514864 w 6435725"/>
              <a:gd name="connsiteY6643" fmla="*/ 427831 h 6857998"/>
              <a:gd name="connsiteX6644" fmla="*/ 2518569 w 6435725"/>
              <a:gd name="connsiteY6644" fmla="*/ 427831 h 6857998"/>
              <a:gd name="connsiteX6645" fmla="*/ 2522273 w 6435725"/>
              <a:gd name="connsiteY6645" fmla="*/ 427831 h 6857998"/>
              <a:gd name="connsiteX6646" fmla="*/ 2525448 w 6435725"/>
              <a:gd name="connsiteY6646" fmla="*/ 428096 h 6857998"/>
              <a:gd name="connsiteX6647" fmla="*/ 2528623 w 6435725"/>
              <a:gd name="connsiteY6647" fmla="*/ 428889 h 6857998"/>
              <a:gd name="connsiteX6648" fmla="*/ 2531798 w 6435725"/>
              <a:gd name="connsiteY6648" fmla="*/ 429683 h 6857998"/>
              <a:gd name="connsiteX6649" fmla="*/ 2534444 w 6435725"/>
              <a:gd name="connsiteY6649" fmla="*/ 431006 h 6857998"/>
              <a:gd name="connsiteX6650" fmla="*/ 2536825 w 6435725"/>
              <a:gd name="connsiteY6650" fmla="*/ 432329 h 6857998"/>
              <a:gd name="connsiteX6651" fmla="*/ 2539471 w 6435725"/>
              <a:gd name="connsiteY6651" fmla="*/ 433916 h 6857998"/>
              <a:gd name="connsiteX6652" fmla="*/ 2541852 w 6435725"/>
              <a:gd name="connsiteY6652" fmla="*/ 435768 h 6857998"/>
              <a:gd name="connsiteX6653" fmla="*/ 2543969 w 6435725"/>
              <a:gd name="connsiteY6653" fmla="*/ 437885 h 6857998"/>
              <a:gd name="connsiteX6654" fmla="*/ 2546085 w 6435725"/>
              <a:gd name="connsiteY6654" fmla="*/ 440002 h 6857998"/>
              <a:gd name="connsiteX6655" fmla="*/ 2550054 w 6435725"/>
              <a:gd name="connsiteY6655" fmla="*/ 444764 h 6857998"/>
              <a:gd name="connsiteX6656" fmla="*/ 2553758 w 6435725"/>
              <a:gd name="connsiteY6656" fmla="*/ 450056 h 6857998"/>
              <a:gd name="connsiteX6657" fmla="*/ 2557198 w 6435725"/>
              <a:gd name="connsiteY6657" fmla="*/ 455348 h 6857998"/>
              <a:gd name="connsiteX6658" fmla="*/ 2564077 w 6435725"/>
              <a:gd name="connsiteY6658" fmla="*/ 466460 h 6857998"/>
              <a:gd name="connsiteX6659" fmla="*/ 2567781 w 6435725"/>
              <a:gd name="connsiteY6659" fmla="*/ 472016 h 6857998"/>
              <a:gd name="connsiteX6660" fmla="*/ 2571221 w 6435725"/>
              <a:gd name="connsiteY6660" fmla="*/ 477044 h 6857998"/>
              <a:gd name="connsiteX6661" fmla="*/ 2575454 w 6435725"/>
              <a:gd name="connsiteY6661" fmla="*/ 481541 h 6857998"/>
              <a:gd name="connsiteX6662" fmla="*/ 2577835 w 6435725"/>
              <a:gd name="connsiteY6662" fmla="*/ 483394 h 6857998"/>
              <a:gd name="connsiteX6663" fmla="*/ 2579953 w 6435725"/>
              <a:gd name="connsiteY6663" fmla="*/ 485246 h 6857998"/>
              <a:gd name="connsiteX6664" fmla="*/ 2579423 w 6435725"/>
              <a:gd name="connsiteY6664" fmla="*/ 491066 h 6857998"/>
              <a:gd name="connsiteX6665" fmla="*/ 2580217 w 6435725"/>
              <a:gd name="connsiteY6665" fmla="*/ 491596 h 6857998"/>
              <a:gd name="connsiteX6666" fmla="*/ 2579953 w 6435725"/>
              <a:gd name="connsiteY6666" fmla="*/ 485246 h 6857998"/>
              <a:gd name="connsiteX6667" fmla="*/ 2583921 w 6435725"/>
              <a:gd name="connsiteY6667" fmla="*/ 483923 h 6857998"/>
              <a:gd name="connsiteX6668" fmla="*/ 2587625 w 6435725"/>
              <a:gd name="connsiteY6668" fmla="*/ 482864 h 6857998"/>
              <a:gd name="connsiteX6669" fmla="*/ 2594505 w 6435725"/>
              <a:gd name="connsiteY6669" fmla="*/ 479689 h 6857998"/>
              <a:gd name="connsiteX6670" fmla="*/ 2601119 w 6435725"/>
              <a:gd name="connsiteY6670" fmla="*/ 475985 h 6857998"/>
              <a:gd name="connsiteX6671" fmla="*/ 2606939 w 6435725"/>
              <a:gd name="connsiteY6671" fmla="*/ 472016 h 6857998"/>
              <a:gd name="connsiteX6672" fmla="*/ 2612760 w 6435725"/>
              <a:gd name="connsiteY6672" fmla="*/ 467783 h 6857998"/>
              <a:gd name="connsiteX6673" fmla="*/ 2618317 w 6435725"/>
              <a:gd name="connsiteY6673" fmla="*/ 462756 h 6857998"/>
              <a:gd name="connsiteX6674" fmla="*/ 2623344 w 6435725"/>
              <a:gd name="connsiteY6674" fmla="*/ 457729 h 6857998"/>
              <a:gd name="connsiteX6675" fmla="*/ 2628106 w 6435725"/>
              <a:gd name="connsiteY6675" fmla="*/ 452437 h 6857998"/>
              <a:gd name="connsiteX6676" fmla="*/ 2632869 w 6435725"/>
              <a:gd name="connsiteY6676" fmla="*/ 446881 h 6857998"/>
              <a:gd name="connsiteX6677" fmla="*/ 2637367 w 6435725"/>
              <a:gd name="connsiteY6677" fmla="*/ 441060 h 6857998"/>
              <a:gd name="connsiteX6678" fmla="*/ 2646362 w 6435725"/>
              <a:gd name="connsiteY6678" fmla="*/ 429683 h 6857998"/>
              <a:gd name="connsiteX6679" fmla="*/ 2655623 w 6435725"/>
              <a:gd name="connsiteY6679" fmla="*/ 418041 h 6857998"/>
              <a:gd name="connsiteX6680" fmla="*/ 2660121 w 6435725"/>
              <a:gd name="connsiteY6680" fmla="*/ 412485 h 6857998"/>
              <a:gd name="connsiteX6681" fmla="*/ 2664619 w 6435725"/>
              <a:gd name="connsiteY6681" fmla="*/ 406929 h 6857998"/>
              <a:gd name="connsiteX6682" fmla="*/ 2668059 w 6435725"/>
              <a:gd name="connsiteY6682" fmla="*/ 403225 h 6857998"/>
              <a:gd name="connsiteX6683" fmla="*/ 2671762 w 6435725"/>
              <a:gd name="connsiteY6683" fmla="*/ 400314 h 6857998"/>
              <a:gd name="connsiteX6684" fmla="*/ 2675203 w 6435725"/>
              <a:gd name="connsiteY6684" fmla="*/ 397139 h 6857998"/>
              <a:gd name="connsiteX6685" fmla="*/ 2678642 w 6435725"/>
              <a:gd name="connsiteY6685" fmla="*/ 394229 h 6857998"/>
              <a:gd name="connsiteX6686" fmla="*/ 2681817 w 6435725"/>
              <a:gd name="connsiteY6686" fmla="*/ 392112 h 6857998"/>
              <a:gd name="connsiteX6687" fmla="*/ 2685521 w 6435725"/>
              <a:gd name="connsiteY6687" fmla="*/ 390260 h 6857998"/>
              <a:gd name="connsiteX6688" fmla="*/ 2688960 w 6435725"/>
              <a:gd name="connsiteY6688" fmla="*/ 388937 h 6857998"/>
              <a:gd name="connsiteX6689" fmla="*/ 2692664 w 6435725"/>
              <a:gd name="connsiteY6689" fmla="*/ 387614 h 6857998"/>
              <a:gd name="connsiteX6690" fmla="*/ 2696369 w 6435725"/>
              <a:gd name="connsiteY6690" fmla="*/ 387085 h 6857998"/>
              <a:gd name="connsiteX6691" fmla="*/ 2700073 w 6435725"/>
              <a:gd name="connsiteY6691" fmla="*/ 386291 h 6857998"/>
              <a:gd name="connsiteX6692" fmla="*/ 2704043 w 6435725"/>
              <a:gd name="connsiteY6692" fmla="*/ 386291 h 6857998"/>
              <a:gd name="connsiteX6693" fmla="*/ 2707746 w 6435725"/>
              <a:gd name="connsiteY6693" fmla="*/ 386556 h 6857998"/>
              <a:gd name="connsiteX6694" fmla="*/ 2711980 w 6435725"/>
              <a:gd name="connsiteY6694" fmla="*/ 387350 h 6857998"/>
              <a:gd name="connsiteX6695" fmla="*/ 2715948 w 6435725"/>
              <a:gd name="connsiteY6695" fmla="*/ 388408 h 6857998"/>
              <a:gd name="connsiteX6696" fmla="*/ 2720181 w 6435725"/>
              <a:gd name="connsiteY6696" fmla="*/ 389996 h 6857998"/>
              <a:gd name="connsiteX6697" fmla="*/ 2724944 w 6435725"/>
              <a:gd name="connsiteY6697" fmla="*/ 391848 h 6857998"/>
              <a:gd name="connsiteX6698" fmla="*/ 2723885 w 6435725"/>
              <a:gd name="connsiteY6698" fmla="*/ 388143 h 6857998"/>
              <a:gd name="connsiteX6699" fmla="*/ 2723356 w 6435725"/>
              <a:gd name="connsiteY6699" fmla="*/ 384968 h 6857998"/>
              <a:gd name="connsiteX6700" fmla="*/ 2723356 w 6435725"/>
              <a:gd name="connsiteY6700" fmla="*/ 381529 h 6857998"/>
              <a:gd name="connsiteX6701" fmla="*/ 2723356 w 6435725"/>
              <a:gd name="connsiteY6701" fmla="*/ 378354 h 6857998"/>
              <a:gd name="connsiteX6702" fmla="*/ 2723621 w 6435725"/>
              <a:gd name="connsiteY6702" fmla="*/ 375708 h 6857998"/>
              <a:gd name="connsiteX6703" fmla="*/ 2724680 w 6435725"/>
              <a:gd name="connsiteY6703" fmla="*/ 372798 h 6857998"/>
              <a:gd name="connsiteX6704" fmla="*/ 2725473 w 6435725"/>
              <a:gd name="connsiteY6704" fmla="*/ 370416 h 6857998"/>
              <a:gd name="connsiteX6705" fmla="*/ 2726531 w 6435725"/>
              <a:gd name="connsiteY6705" fmla="*/ 368035 h 6857998"/>
              <a:gd name="connsiteX6706" fmla="*/ 2727854 w 6435725"/>
              <a:gd name="connsiteY6706" fmla="*/ 365919 h 6857998"/>
              <a:gd name="connsiteX6707" fmla="*/ 2729442 w 6435725"/>
              <a:gd name="connsiteY6707" fmla="*/ 363537 h 6857998"/>
              <a:gd name="connsiteX6708" fmla="*/ 2732881 w 6435725"/>
              <a:gd name="connsiteY6708" fmla="*/ 359569 h 6857998"/>
              <a:gd name="connsiteX6709" fmla="*/ 2737114 w 6435725"/>
              <a:gd name="connsiteY6709" fmla="*/ 355864 h 6857998"/>
              <a:gd name="connsiteX6710" fmla="*/ 2741613 w 6435725"/>
              <a:gd name="connsiteY6710" fmla="*/ 352689 h 6857998"/>
              <a:gd name="connsiteX6711" fmla="*/ 2750609 w 6435725"/>
              <a:gd name="connsiteY6711" fmla="*/ 346075 h 6857998"/>
              <a:gd name="connsiteX6712" fmla="*/ 2755371 w 6435725"/>
              <a:gd name="connsiteY6712" fmla="*/ 342635 h 6857998"/>
              <a:gd name="connsiteX6713" fmla="*/ 2759605 w 6435725"/>
              <a:gd name="connsiteY6713" fmla="*/ 339460 h 6857998"/>
              <a:gd name="connsiteX6714" fmla="*/ 2763309 w 6435725"/>
              <a:gd name="connsiteY6714" fmla="*/ 335756 h 6857998"/>
              <a:gd name="connsiteX6715" fmla="*/ 2764897 w 6435725"/>
              <a:gd name="connsiteY6715" fmla="*/ 333639 h 6857998"/>
              <a:gd name="connsiteX6716" fmla="*/ 2766483 w 6435725"/>
              <a:gd name="connsiteY6716" fmla="*/ 331523 h 6857998"/>
              <a:gd name="connsiteX6717" fmla="*/ 2767806 w 6435725"/>
              <a:gd name="connsiteY6717" fmla="*/ 328877 h 6857998"/>
              <a:gd name="connsiteX6718" fmla="*/ 2768864 w 6435725"/>
              <a:gd name="connsiteY6718" fmla="*/ 326760 h 6857998"/>
              <a:gd name="connsiteX6719" fmla="*/ 2769658 w 6435725"/>
              <a:gd name="connsiteY6719" fmla="*/ 324114 h 6857998"/>
              <a:gd name="connsiteX6720" fmla="*/ 2770453 w 6435725"/>
              <a:gd name="connsiteY6720" fmla="*/ 321204 h 6857998"/>
              <a:gd name="connsiteX6721" fmla="*/ 2792148 w 6435725"/>
              <a:gd name="connsiteY6721" fmla="*/ 301889 h 6857998"/>
              <a:gd name="connsiteX6722" fmla="*/ 2792412 w 6435725"/>
              <a:gd name="connsiteY6722" fmla="*/ 301889 h 6857998"/>
              <a:gd name="connsiteX6723" fmla="*/ 2796910 w 6435725"/>
              <a:gd name="connsiteY6723" fmla="*/ 282046 h 6857998"/>
              <a:gd name="connsiteX6724" fmla="*/ 2797175 w 6435725"/>
              <a:gd name="connsiteY6724" fmla="*/ 280458 h 6857998"/>
              <a:gd name="connsiteX6725" fmla="*/ 2797704 w 6435725"/>
              <a:gd name="connsiteY6725" fmla="*/ 279135 h 6857998"/>
              <a:gd name="connsiteX6726" fmla="*/ 2797704 w 6435725"/>
              <a:gd name="connsiteY6726" fmla="*/ 278077 h 6857998"/>
              <a:gd name="connsiteX6727" fmla="*/ 2797439 w 6435725"/>
              <a:gd name="connsiteY6727" fmla="*/ 276489 h 6857998"/>
              <a:gd name="connsiteX6728" fmla="*/ 2796910 w 6435725"/>
              <a:gd name="connsiteY6728" fmla="*/ 273844 h 6857998"/>
              <a:gd name="connsiteX6729" fmla="*/ 2795587 w 6435725"/>
              <a:gd name="connsiteY6729" fmla="*/ 271462 h 6857998"/>
              <a:gd name="connsiteX6730" fmla="*/ 2796910 w 6435725"/>
              <a:gd name="connsiteY6730" fmla="*/ 282046 h 6857998"/>
              <a:gd name="connsiteX6731" fmla="*/ 2767277 w 6435725"/>
              <a:gd name="connsiteY6731" fmla="*/ 247914 h 6857998"/>
              <a:gd name="connsiteX6732" fmla="*/ 2759075 w 6435725"/>
              <a:gd name="connsiteY6732" fmla="*/ 249502 h 6857998"/>
              <a:gd name="connsiteX6733" fmla="*/ 2755106 w 6435725"/>
              <a:gd name="connsiteY6733" fmla="*/ 250031 h 6857998"/>
              <a:gd name="connsiteX6734" fmla="*/ 2751137 w 6435725"/>
              <a:gd name="connsiteY6734" fmla="*/ 250031 h 6857998"/>
              <a:gd name="connsiteX6735" fmla="*/ 2749285 w 6435725"/>
              <a:gd name="connsiteY6735" fmla="*/ 249766 h 6857998"/>
              <a:gd name="connsiteX6736" fmla="*/ 2747433 w 6435725"/>
              <a:gd name="connsiteY6736" fmla="*/ 249502 h 6857998"/>
              <a:gd name="connsiteX6737" fmla="*/ 2745581 w 6435725"/>
              <a:gd name="connsiteY6737" fmla="*/ 248708 h 6857998"/>
              <a:gd name="connsiteX6738" fmla="*/ 2743729 w 6435725"/>
              <a:gd name="connsiteY6738" fmla="*/ 247914 h 6857998"/>
              <a:gd name="connsiteX6739" fmla="*/ 2742142 w 6435725"/>
              <a:gd name="connsiteY6739" fmla="*/ 246591 h 6857998"/>
              <a:gd name="connsiteX6740" fmla="*/ 2740554 w 6435725"/>
              <a:gd name="connsiteY6740" fmla="*/ 245004 h 6857998"/>
              <a:gd name="connsiteX6741" fmla="*/ 2738968 w 6435725"/>
              <a:gd name="connsiteY6741" fmla="*/ 243152 h 6857998"/>
              <a:gd name="connsiteX6742" fmla="*/ 2737379 w 6435725"/>
              <a:gd name="connsiteY6742" fmla="*/ 241035 h 6857998"/>
              <a:gd name="connsiteX6743" fmla="*/ 2737114 w 6435725"/>
              <a:gd name="connsiteY6743" fmla="*/ 240242 h 6857998"/>
              <a:gd name="connsiteX6744" fmla="*/ 2737114 w 6435725"/>
              <a:gd name="connsiteY6744" fmla="*/ 239183 h 6857998"/>
              <a:gd name="connsiteX6745" fmla="*/ 2738173 w 6435725"/>
              <a:gd name="connsiteY6745" fmla="*/ 236537 h 6857998"/>
              <a:gd name="connsiteX6746" fmla="*/ 2739231 w 6435725"/>
              <a:gd name="connsiteY6746" fmla="*/ 234156 h 6857998"/>
              <a:gd name="connsiteX6747" fmla="*/ 2740025 w 6435725"/>
              <a:gd name="connsiteY6747" fmla="*/ 233098 h 6857998"/>
              <a:gd name="connsiteX6748" fmla="*/ 2740554 w 6435725"/>
              <a:gd name="connsiteY6748" fmla="*/ 232569 h 6857998"/>
              <a:gd name="connsiteX6749" fmla="*/ 2743465 w 6435725"/>
              <a:gd name="connsiteY6749" fmla="*/ 231775 h 6857998"/>
              <a:gd name="connsiteX6750" fmla="*/ 2745581 w 6435725"/>
              <a:gd name="connsiteY6750" fmla="*/ 231510 h 6857998"/>
              <a:gd name="connsiteX6751" fmla="*/ 2747698 w 6435725"/>
              <a:gd name="connsiteY6751" fmla="*/ 231510 h 6857998"/>
              <a:gd name="connsiteX6752" fmla="*/ 2749814 w 6435725"/>
              <a:gd name="connsiteY6752" fmla="*/ 231775 h 6857998"/>
              <a:gd name="connsiteX6753" fmla="*/ 2751667 w 6435725"/>
              <a:gd name="connsiteY6753" fmla="*/ 232569 h 6857998"/>
              <a:gd name="connsiteX6754" fmla="*/ 2753254 w 6435725"/>
              <a:gd name="connsiteY6754" fmla="*/ 233362 h 6857998"/>
              <a:gd name="connsiteX6755" fmla="*/ 2754577 w 6435725"/>
              <a:gd name="connsiteY6755" fmla="*/ 234421 h 6857998"/>
              <a:gd name="connsiteX6756" fmla="*/ 2756164 w 6435725"/>
              <a:gd name="connsiteY6756" fmla="*/ 236008 h 6857998"/>
              <a:gd name="connsiteX6757" fmla="*/ 2759075 w 6435725"/>
              <a:gd name="connsiteY6757" fmla="*/ 238654 h 6857998"/>
              <a:gd name="connsiteX6758" fmla="*/ 2761721 w 6435725"/>
              <a:gd name="connsiteY6758" fmla="*/ 241829 h 6857998"/>
              <a:gd name="connsiteX6759" fmla="*/ 2764102 w 6435725"/>
              <a:gd name="connsiteY6759" fmla="*/ 244739 h 6857998"/>
              <a:gd name="connsiteX6760" fmla="*/ 2767277 w 6435725"/>
              <a:gd name="connsiteY6760" fmla="*/ 247650 h 6857998"/>
              <a:gd name="connsiteX6761" fmla="*/ 2769658 w 6435725"/>
              <a:gd name="connsiteY6761" fmla="*/ 245269 h 6857998"/>
              <a:gd name="connsiteX6762" fmla="*/ 2772833 w 6435725"/>
              <a:gd name="connsiteY6762" fmla="*/ 243681 h 6857998"/>
              <a:gd name="connsiteX6763" fmla="*/ 2775479 w 6435725"/>
              <a:gd name="connsiteY6763" fmla="*/ 242094 h 6857998"/>
              <a:gd name="connsiteX6764" fmla="*/ 2778654 w 6435725"/>
              <a:gd name="connsiteY6764" fmla="*/ 240771 h 6857998"/>
              <a:gd name="connsiteX6765" fmla="*/ 2781829 w 6435725"/>
              <a:gd name="connsiteY6765" fmla="*/ 239977 h 6857998"/>
              <a:gd name="connsiteX6766" fmla="*/ 2784739 w 6435725"/>
              <a:gd name="connsiteY6766" fmla="*/ 239448 h 6857998"/>
              <a:gd name="connsiteX6767" fmla="*/ 2788179 w 6435725"/>
              <a:gd name="connsiteY6767" fmla="*/ 239977 h 6857998"/>
              <a:gd name="connsiteX6768" fmla="*/ 2791883 w 6435725"/>
              <a:gd name="connsiteY6768" fmla="*/ 240771 h 6857998"/>
              <a:gd name="connsiteX6769" fmla="*/ 2817548 w 6435725"/>
              <a:gd name="connsiteY6769" fmla="*/ 218016 h 6857998"/>
              <a:gd name="connsiteX6770" fmla="*/ 2815431 w 6435725"/>
              <a:gd name="connsiteY6770" fmla="*/ 214048 h 6857998"/>
              <a:gd name="connsiteX6771" fmla="*/ 2813314 w 6435725"/>
              <a:gd name="connsiteY6771" fmla="*/ 210344 h 6857998"/>
              <a:gd name="connsiteX6772" fmla="*/ 2812256 w 6435725"/>
              <a:gd name="connsiteY6772" fmla="*/ 206375 h 6857998"/>
              <a:gd name="connsiteX6773" fmla="*/ 2811727 w 6435725"/>
              <a:gd name="connsiteY6773" fmla="*/ 204523 h 6857998"/>
              <a:gd name="connsiteX6774" fmla="*/ 2811462 w 6435725"/>
              <a:gd name="connsiteY6774" fmla="*/ 202671 h 6857998"/>
              <a:gd name="connsiteX6775" fmla="*/ 2811462 w 6435725"/>
              <a:gd name="connsiteY6775" fmla="*/ 200819 h 6857998"/>
              <a:gd name="connsiteX6776" fmla="*/ 2811727 w 6435725"/>
              <a:gd name="connsiteY6776" fmla="*/ 198967 h 6857998"/>
              <a:gd name="connsiteX6777" fmla="*/ 2812256 w 6435725"/>
              <a:gd name="connsiteY6777" fmla="*/ 197379 h 6857998"/>
              <a:gd name="connsiteX6778" fmla="*/ 2813050 w 6435725"/>
              <a:gd name="connsiteY6778" fmla="*/ 195527 h 6857998"/>
              <a:gd name="connsiteX6779" fmla="*/ 2814374 w 6435725"/>
              <a:gd name="connsiteY6779" fmla="*/ 194204 h 6857998"/>
              <a:gd name="connsiteX6780" fmla="*/ 2815696 w 6435725"/>
              <a:gd name="connsiteY6780" fmla="*/ 192616 h 6857998"/>
              <a:gd name="connsiteX6781" fmla="*/ 2818078 w 6435725"/>
              <a:gd name="connsiteY6781" fmla="*/ 191029 h 6857998"/>
              <a:gd name="connsiteX6782" fmla="*/ 2820194 w 6435725"/>
              <a:gd name="connsiteY6782" fmla="*/ 189441 h 6857998"/>
              <a:gd name="connsiteX6783" fmla="*/ 2822310 w 6435725"/>
              <a:gd name="connsiteY6783" fmla="*/ 188648 h 6857998"/>
              <a:gd name="connsiteX6784" fmla="*/ 2824163 w 6435725"/>
              <a:gd name="connsiteY6784" fmla="*/ 187589 h 6857998"/>
              <a:gd name="connsiteX6785" fmla="*/ 2826015 w 6435725"/>
              <a:gd name="connsiteY6785" fmla="*/ 187325 h 6857998"/>
              <a:gd name="connsiteX6786" fmla="*/ 2827602 w 6435725"/>
              <a:gd name="connsiteY6786" fmla="*/ 187325 h 6857998"/>
              <a:gd name="connsiteX6787" fmla="*/ 2828925 w 6435725"/>
              <a:gd name="connsiteY6787" fmla="*/ 187589 h 6857998"/>
              <a:gd name="connsiteX6788" fmla="*/ 2830512 w 6435725"/>
              <a:gd name="connsiteY6788" fmla="*/ 187854 h 6857998"/>
              <a:gd name="connsiteX6789" fmla="*/ 2831835 w 6435725"/>
              <a:gd name="connsiteY6789" fmla="*/ 188648 h 6857998"/>
              <a:gd name="connsiteX6790" fmla="*/ 2832894 w 6435725"/>
              <a:gd name="connsiteY6790" fmla="*/ 189441 h 6857998"/>
              <a:gd name="connsiteX6791" fmla="*/ 2835275 w 6435725"/>
              <a:gd name="connsiteY6791" fmla="*/ 192087 h 6857998"/>
              <a:gd name="connsiteX6792" fmla="*/ 2837127 w 6435725"/>
              <a:gd name="connsiteY6792" fmla="*/ 194733 h 6857998"/>
              <a:gd name="connsiteX6793" fmla="*/ 2840302 w 6435725"/>
              <a:gd name="connsiteY6793" fmla="*/ 201083 h 6857998"/>
              <a:gd name="connsiteX6794" fmla="*/ 2844800 w 6435725"/>
              <a:gd name="connsiteY6794" fmla="*/ 208227 h 6857998"/>
              <a:gd name="connsiteX6795" fmla="*/ 2849033 w 6435725"/>
              <a:gd name="connsiteY6795" fmla="*/ 215371 h 6857998"/>
              <a:gd name="connsiteX6796" fmla="*/ 2858295 w 6435725"/>
              <a:gd name="connsiteY6796" fmla="*/ 229393 h 6857998"/>
              <a:gd name="connsiteX6797" fmla="*/ 2849299 w 6435725"/>
              <a:gd name="connsiteY6797" fmla="*/ 227012 h 6857998"/>
              <a:gd name="connsiteX6798" fmla="*/ 2851414 w 6435725"/>
              <a:gd name="connsiteY6798" fmla="*/ 228071 h 6857998"/>
              <a:gd name="connsiteX6799" fmla="*/ 2853531 w 6435725"/>
              <a:gd name="connsiteY6799" fmla="*/ 229129 h 6857998"/>
              <a:gd name="connsiteX6800" fmla="*/ 2855648 w 6435725"/>
              <a:gd name="connsiteY6800" fmla="*/ 229393 h 6857998"/>
              <a:gd name="connsiteX6801" fmla="*/ 2858295 w 6435725"/>
              <a:gd name="connsiteY6801" fmla="*/ 229393 h 6857998"/>
              <a:gd name="connsiteX6802" fmla="*/ 2859617 w 6435725"/>
              <a:gd name="connsiteY6802" fmla="*/ 224896 h 6857998"/>
              <a:gd name="connsiteX6803" fmla="*/ 2861999 w 6435725"/>
              <a:gd name="connsiteY6803" fmla="*/ 220927 h 6857998"/>
              <a:gd name="connsiteX6804" fmla="*/ 2864379 w 6435725"/>
              <a:gd name="connsiteY6804" fmla="*/ 217487 h 6857998"/>
              <a:gd name="connsiteX6805" fmla="*/ 2867025 w 6435725"/>
              <a:gd name="connsiteY6805" fmla="*/ 214312 h 6857998"/>
              <a:gd name="connsiteX6806" fmla="*/ 2870200 w 6435725"/>
              <a:gd name="connsiteY6806" fmla="*/ 211666 h 6857998"/>
              <a:gd name="connsiteX6807" fmla="*/ 2873904 w 6435725"/>
              <a:gd name="connsiteY6807" fmla="*/ 209550 h 6857998"/>
              <a:gd name="connsiteX6808" fmla="*/ 2878137 w 6435725"/>
              <a:gd name="connsiteY6808" fmla="*/ 207962 h 6857998"/>
              <a:gd name="connsiteX6809" fmla="*/ 2882900 w 6435725"/>
              <a:gd name="connsiteY6809" fmla="*/ 206904 h 6857998"/>
              <a:gd name="connsiteX6810" fmla="*/ 2887133 w 6435725"/>
              <a:gd name="connsiteY6810" fmla="*/ 205846 h 6857998"/>
              <a:gd name="connsiteX6811" fmla="*/ 2885017 w 6435725"/>
              <a:gd name="connsiteY6811" fmla="*/ 204523 h 6857998"/>
              <a:gd name="connsiteX6812" fmla="*/ 2883429 w 6435725"/>
              <a:gd name="connsiteY6812" fmla="*/ 203729 h 6857998"/>
              <a:gd name="connsiteX6813" fmla="*/ 2881842 w 6435725"/>
              <a:gd name="connsiteY6813" fmla="*/ 202406 h 6857998"/>
              <a:gd name="connsiteX6814" fmla="*/ 2880254 w 6435725"/>
              <a:gd name="connsiteY6814" fmla="*/ 200819 h 6857998"/>
              <a:gd name="connsiteX6815" fmla="*/ 2879460 w 6435725"/>
              <a:gd name="connsiteY6815" fmla="*/ 199760 h 6857998"/>
              <a:gd name="connsiteX6816" fmla="*/ 2878402 w 6435725"/>
              <a:gd name="connsiteY6816" fmla="*/ 198173 h 6857998"/>
              <a:gd name="connsiteX6817" fmla="*/ 2876814 w 6435725"/>
              <a:gd name="connsiteY6817" fmla="*/ 194998 h 6857998"/>
              <a:gd name="connsiteX6818" fmla="*/ 2876285 w 6435725"/>
              <a:gd name="connsiteY6818" fmla="*/ 191294 h 6857998"/>
              <a:gd name="connsiteX6819" fmla="*/ 2876021 w 6435725"/>
              <a:gd name="connsiteY6819" fmla="*/ 187854 h 6857998"/>
              <a:gd name="connsiteX6820" fmla="*/ 2876021 w 6435725"/>
              <a:gd name="connsiteY6820" fmla="*/ 183885 h 6857998"/>
              <a:gd name="connsiteX6821" fmla="*/ 2876285 w 6435725"/>
              <a:gd name="connsiteY6821" fmla="*/ 180181 h 6857998"/>
              <a:gd name="connsiteX6822" fmla="*/ 2872317 w 6435725"/>
              <a:gd name="connsiteY6822" fmla="*/ 180181 h 6857998"/>
              <a:gd name="connsiteX6823" fmla="*/ 2868877 w 6435725"/>
              <a:gd name="connsiteY6823" fmla="*/ 180181 h 6857998"/>
              <a:gd name="connsiteX6824" fmla="*/ 2865967 w 6435725"/>
              <a:gd name="connsiteY6824" fmla="*/ 179916 h 6857998"/>
              <a:gd name="connsiteX6825" fmla="*/ 2862792 w 6435725"/>
              <a:gd name="connsiteY6825" fmla="*/ 179387 h 6857998"/>
              <a:gd name="connsiteX6826" fmla="*/ 2860147 w 6435725"/>
              <a:gd name="connsiteY6826" fmla="*/ 178858 h 6857998"/>
              <a:gd name="connsiteX6827" fmla="*/ 2858029 w 6435725"/>
              <a:gd name="connsiteY6827" fmla="*/ 177800 h 6857998"/>
              <a:gd name="connsiteX6828" fmla="*/ 2855648 w 6435725"/>
              <a:gd name="connsiteY6828" fmla="*/ 176477 h 6857998"/>
              <a:gd name="connsiteX6829" fmla="*/ 2853531 w 6435725"/>
              <a:gd name="connsiteY6829" fmla="*/ 175419 h 6857998"/>
              <a:gd name="connsiteX6830" fmla="*/ 2851944 w 6435725"/>
              <a:gd name="connsiteY6830" fmla="*/ 173831 h 6857998"/>
              <a:gd name="connsiteX6831" fmla="*/ 2850621 w 6435725"/>
              <a:gd name="connsiteY6831" fmla="*/ 172244 h 6857998"/>
              <a:gd name="connsiteX6832" fmla="*/ 2849299 w 6435725"/>
              <a:gd name="connsiteY6832" fmla="*/ 170656 h 6857998"/>
              <a:gd name="connsiteX6833" fmla="*/ 2847975 w 6435725"/>
              <a:gd name="connsiteY6833" fmla="*/ 168804 h 6857998"/>
              <a:gd name="connsiteX6834" fmla="*/ 2846123 w 6435725"/>
              <a:gd name="connsiteY6834" fmla="*/ 164835 h 6857998"/>
              <a:gd name="connsiteX6835" fmla="*/ 2845064 w 6435725"/>
              <a:gd name="connsiteY6835" fmla="*/ 160602 h 6857998"/>
              <a:gd name="connsiteX6836" fmla="*/ 2844271 w 6435725"/>
              <a:gd name="connsiteY6836" fmla="*/ 156104 h 6857998"/>
              <a:gd name="connsiteX6837" fmla="*/ 2844007 w 6435725"/>
              <a:gd name="connsiteY6837" fmla="*/ 151341 h 6857998"/>
              <a:gd name="connsiteX6838" fmla="*/ 2843742 w 6435725"/>
              <a:gd name="connsiteY6838" fmla="*/ 146843 h 6857998"/>
              <a:gd name="connsiteX6839" fmla="*/ 2843742 w 6435725"/>
              <a:gd name="connsiteY6839" fmla="*/ 142610 h 6857998"/>
              <a:gd name="connsiteX6840" fmla="*/ 2844007 w 6435725"/>
              <a:gd name="connsiteY6840" fmla="*/ 133879 h 6857998"/>
              <a:gd name="connsiteX6841" fmla="*/ 2843742 w 6435725"/>
              <a:gd name="connsiteY6841" fmla="*/ 130175 h 6857998"/>
              <a:gd name="connsiteX6842" fmla="*/ 2843477 w 6435725"/>
              <a:gd name="connsiteY6842" fmla="*/ 127264 h 6857998"/>
              <a:gd name="connsiteX6843" fmla="*/ 2843212 w 6435725"/>
              <a:gd name="connsiteY6843" fmla="*/ 124089 h 6857998"/>
              <a:gd name="connsiteX6844" fmla="*/ 2843212 w 6435725"/>
              <a:gd name="connsiteY6844" fmla="*/ 121444 h 6857998"/>
              <a:gd name="connsiteX6845" fmla="*/ 2843212 w 6435725"/>
              <a:gd name="connsiteY6845" fmla="*/ 118533 h 6857998"/>
              <a:gd name="connsiteX6846" fmla="*/ 2843212 w 6435725"/>
              <a:gd name="connsiteY6846" fmla="*/ 116152 h 6857998"/>
              <a:gd name="connsiteX6847" fmla="*/ 2843742 w 6435725"/>
              <a:gd name="connsiteY6847" fmla="*/ 113771 h 6857998"/>
              <a:gd name="connsiteX6848" fmla="*/ 2844271 w 6435725"/>
              <a:gd name="connsiteY6848" fmla="*/ 111389 h 6857998"/>
              <a:gd name="connsiteX6849" fmla="*/ 2845329 w 6435725"/>
              <a:gd name="connsiteY6849" fmla="*/ 109273 h 6857998"/>
              <a:gd name="connsiteX6850" fmla="*/ 2846123 w 6435725"/>
              <a:gd name="connsiteY6850" fmla="*/ 107156 h 6857998"/>
              <a:gd name="connsiteX6851" fmla="*/ 2847446 w 6435725"/>
              <a:gd name="connsiteY6851" fmla="*/ 105304 h 6857998"/>
              <a:gd name="connsiteX6852" fmla="*/ 2848769 w 6435725"/>
              <a:gd name="connsiteY6852" fmla="*/ 103452 h 6857998"/>
              <a:gd name="connsiteX6853" fmla="*/ 2851679 w 6435725"/>
              <a:gd name="connsiteY6853" fmla="*/ 100541 h 6857998"/>
              <a:gd name="connsiteX6854" fmla="*/ 2855119 w 6435725"/>
              <a:gd name="connsiteY6854" fmla="*/ 97366 h 6857998"/>
              <a:gd name="connsiteX6855" fmla="*/ 2859087 w 6435725"/>
              <a:gd name="connsiteY6855" fmla="*/ 94985 h 6857998"/>
              <a:gd name="connsiteX6856" fmla="*/ 2863321 w 6435725"/>
              <a:gd name="connsiteY6856" fmla="*/ 92869 h 6857998"/>
              <a:gd name="connsiteX6857" fmla="*/ 2868083 w 6435725"/>
              <a:gd name="connsiteY6857" fmla="*/ 90487 h 6857998"/>
              <a:gd name="connsiteX6858" fmla="*/ 2872847 w 6435725"/>
              <a:gd name="connsiteY6858" fmla="*/ 89164 h 6857998"/>
              <a:gd name="connsiteX6859" fmla="*/ 2877873 w 6435725"/>
              <a:gd name="connsiteY6859" fmla="*/ 87577 h 6857998"/>
              <a:gd name="connsiteX6860" fmla="*/ 2887662 w 6435725"/>
              <a:gd name="connsiteY6860" fmla="*/ 84666 h 6857998"/>
              <a:gd name="connsiteX6861" fmla="*/ 2897187 w 6435725"/>
              <a:gd name="connsiteY6861" fmla="*/ 82021 h 6857998"/>
              <a:gd name="connsiteX6862" fmla="*/ 2901950 w 6435725"/>
              <a:gd name="connsiteY6862" fmla="*/ 80962 h 6857998"/>
              <a:gd name="connsiteX6863" fmla="*/ 2906183 w 6435725"/>
              <a:gd name="connsiteY6863" fmla="*/ 80698 h 6857998"/>
              <a:gd name="connsiteX6864" fmla="*/ 2909887 w 6435725"/>
              <a:gd name="connsiteY6864" fmla="*/ 80698 h 6857998"/>
              <a:gd name="connsiteX6865" fmla="*/ 2912798 w 6435725"/>
              <a:gd name="connsiteY6865" fmla="*/ 80962 h 6857998"/>
              <a:gd name="connsiteX6866" fmla="*/ 2915973 w 6435725"/>
              <a:gd name="connsiteY6866" fmla="*/ 82285 h 6857998"/>
              <a:gd name="connsiteX6867" fmla="*/ 2918354 w 6435725"/>
              <a:gd name="connsiteY6867" fmla="*/ 83608 h 6857998"/>
              <a:gd name="connsiteX6868" fmla="*/ 2920735 w 6435725"/>
              <a:gd name="connsiteY6868" fmla="*/ 85460 h 6857998"/>
              <a:gd name="connsiteX6869" fmla="*/ 2922587 w 6435725"/>
              <a:gd name="connsiteY6869" fmla="*/ 87577 h 6857998"/>
              <a:gd name="connsiteX6870" fmla="*/ 2924439 w 6435725"/>
              <a:gd name="connsiteY6870" fmla="*/ 89958 h 6857998"/>
              <a:gd name="connsiteX6871" fmla="*/ 2926027 w 6435725"/>
              <a:gd name="connsiteY6871" fmla="*/ 92869 h 6857998"/>
              <a:gd name="connsiteX6872" fmla="*/ 2927350 w 6435725"/>
              <a:gd name="connsiteY6872" fmla="*/ 95779 h 6857998"/>
              <a:gd name="connsiteX6873" fmla="*/ 2928144 w 6435725"/>
              <a:gd name="connsiteY6873" fmla="*/ 99219 h 6857998"/>
              <a:gd name="connsiteX6874" fmla="*/ 2929202 w 6435725"/>
              <a:gd name="connsiteY6874" fmla="*/ 102658 h 6857998"/>
              <a:gd name="connsiteX6875" fmla="*/ 2929731 w 6435725"/>
              <a:gd name="connsiteY6875" fmla="*/ 106362 h 6857998"/>
              <a:gd name="connsiteX6876" fmla="*/ 2930789 w 6435725"/>
              <a:gd name="connsiteY6876" fmla="*/ 114300 h 6857998"/>
              <a:gd name="connsiteX6877" fmla="*/ 2931054 w 6435725"/>
              <a:gd name="connsiteY6877" fmla="*/ 116152 h 6857998"/>
              <a:gd name="connsiteX6878" fmla="*/ 2931583 w 6435725"/>
              <a:gd name="connsiteY6878" fmla="*/ 118004 h 6857998"/>
              <a:gd name="connsiteX6879" fmla="*/ 2932906 w 6435725"/>
              <a:gd name="connsiteY6879" fmla="*/ 121973 h 6857998"/>
              <a:gd name="connsiteX6880" fmla="*/ 2936346 w 6435725"/>
              <a:gd name="connsiteY6880" fmla="*/ 129646 h 6857998"/>
              <a:gd name="connsiteX6881" fmla="*/ 2937405 w 6435725"/>
              <a:gd name="connsiteY6881" fmla="*/ 133350 h 6857998"/>
              <a:gd name="connsiteX6882" fmla="*/ 2937933 w 6435725"/>
              <a:gd name="connsiteY6882" fmla="*/ 135466 h 6857998"/>
              <a:gd name="connsiteX6883" fmla="*/ 2937933 w 6435725"/>
              <a:gd name="connsiteY6883" fmla="*/ 137319 h 6857998"/>
              <a:gd name="connsiteX6884" fmla="*/ 2937933 w 6435725"/>
              <a:gd name="connsiteY6884" fmla="*/ 139435 h 6857998"/>
              <a:gd name="connsiteX6885" fmla="*/ 2937933 w 6435725"/>
              <a:gd name="connsiteY6885" fmla="*/ 141552 h 6857998"/>
              <a:gd name="connsiteX6886" fmla="*/ 2937405 w 6435725"/>
              <a:gd name="connsiteY6886" fmla="*/ 143669 h 6857998"/>
              <a:gd name="connsiteX6887" fmla="*/ 2936610 w 6435725"/>
              <a:gd name="connsiteY6887" fmla="*/ 146314 h 6857998"/>
              <a:gd name="connsiteX6888" fmla="*/ 2946401 w 6435725"/>
              <a:gd name="connsiteY6888" fmla="*/ 152400 h 6857998"/>
              <a:gd name="connsiteX6889" fmla="*/ 2951693 w 6435725"/>
              <a:gd name="connsiteY6889" fmla="*/ 151077 h 6857998"/>
              <a:gd name="connsiteX6890" fmla="*/ 2955925 w 6435725"/>
              <a:gd name="connsiteY6890" fmla="*/ 150812 h 6857998"/>
              <a:gd name="connsiteX6891" fmla="*/ 2959894 w 6435725"/>
              <a:gd name="connsiteY6891" fmla="*/ 151077 h 6857998"/>
              <a:gd name="connsiteX6892" fmla="*/ 2963334 w 6435725"/>
              <a:gd name="connsiteY6892" fmla="*/ 152135 h 6857998"/>
              <a:gd name="connsiteX6893" fmla="*/ 2966244 w 6435725"/>
              <a:gd name="connsiteY6893" fmla="*/ 153458 h 6857998"/>
              <a:gd name="connsiteX6894" fmla="*/ 2968890 w 6435725"/>
              <a:gd name="connsiteY6894" fmla="*/ 155310 h 6857998"/>
              <a:gd name="connsiteX6895" fmla="*/ 2971006 w 6435725"/>
              <a:gd name="connsiteY6895" fmla="*/ 157956 h 6857998"/>
              <a:gd name="connsiteX6896" fmla="*/ 2972858 w 6435725"/>
              <a:gd name="connsiteY6896" fmla="*/ 160602 h 6857998"/>
              <a:gd name="connsiteX6897" fmla="*/ 2974710 w 6435725"/>
              <a:gd name="connsiteY6897" fmla="*/ 163777 h 6857998"/>
              <a:gd name="connsiteX6898" fmla="*/ 2975769 w 6435725"/>
              <a:gd name="connsiteY6898" fmla="*/ 166687 h 6857998"/>
              <a:gd name="connsiteX6899" fmla="*/ 2978944 w 6435725"/>
              <a:gd name="connsiteY6899" fmla="*/ 173566 h 6857998"/>
              <a:gd name="connsiteX6900" fmla="*/ 2981589 w 6435725"/>
              <a:gd name="connsiteY6900" fmla="*/ 179916 h 6857998"/>
              <a:gd name="connsiteX6901" fmla="*/ 2983442 w 6435725"/>
              <a:gd name="connsiteY6901" fmla="*/ 182827 h 6857998"/>
              <a:gd name="connsiteX6902" fmla="*/ 2985294 w 6435725"/>
              <a:gd name="connsiteY6902" fmla="*/ 185473 h 6857998"/>
              <a:gd name="connsiteX6903" fmla="*/ 3015985 w 6435725"/>
              <a:gd name="connsiteY6903" fmla="*/ 184150 h 6857998"/>
              <a:gd name="connsiteX6904" fmla="*/ 3042179 w 6435725"/>
              <a:gd name="connsiteY6904" fmla="*/ 178329 h 6857998"/>
              <a:gd name="connsiteX6905" fmla="*/ 3042708 w 6435725"/>
              <a:gd name="connsiteY6905" fmla="*/ 177006 h 6857998"/>
              <a:gd name="connsiteX6906" fmla="*/ 3043767 w 6435725"/>
              <a:gd name="connsiteY6906" fmla="*/ 175683 h 6857998"/>
              <a:gd name="connsiteX6907" fmla="*/ 3045883 w 6435725"/>
              <a:gd name="connsiteY6907" fmla="*/ 173037 h 6857998"/>
              <a:gd name="connsiteX6908" fmla="*/ 3048264 w 6435725"/>
              <a:gd name="connsiteY6908" fmla="*/ 170391 h 6857998"/>
              <a:gd name="connsiteX6909" fmla="*/ 3051704 w 6435725"/>
              <a:gd name="connsiteY6909" fmla="*/ 168010 h 6857998"/>
              <a:gd name="connsiteX6910" fmla="*/ 3058584 w 6435725"/>
              <a:gd name="connsiteY6910" fmla="*/ 163512 h 6857998"/>
              <a:gd name="connsiteX6911" fmla="*/ 3061758 w 6435725"/>
              <a:gd name="connsiteY6911" fmla="*/ 161131 h 6857998"/>
              <a:gd name="connsiteX6912" fmla="*/ 3064933 w 6435725"/>
              <a:gd name="connsiteY6912" fmla="*/ 158750 h 6857998"/>
              <a:gd name="connsiteX6913" fmla="*/ 3067580 w 6435725"/>
              <a:gd name="connsiteY6913" fmla="*/ 156369 h 6857998"/>
              <a:gd name="connsiteX6914" fmla="*/ 3069696 w 6435725"/>
              <a:gd name="connsiteY6914" fmla="*/ 153458 h 6857998"/>
              <a:gd name="connsiteX6915" fmla="*/ 3070754 w 6435725"/>
              <a:gd name="connsiteY6915" fmla="*/ 152400 h 6857998"/>
              <a:gd name="connsiteX6916" fmla="*/ 3071019 w 6435725"/>
              <a:gd name="connsiteY6916" fmla="*/ 150812 h 6857998"/>
              <a:gd name="connsiteX6917" fmla="*/ 3071283 w 6435725"/>
              <a:gd name="connsiteY6917" fmla="*/ 148960 h 6857998"/>
              <a:gd name="connsiteX6918" fmla="*/ 3071548 w 6435725"/>
              <a:gd name="connsiteY6918" fmla="*/ 147373 h 6857998"/>
              <a:gd name="connsiteX6919" fmla="*/ 3071283 w 6435725"/>
              <a:gd name="connsiteY6919" fmla="*/ 145521 h 6857998"/>
              <a:gd name="connsiteX6920" fmla="*/ 3070754 w 6435725"/>
              <a:gd name="connsiteY6920" fmla="*/ 143669 h 6857998"/>
              <a:gd name="connsiteX6921" fmla="*/ 3070225 w 6435725"/>
              <a:gd name="connsiteY6921" fmla="*/ 141552 h 6857998"/>
              <a:gd name="connsiteX6922" fmla="*/ 3068902 w 6435725"/>
              <a:gd name="connsiteY6922" fmla="*/ 139435 h 6857998"/>
              <a:gd name="connsiteX6923" fmla="*/ 3067314 w 6435725"/>
              <a:gd name="connsiteY6923" fmla="*/ 137054 h 6857998"/>
              <a:gd name="connsiteX6924" fmla="*/ 3065462 w 6435725"/>
              <a:gd name="connsiteY6924" fmla="*/ 134408 h 6857998"/>
              <a:gd name="connsiteX6925" fmla="*/ 3063081 w 6435725"/>
              <a:gd name="connsiteY6925" fmla="*/ 132027 h 6857998"/>
              <a:gd name="connsiteX6926" fmla="*/ 3060171 w 6435725"/>
              <a:gd name="connsiteY6926" fmla="*/ 129381 h 6857998"/>
              <a:gd name="connsiteX6927" fmla="*/ 3054350 w 6435725"/>
              <a:gd name="connsiteY6927" fmla="*/ 128587 h 6857998"/>
              <a:gd name="connsiteX6928" fmla="*/ 3049058 w 6435725"/>
              <a:gd name="connsiteY6928" fmla="*/ 128323 h 6857998"/>
              <a:gd name="connsiteX6929" fmla="*/ 3043502 w 6435725"/>
              <a:gd name="connsiteY6929" fmla="*/ 127529 h 6857998"/>
              <a:gd name="connsiteX6930" fmla="*/ 3040592 w 6435725"/>
              <a:gd name="connsiteY6930" fmla="*/ 126471 h 6857998"/>
              <a:gd name="connsiteX6931" fmla="*/ 3038210 w 6435725"/>
              <a:gd name="connsiteY6931" fmla="*/ 125677 h 6857998"/>
              <a:gd name="connsiteX6932" fmla="*/ 3036095 w 6435725"/>
              <a:gd name="connsiteY6932" fmla="*/ 124354 h 6857998"/>
              <a:gd name="connsiteX6933" fmla="*/ 3033977 w 6435725"/>
              <a:gd name="connsiteY6933" fmla="*/ 123031 h 6857998"/>
              <a:gd name="connsiteX6934" fmla="*/ 3032125 w 6435725"/>
              <a:gd name="connsiteY6934" fmla="*/ 121444 h 6857998"/>
              <a:gd name="connsiteX6935" fmla="*/ 3030537 w 6435725"/>
              <a:gd name="connsiteY6935" fmla="*/ 119062 h 6857998"/>
              <a:gd name="connsiteX6936" fmla="*/ 3029214 w 6435725"/>
              <a:gd name="connsiteY6936" fmla="*/ 116946 h 6857998"/>
              <a:gd name="connsiteX6937" fmla="*/ 3028421 w 6435725"/>
              <a:gd name="connsiteY6937" fmla="*/ 114035 h 6857998"/>
              <a:gd name="connsiteX6938" fmla="*/ 3027627 w 6435725"/>
              <a:gd name="connsiteY6938" fmla="*/ 110860 h 6857998"/>
              <a:gd name="connsiteX6939" fmla="*/ 3027362 w 6435725"/>
              <a:gd name="connsiteY6939" fmla="*/ 106891 h 6857998"/>
              <a:gd name="connsiteX6940" fmla="*/ 3027362 w 6435725"/>
              <a:gd name="connsiteY6940" fmla="*/ 105039 h 6857998"/>
              <a:gd name="connsiteX6941" fmla="*/ 3027627 w 6435725"/>
              <a:gd name="connsiteY6941" fmla="*/ 103187 h 6857998"/>
              <a:gd name="connsiteX6942" fmla="*/ 3028421 w 6435725"/>
              <a:gd name="connsiteY6942" fmla="*/ 101335 h 6857998"/>
              <a:gd name="connsiteX6943" fmla="*/ 3028951 w 6435725"/>
              <a:gd name="connsiteY6943" fmla="*/ 99748 h 6857998"/>
              <a:gd name="connsiteX6944" fmla="*/ 3029479 w 6435725"/>
              <a:gd name="connsiteY6944" fmla="*/ 98160 h 6857998"/>
              <a:gd name="connsiteX6945" fmla="*/ 3030537 w 6435725"/>
              <a:gd name="connsiteY6945" fmla="*/ 97102 h 6857998"/>
              <a:gd name="connsiteX6946" fmla="*/ 3031860 w 6435725"/>
              <a:gd name="connsiteY6946" fmla="*/ 96044 h 6857998"/>
              <a:gd name="connsiteX6947" fmla="*/ 3032919 w 6435725"/>
              <a:gd name="connsiteY6947" fmla="*/ 95250 h 6857998"/>
              <a:gd name="connsiteX6948" fmla="*/ 3034243 w 6435725"/>
              <a:gd name="connsiteY6948" fmla="*/ 94721 h 6857998"/>
              <a:gd name="connsiteX6949" fmla="*/ 3035829 w 6435725"/>
              <a:gd name="connsiteY6949" fmla="*/ 93927 h 6857998"/>
              <a:gd name="connsiteX6950" fmla="*/ 3037152 w 6435725"/>
              <a:gd name="connsiteY6950" fmla="*/ 93662 h 6857998"/>
              <a:gd name="connsiteX6951" fmla="*/ 3039004 w 6435725"/>
              <a:gd name="connsiteY6951" fmla="*/ 93662 h 6857998"/>
              <a:gd name="connsiteX6952" fmla="*/ 3040856 w 6435725"/>
              <a:gd name="connsiteY6952" fmla="*/ 93662 h 6857998"/>
              <a:gd name="connsiteX6953" fmla="*/ 3042973 w 6435725"/>
              <a:gd name="connsiteY6953" fmla="*/ 93927 h 6857998"/>
              <a:gd name="connsiteX6954" fmla="*/ 3044825 w 6435725"/>
              <a:gd name="connsiteY6954" fmla="*/ 94721 h 6857998"/>
              <a:gd name="connsiteX6955" fmla="*/ 3047206 w 6435725"/>
              <a:gd name="connsiteY6955" fmla="*/ 95250 h 6857998"/>
              <a:gd name="connsiteX6956" fmla="*/ 3047206 w 6435725"/>
              <a:gd name="connsiteY6956" fmla="*/ 94985 h 6857998"/>
              <a:gd name="connsiteX6957" fmla="*/ 3053556 w 6435725"/>
              <a:gd name="connsiteY6957" fmla="*/ 93398 h 6857998"/>
              <a:gd name="connsiteX6958" fmla="*/ 3059642 w 6435725"/>
              <a:gd name="connsiteY6958" fmla="*/ 92075 h 6857998"/>
              <a:gd name="connsiteX6959" fmla="*/ 3065728 w 6435725"/>
              <a:gd name="connsiteY6959" fmla="*/ 91810 h 6857998"/>
              <a:gd name="connsiteX6960" fmla="*/ 3072077 w 6435725"/>
              <a:gd name="connsiteY6960" fmla="*/ 92075 h 6857998"/>
              <a:gd name="connsiteX6961" fmla="*/ 3074987 w 6435725"/>
              <a:gd name="connsiteY6961" fmla="*/ 92339 h 6857998"/>
              <a:gd name="connsiteX6962" fmla="*/ 3078162 w 6435725"/>
              <a:gd name="connsiteY6962" fmla="*/ 93133 h 6857998"/>
              <a:gd name="connsiteX6963" fmla="*/ 3081073 w 6435725"/>
              <a:gd name="connsiteY6963" fmla="*/ 93662 h 6857998"/>
              <a:gd name="connsiteX6964" fmla="*/ 3084248 w 6435725"/>
              <a:gd name="connsiteY6964" fmla="*/ 94721 h 6857998"/>
              <a:gd name="connsiteX6965" fmla="*/ 3086894 w 6435725"/>
              <a:gd name="connsiteY6965" fmla="*/ 95779 h 6857998"/>
              <a:gd name="connsiteX6966" fmla="*/ 3090069 w 6435725"/>
              <a:gd name="connsiteY6966" fmla="*/ 97102 h 6857998"/>
              <a:gd name="connsiteX6967" fmla="*/ 3092979 w 6435725"/>
              <a:gd name="connsiteY6967" fmla="*/ 98954 h 6857998"/>
              <a:gd name="connsiteX6968" fmla="*/ 3095889 w 6435725"/>
              <a:gd name="connsiteY6968" fmla="*/ 100806 h 6857998"/>
              <a:gd name="connsiteX6969" fmla="*/ 3099065 w 6435725"/>
              <a:gd name="connsiteY6969" fmla="*/ 97896 h 6857998"/>
              <a:gd name="connsiteX6970" fmla="*/ 3101710 w 6435725"/>
              <a:gd name="connsiteY6970" fmla="*/ 95514 h 6857998"/>
              <a:gd name="connsiteX6971" fmla="*/ 3104092 w 6435725"/>
              <a:gd name="connsiteY6971" fmla="*/ 93133 h 6857998"/>
              <a:gd name="connsiteX6972" fmla="*/ 3105944 w 6435725"/>
              <a:gd name="connsiteY6972" fmla="*/ 90487 h 6857998"/>
              <a:gd name="connsiteX6973" fmla="*/ 3107531 w 6435725"/>
              <a:gd name="connsiteY6973" fmla="*/ 88106 h 6857998"/>
              <a:gd name="connsiteX6974" fmla="*/ 3108854 w 6435725"/>
              <a:gd name="connsiteY6974" fmla="*/ 85989 h 6857998"/>
              <a:gd name="connsiteX6975" fmla="*/ 3109383 w 6435725"/>
              <a:gd name="connsiteY6975" fmla="*/ 83608 h 6857998"/>
              <a:gd name="connsiteX6976" fmla="*/ 3110177 w 6435725"/>
              <a:gd name="connsiteY6976" fmla="*/ 80962 h 6857998"/>
              <a:gd name="connsiteX6977" fmla="*/ 3110177 w 6435725"/>
              <a:gd name="connsiteY6977" fmla="*/ 78581 h 6857998"/>
              <a:gd name="connsiteX6978" fmla="*/ 3110177 w 6435725"/>
              <a:gd name="connsiteY6978" fmla="*/ 76464 h 6857998"/>
              <a:gd name="connsiteX6979" fmla="*/ 3109648 w 6435725"/>
              <a:gd name="connsiteY6979" fmla="*/ 74083 h 6857998"/>
              <a:gd name="connsiteX6980" fmla="*/ 3109119 w 6435725"/>
              <a:gd name="connsiteY6980" fmla="*/ 71966 h 6857998"/>
              <a:gd name="connsiteX6981" fmla="*/ 3107267 w 6435725"/>
              <a:gd name="connsiteY6981" fmla="*/ 67204 h 6857998"/>
              <a:gd name="connsiteX6982" fmla="*/ 3105150 w 6435725"/>
              <a:gd name="connsiteY6982" fmla="*/ 62706 h 6857998"/>
              <a:gd name="connsiteX6983" fmla="*/ 3102505 w 6435725"/>
              <a:gd name="connsiteY6983" fmla="*/ 58473 h 6857998"/>
              <a:gd name="connsiteX6984" fmla="*/ 3099594 w 6435725"/>
              <a:gd name="connsiteY6984" fmla="*/ 53710 h 6857998"/>
              <a:gd name="connsiteX6985" fmla="*/ 3096948 w 6435725"/>
              <a:gd name="connsiteY6985" fmla="*/ 49212 h 6857998"/>
              <a:gd name="connsiteX6986" fmla="*/ 3094302 w 6435725"/>
              <a:gd name="connsiteY6986" fmla="*/ 44714 h 6857998"/>
              <a:gd name="connsiteX6987" fmla="*/ 3092185 w 6435725"/>
              <a:gd name="connsiteY6987" fmla="*/ 40217 h 6857998"/>
              <a:gd name="connsiteX6988" fmla="*/ 3091656 w 6435725"/>
              <a:gd name="connsiteY6988" fmla="*/ 37835 h 6857998"/>
              <a:gd name="connsiteX6989" fmla="*/ 3091127 w 6435725"/>
              <a:gd name="connsiteY6989" fmla="*/ 35719 h 6857998"/>
              <a:gd name="connsiteX6990" fmla="*/ 3090333 w 6435725"/>
              <a:gd name="connsiteY6990" fmla="*/ 33073 h 6857998"/>
              <a:gd name="connsiteX6991" fmla="*/ 3090333 w 6435725"/>
              <a:gd name="connsiteY6991" fmla="*/ 30956 h 6857998"/>
              <a:gd name="connsiteX6992" fmla="*/ 3090333 w 6435725"/>
              <a:gd name="connsiteY6992" fmla="*/ 28575 h 6857998"/>
              <a:gd name="connsiteX6993" fmla="*/ 3090598 w 6435725"/>
              <a:gd name="connsiteY6993" fmla="*/ 26194 h 6857998"/>
              <a:gd name="connsiteX6994" fmla="*/ 3090598 w 6435725"/>
              <a:gd name="connsiteY6994" fmla="*/ 22754 h 6857998"/>
              <a:gd name="connsiteX6995" fmla="*/ 3090069 w 6435725"/>
              <a:gd name="connsiteY6995" fmla="*/ 19314 h 6857998"/>
              <a:gd name="connsiteX6996" fmla="*/ 3089539 w 6435725"/>
              <a:gd name="connsiteY6996" fmla="*/ 15875 h 6857998"/>
              <a:gd name="connsiteX6997" fmla="*/ 3088481 w 6435725"/>
              <a:gd name="connsiteY6997" fmla="*/ 12964 h 6857998"/>
              <a:gd name="connsiteX6998" fmla="*/ 3087424 w 6435725"/>
              <a:gd name="connsiteY6998" fmla="*/ 10054 h 6857998"/>
              <a:gd name="connsiteX6999" fmla="*/ 3086100 w 6435725"/>
              <a:gd name="connsiteY6999" fmla="*/ 7408 h 6857998"/>
              <a:gd name="connsiteX7000" fmla="*/ 3082925 w 6435725"/>
              <a:gd name="connsiteY7000" fmla="*/ 2117 h 6857998"/>
              <a:gd name="connsiteX7001" fmla="*/ 3106737 w 6435725"/>
              <a:gd name="connsiteY7001" fmla="*/ 794 h 6857998"/>
              <a:gd name="connsiteX7002" fmla="*/ 3118645 w 6435725"/>
              <a:gd name="connsiteY7002" fmla="*/ 264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Lst>
            <a:rect l="l" t="t" r="r" b="b"/>
            <a:pathLst>
              <a:path w="6435725" h="6857998">
                <a:moveTo>
                  <a:pt x="6305769" y="5038724"/>
                </a:moveTo>
                <a:lnTo>
                  <a:pt x="6307138" y="5053591"/>
                </a:lnTo>
                <a:lnTo>
                  <a:pt x="6291263" y="5054599"/>
                </a:lnTo>
                <a:lnTo>
                  <a:pt x="6291263" y="5051071"/>
                </a:lnTo>
                <a:lnTo>
                  <a:pt x="6291263" y="5047292"/>
                </a:lnTo>
                <a:lnTo>
                  <a:pt x="6291263" y="5045528"/>
                </a:lnTo>
                <a:lnTo>
                  <a:pt x="6291537" y="5043764"/>
                </a:lnTo>
                <a:lnTo>
                  <a:pt x="6291810" y="5042252"/>
                </a:lnTo>
                <a:lnTo>
                  <a:pt x="6292905" y="5040740"/>
                </a:lnTo>
                <a:lnTo>
                  <a:pt x="6293453" y="5039984"/>
                </a:lnTo>
                <a:lnTo>
                  <a:pt x="6294821" y="5039732"/>
                </a:lnTo>
                <a:lnTo>
                  <a:pt x="6296190" y="5039480"/>
                </a:lnTo>
                <a:lnTo>
                  <a:pt x="6298106" y="5038976"/>
                </a:lnTo>
                <a:lnTo>
                  <a:pt x="6302211" y="5038976"/>
                </a:lnTo>
                <a:close/>
                <a:moveTo>
                  <a:pt x="440940" y="4813299"/>
                </a:moveTo>
                <a:lnTo>
                  <a:pt x="443069" y="4813299"/>
                </a:lnTo>
                <a:lnTo>
                  <a:pt x="445198" y="4813563"/>
                </a:lnTo>
                <a:lnTo>
                  <a:pt x="447593" y="4814357"/>
                </a:lnTo>
                <a:lnTo>
                  <a:pt x="449722" y="4815945"/>
                </a:lnTo>
                <a:lnTo>
                  <a:pt x="452383" y="4817797"/>
                </a:lnTo>
                <a:lnTo>
                  <a:pt x="454778" y="4819913"/>
                </a:lnTo>
                <a:lnTo>
                  <a:pt x="456641" y="4822030"/>
                </a:lnTo>
                <a:lnTo>
                  <a:pt x="458503" y="4824676"/>
                </a:lnTo>
                <a:lnTo>
                  <a:pt x="459568" y="4826793"/>
                </a:lnTo>
                <a:lnTo>
                  <a:pt x="460633" y="4829174"/>
                </a:lnTo>
                <a:lnTo>
                  <a:pt x="461165" y="4831555"/>
                </a:lnTo>
                <a:lnTo>
                  <a:pt x="461963" y="4833672"/>
                </a:lnTo>
                <a:lnTo>
                  <a:pt x="461963" y="4836318"/>
                </a:lnTo>
                <a:lnTo>
                  <a:pt x="461431" y="4838699"/>
                </a:lnTo>
                <a:lnTo>
                  <a:pt x="461165" y="4841080"/>
                </a:lnTo>
                <a:lnTo>
                  <a:pt x="460366" y="4843462"/>
                </a:lnTo>
                <a:lnTo>
                  <a:pt x="459302" y="4846107"/>
                </a:lnTo>
                <a:lnTo>
                  <a:pt x="458238" y="4848489"/>
                </a:lnTo>
                <a:lnTo>
                  <a:pt x="456641" y="4850870"/>
                </a:lnTo>
                <a:lnTo>
                  <a:pt x="454778" y="4853516"/>
                </a:lnTo>
                <a:lnTo>
                  <a:pt x="452649" y="4855897"/>
                </a:lnTo>
                <a:lnTo>
                  <a:pt x="449456" y="4858014"/>
                </a:lnTo>
                <a:lnTo>
                  <a:pt x="446528" y="4860130"/>
                </a:lnTo>
                <a:lnTo>
                  <a:pt x="443601" y="4861718"/>
                </a:lnTo>
                <a:lnTo>
                  <a:pt x="440940" y="4863305"/>
                </a:lnTo>
                <a:lnTo>
                  <a:pt x="438013" y="4864099"/>
                </a:lnTo>
                <a:lnTo>
                  <a:pt x="435352" y="4864893"/>
                </a:lnTo>
                <a:lnTo>
                  <a:pt x="432424" y="4865422"/>
                </a:lnTo>
                <a:lnTo>
                  <a:pt x="430029" y="4865687"/>
                </a:lnTo>
                <a:lnTo>
                  <a:pt x="427368" y="4865687"/>
                </a:lnTo>
                <a:lnTo>
                  <a:pt x="424707" y="4865422"/>
                </a:lnTo>
                <a:lnTo>
                  <a:pt x="419917" y="4864364"/>
                </a:lnTo>
                <a:lnTo>
                  <a:pt x="414861" y="4863041"/>
                </a:lnTo>
                <a:lnTo>
                  <a:pt x="410071" y="4861189"/>
                </a:lnTo>
                <a:lnTo>
                  <a:pt x="405281" y="4858543"/>
                </a:lnTo>
                <a:lnTo>
                  <a:pt x="400491" y="4856162"/>
                </a:lnTo>
                <a:lnTo>
                  <a:pt x="390911" y="4850870"/>
                </a:lnTo>
                <a:lnTo>
                  <a:pt x="385589" y="4848753"/>
                </a:lnTo>
                <a:lnTo>
                  <a:pt x="380533" y="4846901"/>
                </a:lnTo>
                <a:lnTo>
                  <a:pt x="374944" y="4845843"/>
                </a:lnTo>
                <a:lnTo>
                  <a:pt x="372549" y="4845314"/>
                </a:lnTo>
                <a:lnTo>
                  <a:pt x="369888" y="4845049"/>
                </a:lnTo>
                <a:lnTo>
                  <a:pt x="372549" y="4840816"/>
                </a:lnTo>
                <a:lnTo>
                  <a:pt x="375476" y="4837376"/>
                </a:lnTo>
                <a:lnTo>
                  <a:pt x="378138" y="4834730"/>
                </a:lnTo>
                <a:lnTo>
                  <a:pt x="381331" y="4832614"/>
                </a:lnTo>
                <a:lnTo>
                  <a:pt x="384258" y="4831026"/>
                </a:lnTo>
                <a:lnTo>
                  <a:pt x="387718" y="4829703"/>
                </a:lnTo>
                <a:lnTo>
                  <a:pt x="390911" y="4828909"/>
                </a:lnTo>
                <a:lnTo>
                  <a:pt x="394104" y="4828116"/>
                </a:lnTo>
                <a:lnTo>
                  <a:pt x="400757" y="4827586"/>
                </a:lnTo>
                <a:lnTo>
                  <a:pt x="407144" y="4827586"/>
                </a:lnTo>
                <a:lnTo>
                  <a:pt x="413264" y="4827057"/>
                </a:lnTo>
                <a:lnTo>
                  <a:pt x="416191" y="4826263"/>
                </a:lnTo>
                <a:lnTo>
                  <a:pt x="419119" y="4825734"/>
                </a:lnTo>
                <a:lnTo>
                  <a:pt x="422844" y="4823088"/>
                </a:lnTo>
                <a:lnTo>
                  <a:pt x="426570" y="4819913"/>
                </a:lnTo>
                <a:lnTo>
                  <a:pt x="430562" y="4817268"/>
                </a:lnTo>
                <a:lnTo>
                  <a:pt x="434553" y="4814622"/>
                </a:lnTo>
                <a:lnTo>
                  <a:pt x="436416" y="4813828"/>
                </a:lnTo>
                <a:lnTo>
                  <a:pt x="438811" y="4813563"/>
                </a:lnTo>
                <a:close/>
                <a:moveTo>
                  <a:pt x="5927050" y="1804987"/>
                </a:moveTo>
                <a:lnTo>
                  <a:pt x="5928056" y="1809694"/>
                </a:lnTo>
                <a:lnTo>
                  <a:pt x="5929062" y="1814139"/>
                </a:lnTo>
                <a:lnTo>
                  <a:pt x="5929313" y="1818061"/>
                </a:lnTo>
                <a:lnTo>
                  <a:pt x="5929062" y="1821721"/>
                </a:lnTo>
                <a:lnTo>
                  <a:pt x="5928559" y="1824597"/>
                </a:lnTo>
                <a:lnTo>
                  <a:pt x="5927553" y="1827735"/>
                </a:lnTo>
                <a:lnTo>
                  <a:pt x="5926547" y="1830350"/>
                </a:lnTo>
                <a:lnTo>
                  <a:pt x="5925038" y="1832965"/>
                </a:lnTo>
                <a:lnTo>
                  <a:pt x="5923277" y="1835056"/>
                </a:lnTo>
                <a:lnTo>
                  <a:pt x="5921265" y="1837148"/>
                </a:lnTo>
                <a:lnTo>
                  <a:pt x="5916739" y="1841332"/>
                </a:lnTo>
                <a:lnTo>
                  <a:pt x="5911709" y="1845254"/>
                </a:lnTo>
                <a:lnTo>
                  <a:pt x="5906931" y="1849437"/>
                </a:lnTo>
                <a:lnTo>
                  <a:pt x="5905422" y="1845254"/>
                </a:lnTo>
                <a:lnTo>
                  <a:pt x="5904416" y="1841070"/>
                </a:lnTo>
                <a:lnTo>
                  <a:pt x="5903913" y="1837410"/>
                </a:lnTo>
                <a:lnTo>
                  <a:pt x="5903913" y="1834010"/>
                </a:lnTo>
                <a:lnTo>
                  <a:pt x="5904416" y="1831134"/>
                </a:lnTo>
                <a:lnTo>
                  <a:pt x="5905170" y="1827997"/>
                </a:lnTo>
                <a:lnTo>
                  <a:pt x="5906176" y="1825382"/>
                </a:lnTo>
                <a:lnTo>
                  <a:pt x="5907685" y="1822767"/>
                </a:lnTo>
                <a:lnTo>
                  <a:pt x="5909446" y="1820414"/>
                </a:lnTo>
                <a:lnTo>
                  <a:pt x="5911458" y="1818322"/>
                </a:lnTo>
                <a:lnTo>
                  <a:pt x="5916236" y="1814139"/>
                </a:lnTo>
                <a:close/>
                <a:moveTo>
                  <a:pt x="4891617" y="808037"/>
                </a:moveTo>
                <a:lnTo>
                  <a:pt x="4894527" y="808037"/>
                </a:lnTo>
                <a:lnTo>
                  <a:pt x="4900348" y="808037"/>
                </a:lnTo>
                <a:lnTo>
                  <a:pt x="4906434" y="808037"/>
                </a:lnTo>
                <a:lnTo>
                  <a:pt x="4913313" y="808037"/>
                </a:lnTo>
                <a:lnTo>
                  <a:pt x="4909873" y="814749"/>
                </a:lnTo>
                <a:lnTo>
                  <a:pt x="4906434" y="820656"/>
                </a:lnTo>
                <a:lnTo>
                  <a:pt x="4902994" y="825757"/>
                </a:lnTo>
                <a:lnTo>
                  <a:pt x="4899290" y="830590"/>
                </a:lnTo>
                <a:lnTo>
                  <a:pt x="4895586" y="834885"/>
                </a:lnTo>
                <a:lnTo>
                  <a:pt x="4891617" y="838644"/>
                </a:lnTo>
                <a:lnTo>
                  <a:pt x="4887119" y="841597"/>
                </a:lnTo>
                <a:lnTo>
                  <a:pt x="4882092" y="844550"/>
                </a:lnTo>
                <a:lnTo>
                  <a:pt x="4879975" y="839181"/>
                </a:lnTo>
                <a:lnTo>
                  <a:pt x="4877329" y="834348"/>
                </a:lnTo>
                <a:lnTo>
                  <a:pt x="4876271" y="831395"/>
                </a:lnTo>
                <a:lnTo>
                  <a:pt x="4875477" y="828979"/>
                </a:lnTo>
                <a:lnTo>
                  <a:pt x="4875213" y="826831"/>
                </a:lnTo>
                <a:lnTo>
                  <a:pt x="4875477" y="824146"/>
                </a:lnTo>
                <a:lnTo>
                  <a:pt x="4876271" y="820656"/>
                </a:lnTo>
                <a:lnTo>
                  <a:pt x="4877329" y="817434"/>
                </a:lnTo>
                <a:lnTo>
                  <a:pt x="4878917" y="815018"/>
                </a:lnTo>
                <a:lnTo>
                  <a:pt x="4880769" y="813138"/>
                </a:lnTo>
                <a:lnTo>
                  <a:pt x="4882621" y="811259"/>
                </a:lnTo>
                <a:lnTo>
                  <a:pt x="4884209" y="809917"/>
                </a:lnTo>
                <a:lnTo>
                  <a:pt x="4886854" y="809111"/>
                </a:lnTo>
                <a:lnTo>
                  <a:pt x="4889236" y="808574"/>
                </a:lnTo>
                <a:close/>
                <a:moveTo>
                  <a:pt x="4560934" y="474662"/>
                </a:moveTo>
                <a:lnTo>
                  <a:pt x="4563701" y="474937"/>
                </a:lnTo>
                <a:lnTo>
                  <a:pt x="4566216" y="475762"/>
                </a:lnTo>
                <a:lnTo>
                  <a:pt x="4569233" y="477687"/>
                </a:lnTo>
                <a:lnTo>
                  <a:pt x="4570239" y="479612"/>
                </a:lnTo>
                <a:lnTo>
                  <a:pt x="4570994" y="481262"/>
                </a:lnTo>
                <a:lnTo>
                  <a:pt x="4571497" y="483187"/>
                </a:lnTo>
                <a:lnTo>
                  <a:pt x="4571748" y="485112"/>
                </a:lnTo>
                <a:lnTo>
                  <a:pt x="4572000" y="486762"/>
                </a:lnTo>
                <a:lnTo>
                  <a:pt x="4571748" y="488687"/>
                </a:lnTo>
                <a:lnTo>
                  <a:pt x="4571245" y="491712"/>
                </a:lnTo>
                <a:lnTo>
                  <a:pt x="4570239" y="495012"/>
                </a:lnTo>
                <a:lnTo>
                  <a:pt x="4568982" y="498312"/>
                </a:lnTo>
                <a:lnTo>
                  <a:pt x="4567222" y="501337"/>
                </a:lnTo>
                <a:lnTo>
                  <a:pt x="4565210" y="504362"/>
                </a:lnTo>
                <a:lnTo>
                  <a:pt x="4562946" y="506562"/>
                </a:lnTo>
                <a:lnTo>
                  <a:pt x="4560683" y="508487"/>
                </a:lnTo>
                <a:lnTo>
                  <a:pt x="4558168" y="509312"/>
                </a:lnTo>
                <a:lnTo>
                  <a:pt x="4555653" y="509587"/>
                </a:lnTo>
                <a:lnTo>
                  <a:pt x="4553138" y="509312"/>
                </a:lnTo>
                <a:lnTo>
                  <a:pt x="4551881" y="508762"/>
                </a:lnTo>
                <a:lnTo>
                  <a:pt x="4550875" y="508212"/>
                </a:lnTo>
                <a:lnTo>
                  <a:pt x="4549869" y="507387"/>
                </a:lnTo>
                <a:lnTo>
                  <a:pt x="4549115" y="506562"/>
                </a:lnTo>
                <a:lnTo>
                  <a:pt x="4548109" y="505187"/>
                </a:lnTo>
                <a:lnTo>
                  <a:pt x="4547606" y="504087"/>
                </a:lnTo>
                <a:lnTo>
                  <a:pt x="4546600" y="501612"/>
                </a:lnTo>
                <a:lnTo>
                  <a:pt x="4546600" y="498862"/>
                </a:lnTo>
                <a:lnTo>
                  <a:pt x="4546600" y="496387"/>
                </a:lnTo>
                <a:lnTo>
                  <a:pt x="4547354" y="493362"/>
                </a:lnTo>
                <a:lnTo>
                  <a:pt x="4547857" y="490337"/>
                </a:lnTo>
                <a:lnTo>
                  <a:pt x="4548863" y="487312"/>
                </a:lnTo>
                <a:lnTo>
                  <a:pt x="4549869" y="484837"/>
                </a:lnTo>
                <a:lnTo>
                  <a:pt x="4551126" y="482362"/>
                </a:lnTo>
                <a:lnTo>
                  <a:pt x="4552635" y="479612"/>
                </a:lnTo>
                <a:lnTo>
                  <a:pt x="4554396" y="477687"/>
                </a:lnTo>
                <a:lnTo>
                  <a:pt x="4556408" y="476312"/>
                </a:lnTo>
                <a:lnTo>
                  <a:pt x="4558671" y="474937"/>
                </a:lnTo>
                <a:close/>
                <a:moveTo>
                  <a:pt x="2575454" y="392112"/>
                </a:moveTo>
                <a:lnTo>
                  <a:pt x="2577308" y="392112"/>
                </a:lnTo>
                <a:lnTo>
                  <a:pt x="2579160" y="392380"/>
                </a:lnTo>
                <a:lnTo>
                  <a:pt x="2580482" y="393720"/>
                </a:lnTo>
                <a:lnTo>
                  <a:pt x="2581805" y="395328"/>
                </a:lnTo>
                <a:lnTo>
                  <a:pt x="2582334" y="396937"/>
                </a:lnTo>
                <a:lnTo>
                  <a:pt x="2582863" y="398277"/>
                </a:lnTo>
                <a:lnTo>
                  <a:pt x="2582334" y="400153"/>
                </a:lnTo>
                <a:lnTo>
                  <a:pt x="2582069" y="402029"/>
                </a:lnTo>
                <a:lnTo>
                  <a:pt x="2581012" y="406049"/>
                </a:lnTo>
                <a:lnTo>
                  <a:pt x="2579160" y="409802"/>
                </a:lnTo>
                <a:lnTo>
                  <a:pt x="2578365" y="410606"/>
                </a:lnTo>
                <a:lnTo>
                  <a:pt x="2577571" y="411142"/>
                </a:lnTo>
                <a:lnTo>
                  <a:pt x="2574661" y="411678"/>
                </a:lnTo>
                <a:lnTo>
                  <a:pt x="2572016" y="412482"/>
                </a:lnTo>
                <a:lnTo>
                  <a:pt x="2568840" y="412750"/>
                </a:lnTo>
                <a:lnTo>
                  <a:pt x="2566988" y="398009"/>
                </a:lnTo>
                <a:lnTo>
                  <a:pt x="2569104" y="395865"/>
                </a:lnTo>
                <a:lnTo>
                  <a:pt x="2571486" y="394256"/>
                </a:lnTo>
                <a:lnTo>
                  <a:pt x="2573602" y="393184"/>
                </a:lnTo>
                <a:close/>
                <a:moveTo>
                  <a:pt x="3723640" y="214313"/>
                </a:moveTo>
                <a:lnTo>
                  <a:pt x="3725216" y="214313"/>
                </a:lnTo>
                <a:lnTo>
                  <a:pt x="3726530" y="214577"/>
                </a:lnTo>
                <a:lnTo>
                  <a:pt x="3728107" y="214842"/>
                </a:lnTo>
                <a:lnTo>
                  <a:pt x="3731260" y="216165"/>
                </a:lnTo>
                <a:lnTo>
                  <a:pt x="3734413" y="218017"/>
                </a:lnTo>
                <a:lnTo>
                  <a:pt x="3737040" y="220133"/>
                </a:lnTo>
                <a:lnTo>
                  <a:pt x="3739668" y="222779"/>
                </a:lnTo>
                <a:lnTo>
                  <a:pt x="3742296" y="225954"/>
                </a:lnTo>
                <a:lnTo>
                  <a:pt x="3744135" y="228865"/>
                </a:lnTo>
                <a:lnTo>
                  <a:pt x="3745449" y="232040"/>
                </a:lnTo>
                <a:lnTo>
                  <a:pt x="3746237" y="233627"/>
                </a:lnTo>
                <a:lnTo>
                  <a:pt x="3746500" y="235215"/>
                </a:lnTo>
                <a:lnTo>
                  <a:pt x="3746500" y="236538"/>
                </a:lnTo>
                <a:lnTo>
                  <a:pt x="3746237" y="238125"/>
                </a:lnTo>
                <a:lnTo>
                  <a:pt x="3745974" y="239448"/>
                </a:lnTo>
                <a:lnTo>
                  <a:pt x="3745186" y="241036"/>
                </a:lnTo>
                <a:lnTo>
                  <a:pt x="3744398" y="242358"/>
                </a:lnTo>
                <a:lnTo>
                  <a:pt x="3743084" y="243681"/>
                </a:lnTo>
                <a:lnTo>
                  <a:pt x="3742033" y="245004"/>
                </a:lnTo>
                <a:lnTo>
                  <a:pt x="3740194" y="246327"/>
                </a:lnTo>
                <a:lnTo>
                  <a:pt x="3736778" y="247915"/>
                </a:lnTo>
                <a:lnTo>
                  <a:pt x="3733362" y="248973"/>
                </a:lnTo>
                <a:lnTo>
                  <a:pt x="3729946" y="249238"/>
                </a:lnTo>
                <a:lnTo>
                  <a:pt x="3726530" y="248708"/>
                </a:lnTo>
                <a:lnTo>
                  <a:pt x="3723640" y="247650"/>
                </a:lnTo>
                <a:lnTo>
                  <a:pt x="3720224" y="246063"/>
                </a:lnTo>
                <a:lnTo>
                  <a:pt x="3717334" y="244211"/>
                </a:lnTo>
                <a:lnTo>
                  <a:pt x="3714443" y="241565"/>
                </a:lnTo>
                <a:lnTo>
                  <a:pt x="3711816" y="238390"/>
                </a:lnTo>
                <a:lnTo>
                  <a:pt x="3709976" y="235479"/>
                </a:lnTo>
                <a:lnTo>
                  <a:pt x="3709188" y="233892"/>
                </a:lnTo>
                <a:lnTo>
                  <a:pt x="3708663" y="232040"/>
                </a:lnTo>
                <a:lnTo>
                  <a:pt x="3708663" y="230452"/>
                </a:lnTo>
                <a:lnTo>
                  <a:pt x="3708400" y="228865"/>
                </a:lnTo>
                <a:lnTo>
                  <a:pt x="3708663" y="227277"/>
                </a:lnTo>
                <a:lnTo>
                  <a:pt x="3708925" y="225954"/>
                </a:lnTo>
                <a:lnTo>
                  <a:pt x="3709451" y="224367"/>
                </a:lnTo>
                <a:lnTo>
                  <a:pt x="3710239" y="223044"/>
                </a:lnTo>
                <a:lnTo>
                  <a:pt x="3711290" y="221456"/>
                </a:lnTo>
                <a:lnTo>
                  <a:pt x="3712341" y="220398"/>
                </a:lnTo>
                <a:lnTo>
                  <a:pt x="3715494" y="217488"/>
                </a:lnTo>
                <a:lnTo>
                  <a:pt x="3716808" y="216429"/>
                </a:lnTo>
                <a:lnTo>
                  <a:pt x="3718647" y="215371"/>
                </a:lnTo>
                <a:lnTo>
                  <a:pt x="3720224" y="214842"/>
                </a:lnTo>
                <a:lnTo>
                  <a:pt x="3722063" y="214577"/>
                </a:lnTo>
                <a:close/>
                <a:moveTo>
                  <a:pt x="3470871" y="95250"/>
                </a:moveTo>
                <a:lnTo>
                  <a:pt x="3472537" y="104086"/>
                </a:lnTo>
                <a:lnTo>
                  <a:pt x="3474204" y="112923"/>
                </a:lnTo>
                <a:lnTo>
                  <a:pt x="3475038" y="120720"/>
                </a:lnTo>
                <a:lnTo>
                  <a:pt x="3475038" y="124359"/>
                </a:lnTo>
                <a:lnTo>
                  <a:pt x="3475038" y="127997"/>
                </a:lnTo>
                <a:lnTo>
                  <a:pt x="3474760" y="131376"/>
                </a:lnTo>
                <a:lnTo>
                  <a:pt x="3474482" y="134755"/>
                </a:lnTo>
                <a:lnTo>
                  <a:pt x="3473371" y="137874"/>
                </a:lnTo>
                <a:lnTo>
                  <a:pt x="3472260" y="140993"/>
                </a:lnTo>
                <a:lnTo>
                  <a:pt x="3470593" y="144111"/>
                </a:lnTo>
                <a:lnTo>
                  <a:pt x="3468648" y="146710"/>
                </a:lnTo>
                <a:lnTo>
                  <a:pt x="3466148" y="149309"/>
                </a:lnTo>
                <a:lnTo>
                  <a:pt x="3463092" y="152168"/>
                </a:lnTo>
                <a:lnTo>
                  <a:pt x="3461980" y="152948"/>
                </a:lnTo>
                <a:lnTo>
                  <a:pt x="3460591" y="153728"/>
                </a:lnTo>
                <a:lnTo>
                  <a:pt x="3459202" y="153988"/>
                </a:lnTo>
                <a:lnTo>
                  <a:pt x="3458091" y="153988"/>
                </a:lnTo>
                <a:lnTo>
                  <a:pt x="3456702" y="153988"/>
                </a:lnTo>
                <a:lnTo>
                  <a:pt x="3455313" y="153728"/>
                </a:lnTo>
                <a:lnTo>
                  <a:pt x="3452812" y="152688"/>
                </a:lnTo>
                <a:lnTo>
                  <a:pt x="3450312" y="151129"/>
                </a:lnTo>
                <a:lnTo>
                  <a:pt x="3448367" y="149050"/>
                </a:lnTo>
                <a:lnTo>
                  <a:pt x="3446423" y="146710"/>
                </a:lnTo>
                <a:lnTo>
                  <a:pt x="3445034" y="144111"/>
                </a:lnTo>
                <a:lnTo>
                  <a:pt x="3443089" y="139953"/>
                </a:lnTo>
                <a:lnTo>
                  <a:pt x="3442255" y="136574"/>
                </a:lnTo>
                <a:lnTo>
                  <a:pt x="3441700" y="132936"/>
                </a:lnTo>
                <a:lnTo>
                  <a:pt x="3441700" y="129557"/>
                </a:lnTo>
                <a:lnTo>
                  <a:pt x="3441978" y="126178"/>
                </a:lnTo>
                <a:lnTo>
                  <a:pt x="3442533" y="123059"/>
                </a:lnTo>
                <a:lnTo>
                  <a:pt x="3443922" y="120200"/>
                </a:lnTo>
                <a:lnTo>
                  <a:pt x="3445311" y="117341"/>
                </a:lnTo>
                <a:lnTo>
                  <a:pt x="3447812" y="114483"/>
                </a:lnTo>
                <a:lnTo>
                  <a:pt x="3450034" y="111624"/>
                </a:lnTo>
                <a:lnTo>
                  <a:pt x="3452812" y="109025"/>
                </a:lnTo>
                <a:lnTo>
                  <a:pt x="3455868" y="106166"/>
                </a:lnTo>
                <a:lnTo>
                  <a:pt x="3462814" y="100968"/>
                </a:lnTo>
                <a:close/>
                <a:moveTo>
                  <a:pt x="3130550" y="0"/>
                </a:moveTo>
                <a:lnTo>
                  <a:pt x="3135048" y="5027"/>
                </a:lnTo>
                <a:lnTo>
                  <a:pt x="3139810" y="9260"/>
                </a:lnTo>
                <a:lnTo>
                  <a:pt x="3144838" y="13229"/>
                </a:lnTo>
                <a:lnTo>
                  <a:pt x="3149864" y="17198"/>
                </a:lnTo>
                <a:lnTo>
                  <a:pt x="3154098" y="19050"/>
                </a:lnTo>
                <a:lnTo>
                  <a:pt x="3158331" y="20637"/>
                </a:lnTo>
                <a:lnTo>
                  <a:pt x="3160183" y="20902"/>
                </a:lnTo>
                <a:lnTo>
                  <a:pt x="3162300" y="21166"/>
                </a:lnTo>
                <a:lnTo>
                  <a:pt x="3164417" y="21166"/>
                </a:lnTo>
                <a:lnTo>
                  <a:pt x="3166533" y="20902"/>
                </a:lnTo>
                <a:lnTo>
                  <a:pt x="3168385" y="20373"/>
                </a:lnTo>
                <a:lnTo>
                  <a:pt x="3170502" y="19314"/>
                </a:lnTo>
                <a:lnTo>
                  <a:pt x="3172619" y="17991"/>
                </a:lnTo>
                <a:lnTo>
                  <a:pt x="3174735" y="16404"/>
                </a:lnTo>
                <a:lnTo>
                  <a:pt x="3177118" y="14552"/>
                </a:lnTo>
                <a:lnTo>
                  <a:pt x="3179233" y="11906"/>
                </a:lnTo>
                <a:lnTo>
                  <a:pt x="3181615" y="9260"/>
                </a:lnTo>
                <a:lnTo>
                  <a:pt x="3183731" y="6085"/>
                </a:lnTo>
                <a:lnTo>
                  <a:pt x="3203047" y="14816"/>
                </a:lnTo>
                <a:lnTo>
                  <a:pt x="3204369" y="19579"/>
                </a:lnTo>
                <a:lnTo>
                  <a:pt x="3205956" y="24341"/>
                </a:lnTo>
                <a:lnTo>
                  <a:pt x="3207808" y="28839"/>
                </a:lnTo>
                <a:lnTo>
                  <a:pt x="3209925" y="33073"/>
                </a:lnTo>
                <a:lnTo>
                  <a:pt x="3212306" y="37042"/>
                </a:lnTo>
                <a:lnTo>
                  <a:pt x="3215481" y="41275"/>
                </a:lnTo>
                <a:lnTo>
                  <a:pt x="3221302" y="48419"/>
                </a:lnTo>
                <a:lnTo>
                  <a:pt x="3227917" y="55827"/>
                </a:lnTo>
                <a:lnTo>
                  <a:pt x="3234531" y="63235"/>
                </a:lnTo>
                <a:lnTo>
                  <a:pt x="3237442" y="67204"/>
                </a:lnTo>
                <a:lnTo>
                  <a:pt x="3240352" y="71173"/>
                </a:lnTo>
                <a:lnTo>
                  <a:pt x="3242998" y="75141"/>
                </a:lnTo>
                <a:lnTo>
                  <a:pt x="3245379" y="79639"/>
                </a:lnTo>
                <a:lnTo>
                  <a:pt x="3247760" y="82550"/>
                </a:lnTo>
                <a:lnTo>
                  <a:pt x="3250142" y="85460"/>
                </a:lnTo>
                <a:lnTo>
                  <a:pt x="3252787" y="87577"/>
                </a:lnTo>
                <a:lnTo>
                  <a:pt x="3256227" y="89694"/>
                </a:lnTo>
                <a:lnTo>
                  <a:pt x="3260196" y="91546"/>
                </a:lnTo>
                <a:lnTo>
                  <a:pt x="3264164" y="92869"/>
                </a:lnTo>
                <a:lnTo>
                  <a:pt x="3268662" y="93662"/>
                </a:lnTo>
                <a:lnTo>
                  <a:pt x="3272896" y="94191"/>
                </a:lnTo>
                <a:lnTo>
                  <a:pt x="3277394" y="94191"/>
                </a:lnTo>
                <a:lnTo>
                  <a:pt x="3282421" y="93662"/>
                </a:lnTo>
                <a:lnTo>
                  <a:pt x="3286919" y="93133"/>
                </a:lnTo>
                <a:lnTo>
                  <a:pt x="3291681" y="91546"/>
                </a:lnTo>
                <a:lnTo>
                  <a:pt x="3296179" y="89694"/>
                </a:lnTo>
                <a:lnTo>
                  <a:pt x="3300677" y="87312"/>
                </a:lnTo>
                <a:lnTo>
                  <a:pt x="3304910" y="84402"/>
                </a:lnTo>
                <a:lnTo>
                  <a:pt x="3308879" y="80698"/>
                </a:lnTo>
                <a:lnTo>
                  <a:pt x="3312054" y="77787"/>
                </a:lnTo>
                <a:lnTo>
                  <a:pt x="3315758" y="74877"/>
                </a:lnTo>
                <a:lnTo>
                  <a:pt x="3319198" y="72760"/>
                </a:lnTo>
                <a:lnTo>
                  <a:pt x="3322637" y="70908"/>
                </a:lnTo>
                <a:lnTo>
                  <a:pt x="3326342" y="69850"/>
                </a:lnTo>
                <a:lnTo>
                  <a:pt x="3329781" y="68791"/>
                </a:lnTo>
                <a:lnTo>
                  <a:pt x="3332956" y="68527"/>
                </a:lnTo>
                <a:lnTo>
                  <a:pt x="3336131" y="68262"/>
                </a:lnTo>
                <a:lnTo>
                  <a:pt x="3339306" y="68791"/>
                </a:lnTo>
                <a:lnTo>
                  <a:pt x="3341687" y="69850"/>
                </a:lnTo>
                <a:lnTo>
                  <a:pt x="3344069" y="70908"/>
                </a:lnTo>
                <a:lnTo>
                  <a:pt x="3346185" y="72496"/>
                </a:lnTo>
                <a:lnTo>
                  <a:pt x="3347773" y="74612"/>
                </a:lnTo>
                <a:lnTo>
                  <a:pt x="3349096" y="76994"/>
                </a:lnTo>
                <a:lnTo>
                  <a:pt x="3349625" y="80169"/>
                </a:lnTo>
                <a:lnTo>
                  <a:pt x="3349889" y="83608"/>
                </a:lnTo>
                <a:lnTo>
                  <a:pt x="3349889" y="89429"/>
                </a:lnTo>
                <a:lnTo>
                  <a:pt x="3350154" y="94721"/>
                </a:lnTo>
                <a:lnTo>
                  <a:pt x="3350948" y="99748"/>
                </a:lnTo>
                <a:lnTo>
                  <a:pt x="3351477" y="104510"/>
                </a:lnTo>
                <a:lnTo>
                  <a:pt x="3352800" y="109008"/>
                </a:lnTo>
                <a:lnTo>
                  <a:pt x="3353858" y="113241"/>
                </a:lnTo>
                <a:lnTo>
                  <a:pt x="3355446" y="117210"/>
                </a:lnTo>
                <a:lnTo>
                  <a:pt x="3357033" y="120914"/>
                </a:lnTo>
                <a:lnTo>
                  <a:pt x="3359150" y="124354"/>
                </a:lnTo>
                <a:lnTo>
                  <a:pt x="3361267" y="127794"/>
                </a:lnTo>
                <a:lnTo>
                  <a:pt x="3363383" y="130969"/>
                </a:lnTo>
                <a:lnTo>
                  <a:pt x="3366029" y="133879"/>
                </a:lnTo>
                <a:lnTo>
                  <a:pt x="3368675" y="136789"/>
                </a:lnTo>
                <a:lnTo>
                  <a:pt x="3371321" y="139171"/>
                </a:lnTo>
                <a:lnTo>
                  <a:pt x="3374231" y="141552"/>
                </a:lnTo>
                <a:lnTo>
                  <a:pt x="3377142" y="143669"/>
                </a:lnTo>
                <a:lnTo>
                  <a:pt x="3383756" y="147637"/>
                </a:lnTo>
                <a:lnTo>
                  <a:pt x="3390900" y="151341"/>
                </a:lnTo>
                <a:lnTo>
                  <a:pt x="3397779" y="154781"/>
                </a:lnTo>
                <a:lnTo>
                  <a:pt x="3405187" y="157691"/>
                </a:lnTo>
                <a:lnTo>
                  <a:pt x="3420269" y="162983"/>
                </a:lnTo>
                <a:lnTo>
                  <a:pt x="3435350" y="168539"/>
                </a:lnTo>
                <a:lnTo>
                  <a:pt x="3443552" y="171979"/>
                </a:lnTo>
                <a:lnTo>
                  <a:pt x="3451225" y="175683"/>
                </a:lnTo>
                <a:lnTo>
                  <a:pt x="3458633" y="179652"/>
                </a:lnTo>
                <a:lnTo>
                  <a:pt x="3462073" y="182033"/>
                </a:lnTo>
                <a:lnTo>
                  <a:pt x="3465512" y="184150"/>
                </a:lnTo>
                <a:lnTo>
                  <a:pt x="3468423" y="187060"/>
                </a:lnTo>
                <a:lnTo>
                  <a:pt x="3471333" y="189706"/>
                </a:lnTo>
                <a:lnTo>
                  <a:pt x="3474244" y="192616"/>
                </a:lnTo>
                <a:lnTo>
                  <a:pt x="3476889" y="195527"/>
                </a:lnTo>
                <a:lnTo>
                  <a:pt x="3479271" y="198967"/>
                </a:lnTo>
                <a:lnTo>
                  <a:pt x="3481652" y="202406"/>
                </a:lnTo>
                <a:lnTo>
                  <a:pt x="3483769" y="206375"/>
                </a:lnTo>
                <a:lnTo>
                  <a:pt x="3485621" y="210344"/>
                </a:lnTo>
                <a:lnTo>
                  <a:pt x="3485621" y="213254"/>
                </a:lnTo>
                <a:lnTo>
                  <a:pt x="3486944" y="214048"/>
                </a:lnTo>
                <a:lnTo>
                  <a:pt x="3488267" y="215106"/>
                </a:lnTo>
                <a:lnTo>
                  <a:pt x="3485621" y="210344"/>
                </a:lnTo>
                <a:lnTo>
                  <a:pt x="3521869" y="200289"/>
                </a:lnTo>
                <a:lnTo>
                  <a:pt x="3518958" y="196056"/>
                </a:lnTo>
                <a:lnTo>
                  <a:pt x="3517371" y="193675"/>
                </a:lnTo>
                <a:lnTo>
                  <a:pt x="3516312" y="191558"/>
                </a:lnTo>
                <a:lnTo>
                  <a:pt x="3515783" y="189177"/>
                </a:lnTo>
                <a:lnTo>
                  <a:pt x="3515783" y="188383"/>
                </a:lnTo>
                <a:lnTo>
                  <a:pt x="3516048" y="187060"/>
                </a:lnTo>
                <a:lnTo>
                  <a:pt x="3516577" y="186002"/>
                </a:lnTo>
                <a:lnTo>
                  <a:pt x="3517371" y="184944"/>
                </a:lnTo>
                <a:lnTo>
                  <a:pt x="3518429" y="183885"/>
                </a:lnTo>
                <a:lnTo>
                  <a:pt x="3520017" y="182827"/>
                </a:lnTo>
                <a:lnTo>
                  <a:pt x="3521339" y="182033"/>
                </a:lnTo>
                <a:lnTo>
                  <a:pt x="3523192" y="182033"/>
                </a:lnTo>
                <a:lnTo>
                  <a:pt x="3525308" y="182033"/>
                </a:lnTo>
                <a:lnTo>
                  <a:pt x="3527425" y="182562"/>
                </a:lnTo>
                <a:lnTo>
                  <a:pt x="3529542" y="183091"/>
                </a:lnTo>
                <a:lnTo>
                  <a:pt x="3531394" y="183621"/>
                </a:lnTo>
                <a:lnTo>
                  <a:pt x="3533246" y="184679"/>
                </a:lnTo>
                <a:lnTo>
                  <a:pt x="3534569" y="185737"/>
                </a:lnTo>
                <a:lnTo>
                  <a:pt x="3536156" y="187325"/>
                </a:lnTo>
                <a:lnTo>
                  <a:pt x="3536950" y="188912"/>
                </a:lnTo>
                <a:lnTo>
                  <a:pt x="3537479" y="190764"/>
                </a:lnTo>
                <a:lnTo>
                  <a:pt x="3538273" y="192352"/>
                </a:lnTo>
                <a:lnTo>
                  <a:pt x="3538273" y="193675"/>
                </a:lnTo>
                <a:lnTo>
                  <a:pt x="3538273" y="194998"/>
                </a:lnTo>
                <a:lnTo>
                  <a:pt x="3538008" y="196585"/>
                </a:lnTo>
                <a:lnTo>
                  <a:pt x="3537479" y="198173"/>
                </a:lnTo>
                <a:lnTo>
                  <a:pt x="3536156" y="200819"/>
                </a:lnTo>
                <a:lnTo>
                  <a:pt x="3534304" y="203729"/>
                </a:lnTo>
                <a:lnTo>
                  <a:pt x="3529806" y="209285"/>
                </a:lnTo>
                <a:lnTo>
                  <a:pt x="3533246" y="213254"/>
                </a:lnTo>
                <a:lnTo>
                  <a:pt x="3536950" y="217223"/>
                </a:lnTo>
                <a:lnTo>
                  <a:pt x="3544358" y="224631"/>
                </a:lnTo>
                <a:lnTo>
                  <a:pt x="3552296" y="231775"/>
                </a:lnTo>
                <a:lnTo>
                  <a:pt x="3560233" y="238919"/>
                </a:lnTo>
                <a:lnTo>
                  <a:pt x="3576373" y="252677"/>
                </a:lnTo>
                <a:lnTo>
                  <a:pt x="3583781" y="259821"/>
                </a:lnTo>
                <a:lnTo>
                  <a:pt x="3590925" y="267229"/>
                </a:lnTo>
                <a:lnTo>
                  <a:pt x="3594629" y="271198"/>
                </a:lnTo>
                <a:lnTo>
                  <a:pt x="3598598" y="274637"/>
                </a:lnTo>
                <a:lnTo>
                  <a:pt x="3602037" y="277548"/>
                </a:lnTo>
                <a:lnTo>
                  <a:pt x="3605742" y="280194"/>
                </a:lnTo>
                <a:lnTo>
                  <a:pt x="3609181" y="282046"/>
                </a:lnTo>
                <a:lnTo>
                  <a:pt x="3612621" y="283369"/>
                </a:lnTo>
                <a:lnTo>
                  <a:pt x="3615796" y="284427"/>
                </a:lnTo>
                <a:lnTo>
                  <a:pt x="3619235" y="284956"/>
                </a:lnTo>
                <a:lnTo>
                  <a:pt x="3622675" y="284956"/>
                </a:lnTo>
                <a:lnTo>
                  <a:pt x="3626114" y="284691"/>
                </a:lnTo>
                <a:lnTo>
                  <a:pt x="3629554" y="283898"/>
                </a:lnTo>
                <a:lnTo>
                  <a:pt x="3632729" y="282575"/>
                </a:lnTo>
                <a:lnTo>
                  <a:pt x="3636433" y="280987"/>
                </a:lnTo>
                <a:lnTo>
                  <a:pt x="3639873" y="279135"/>
                </a:lnTo>
                <a:lnTo>
                  <a:pt x="3643842" y="276754"/>
                </a:lnTo>
                <a:lnTo>
                  <a:pt x="3647546" y="273844"/>
                </a:lnTo>
                <a:lnTo>
                  <a:pt x="3648075" y="269346"/>
                </a:lnTo>
                <a:lnTo>
                  <a:pt x="3648869" y="265112"/>
                </a:lnTo>
                <a:lnTo>
                  <a:pt x="3649662" y="261408"/>
                </a:lnTo>
                <a:lnTo>
                  <a:pt x="3650985" y="258233"/>
                </a:lnTo>
                <a:lnTo>
                  <a:pt x="3652573" y="255852"/>
                </a:lnTo>
                <a:lnTo>
                  <a:pt x="3653896" y="253735"/>
                </a:lnTo>
                <a:lnTo>
                  <a:pt x="3655748" y="252148"/>
                </a:lnTo>
                <a:lnTo>
                  <a:pt x="3657864" y="251354"/>
                </a:lnTo>
                <a:lnTo>
                  <a:pt x="3660246" y="250560"/>
                </a:lnTo>
                <a:lnTo>
                  <a:pt x="3662627" y="250560"/>
                </a:lnTo>
                <a:lnTo>
                  <a:pt x="3665008" y="250825"/>
                </a:lnTo>
                <a:lnTo>
                  <a:pt x="3668183" y="251883"/>
                </a:lnTo>
                <a:lnTo>
                  <a:pt x="3671094" y="253471"/>
                </a:lnTo>
                <a:lnTo>
                  <a:pt x="3674269" y="255323"/>
                </a:lnTo>
                <a:lnTo>
                  <a:pt x="3677708" y="257439"/>
                </a:lnTo>
                <a:lnTo>
                  <a:pt x="3681412" y="260085"/>
                </a:lnTo>
                <a:lnTo>
                  <a:pt x="3684058" y="263525"/>
                </a:lnTo>
                <a:lnTo>
                  <a:pt x="3686969" y="266700"/>
                </a:lnTo>
                <a:lnTo>
                  <a:pt x="3691996" y="273579"/>
                </a:lnTo>
                <a:lnTo>
                  <a:pt x="3701521" y="288131"/>
                </a:lnTo>
                <a:lnTo>
                  <a:pt x="3706812" y="295275"/>
                </a:lnTo>
                <a:lnTo>
                  <a:pt x="3709458" y="298450"/>
                </a:lnTo>
                <a:lnTo>
                  <a:pt x="3712633" y="301625"/>
                </a:lnTo>
                <a:lnTo>
                  <a:pt x="3715808" y="304800"/>
                </a:lnTo>
                <a:lnTo>
                  <a:pt x="3718983" y="307446"/>
                </a:lnTo>
                <a:lnTo>
                  <a:pt x="3722687" y="309827"/>
                </a:lnTo>
                <a:lnTo>
                  <a:pt x="3726656" y="311943"/>
                </a:lnTo>
                <a:lnTo>
                  <a:pt x="3732212" y="319087"/>
                </a:lnTo>
                <a:lnTo>
                  <a:pt x="3738033" y="325173"/>
                </a:lnTo>
                <a:lnTo>
                  <a:pt x="3743854" y="330729"/>
                </a:lnTo>
                <a:lnTo>
                  <a:pt x="3746764" y="332846"/>
                </a:lnTo>
                <a:lnTo>
                  <a:pt x="3749939" y="334962"/>
                </a:lnTo>
                <a:lnTo>
                  <a:pt x="3752585" y="336814"/>
                </a:lnTo>
                <a:lnTo>
                  <a:pt x="3755760" y="338666"/>
                </a:lnTo>
                <a:lnTo>
                  <a:pt x="3758406" y="339989"/>
                </a:lnTo>
                <a:lnTo>
                  <a:pt x="3761581" y="341312"/>
                </a:lnTo>
                <a:lnTo>
                  <a:pt x="3764492" y="342106"/>
                </a:lnTo>
                <a:lnTo>
                  <a:pt x="3767667" y="343164"/>
                </a:lnTo>
                <a:lnTo>
                  <a:pt x="3770577" y="343693"/>
                </a:lnTo>
                <a:lnTo>
                  <a:pt x="3773752" y="343958"/>
                </a:lnTo>
                <a:lnTo>
                  <a:pt x="3776662" y="343958"/>
                </a:lnTo>
                <a:lnTo>
                  <a:pt x="3779573" y="343958"/>
                </a:lnTo>
                <a:lnTo>
                  <a:pt x="3783012" y="343693"/>
                </a:lnTo>
                <a:lnTo>
                  <a:pt x="3786187" y="343164"/>
                </a:lnTo>
                <a:lnTo>
                  <a:pt x="3789098" y="342106"/>
                </a:lnTo>
                <a:lnTo>
                  <a:pt x="3792273" y="341312"/>
                </a:lnTo>
                <a:lnTo>
                  <a:pt x="3795183" y="339989"/>
                </a:lnTo>
                <a:lnTo>
                  <a:pt x="3798358" y="338402"/>
                </a:lnTo>
                <a:lnTo>
                  <a:pt x="3801798" y="336550"/>
                </a:lnTo>
                <a:lnTo>
                  <a:pt x="3804708" y="334698"/>
                </a:lnTo>
                <a:lnTo>
                  <a:pt x="3811323" y="330464"/>
                </a:lnTo>
                <a:lnTo>
                  <a:pt x="3817673" y="324908"/>
                </a:lnTo>
                <a:lnTo>
                  <a:pt x="3824552" y="318823"/>
                </a:lnTo>
                <a:lnTo>
                  <a:pt x="3838575" y="316441"/>
                </a:lnTo>
                <a:lnTo>
                  <a:pt x="3852598" y="314589"/>
                </a:lnTo>
                <a:lnTo>
                  <a:pt x="3866885" y="313002"/>
                </a:lnTo>
                <a:lnTo>
                  <a:pt x="3880908" y="311943"/>
                </a:lnTo>
                <a:lnTo>
                  <a:pt x="3895196" y="311414"/>
                </a:lnTo>
                <a:lnTo>
                  <a:pt x="3909219" y="311150"/>
                </a:lnTo>
                <a:lnTo>
                  <a:pt x="3923242" y="311150"/>
                </a:lnTo>
                <a:lnTo>
                  <a:pt x="3937529" y="311414"/>
                </a:lnTo>
                <a:lnTo>
                  <a:pt x="3951552" y="311943"/>
                </a:lnTo>
                <a:lnTo>
                  <a:pt x="3965839" y="312737"/>
                </a:lnTo>
                <a:lnTo>
                  <a:pt x="3993885" y="314854"/>
                </a:lnTo>
                <a:lnTo>
                  <a:pt x="4022460" y="317235"/>
                </a:lnTo>
                <a:lnTo>
                  <a:pt x="4050771" y="320146"/>
                </a:lnTo>
                <a:lnTo>
                  <a:pt x="4052358" y="320675"/>
                </a:lnTo>
                <a:lnTo>
                  <a:pt x="4054210" y="321204"/>
                </a:lnTo>
                <a:lnTo>
                  <a:pt x="4055798" y="322527"/>
                </a:lnTo>
                <a:lnTo>
                  <a:pt x="4057650" y="324114"/>
                </a:lnTo>
                <a:lnTo>
                  <a:pt x="4060560" y="327289"/>
                </a:lnTo>
                <a:lnTo>
                  <a:pt x="4063206" y="330729"/>
                </a:lnTo>
                <a:lnTo>
                  <a:pt x="4065058" y="333904"/>
                </a:lnTo>
                <a:lnTo>
                  <a:pt x="4065852" y="336550"/>
                </a:lnTo>
                <a:lnTo>
                  <a:pt x="4066117" y="337873"/>
                </a:lnTo>
                <a:lnTo>
                  <a:pt x="4066117" y="338666"/>
                </a:lnTo>
                <a:lnTo>
                  <a:pt x="4065852" y="339989"/>
                </a:lnTo>
                <a:lnTo>
                  <a:pt x="4065587" y="341048"/>
                </a:lnTo>
                <a:lnTo>
                  <a:pt x="4065058" y="341841"/>
                </a:lnTo>
                <a:lnTo>
                  <a:pt x="4064000" y="342371"/>
                </a:lnTo>
                <a:lnTo>
                  <a:pt x="4061883" y="343958"/>
                </a:lnTo>
                <a:lnTo>
                  <a:pt x="4059237" y="345281"/>
                </a:lnTo>
                <a:lnTo>
                  <a:pt x="4055798" y="346075"/>
                </a:lnTo>
                <a:lnTo>
                  <a:pt x="4052094" y="346868"/>
                </a:lnTo>
                <a:lnTo>
                  <a:pt x="4047860" y="347398"/>
                </a:lnTo>
                <a:lnTo>
                  <a:pt x="4043362" y="347927"/>
                </a:lnTo>
                <a:lnTo>
                  <a:pt x="4041510" y="348191"/>
                </a:lnTo>
                <a:lnTo>
                  <a:pt x="4040187" y="348985"/>
                </a:lnTo>
                <a:lnTo>
                  <a:pt x="4038600" y="349779"/>
                </a:lnTo>
                <a:lnTo>
                  <a:pt x="4037542" y="350837"/>
                </a:lnTo>
                <a:lnTo>
                  <a:pt x="4037012" y="351896"/>
                </a:lnTo>
                <a:lnTo>
                  <a:pt x="4037012" y="353483"/>
                </a:lnTo>
                <a:lnTo>
                  <a:pt x="4037542" y="355335"/>
                </a:lnTo>
                <a:lnTo>
                  <a:pt x="4038864" y="357452"/>
                </a:lnTo>
                <a:lnTo>
                  <a:pt x="4040981" y="359833"/>
                </a:lnTo>
                <a:lnTo>
                  <a:pt x="4043627" y="362744"/>
                </a:lnTo>
                <a:lnTo>
                  <a:pt x="4045214" y="364596"/>
                </a:lnTo>
                <a:lnTo>
                  <a:pt x="4046537" y="366448"/>
                </a:lnTo>
                <a:lnTo>
                  <a:pt x="4047860" y="368829"/>
                </a:lnTo>
                <a:lnTo>
                  <a:pt x="4048654" y="371210"/>
                </a:lnTo>
                <a:lnTo>
                  <a:pt x="4050242" y="376766"/>
                </a:lnTo>
                <a:lnTo>
                  <a:pt x="4051829" y="381793"/>
                </a:lnTo>
                <a:lnTo>
                  <a:pt x="4052623" y="384175"/>
                </a:lnTo>
                <a:lnTo>
                  <a:pt x="4053946" y="386027"/>
                </a:lnTo>
                <a:lnTo>
                  <a:pt x="4055004" y="387879"/>
                </a:lnTo>
                <a:lnTo>
                  <a:pt x="4056592" y="388937"/>
                </a:lnTo>
                <a:lnTo>
                  <a:pt x="4058444" y="389731"/>
                </a:lnTo>
                <a:lnTo>
                  <a:pt x="4060825" y="389731"/>
                </a:lnTo>
                <a:lnTo>
                  <a:pt x="4063471" y="389202"/>
                </a:lnTo>
                <a:lnTo>
                  <a:pt x="4066910" y="387879"/>
                </a:lnTo>
                <a:lnTo>
                  <a:pt x="4071408" y="386027"/>
                </a:lnTo>
                <a:lnTo>
                  <a:pt x="4076435" y="384439"/>
                </a:lnTo>
                <a:lnTo>
                  <a:pt x="4081462" y="383646"/>
                </a:lnTo>
                <a:lnTo>
                  <a:pt x="4086754" y="382587"/>
                </a:lnTo>
                <a:lnTo>
                  <a:pt x="4097602" y="381793"/>
                </a:lnTo>
                <a:lnTo>
                  <a:pt x="4103158" y="380735"/>
                </a:lnTo>
                <a:lnTo>
                  <a:pt x="4108185" y="379941"/>
                </a:lnTo>
                <a:lnTo>
                  <a:pt x="4113477" y="378619"/>
                </a:lnTo>
                <a:lnTo>
                  <a:pt x="4118504" y="376766"/>
                </a:lnTo>
                <a:lnTo>
                  <a:pt x="4120621" y="375708"/>
                </a:lnTo>
                <a:lnTo>
                  <a:pt x="4123002" y="374385"/>
                </a:lnTo>
                <a:lnTo>
                  <a:pt x="4125119" y="372798"/>
                </a:lnTo>
                <a:lnTo>
                  <a:pt x="4126971" y="370946"/>
                </a:lnTo>
                <a:lnTo>
                  <a:pt x="4129087" y="369094"/>
                </a:lnTo>
                <a:lnTo>
                  <a:pt x="4130939" y="366977"/>
                </a:lnTo>
                <a:lnTo>
                  <a:pt x="4132792" y="364596"/>
                </a:lnTo>
                <a:lnTo>
                  <a:pt x="4134379" y="361685"/>
                </a:lnTo>
                <a:lnTo>
                  <a:pt x="4135967" y="358775"/>
                </a:lnTo>
                <a:lnTo>
                  <a:pt x="4137025" y="355335"/>
                </a:lnTo>
                <a:lnTo>
                  <a:pt x="4138348" y="351631"/>
                </a:lnTo>
                <a:lnTo>
                  <a:pt x="4139142" y="347662"/>
                </a:lnTo>
                <a:lnTo>
                  <a:pt x="4140729" y="341841"/>
                </a:lnTo>
                <a:lnTo>
                  <a:pt x="4141787" y="339725"/>
                </a:lnTo>
                <a:lnTo>
                  <a:pt x="4142581" y="337873"/>
                </a:lnTo>
                <a:lnTo>
                  <a:pt x="4143639" y="336550"/>
                </a:lnTo>
                <a:lnTo>
                  <a:pt x="4144433" y="335756"/>
                </a:lnTo>
                <a:lnTo>
                  <a:pt x="4145492" y="334962"/>
                </a:lnTo>
                <a:lnTo>
                  <a:pt x="4146285" y="334962"/>
                </a:lnTo>
                <a:lnTo>
                  <a:pt x="4147344" y="334962"/>
                </a:lnTo>
                <a:lnTo>
                  <a:pt x="4148137" y="335491"/>
                </a:lnTo>
                <a:lnTo>
                  <a:pt x="4150254" y="336814"/>
                </a:lnTo>
                <a:lnTo>
                  <a:pt x="4152371" y="338666"/>
                </a:lnTo>
                <a:lnTo>
                  <a:pt x="4154752" y="341577"/>
                </a:lnTo>
                <a:lnTo>
                  <a:pt x="4159250" y="347133"/>
                </a:lnTo>
                <a:lnTo>
                  <a:pt x="4161367" y="349514"/>
                </a:lnTo>
                <a:lnTo>
                  <a:pt x="4163748" y="351631"/>
                </a:lnTo>
                <a:lnTo>
                  <a:pt x="4165071" y="352160"/>
                </a:lnTo>
                <a:lnTo>
                  <a:pt x="4166394" y="352954"/>
                </a:lnTo>
                <a:lnTo>
                  <a:pt x="4167452" y="353218"/>
                </a:lnTo>
                <a:lnTo>
                  <a:pt x="4168775" y="353218"/>
                </a:lnTo>
                <a:lnTo>
                  <a:pt x="4170098" y="352954"/>
                </a:lnTo>
                <a:lnTo>
                  <a:pt x="4171156" y="352689"/>
                </a:lnTo>
                <a:lnTo>
                  <a:pt x="4172479" y="351366"/>
                </a:lnTo>
                <a:lnTo>
                  <a:pt x="4173537" y="350043"/>
                </a:lnTo>
                <a:lnTo>
                  <a:pt x="4182004" y="342371"/>
                </a:lnTo>
                <a:lnTo>
                  <a:pt x="4183856" y="336814"/>
                </a:lnTo>
                <a:lnTo>
                  <a:pt x="4185444" y="332052"/>
                </a:lnTo>
                <a:lnTo>
                  <a:pt x="4187560" y="327819"/>
                </a:lnTo>
                <a:lnTo>
                  <a:pt x="4189412" y="323850"/>
                </a:lnTo>
                <a:lnTo>
                  <a:pt x="4191529" y="320675"/>
                </a:lnTo>
                <a:lnTo>
                  <a:pt x="4193646" y="317764"/>
                </a:lnTo>
                <a:lnTo>
                  <a:pt x="4196027" y="315383"/>
                </a:lnTo>
                <a:lnTo>
                  <a:pt x="4198673" y="313531"/>
                </a:lnTo>
                <a:lnTo>
                  <a:pt x="4244975" y="335491"/>
                </a:lnTo>
                <a:lnTo>
                  <a:pt x="4292335" y="356923"/>
                </a:lnTo>
                <a:lnTo>
                  <a:pt x="4300802" y="361421"/>
                </a:lnTo>
                <a:lnTo>
                  <a:pt x="4309798" y="365919"/>
                </a:lnTo>
                <a:lnTo>
                  <a:pt x="4318529" y="369358"/>
                </a:lnTo>
                <a:lnTo>
                  <a:pt x="4328054" y="372798"/>
                </a:lnTo>
                <a:lnTo>
                  <a:pt x="4343400" y="379412"/>
                </a:lnTo>
                <a:lnTo>
                  <a:pt x="4358746" y="385498"/>
                </a:lnTo>
                <a:lnTo>
                  <a:pt x="4389966" y="397669"/>
                </a:lnTo>
                <a:lnTo>
                  <a:pt x="4390496" y="399785"/>
                </a:lnTo>
                <a:lnTo>
                  <a:pt x="4391025" y="402166"/>
                </a:lnTo>
                <a:lnTo>
                  <a:pt x="4391025" y="404283"/>
                </a:lnTo>
                <a:lnTo>
                  <a:pt x="4391025" y="406400"/>
                </a:lnTo>
                <a:lnTo>
                  <a:pt x="4390760" y="408781"/>
                </a:lnTo>
                <a:lnTo>
                  <a:pt x="4390231" y="411162"/>
                </a:lnTo>
                <a:lnTo>
                  <a:pt x="4389173" y="413808"/>
                </a:lnTo>
                <a:lnTo>
                  <a:pt x="4388379" y="416189"/>
                </a:lnTo>
                <a:lnTo>
                  <a:pt x="4387056" y="418571"/>
                </a:lnTo>
                <a:lnTo>
                  <a:pt x="4385469" y="420952"/>
                </a:lnTo>
                <a:lnTo>
                  <a:pt x="4382294" y="426243"/>
                </a:lnTo>
                <a:lnTo>
                  <a:pt x="4377531" y="431535"/>
                </a:lnTo>
                <a:lnTo>
                  <a:pt x="4371975" y="436827"/>
                </a:lnTo>
                <a:lnTo>
                  <a:pt x="4394994" y="446881"/>
                </a:lnTo>
                <a:lnTo>
                  <a:pt x="4427273" y="450321"/>
                </a:lnTo>
                <a:lnTo>
                  <a:pt x="4428596" y="445558"/>
                </a:lnTo>
                <a:lnTo>
                  <a:pt x="4430183" y="441325"/>
                </a:lnTo>
                <a:lnTo>
                  <a:pt x="4433094" y="433123"/>
                </a:lnTo>
                <a:lnTo>
                  <a:pt x="4434946" y="428889"/>
                </a:lnTo>
                <a:lnTo>
                  <a:pt x="4436533" y="424391"/>
                </a:lnTo>
                <a:lnTo>
                  <a:pt x="4437856" y="419893"/>
                </a:lnTo>
                <a:lnTo>
                  <a:pt x="4438385" y="415131"/>
                </a:lnTo>
                <a:lnTo>
                  <a:pt x="4453996" y="420687"/>
                </a:lnTo>
                <a:lnTo>
                  <a:pt x="4470135" y="425714"/>
                </a:lnTo>
                <a:lnTo>
                  <a:pt x="4485746" y="430477"/>
                </a:lnTo>
                <a:lnTo>
                  <a:pt x="4501621" y="434975"/>
                </a:lnTo>
                <a:lnTo>
                  <a:pt x="4499239" y="439208"/>
                </a:lnTo>
                <a:lnTo>
                  <a:pt x="4496858" y="443441"/>
                </a:lnTo>
                <a:lnTo>
                  <a:pt x="4491566" y="451379"/>
                </a:lnTo>
                <a:lnTo>
                  <a:pt x="4485746" y="459052"/>
                </a:lnTo>
                <a:lnTo>
                  <a:pt x="4479396" y="466460"/>
                </a:lnTo>
                <a:lnTo>
                  <a:pt x="4472781" y="473868"/>
                </a:lnTo>
                <a:lnTo>
                  <a:pt x="4466166" y="481012"/>
                </a:lnTo>
                <a:lnTo>
                  <a:pt x="4452673" y="495035"/>
                </a:lnTo>
                <a:lnTo>
                  <a:pt x="4446323" y="502443"/>
                </a:lnTo>
                <a:lnTo>
                  <a:pt x="4440237" y="509852"/>
                </a:lnTo>
                <a:lnTo>
                  <a:pt x="4434946" y="517525"/>
                </a:lnTo>
                <a:lnTo>
                  <a:pt x="4432564" y="521494"/>
                </a:lnTo>
                <a:lnTo>
                  <a:pt x="4430183" y="525462"/>
                </a:lnTo>
                <a:lnTo>
                  <a:pt x="4428066" y="529431"/>
                </a:lnTo>
                <a:lnTo>
                  <a:pt x="4426214" y="533929"/>
                </a:lnTo>
                <a:lnTo>
                  <a:pt x="4424627" y="538162"/>
                </a:lnTo>
                <a:lnTo>
                  <a:pt x="4423039" y="542660"/>
                </a:lnTo>
                <a:lnTo>
                  <a:pt x="4422246" y="547423"/>
                </a:lnTo>
                <a:lnTo>
                  <a:pt x="4421187" y="552185"/>
                </a:lnTo>
                <a:lnTo>
                  <a:pt x="4420658" y="557212"/>
                </a:lnTo>
                <a:lnTo>
                  <a:pt x="4420394" y="562239"/>
                </a:lnTo>
                <a:lnTo>
                  <a:pt x="4452144" y="582612"/>
                </a:lnTo>
                <a:lnTo>
                  <a:pt x="4451879" y="582083"/>
                </a:lnTo>
                <a:lnTo>
                  <a:pt x="4452144" y="575998"/>
                </a:lnTo>
                <a:lnTo>
                  <a:pt x="4452937" y="569648"/>
                </a:lnTo>
                <a:lnTo>
                  <a:pt x="4453731" y="563827"/>
                </a:lnTo>
                <a:lnTo>
                  <a:pt x="4454789" y="557741"/>
                </a:lnTo>
                <a:lnTo>
                  <a:pt x="4455848" y="552185"/>
                </a:lnTo>
                <a:lnTo>
                  <a:pt x="4457700" y="546364"/>
                </a:lnTo>
                <a:lnTo>
                  <a:pt x="4459552" y="541073"/>
                </a:lnTo>
                <a:lnTo>
                  <a:pt x="4462198" y="536046"/>
                </a:lnTo>
                <a:lnTo>
                  <a:pt x="4464579" y="531019"/>
                </a:lnTo>
                <a:lnTo>
                  <a:pt x="4467489" y="526521"/>
                </a:lnTo>
                <a:lnTo>
                  <a:pt x="4470929" y="521758"/>
                </a:lnTo>
                <a:lnTo>
                  <a:pt x="4474898" y="517789"/>
                </a:lnTo>
                <a:lnTo>
                  <a:pt x="4479396" y="514085"/>
                </a:lnTo>
                <a:lnTo>
                  <a:pt x="4483894" y="510646"/>
                </a:lnTo>
                <a:lnTo>
                  <a:pt x="4488921" y="507735"/>
                </a:lnTo>
                <a:lnTo>
                  <a:pt x="4494741" y="505354"/>
                </a:lnTo>
                <a:lnTo>
                  <a:pt x="4498710" y="504031"/>
                </a:lnTo>
                <a:lnTo>
                  <a:pt x="4502679" y="503502"/>
                </a:lnTo>
                <a:lnTo>
                  <a:pt x="4506648" y="502973"/>
                </a:lnTo>
                <a:lnTo>
                  <a:pt x="4510616" y="503766"/>
                </a:lnTo>
                <a:lnTo>
                  <a:pt x="4514321" y="504560"/>
                </a:lnTo>
                <a:lnTo>
                  <a:pt x="4518289" y="506148"/>
                </a:lnTo>
                <a:lnTo>
                  <a:pt x="4521994" y="508264"/>
                </a:lnTo>
                <a:lnTo>
                  <a:pt x="4525698" y="510646"/>
                </a:lnTo>
                <a:lnTo>
                  <a:pt x="4529137" y="513556"/>
                </a:lnTo>
                <a:lnTo>
                  <a:pt x="4532312" y="516731"/>
                </a:lnTo>
                <a:lnTo>
                  <a:pt x="4536016" y="519906"/>
                </a:lnTo>
                <a:lnTo>
                  <a:pt x="4539456" y="523610"/>
                </a:lnTo>
                <a:lnTo>
                  <a:pt x="4545806" y="531548"/>
                </a:lnTo>
                <a:lnTo>
                  <a:pt x="4552156" y="540279"/>
                </a:lnTo>
                <a:lnTo>
                  <a:pt x="4548716" y="541866"/>
                </a:lnTo>
                <a:lnTo>
                  <a:pt x="4545012" y="542925"/>
                </a:lnTo>
                <a:lnTo>
                  <a:pt x="4537604" y="545571"/>
                </a:lnTo>
                <a:lnTo>
                  <a:pt x="4530196" y="548216"/>
                </a:lnTo>
                <a:lnTo>
                  <a:pt x="4526756" y="549804"/>
                </a:lnTo>
                <a:lnTo>
                  <a:pt x="4523581" y="551391"/>
                </a:lnTo>
                <a:lnTo>
                  <a:pt x="4520141" y="553243"/>
                </a:lnTo>
                <a:lnTo>
                  <a:pt x="4517231" y="555360"/>
                </a:lnTo>
                <a:lnTo>
                  <a:pt x="4514850" y="558006"/>
                </a:lnTo>
                <a:lnTo>
                  <a:pt x="4512733" y="560916"/>
                </a:lnTo>
                <a:lnTo>
                  <a:pt x="4511146" y="564091"/>
                </a:lnTo>
                <a:lnTo>
                  <a:pt x="4510352" y="568325"/>
                </a:lnTo>
                <a:lnTo>
                  <a:pt x="4509558" y="572558"/>
                </a:lnTo>
                <a:lnTo>
                  <a:pt x="4509558" y="577850"/>
                </a:lnTo>
                <a:lnTo>
                  <a:pt x="4513262" y="580231"/>
                </a:lnTo>
                <a:lnTo>
                  <a:pt x="4516966" y="582083"/>
                </a:lnTo>
                <a:lnTo>
                  <a:pt x="4520671" y="583141"/>
                </a:lnTo>
                <a:lnTo>
                  <a:pt x="4524639" y="583935"/>
                </a:lnTo>
                <a:lnTo>
                  <a:pt x="4528608" y="584200"/>
                </a:lnTo>
                <a:lnTo>
                  <a:pt x="4532841" y="583935"/>
                </a:lnTo>
                <a:lnTo>
                  <a:pt x="4536810" y="582877"/>
                </a:lnTo>
                <a:lnTo>
                  <a:pt x="4540779" y="582083"/>
                </a:lnTo>
                <a:lnTo>
                  <a:pt x="4542631" y="579437"/>
                </a:lnTo>
                <a:lnTo>
                  <a:pt x="4544748" y="577321"/>
                </a:lnTo>
                <a:lnTo>
                  <a:pt x="4547129" y="575468"/>
                </a:lnTo>
                <a:lnTo>
                  <a:pt x="4549510" y="574146"/>
                </a:lnTo>
                <a:lnTo>
                  <a:pt x="4555066" y="570971"/>
                </a:lnTo>
                <a:lnTo>
                  <a:pt x="4560358" y="567796"/>
                </a:lnTo>
                <a:lnTo>
                  <a:pt x="4563004" y="566473"/>
                </a:lnTo>
                <a:lnTo>
                  <a:pt x="4565650" y="564885"/>
                </a:lnTo>
                <a:lnTo>
                  <a:pt x="4568031" y="563033"/>
                </a:lnTo>
                <a:lnTo>
                  <a:pt x="4570148" y="560916"/>
                </a:lnTo>
                <a:lnTo>
                  <a:pt x="4572000" y="558800"/>
                </a:lnTo>
                <a:lnTo>
                  <a:pt x="4573852" y="555889"/>
                </a:lnTo>
                <a:lnTo>
                  <a:pt x="4575175" y="552714"/>
                </a:lnTo>
                <a:lnTo>
                  <a:pt x="4575969" y="549539"/>
                </a:lnTo>
                <a:lnTo>
                  <a:pt x="4575969" y="530754"/>
                </a:lnTo>
                <a:lnTo>
                  <a:pt x="4578350" y="527579"/>
                </a:lnTo>
                <a:lnTo>
                  <a:pt x="4580996" y="525198"/>
                </a:lnTo>
                <a:lnTo>
                  <a:pt x="4583112" y="522816"/>
                </a:lnTo>
                <a:lnTo>
                  <a:pt x="4585229" y="520964"/>
                </a:lnTo>
                <a:lnTo>
                  <a:pt x="4587081" y="519377"/>
                </a:lnTo>
                <a:lnTo>
                  <a:pt x="4589198" y="518054"/>
                </a:lnTo>
                <a:lnTo>
                  <a:pt x="4591050" y="517260"/>
                </a:lnTo>
                <a:lnTo>
                  <a:pt x="4592637" y="516996"/>
                </a:lnTo>
                <a:lnTo>
                  <a:pt x="4594489" y="516731"/>
                </a:lnTo>
                <a:lnTo>
                  <a:pt x="4596077" y="516731"/>
                </a:lnTo>
                <a:lnTo>
                  <a:pt x="4597400" y="516731"/>
                </a:lnTo>
                <a:lnTo>
                  <a:pt x="4598723" y="517260"/>
                </a:lnTo>
                <a:lnTo>
                  <a:pt x="4600046" y="517789"/>
                </a:lnTo>
                <a:lnTo>
                  <a:pt x="4601633" y="518848"/>
                </a:lnTo>
                <a:lnTo>
                  <a:pt x="4603750" y="520964"/>
                </a:lnTo>
                <a:lnTo>
                  <a:pt x="4605866" y="523610"/>
                </a:lnTo>
                <a:lnTo>
                  <a:pt x="4607719" y="526785"/>
                </a:lnTo>
                <a:lnTo>
                  <a:pt x="4609306" y="530225"/>
                </a:lnTo>
                <a:lnTo>
                  <a:pt x="4610629" y="533400"/>
                </a:lnTo>
                <a:lnTo>
                  <a:pt x="4613275" y="540014"/>
                </a:lnTo>
                <a:lnTo>
                  <a:pt x="4615391" y="544777"/>
                </a:lnTo>
                <a:lnTo>
                  <a:pt x="4617244" y="548481"/>
                </a:lnTo>
                <a:lnTo>
                  <a:pt x="4618831" y="552185"/>
                </a:lnTo>
                <a:lnTo>
                  <a:pt x="4621212" y="559858"/>
                </a:lnTo>
                <a:lnTo>
                  <a:pt x="4623329" y="567796"/>
                </a:lnTo>
                <a:lnTo>
                  <a:pt x="4625181" y="575998"/>
                </a:lnTo>
                <a:lnTo>
                  <a:pt x="4628356" y="592137"/>
                </a:lnTo>
                <a:lnTo>
                  <a:pt x="4629679" y="600339"/>
                </a:lnTo>
                <a:lnTo>
                  <a:pt x="4631531" y="608541"/>
                </a:lnTo>
                <a:lnTo>
                  <a:pt x="4629944" y="626004"/>
                </a:lnTo>
                <a:lnTo>
                  <a:pt x="4634441" y="637910"/>
                </a:lnTo>
                <a:lnTo>
                  <a:pt x="4638675" y="649552"/>
                </a:lnTo>
                <a:lnTo>
                  <a:pt x="4641056" y="655108"/>
                </a:lnTo>
                <a:lnTo>
                  <a:pt x="4643702" y="660664"/>
                </a:lnTo>
                <a:lnTo>
                  <a:pt x="4646348" y="665956"/>
                </a:lnTo>
                <a:lnTo>
                  <a:pt x="4649787" y="670718"/>
                </a:lnTo>
                <a:lnTo>
                  <a:pt x="4653227" y="675745"/>
                </a:lnTo>
                <a:lnTo>
                  <a:pt x="4656666" y="680243"/>
                </a:lnTo>
                <a:lnTo>
                  <a:pt x="4661164" y="684477"/>
                </a:lnTo>
                <a:lnTo>
                  <a:pt x="4665927" y="688710"/>
                </a:lnTo>
                <a:lnTo>
                  <a:pt x="4671219" y="692679"/>
                </a:lnTo>
                <a:lnTo>
                  <a:pt x="4677039" y="695854"/>
                </a:lnTo>
                <a:lnTo>
                  <a:pt x="4683389" y="699029"/>
                </a:lnTo>
                <a:lnTo>
                  <a:pt x="4690798" y="701410"/>
                </a:lnTo>
                <a:lnTo>
                  <a:pt x="4695560" y="703262"/>
                </a:lnTo>
                <a:lnTo>
                  <a:pt x="4700058" y="705379"/>
                </a:lnTo>
                <a:lnTo>
                  <a:pt x="4704291" y="708289"/>
                </a:lnTo>
                <a:lnTo>
                  <a:pt x="4708525" y="711200"/>
                </a:lnTo>
                <a:lnTo>
                  <a:pt x="4711964" y="714639"/>
                </a:lnTo>
                <a:lnTo>
                  <a:pt x="4715404" y="718343"/>
                </a:lnTo>
                <a:lnTo>
                  <a:pt x="4718314" y="722312"/>
                </a:lnTo>
                <a:lnTo>
                  <a:pt x="4720431" y="726810"/>
                </a:lnTo>
                <a:lnTo>
                  <a:pt x="4722283" y="731308"/>
                </a:lnTo>
                <a:lnTo>
                  <a:pt x="4722812" y="733689"/>
                </a:lnTo>
                <a:lnTo>
                  <a:pt x="4723077" y="736071"/>
                </a:lnTo>
                <a:lnTo>
                  <a:pt x="4723341" y="738981"/>
                </a:lnTo>
                <a:lnTo>
                  <a:pt x="4723341" y="741362"/>
                </a:lnTo>
                <a:lnTo>
                  <a:pt x="4723341" y="744273"/>
                </a:lnTo>
                <a:lnTo>
                  <a:pt x="4722812" y="746918"/>
                </a:lnTo>
                <a:lnTo>
                  <a:pt x="4722548" y="749829"/>
                </a:lnTo>
                <a:lnTo>
                  <a:pt x="4721489" y="752739"/>
                </a:lnTo>
                <a:lnTo>
                  <a:pt x="4720696" y="755650"/>
                </a:lnTo>
                <a:lnTo>
                  <a:pt x="4719108" y="758560"/>
                </a:lnTo>
                <a:lnTo>
                  <a:pt x="4717785" y="761735"/>
                </a:lnTo>
                <a:lnTo>
                  <a:pt x="4716198" y="764646"/>
                </a:lnTo>
                <a:lnTo>
                  <a:pt x="4713816" y="767821"/>
                </a:lnTo>
                <a:lnTo>
                  <a:pt x="4711700" y="771260"/>
                </a:lnTo>
                <a:lnTo>
                  <a:pt x="4710112" y="773112"/>
                </a:lnTo>
                <a:lnTo>
                  <a:pt x="4709319" y="774964"/>
                </a:lnTo>
                <a:lnTo>
                  <a:pt x="4707466" y="779198"/>
                </a:lnTo>
                <a:lnTo>
                  <a:pt x="4706144" y="783696"/>
                </a:lnTo>
                <a:lnTo>
                  <a:pt x="4705350" y="788723"/>
                </a:lnTo>
                <a:lnTo>
                  <a:pt x="4704027" y="798777"/>
                </a:lnTo>
                <a:lnTo>
                  <a:pt x="4703233" y="803804"/>
                </a:lnTo>
                <a:lnTo>
                  <a:pt x="4702175" y="808566"/>
                </a:lnTo>
                <a:lnTo>
                  <a:pt x="4705879" y="814123"/>
                </a:lnTo>
                <a:lnTo>
                  <a:pt x="4709848" y="818885"/>
                </a:lnTo>
                <a:lnTo>
                  <a:pt x="4713816" y="823118"/>
                </a:lnTo>
                <a:lnTo>
                  <a:pt x="4718579" y="826823"/>
                </a:lnTo>
                <a:lnTo>
                  <a:pt x="4723077" y="830262"/>
                </a:lnTo>
                <a:lnTo>
                  <a:pt x="4728104" y="832908"/>
                </a:lnTo>
                <a:lnTo>
                  <a:pt x="4732866" y="835289"/>
                </a:lnTo>
                <a:lnTo>
                  <a:pt x="4738158" y="837141"/>
                </a:lnTo>
                <a:lnTo>
                  <a:pt x="4743450" y="838993"/>
                </a:lnTo>
                <a:lnTo>
                  <a:pt x="4749006" y="840581"/>
                </a:lnTo>
                <a:lnTo>
                  <a:pt x="4754562" y="841904"/>
                </a:lnTo>
                <a:lnTo>
                  <a:pt x="4760119" y="842698"/>
                </a:lnTo>
                <a:lnTo>
                  <a:pt x="4771760" y="844285"/>
                </a:lnTo>
                <a:lnTo>
                  <a:pt x="4783402" y="845608"/>
                </a:lnTo>
                <a:lnTo>
                  <a:pt x="4785783" y="842698"/>
                </a:lnTo>
                <a:lnTo>
                  <a:pt x="4787900" y="840581"/>
                </a:lnTo>
                <a:lnTo>
                  <a:pt x="4790281" y="838729"/>
                </a:lnTo>
                <a:lnTo>
                  <a:pt x="4793191" y="837141"/>
                </a:lnTo>
                <a:lnTo>
                  <a:pt x="4795573" y="836083"/>
                </a:lnTo>
                <a:lnTo>
                  <a:pt x="4797954" y="835289"/>
                </a:lnTo>
                <a:lnTo>
                  <a:pt x="4800600" y="834760"/>
                </a:lnTo>
                <a:lnTo>
                  <a:pt x="4802981" y="834495"/>
                </a:lnTo>
                <a:lnTo>
                  <a:pt x="4805362" y="834495"/>
                </a:lnTo>
                <a:lnTo>
                  <a:pt x="4808273" y="834760"/>
                </a:lnTo>
                <a:lnTo>
                  <a:pt x="4813035" y="836083"/>
                </a:lnTo>
                <a:lnTo>
                  <a:pt x="4818327" y="837670"/>
                </a:lnTo>
                <a:lnTo>
                  <a:pt x="4823354" y="839523"/>
                </a:lnTo>
                <a:lnTo>
                  <a:pt x="4833673" y="843756"/>
                </a:lnTo>
                <a:lnTo>
                  <a:pt x="4838700" y="845608"/>
                </a:lnTo>
                <a:lnTo>
                  <a:pt x="4843727" y="846666"/>
                </a:lnTo>
                <a:lnTo>
                  <a:pt x="4846373" y="847196"/>
                </a:lnTo>
                <a:lnTo>
                  <a:pt x="4848754" y="847460"/>
                </a:lnTo>
                <a:lnTo>
                  <a:pt x="4851400" y="847196"/>
                </a:lnTo>
                <a:lnTo>
                  <a:pt x="4854046" y="846666"/>
                </a:lnTo>
                <a:lnTo>
                  <a:pt x="4856427" y="846402"/>
                </a:lnTo>
                <a:lnTo>
                  <a:pt x="4858808" y="845608"/>
                </a:lnTo>
                <a:lnTo>
                  <a:pt x="4861454" y="844285"/>
                </a:lnTo>
                <a:lnTo>
                  <a:pt x="4863835" y="842433"/>
                </a:lnTo>
                <a:lnTo>
                  <a:pt x="4865687" y="847989"/>
                </a:lnTo>
                <a:lnTo>
                  <a:pt x="4867275" y="853016"/>
                </a:lnTo>
                <a:lnTo>
                  <a:pt x="4869391" y="857250"/>
                </a:lnTo>
                <a:lnTo>
                  <a:pt x="4871508" y="861218"/>
                </a:lnTo>
                <a:lnTo>
                  <a:pt x="4873625" y="864923"/>
                </a:lnTo>
                <a:lnTo>
                  <a:pt x="4876006" y="867833"/>
                </a:lnTo>
                <a:lnTo>
                  <a:pt x="4878916" y="870743"/>
                </a:lnTo>
                <a:lnTo>
                  <a:pt x="4881562" y="873125"/>
                </a:lnTo>
                <a:lnTo>
                  <a:pt x="4884473" y="875241"/>
                </a:lnTo>
                <a:lnTo>
                  <a:pt x="4887119" y="877093"/>
                </a:lnTo>
                <a:lnTo>
                  <a:pt x="4890294" y="878681"/>
                </a:lnTo>
                <a:lnTo>
                  <a:pt x="4893469" y="880004"/>
                </a:lnTo>
                <a:lnTo>
                  <a:pt x="4896644" y="880798"/>
                </a:lnTo>
                <a:lnTo>
                  <a:pt x="4900083" y="881591"/>
                </a:lnTo>
                <a:lnTo>
                  <a:pt x="4903787" y="882121"/>
                </a:lnTo>
                <a:lnTo>
                  <a:pt x="4907227" y="882385"/>
                </a:lnTo>
                <a:lnTo>
                  <a:pt x="4914106" y="882650"/>
                </a:lnTo>
                <a:lnTo>
                  <a:pt x="4921779" y="882121"/>
                </a:lnTo>
                <a:lnTo>
                  <a:pt x="4929452" y="881591"/>
                </a:lnTo>
                <a:lnTo>
                  <a:pt x="4937125" y="880268"/>
                </a:lnTo>
                <a:lnTo>
                  <a:pt x="4952471" y="878152"/>
                </a:lnTo>
                <a:lnTo>
                  <a:pt x="4960144" y="877358"/>
                </a:lnTo>
                <a:lnTo>
                  <a:pt x="4967816" y="876829"/>
                </a:lnTo>
                <a:lnTo>
                  <a:pt x="4967552" y="881062"/>
                </a:lnTo>
                <a:lnTo>
                  <a:pt x="4967023" y="884766"/>
                </a:lnTo>
                <a:lnTo>
                  <a:pt x="4965700" y="888206"/>
                </a:lnTo>
                <a:lnTo>
                  <a:pt x="4964112" y="891381"/>
                </a:lnTo>
                <a:lnTo>
                  <a:pt x="4961996" y="894027"/>
                </a:lnTo>
                <a:lnTo>
                  <a:pt x="4959879" y="896143"/>
                </a:lnTo>
                <a:lnTo>
                  <a:pt x="4957498" y="898789"/>
                </a:lnTo>
                <a:lnTo>
                  <a:pt x="4955116" y="900906"/>
                </a:lnTo>
                <a:lnTo>
                  <a:pt x="4949825" y="905139"/>
                </a:lnTo>
                <a:lnTo>
                  <a:pt x="4947444" y="907256"/>
                </a:lnTo>
                <a:lnTo>
                  <a:pt x="4944798" y="909637"/>
                </a:lnTo>
                <a:lnTo>
                  <a:pt x="4942416" y="912283"/>
                </a:lnTo>
                <a:lnTo>
                  <a:pt x="4940564" y="915193"/>
                </a:lnTo>
                <a:lnTo>
                  <a:pt x="4938977" y="918368"/>
                </a:lnTo>
                <a:lnTo>
                  <a:pt x="4937919" y="922073"/>
                </a:lnTo>
                <a:lnTo>
                  <a:pt x="4940564" y="921808"/>
                </a:lnTo>
                <a:lnTo>
                  <a:pt x="4943739" y="922073"/>
                </a:lnTo>
                <a:lnTo>
                  <a:pt x="4949296" y="922602"/>
                </a:lnTo>
                <a:lnTo>
                  <a:pt x="4954587" y="923660"/>
                </a:lnTo>
                <a:lnTo>
                  <a:pt x="4959879" y="925512"/>
                </a:lnTo>
                <a:lnTo>
                  <a:pt x="4964906" y="927364"/>
                </a:lnTo>
                <a:lnTo>
                  <a:pt x="4970198" y="929746"/>
                </a:lnTo>
                <a:lnTo>
                  <a:pt x="4980252" y="934508"/>
                </a:lnTo>
                <a:lnTo>
                  <a:pt x="4985014" y="936889"/>
                </a:lnTo>
                <a:lnTo>
                  <a:pt x="4990306" y="939271"/>
                </a:lnTo>
                <a:lnTo>
                  <a:pt x="4995598" y="941123"/>
                </a:lnTo>
                <a:lnTo>
                  <a:pt x="5001154" y="942975"/>
                </a:lnTo>
                <a:lnTo>
                  <a:pt x="5006975" y="943768"/>
                </a:lnTo>
                <a:lnTo>
                  <a:pt x="5012796" y="944562"/>
                </a:lnTo>
                <a:lnTo>
                  <a:pt x="5015706" y="944562"/>
                </a:lnTo>
                <a:lnTo>
                  <a:pt x="5018881" y="944562"/>
                </a:lnTo>
                <a:lnTo>
                  <a:pt x="5022056" y="944033"/>
                </a:lnTo>
                <a:lnTo>
                  <a:pt x="5025231" y="943504"/>
                </a:lnTo>
                <a:lnTo>
                  <a:pt x="5023908" y="948795"/>
                </a:lnTo>
                <a:lnTo>
                  <a:pt x="5022321" y="953558"/>
                </a:lnTo>
                <a:lnTo>
                  <a:pt x="5020204" y="958320"/>
                </a:lnTo>
                <a:lnTo>
                  <a:pt x="5018087" y="962554"/>
                </a:lnTo>
                <a:lnTo>
                  <a:pt x="5015441" y="966523"/>
                </a:lnTo>
                <a:lnTo>
                  <a:pt x="5013060" y="970227"/>
                </a:lnTo>
                <a:lnTo>
                  <a:pt x="5010414" y="973931"/>
                </a:lnTo>
                <a:lnTo>
                  <a:pt x="5007504" y="977371"/>
                </a:lnTo>
                <a:lnTo>
                  <a:pt x="5001419" y="983720"/>
                </a:lnTo>
                <a:lnTo>
                  <a:pt x="4995598" y="989806"/>
                </a:lnTo>
                <a:lnTo>
                  <a:pt x="4989777" y="996156"/>
                </a:lnTo>
                <a:lnTo>
                  <a:pt x="4984485" y="1002241"/>
                </a:lnTo>
                <a:lnTo>
                  <a:pt x="4983956" y="1005681"/>
                </a:lnTo>
                <a:lnTo>
                  <a:pt x="4983691" y="1008856"/>
                </a:lnTo>
                <a:lnTo>
                  <a:pt x="4984221" y="1012031"/>
                </a:lnTo>
                <a:lnTo>
                  <a:pt x="4984750" y="1015206"/>
                </a:lnTo>
                <a:lnTo>
                  <a:pt x="4986073" y="1017852"/>
                </a:lnTo>
                <a:lnTo>
                  <a:pt x="4987660" y="1020498"/>
                </a:lnTo>
                <a:lnTo>
                  <a:pt x="4990571" y="1025789"/>
                </a:lnTo>
                <a:lnTo>
                  <a:pt x="4994275" y="1031081"/>
                </a:lnTo>
                <a:lnTo>
                  <a:pt x="4997714" y="1036373"/>
                </a:lnTo>
                <a:lnTo>
                  <a:pt x="4999037" y="1039018"/>
                </a:lnTo>
                <a:lnTo>
                  <a:pt x="5000096" y="1042193"/>
                </a:lnTo>
                <a:lnTo>
                  <a:pt x="5000889" y="1044839"/>
                </a:lnTo>
                <a:lnTo>
                  <a:pt x="5001154" y="1048279"/>
                </a:lnTo>
                <a:lnTo>
                  <a:pt x="5064125" y="1083998"/>
                </a:lnTo>
                <a:lnTo>
                  <a:pt x="5068358" y="1083998"/>
                </a:lnTo>
                <a:lnTo>
                  <a:pt x="5072591" y="1084262"/>
                </a:lnTo>
                <a:lnTo>
                  <a:pt x="5076560" y="1084527"/>
                </a:lnTo>
                <a:lnTo>
                  <a:pt x="5080264" y="1085321"/>
                </a:lnTo>
                <a:lnTo>
                  <a:pt x="5083969" y="1086379"/>
                </a:lnTo>
                <a:lnTo>
                  <a:pt x="5087673" y="1087966"/>
                </a:lnTo>
                <a:lnTo>
                  <a:pt x="5091112" y="1089289"/>
                </a:lnTo>
                <a:lnTo>
                  <a:pt x="5094287" y="1091141"/>
                </a:lnTo>
                <a:lnTo>
                  <a:pt x="5097198" y="1093523"/>
                </a:lnTo>
                <a:lnTo>
                  <a:pt x="5100373" y="1095640"/>
                </a:lnTo>
                <a:lnTo>
                  <a:pt x="5103283" y="1098021"/>
                </a:lnTo>
                <a:lnTo>
                  <a:pt x="5106194" y="1100666"/>
                </a:lnTo>
                <a:lnTo>
                  <a:pt x="5111485" y="1106487"/>
                </a:lnTo>
                <a:lnTo>
                  <a:pt x="5116248" y="1113102"/>
                </a:lnTo>
                <a:lnTo>
                  <a:pt x="5119423" y="1116806"/>
                </a:lnTo>
                <a:lnTo>
                  <a:pt x="5122069" y="1119716"/>
                </a:lnTo>
                <a:lnTo>
                  <a:pt x="5124979" y="1122627"/>
                </a:lnTo>
                <a:lnTo>
                  <a:pt x="5127625" y="1124744"/>
                </a:lnTo>
                <a:lnTo>
                  <a:pt x="5130271" y="1126331"/>
                </a:lnTo>
                <a:lnTo>
                  <a:pt x="5133181" y="1127389"/>
                </a:lnTo>
                <a:lnTo>
                  <a:pt x="5135827" y="1128183"/>
                </a:lnTo>
                <a:lnTo>
                  <a:pt x="5138737" y="1128448"/>
                </a:lnTo>
                <a:lnTo>
                  <a:pt x="5141383" y="1128183"/>
                </a:lnTo>
                <a:lnTo>
                  <a:pt x="5144294" y="1127125"/>
                </a:lnTo>
                <a:lnTo>
                  <a:pt x="5146675" y="1125537"/>
                </a:lnTo>
                <a:lnTo>
                  <a:pt x="5149321" y="1123685"/>
                </a:lnTo>
                <a:lnTo>
                  <a:pt x="5151966" y="1121304"/>
                </a:lnTo>
                <a:lnTo>
                  <a:pt x="5154348" y="1118394"/>
                </a:lnTo>
                <a:lnTo>
                  <a:pt x="5156994" y="1114954"/>
                </a:lnTo>
                <a:lnTo>
                  <a:pt x="5159639" y="1110721"/>
                </a:lnTo>
                <a:lnTo>
                  <a:pt x="5160433" y="1107810"/>
                </a:lnTo>
                <a:lnTo>
                  <a:pt x="5161491" y="1105164"/>
                </a:lnTo>
                <a:lnTo>
                  <a:pt x="5163079" y="1103048"/>
                </a:lnTo>
                <a:lnTo>
                  <a:pt x="5164402" y="1101196"/>
                </a:lnTo>
                <a:lnTo>
                  <a:pt x="5165989" y="1099343"/>
                </a:lnTo>
                <a:lnTo>
                  <a:pt x="5167841" y="1098021"/>
                </a:lnTo>
                <a:lnTo>
                  <a:pt x="5169694" y="1096698"/>
                </a:lnTo>
                <a:lnTo>
                  <a:pt x="5171810" y="1095904"/>
                </a:lnTo>
                <a:lnTo>
                  <a:pt x="5174191" y="1094846"/>
                </a:lnTo>
                <a:lnTo>
                  <a:pt x="5176573" y="1094316"/>
                </a:lnTo>
                <a:lnTo>
                  <a:pt x="5181335" y="1093787"/>
                </a:lnTo>
                <a:lnTo>
                  <a:pt x="5186627" y="1092994"/>
                </a:lnTo>
                <a:lnTo>
                  <a:pt x="5191919" y="1092729"/>
                </a:lnTo>
                <a:lnTo>
                  <a:pt x="5196946" y="1092200"/>
                </a:lnTo>
                <a:lnTo>
                  <a:pt x="5201973" y="1091671"/>
                </a:lnTo>
                <a:lnTo>
                  <a:pt x="5206471" y="1090348"/>
                </a:lnTo>
                <a:lnTo>
                  <a:pt x="5209116" y="1089819"/>
                </a:lnTo>
                <a:lnTo>
                  <a:pt x="5211233" y="1088496"/>
                </a:lnTo>
                <a:lnTo>
                  <a:pt x="5213085" y="1087437"/>
                </a:lnTo>
                <a:lnTo>
                  <a:pt x="5214937" y="1086115"/>
                </a:lnTo>
                <a:lnTo>
                  <a:pt x="5216525" y="1084527"/>
                </a:lnTo>
                <a:lnTo>
                  <a:pt x="5217848" y="1082410"/>
                </a:lnTo>
                <a:lnTo>
                  <a:pt x="5219435" y="1080294"/>
                </a:lnTo>
                <a:lnTo>
                  <a:pt x="5220494" y="1077648"/>
                </a:lnTo>
                <a:lnTo>
                  <a:pt x="5221287" y="1074737"/>
                </a:lnTo>
                <a:lnTo>
                  <a:pt x="5221816" y="1071298"/>
                </a:lnTo>
                <a:lnTo>
                  <a:pt x="5197475" y="1046691"/>
                </a:lnTo>
                <a:lnTo>
                  <a:pt x="5194829" y="1044310"/>
                </a:lnTo>
                <a:lnTo>
                  <a:pt x="5192448" y="1042193"/>
                </a:lnTo>
                <a:lnTo>
                  <a:pt x="5186891" y="1037431"/>
                </a:lnTo>
                <a:lnTo>
                  <a:pt x="5181600" y="1032933"/>
                </a:lnTo>
                <a:lnTo>
                  <a:pt x="5179219" y="1030552"/>
                </a:lnTo>
                <a:lnTo>
                  <a:pt x="5177366" y="1027906"/>
                </a:lnTo>
                <a:lnTo>
                  <a:pt x="5175779" y="1025260"/>
                </a:lnTo>
                <a:lnTo>
                  <a:pt x="5174721" y="1022879"/>
                </a:lnTo>
                <a:lnTo>
                  <a:pt x="5174191" y="1019968"/>
                </a:lnTo>
                <a:lnTo>
                  <a:pt x="5174191" y="1018381"/>
                </a:lnTo>
                <a:lnTo>
                  <a:pt x="5174191" y="1016793"/>
                </a:lnTo>
                <a:lnTo>
                  <a:pt x="5174985" y="1015471"/>
                </a:lnTo>
                <a:lnTo>
                  <a:pt x="5175514" y="1013883"/>
                </a:lnTo>
                <a:lnTo>
                  <a:pt x="5177366" y="1010708"/>
                </a:lnTo>
                <a:lnTo>
                  <a:pt x="5180541" y="1007268"/>
                </a:lnTo>
                <a:lnTo>
                  <a:pt x="5184510" y="1004093"/>
                </a:lnTo>
                <a:lnTo>
                  <a:pt x="5186891" y="1002241"/>
                </a:lnTo>
                <a:lnTo>
                  <a:pt x="5189802" y="1000654"/>
                </a:lnTo>
                <a:lnTo>
                  <a:pt x="5192183" y="999595"/>
                </a:lnTo>
                <a:lnTo>
                  <a:pt x="5194564" y="999066"/>
                </a:lnTo>
                <a:lnTo>
                  <a:pt x="5196946" y="999066"/>
                </a:lnTo>
                <a:lnTo>
                  <a:pt x="5199591" y="999331"/>
                </a:lnTo>
                <a:lnTo>
                  <a:pt x="5201708" y="1000125"/>
                </a:lnTo>
                <a:lnTo>
                  <a:pt x="5203560" y="1001183"/>
                </a:lnTo>
                <a:lnTo>
                  <a:pt x="5205412" y="1002771"/>
                </a:lnTo>
                <a:lnTo>
                  <a:pt x="5207000" y="1004623"/>
                </a:lnTo>
                <a:lnTo>
                  <a:pt x="5208058" y="1006739"/>
                </a:lnTo>
                <a:lnTo>
                  <a:pt x="5209116" y="1009650"/>
                </a:lnTo>
                <a:lnTo>
                  <a:pt x="5209646" y="1012296"/>
                </a:lnTo>
                <a:lnTo>
                  <a:pt x="5209910" y="1015735"/>
                </a:lnTo>
                <a:lnTo>
                  <a:pt x="5209910" y="1019439"/>
                </a:lnTo>
                <a:lnTo>
                  <a:pt x="5209646" y="1023408"/>
                </a:lnTo>
                <a:lnTo>
                  <a:pt x="5224991" y="1067064"/>
                </a:lnTo>
                <a:lnTo>
                  <a:pt x="5234781" y="1094052"/>
                </a:lnTo>
                <a:lnTo>
                  <a:pt x="5239808" y="1093787"/>
                </a:lnTo>
                <a:lnTo>
                  <a:pt x="5244041" y="1092729"/>
                </a:lnTo>
                <a:lnTo>
                  <a:pt x="5248275" y="1091141"/>
                </a:lnTo>
                <a:lnTo>
                  <a:pt x="5252244" y="1089819"/>
                </a:lnTo>
                <a:lnTo>
                  <a:pt x="5255948" y="1087437"/>
                </a:lnTo>
                <a:lnTo>
                  <a:pt x="5259387" y="1085056"/>
                </a:lnTo>
                <a:lnTo>
                  <a:pt x="5262827" y="1082675"/>
                </a:lnTo>
                <a:lnTo>
                  <a:pt x="5266266" y="1079764"/>
                </a:lnTo>
                <a:lnTo>
                  <a:pt x="5272616" y="1073944"/>
                </a:lnTo>
                <a:lnTo>
                  <a:pt x="5278966" y="1068123"/>
                </a:lnTo>
                <a:lnTo>
                  <a:pt x="5282141" y="1065212"/>
                </a:lnTo>
                <a:lnTo>
                  <a:pt x="5285581" y="1062567"/>
                </a:lnTo>
                <a:lnTo>
                  <a:pt x="5289285" y="1060185"/>
                </a:lnTo>
                <a:lnTo>
                  <a:pt x="5292989" y="1058069"/>
                </a:lnTo>
                <a:lnTo>
                  <a:pt x="5294312" y="1057539"/>
                </a:lnTo>
                <a:lnTo>
                  <a:pt x="5295635" y="1056481"/>
                </a:lnTo>
                <a:lnTo>
                  <a:pt x="5296958" y="1055687"/>
                </a:lnTo>
                <a:lnTo>
                  <a:pt x="5298016" y="1054629"/>
                </a:lnTo>
                <a:lnTo>
                  <a:pt x="5299604" y="1052248"/>
                </a:lnTo>
                <a:lnTo>
                  <a:pt x="5300927" y="1049073"/>
                </a:lnTo>
                <a:lnTo>
                  <a:pt x="5301721" y="1046162"/>
                </a:lnTo>
                <a:lnTo>
                  <a:pt x="5302514" y="1042723"/>
                </a:lnTo>
                <a:lnTo>
                  <a:pt x="5303308" y="1035843"/>
                </a:lnTo>
                <a:lnTo>
                  <a:pt x="5303573" y="1032668"/>
                </a:lnTo>
                <a:lnTo>
                  <a:pt x="5304631" y="1029493"/>
                </a:lnTo>
                <a:lnTo>
                  <a:pt x="5305425" y="1027112"/>
                </a:lnTo>
                <a:lnTo>
                  <a:pt x="5306748" y="1024995"/>
                </a:lnTo>
                <a:lnTo>
                  <a:pt x="5307541" y="1023937"/>
                </a:lnTo>
                <a:lnTo>
                  <a:pt x="5308864" y="1023143"/>
                </a:lnTo>
                <a:lnTo>
                  <a:pt x="5310187" y="1022350"/>
                </a:lnTo>
                <a:lnTo>
                  <a:pt x="5311246" y="1022085"/>
                </a:lnTo>
                <a:lnTo>
                  <a:pt x="5313098" y="1022085"/>
                </a:lnTo>
                <a:lnTo>
                  <a:pt x="5314950" y="1022085"/>
                </a:lnTo>
                <a:lnTo>
                  <a:pt x="5316802" y="1022085"/>
                </a:lnTo>
                <a:lnTo>
                  <a:pt x="5318919" y="1022879"/>
                </a:lnTo>
                <a:lnTo>
                  <a:pt x="5322358" y="1023673"/>
                </a:lnTo>
                <a:lnTo>
                  <a:pt x="5325798" y="1024995"/>
                </a:lnTo>
                <a:lnTo>
                  <a:pt x="5328444" y="1026318"/>
                </a:lnTo>
                <a:lnTo>
                  <a:pt x="5331619" y="1027906"/>
                </a:lnTo>
                <a:lnTo>
                  <a:pt x="5334000" y="1030023"/>
                </a:lnTo>
                <a:lnTo>
                  <a:pt x="5336381" y="1032404"/>
                </a:lnTo>
                <a:lnTo>
                  <a:pt x="5338762" y="1034785"/>
                </a:lnTo>
                <a:lnTo>
                  <a:pt x="5340085" y="1037166"/>
                </a:lnTo>
                <a:lnTo>
                  <a:pt x="5341408" y="1040341"/>
                </a:lnTo>
                <a:lnTo>
                  <a:pt x="5341937" y="1043252"/>
                </a:lnTo>
                <a:lnTo>
                  <a:pt x="5341937" y="1046691"/>
                </a:lnTo>
                <a:lnTo>
                  <a:pt x="5341408" y="1050396"/>
                </a:lnTo>
                <a:lnTo>
                  <a:pt x="5340085" y="1054100"/>
                </a:lnTo>
                <a:lnTo>
                  <a:pt x="5338233" y="1058333"/>
                </a:lnTo>
                <a:lnTo>
                  <a:pt x="5335587" y="1062567"/>
                </a:lnTo>
                <a:lnTo>
                  <a:pt x="5331883" y="1067329"/>
                </a:lnTo>
                <a:lnTo>
                  <a:pt x="5330560" y="1068916"/>
                </a:lnTo>
                <a:lnTo>
                  <a:pt x="5330296" y="1070769"/>
                </a:lnTo>
                <a:lnTo>
                  <a:pt x="5330296" y="1072621"/>
                </a:lnTo>
                <a:lnTo>
                  <a:pt x="5330825" y="1074473"/>
                </a:lnTo>
                <a:lnTo>
                  <a:pt x="5332148" y="1076325"/>
                </a:lnTo>
                <a:lnTo>
                  <a:pt x="5334000" y="1077912"/>
                </a:lnTo>
                <a:lnTo>
                  <a:pt x="5336116" y="1079500"/>
                </a:lnTo>
                <a:lnTo>
                  <a:pt x="5338762" y="1081087"/>
                </a:lnTo>
                <a:lnTo>
                  <a:pt x="5341408" y="1082675"/>
                </a:lnTo>
                <a:lnTo>
                  <a:pt x="5344583" y="1083998"/>
                </a:lnTo>
                <a:lnTo>
                  <a:pt x="5347494" y="1085056"/>
                </a:lnTo>
                <a:lnTo>
                  <a:pt x="5351198" y="1086115"/>
                </a:lnTo>
                <a:lnTo>
                  <a:pt x="5354637" y="1086644"/>
                </a:lnTo>
                <a:lnTo>
                  <a:pt x="5358606" y="1086908"/>
                </a:lnTo>
                <a:lnTo>
                  <a:pt x="5362310" y="1087173"/>
                </a:lnTo>
                <a:lnTo>
                  <a:pt x="5366014" y="1086908"/>
                </a:lnTo>
                <a:lnTo>
                  <a:pt x="5368396" y="1086379"/>
                </a:lnTo>
                <a:lnTo>
                  <a:pt x="5370777" y="1085056"/>
                </a:lnTo>
                <a:lnTo>
                  <a:pt x="5373158" y="1083469"/>
                </a:lnTo>
                <a:lnTo>
                  <a:pt x="5375275" y="1081616"/>
                </a:lnTo>
                <a:lnTo>
                  <a:pt x="5379244" y="1077383"/>
                </a:lnTo>
                <a:lnTo>
                  <a:pt x="5383212" y="1073414"/>
                </a:lnTo>
                <a:lnTo>
                  <a:pt x="5385329" y="1071562"/>
                </a:lnTo>
                <a:lnTo>
                  <a:pt x="5387446" y="1070239"/>
                </a:lnTo>
                <a:lnTo>
                  <a:pt x="5389562" y="1069446"/>
                </a:lnTo>
                <a:lnTo>
                  <a:pt x="5391679" y="1069181"/>
                </a:lnTo>
                <a:lnTo>
                  <a:pt x="5393002" y="1069446"/>
                </a:lnTo>
                <a:lnTo>
                  <a:pt x="5394325" y="1069710"/>
                </a:lnTo>
                <a:lnTo>
                  <a:pt x="5395648" y="1070239"/>
                </a:lnTo>
                <a:lnTo>
                  <a:pt x="5396971" y="1071298"/>
                </a:lnTo>
                <a:lnTo>
                  <a:pt x="5399881" y="1073679"/>
                </a:lnTo>
                <a:lnTo>
                  <a:pt x="5402791" y="1077119"/>
                </a:lnTo>
                <a:lnTo>
                  <a:pt x="5404644" y="1079764"/>
                </a:lnTo>
                <a:lnTo>
                  <a:pt x="5405966" y="1082675"/>
                </a:lnTo>
                <a:lnTo>
                  <a:pt x="5406231" y="1085321"/>
                </a:lnTo>
                <a:lnTo>
                  <a:pt x="5406496" y="1088231"/>
                </a:lnTo>
                <a:lnTo>
                  <a:pt x="5405966" y="1090612"/>
                </a:lnTo>
                <a:lnTo>
                  <a:pt x="5404908" y="1093523"/>
                </a:lnTo>
                <a:lnTo>
                  <a:pt x="5404114" y="1095904"/>
                </a:lnTo>
                <a:lnTo>
                  <a:pt x="5402527" y="1098285"/>
                </a:lnTo>
                <a:lnTo>
                  <a:pt x="5399087" y="1103312"/>
                </a:lnTo>
                <a:lnTo>
                  <a:pt x="5395648" y="1107810"/>
                </a:lnTo>
                <a:lnTo>
                  <a:pt x="5392737" y="1113102"/>
                </a:lnTo>
                <a:lnTo>
                  <a:pt x="5391414" y="1115483"/>
                </a:lnTo>
                <a:lnTo>
                  <a:pt x="5390621" y="1117865"/>
                </a:lnTo>
                <a:lnTo>
                  <a:pt x="5389562" y="1120775"/>
                </a:lnTo>
                <a:lnTo>
                  <a:pt x="5388504" y="1123156"/>
                </a:lnTo>
                <a:lnTo>
                  <a:pt x="5385329" y="1128448"/>
                </a:lnTo>
                <a:lnTo>
                  <a:pt x="5381889" y="1134004"/>
                </a:lnTo>
                <a:lnTo>
                  <a:pt x="5377921" y="1140354"/>
                </a:lnTo>
                <a:lnTo>
                  <a:pt x="5386652" y="1143529"/>
                </a:lnTo>
                <a:lnTo>
                  <a:pt x="5395119" y="1145910"/>
                </a:lnTo>
                <a:lnTo>
                  <a:pt x="5399087" y="1146969"/>
                </a:lnTo>
                <a:lnTo>
                  <a:pt x="5403321" y="1147498"/>
                </a:lnTo>
                <a:lnTo>
                  <a:pt x="5407554" y="1148027"/>
                </a:lnTo>
                <a:lnTo>
                  <a:pt x="5411523" y="1148027"/>
                </a:lnTo>
                <a:lnTo>
                  <a:pt x="5415756" y="1148027"/>
                </a:lnTo>
                <a:lnTo>
                  <a:pt x="5419725" y="1147762"/>
                </a:lnTo>
                <a:lnTo>
                  <a:pt x="5423694" y="1147233"/>
                </a:lnTo>
                <a:lnTo>
                  <a:pt x="5427662" y="1146175"/>
                </a:lnTo>
                <a:lnTo>
                  <a:pt x="5431631" y="1144587"/>
                </a:lnTo>
                <a:lnTo>
                  <a:pt x="5435335" y="1143264"/>
                </a:lnTo>
                <a:lnTo>
                  <a:pt x="5439304" y="1140883"/>
                </a:lnTo>
                <a:lnTo>
                  <a:pt x="5443273" y="1138766"/>
                </a:lnTo>
                <a:lnTo>
                  <a:pt x="5448300" y="1135856"/>
                </a:lnTo>
                <a:lnTo>
                  <a:pt x="5454914" y="1152789"/>
                </a:lnTo>
                <a:lnTo>
                  <a:pt x="5461794" y="1169458"/>
                </a:lnTo>
                <a:lnTo>
                  <a:pt x="5454385" y="1180306"/>
                </a:lnTo>
                <a:lnTo>
                  <a:pt x="5451475" y="1184539"/>
                </a:lnTo>
                <a:lnTo>
                  <a:pt x="5448829" y="1189037"/>
                </a:lnTo>
                <a:lnTo>
                  <a:pt x="5446977" y="1192477"/>
                </a:lnTo>
                <a:lnTo>
                  <a:pt x="5445919" y="1195917"/>
                </a:lnTo>
                <a:lnTo>
                  <a:pt x="5444860" y="1199620"/>
                </a:lnTo>
                <a:lnTo>
                  <a:pt x="5444596" y="1203060"/>
                </a:lnTo>
                <a:lnTo>
                  <a:pt x="5444860" y="1206500"/>
                </a:lnTo>
                <a:lnTo>
                  <a:pt x="5445389" y="1210204"/>
                </a:lnTo>
                <a:lnTo>
                  <a:pt x="5446712" y="1213908"/>
                </a:lnTo>
                <a:lnTo>
                  <a:pt x="5448300" y="1218141"/>
                </a:lnTo>
                <a:lnTo>
                  <a:pt x="5450416" y="1222640"/>
                </a:lnTo>
                <a:lnTo>
                  <a:pt x="5453327" y="1227931"/>
                </a:lnTo>
                <a:lnTo>
                  <a:pt x="5459677" y="1240102"/>
                </a:lnTo>
                <a:lnTo>
                  <a:pt x="5460206" y="1241425"/>
                </a:lnTo>
                <a:lnTo>
                  <a:pt x="5460206" y="1242483"/>
                </a:lnTo>
                <a:lnTo>
                  <a:pt x="5460206" y="1244865"/>
                </a:lnTo>
                <a:lnTo>
                  <a:pt x="5459941" y="1247510"/>
                </a:lnTo>
                <a:lnTo>
                  <a:pt x="5459148" y="1250421"/>
                </a:lnTo>
                <a:lnTo>
                  <a:pt x="5456766" y="1256241"/>
                </a:lnTo>
                <a:lnTo>
                  <a:pt x="5454385" y="1262062"/>
                </a:lnTo>
                <a:lnTo>
                  <a:pt x="5444331" y="1288785"/>
                </a:lnTo>
                <a:lnTo>
                  <a:pt x="5434277" y="1315508"/>
                </a:lnTo>
                <a:lnTo>
                  <a:pt x="5435071" y="1324769"/>
                </a:lnTo>
                <a:lnTo>
                  <a:pt x="5435600" y="1333765"/>
                </a:lnTo>
                <a:lnTo>
                  <a:pt x="5436923" y="1352021"/>
                </a:lnTo>
                <a:lnTo>
                  <a:pt x="5437716" y="1370542"/>
                </a:lnTo>
                <a:lnTo>
                  <a:pt x="5438775" y="1379273"/>
                </a:lnTo>
                <a:lnTo>
                  <a:pt x="5439569" y="1388533"/>
                </a:lnTo>
                <a:lnTo>
                  <a:pt x="5440891" y="1397529"/>
                </a:lnTo>
                <a:lnTo>
                  <a:pt x="5442479" y="1406260"/>
                </a:lnTo>
                <a:lnTo>
                  <a:pt x="5444331" y="1415256"/>
                </a:lnTo>
                <a:lnTo>
                  <a:pt x="5446977" y="1423987"/>
                </a:lnTo>
                <a:lnTo>
                  <a:pt x="5450152" y="1432454"/>
                </a:lnTo>
                <a:lnTo>
                  <a:pt x="5453856" y="1441185"/>
                </a:lnTo>
                <a:lnTo>
                  <a:pt x="5455973" y="1445419"/>
                </a:lnTo>
                <a:lnTo>
                  <a:pt x="5458089" y="1449387"/>
                </a:lnTo>
                <a:lnTo>
                  <a:pt x="5461000" y="1453356"/>
                </a:lnTo>
                <a:lnTo>
                  <a:pt x="5463646" y="1457589"/>
                </a:lnTo>
                <a:lnTo>
                  <a:pt x="5467350" y="1453356"/>
                </a:lnTo>
                <a:lnTo>
                  <a:pt x="5471054" y="1449652"/>
                </a:lnTo>
                <a:lnTo>
                  <a:pt x="5475023" y="1446212"/>
                </a:lnTo>
                <a:lnTo>
                  <a:pt x="5478991" y="1443037"/>
                </a:lnTo>
                <a:lnTo>
                  <a:pt x="5482696" y="1439862"/>
                </a:lnTo>
                <a:lnTo>
                  <a:pt x="5486664" y="1436687"/>
                </a:lnTo>
                <a:lnTo>
                  <a:pt x="5490633" y="1434306"/>
                </a:lnTo>
                <a:lnTo>
                  <a:pt x="5494602" y="1431925"/>
                </a:lnTo>
                <a:lnTo>
                  <a:pt x="5498571" y="1429808"/>
                </a:lnTo>
                <a:lnTo>
                  <a:pt x="5502539" y="1427956"/>
                </a:lnTo>
                <a:lnTo>
                  <a:pt x="5507037" y="1426104"/>
                </a:lnTo>
                <a:lnTo>
                  <a:pt x="5511006" y="1424781"/>
                </a:lnTo>
                <a:lnTo>
                  <a:pt x="5514975" y="1423458"/>
                </a:lnTo>
                <a:lnTo>
                  <a:pt x="5519208" y="1422664"/>
                </a:lnTo>
                <a:lnTo>
                  <a:pt x="5523177" y="1421606"/>
                </a:lnTo>
                <a:lnTo>
                  <a:pt x="5527410" y="1421342"/>
                </a:lnTo>
                <a:lnTo>
                  <a:pt x="5531908" y="1421077"/>
                </a:lnTo>
                <a:lnTo>
                  <a:pt x="5535877" y="1421077"/>
                </a:lnTo>
                <a:lnTo>
                  <a:pt x="5540110" y="1421077"/>
                </a:lnTo>
                <a:lnTo>
                  <a:pt x="5544344" y="1421606"/>
                </a:lnTo>
                <a:lnTo>
                  <a:pt x="5548842" y="1422400"/>
                </a:lnTo>
                <a:lnTo>
                  <a:pt x="5553075" y="1423194"/>
                </a:lnTo>
                <a:lnTo>
                  <a:pt x="5557308" y="1424516"/>
                </a:lnTo>
                <a:lnTo>
                  <a:pt x="5561542" y="1425839"/>
                </a:lnTo>
                <a:lnTo>
                  <a:pt x="5566040" y="1427162"/>
                </a:lnTo>
                <a:lnTo>
                  <a:pt x="5570273" y="1429014"/>
                </a:lnTo>
                <a:lnTo>
                  <a:pt x="5574771" y="1431131"/>
                </a:lnTo>
                <a:lnTo>
                  <a:pt x="5579004" y="1433777"/>
                </a:lnTo>
                <a:lnTo>
                  <a:pt x="5583502" y="1436158"/>
                </a:lnTo>
                <a:lnTo>
                  <a:pt x="5588000" y="1438804"/>
                </a:lnTo>
                <a:lnTo>
                  <a:pt x="5596996" y="1445154"/>
                </a:lnTo>
                <a:lnTo>
                  <a:pt x="5599377" y="1447006"/>
                </a:lnTo>
                <a:lnTo>
                  <a:pt x="5601758" y="1448329"/>
                </a:lnTo>
                <a:lnTo>
                  <a:pt x="5607050" y="1450975"/>
                </a:lnTo>
                <a:lnTo>
                  <a:pt x="5612871" y="1453091"/>
                </a:lnTo>
                <a:lnTo>
                  <a:pt x="5618956" y="1454944"/>
                </a:lnTo>
                <a:lnTo>
                  <a:pt x="5625571" y="1456531"/>
                </a:lnTo>
                <a:lnTo>
                  <a:pt x="5631921" y="1457325"/>
                </a:lnTo>
                <a:lnTo>
                  <a:pt x="5638271" y="1457854"/>
                </a:lnTo>
                <a:lnTo>
                  <a:pt x="5644621" y="1458383"/>
                </a:lnTo>
                <a:lnTo>
                  <a:pt x="5650706" y="1458648"/>
                </a:lnTo>
                <a:lnTo>
                  <a:pt x="5656262" y="1458648"/>
                </a:lnTo>
                <a:lnTo>
                  <a:pt x="5665788" y="1457854"/>
                </a:lnTo>
                <a:lnTo>
                  <a:pt x="5672402" y="1457060"/>
                </a:lnTo>
                <a:lnTo>
                  <a:pt x="5674519" y="1456531"/>
                </a:lnTo>
                <a:lnTo>
                  <a:pt x="5675577" y="1455737"/>
                </a:lnTo>
                <a:lnTo>
                  <a:pt x="5678752" y="1452827"/>
                </a:lnTo>
                <a:lnTo>
                  <a:pt x="5681662" y="1449652"/>
                </a:lnTo>
                <a:lnTo>
                  <a:pt x="5684838" y="1447271"/>
                </a:lnTo>
                <a:lnTo>
                  <a:pt x="5687484" y="1445419"/>
                </a:lnTo>
                <a:lnTo>
                  <a:pt x="5690394" y="1443567"/>
                </a:lnTo>
                <a:lnTo>
                  <a:pt x="5693040" y="1442244"/>
                </a:lnTo>
                <a:lnTo>
                  <a:pt x="5695421" y="1441450"/>
                </a:lnTo>
                <a:lnTo>
                  <a:pt x="5698331" y="1440656"/>
                </a:lnTo>
                <a:lnTo>
                  <a:pt x="5700712" y="1440391"/>
                </a:lnTo>
                <a:lnTo>
                  <a:pt x="5703094" y="1440391"/>
                </a:lnTo>
                <a:lnTo>
                  <a:pt x="5705475" y="1440656"/>
                </a:lnTo>
                <a:lnTo>
                  <a:pt x="5707856" y="1441185"/>
                </a:lnTo>
                <a:lnTo>
                  <a:pt x="5709973" y="1441979"/>
                </a:lnTo>
                <a:lnTo>
                  <a:pt x="5712090" y="1442508"/>
                </a:lnTo>
                <a:lnTo>
                  <a:pt x="5716323" y="1445154"/>
                </a:lnTo>
                <a:lnTo>
                  <a:pt x="5720292" y="1447800"/>
                </a:lnTo>
                <a:lnTo>
                  <a:pt x="5724790" y="1450975"/>
                </a:lnTo>
                <a:lnTo>
                  <a:pt x="5732462" y="1457854"/>
                </a:lnTo>
                <a:lnTo>
                  <a:pt x="5736431" y="1461029"/>
                </a:lnTo>
                <a:lnTo>
                  <a:pt x="5740400" y="1464204"/>
                </a:lnTo>
                <a:lnTo>
                  <a:pt x="5744634" y="1466585"/>
                </a:lnTo>
                <a:lnTo>
                  <a:pt x="5746486" y="1467379"/>
                </a:lnTo>
                <a:lnTo>
                  <a:pt x="5748602" y="1468173"/>
                </a:lnTo>
                <a:lnTo>
                  <a:pt x="5773208" y="1462616"/>
                </a:lnTo>
                <a:lnTo>
                  <a:pt x="5776119" y="1460500"/>
                </a:lnTo>
                <a:lnTo>
                  <a:pt x="5779029" y="1458648"/>
                </a:lnTo>
                <a:lnTo>
                  <a:pt x="5782204" y="1457060"/>
                </a:lnTo>
                <a:lnTo>
                  <a:pt x="5785114" y="1455737"/>
                </a:lnTo>
                <a:lnTo>
                  <a:pt x="5788290" y="1455208"/>
                </a:lnTo>
                <a:lnTo>
                  <a:pt x="5791729" y="1454944"/>
                </a:lnTo>
                <a:lnTo>
                  <a:pt x="5795169" y="1455208"/>
                </a:lnTo>
                <a:lnTo>
                  <a:pt x="5798608" y="1455737"/>
                </a:lnTo>
                <a:lnTo>
                  <a:pt x="5799931" y="1455737"/>
                </a:lnTo>
                <a:lnTo>
                  <a:pt x="5801519" y="1455737"/>
                </a:lnTo>
                <a:lnTo>
                  <a:pt x="5802842" y="1455473"/>
                </a:lnTo>
                <a:lnTo>
                  <a:pt x="5804429" y="1454944"/>
                </a:lnTo>
                <a:lnTo>
                  <a:pt x="5807869" y="1453091"/>
                </a:lnTo>
                <a:lnTo>
                  <a:pt x="5811308" y="1450181"/>
                </a:lnTo>
                <a:lnTo>
                  <a:pt x="5815277" y="1447006"/>
                </a:lnTo>
                <a:lnTo>
                  <a:pt x="5818981" y="1443567"/>
                </a:lnTo>
                <a:lnTo>
                  <a:pt x="5826919" y="1436423"/>
                </a:lnTo>
                <a:lnTo>
                  <a:pt x="5847556" y="1434835"/>
                </a:lnTo>
                <a:lnTo>
                  <a:pt x="5848086" y="1437746"/>
                </a:lnTo>
                <a:lnTo>
                  <a:pt x="5848350" y="1440656"/>
                </a:lnTo>
                <a:lnTo>
                  <a:pt x="5848879" y="1444096"/>
                </a:lnTo>
                <a:lnTo>
                  <a:pt x="5848879" y="1448329"/>
                </a:lnTo>
                <a:lnTo>
                  <a:pt x="5848350" y="1458383"/>
                </a:lnTo>
                <a:lnTo>
                  <a:pt x="5847556" y="1470819"/>
                </a:lnTo>
                <a:lnTo>
                  <a:pt x="5853112" y="1473993"/>
                </a:lnTo>
                <a:lnTo>
                  <a:pt x="5857875" y="1477433"/>
                </a:lnTo>
                <a:lnTo>
                  <a:pt x="5862638" y="1480608"/>
                </a:lnTo>
                <a:lnTo>
                  <a:pt x="5866871" y="1484312"/>
                </a:lnTo>
                <a:lnTo>
                  <a:pt x="5870840" y="1488016"/>
                </a:lnTo>
                <a:lnTo>
                  <a:pt x="5874544" y="1491985"/>
                </a:lnTo>
                <a:lnTo>
                  <a:pt x="5877719" y="1495954"/>
                </a:lnTo>
                <a:lnTo>
                  <a:pt x="5880629" y="1500452"/>
                </a:lnTo>
                <a:lnTo>
                  <a:pt x="5883540" y="1504685"/>
                </a:lnTo>
                <a:lnTo>
                  <a:pt x="5885921" y="1508918"/>
                </a:lnTo>
                <a:lnTo>
                  <a:pt x="5888038" y="1513152"/>
                </a:lnTo>
                <a:lnTo>
                  <a:pt x="5889890" y="1517914"/>
                </a:lnTo>
                <a:lnTo>
                  <a:pt x="5891477" y="1522412"/>
                </a:lnTo>
                <a:lnTo>
                  <a:pt x="5893064" y="1527439"/>
                </a:lnTo>
                <a:lnTo>
                  <a:pt x="5894652" y="1531937"/>
                </a:lnTo>
                <a:lnTo>
                  <a:pt x="5895446" y="1536964"/>
                </a:lnTo>
                <a:lnTo>
                  <a:pt x="5897298" y="1547018"/>
                </a:lnTo>
                <a:lnTo>
                  <a:pt x="5898621" y="1556808"/>
                </a:lnTo>
                <a:lnTo>
                  <a:pt x="5899414" y="1567127"/>
                </a:lnTo>
                <a:lnTo>
                  <a:pt x="5900208" y="1577446"/>
                </a:lnTo>
                <a:lnTo>
                  <a:pt x="5901266" y="1597819"/>
                </a:lnTo>
                <a:lnTo>
                  <a:pt x="5901796" y="1607873"/>
                </a:lnTo>
                <a:lnTo>
                  <a:pt x="5902854" y="1617927"/>
                </a:lnTo>
                <a:lnTo>
                  <a:pt x="5903384" y="1621102"/>
                </a:lnTo>
                <a:lnTo>
                  <a:pt x="5904442" y="1623748"/>
                </a:lnTo>
                <a:lnTo>
                  <a:pt x="5905236" y="1626658"/>
                </a:lnTo>
                <a:lnTo>
                  <a:pt x="5906558" y="1629039"/>
                </a:lnTo>
                <a:lnTo>
                  <a:pt x="5908410" y="1631421"/>
                </a:lnTo>
                <a:lnTo>
                  <a:pt x="5909998" y="1634067"/>
                </a:lnTo>
                <a:lnTo>
                  <a:pt x="5912114" y="1636183"/>
                </a:lnTo>
                <a:lnTo>
                  <a:pt x="5914231" y="1638035"/>
                </a:lnTo>
                <a:lnTo>
                  <a:pt x="5918729" y="1642004"/>
                </a:lnTo>
                <a:lnTo>
                  <a:pt x="5923492" y="1645708"/>
                </a:lnTo>
                <a:lnTo>
                  <a:pt x="5933546" y="1652323"/>
                </a:lnTo>
                <a:lnTo>
                  <a:pt x="5938044" y="1656027"/>
                </a:lnTo>
                <a:lnTo>
                  <a:pt x="5942277" y="1659731"/>
                </a:lnTo>
                <a:lnTo>
                  <a:pt x="5944129" y="1661848"/>
                </a:lnTo>
                <a:lnTo>
                  <a:pt x="5945452" y="1663965"/>
                </a:lnTo>
                <a:lnTo>
                  <a:pt x="5947040" y="1666081"/>
                </a:lnTo>
                <a:lnTo>
                  <a:pt x="5948362" y="1668727"/>
                </a:lnTo>
                <a:lnTo>
                  <a:pt x="5949156" y="1671108"/>
                </a:lnTo>
                <a:lnTo>
                  <a:pt x="5949950" y="1673754"/>
                </a:lnTo>
                <a:lnTo>
                  <a:pt x="5950214" y="1676929"/>
                </a:lnTo>
                <a:lnTo>
                  <a:pt x="5949950" y="1680104"/>
                </a:lnTo>
                <a:lnTo>
                  <a:pt x="5949421" y="1683015"/>
                </a:lnTo>
                <a:lnTo>
                  <a:pt x="5948627" y="1686719"/>
                </a:lnTo>
                <a:lnTo>
                  <a:pt x="5947304" y="1690423"/>
                </a:lnTo>
                <a:lnTo>
                  <a:pt x="5945716" y="1694392"/>
                </a:lnTo>
                <a:lnTo>
                  <a:pt x="5943600" y="1698890"/>
                </a:lnTo>
                <a:lnTo>
                  <a:pt x="5941748" y="1702858"/>
                </a:lnTo>
                <a:lnTo>
                  <a:pt x="5939631" y="1706033"/>
                </a:lnTo>
                <a:lnTo>
                  <a:pt x="5937779" y="1709473"/>
                </a:lnTo>
                <a:lnTo>
                  <a:pt x="5935927" y="1711854"/>
                </a:lnTo>
                <a:lnTo>
                  <a:pt x="5933810" y="1714500"/>
                </a:lnTo>
                <a:lnTo>
                  <a:pt x="5931958" y="1716352"/>
                </a:lnTo>
                <a:lnTo>
                  <a:pt x="5930106" y="1717675"/>
                </a:lnTo>
                <a:lnTo>
                  <a:pt x="5927990" y="1718998"/>
                </a:lnTo>
                <a:lnTo>
                  <a:pt x="5926138" y="1720056"/>
                </a:lnTo>
                <a:lnTo>
                  <a:pt x="5924286" y="1720585"/>
                </a:lnTo>
                <a:lnTo>
                  <a:pt x="5922169" y="1720850"/>
                </a:lnTo>
                <a:lnTo>
                  <a:pt x="5920316" y="1720850"/>
                </a:lnTo>
                <a:lnTo>
                  <a:pt x="5918464" y="1720850"/>
                </a:lnTo>
                <a:lnTo>
                  <a:pt x="5916612" y="1720321"/>
                </a:lnTo>
                <a:lnTo>
                  <a:pt x="5914496" y="1719527"/>
                </a:lnTo>
                <a:lnTo>
                  <a:pt x="5910792" y="1717675"/>
                </a:lnTo>
                <a:lnTo>
                  <a:pt x="5906823" y="1715294"/>
                </a:lnTo>
                <a:lnTo>
                  <a:pt x="5902854" y="1712383"/>
                </a:lnTo>
                <a:lnTo>
                  <a:pt x="5898886" y="1708943"/>
                </a:lnTo>
                <a:lnTo>
                  <a:pt x="5890948" y="1701535"/>
                </a:lnTo>
                <a:lnTo>
                  <a:pt x="5886979" y="1697831"/>
                </a:lnTo>
                <a:lnTo>
                  <a:pt x="5882481" y="1694392"/>
                </a:lnTo>
                <a:lnTo>
                  <a:pt x="5877719" y="1690158"/>
                </a:lnTo>
                <a:lnTo>
                  <a:pt x="5872692" y="1685131"/>
                </a:lnTo>
                <a:lnTo>
                  <a:pt x="5867400" y="1680369"/>
                </a:lnTo>
                <a:lnTo>
                  <a:pt x="5864754" y="1678252"/>
                </a:lnTo>
                <a:lnTo>
                  <a:pt x="5861579" y="1676135"/>
                </a:lnTo>
                <a:lnTo>
                  <a:pt x="5858934" y="1674548"/>
                </a:lnTo>
                <a:lnTo>
                  <a:pt x="5855758" y="1673225"/>
                </a:lnTo>
                <a:lnTo>
                  <a:pt x="5852848" y="1672431"/>
                </a:lnTo>
                <a:lnTo>
                  <a:pt x="5849408" y="1672167"/>
                </a:lnTo>
                <a:lnTo>
                  <a:pt x="5845704" y="1672431"/>
                </a:lnTo>
                <a:lnTo>
                  <a:pt x="5842000" y="1673225"/>
                </a:lnTo>
                <a:lnTo>
                  <a:pt x="5838296" y="1675077"/>
                </a:lnTo>
                <a:lnTo>
                  <a:pt x="5834327" y="1677458"/>
                </a:lnTo>
                <a:lnTo>
                  <a:pt x="5830094" y="1680633"/>
                </a:lnTo>
                <a:lnTo>
                  <a:pt x="5825860" y="1684073"/>
                </a:lnTo>
                <a:lnTo>
                  <a:pt x="5821362" y="1687512"/>
                </a:lnTo>
                <a:lnTo>
                  <a:pt x="5820040" y="1689629"/>
                </a:lnTo>
                <a:lnTo>
                  <a:pt x="5818452" y="1691481"/>
                </a:lnTo>
                <a:lnTo>
                  <a:pt x="5817129" y="1693862"/>
                </a:lnTo>
                <a:lnTo>
                  <a:pt x="5816336" y="1695979"/>
                </a:lnTo>
                <a:lnTo>
                  <a:pt x="5815806" y="1698360"/>
                </a:lnTo>
                <a:lnTo>
                  <a:pt x="5816336" y="1701271"/>
                </a:lnTo>
                <a:lnTo>
                  <a:pt x="5816864" y="1703916"/>
                </a:lnTo>
                <a:lnTo>
                  <a:pt x="5818188" y="1706827"/>
                </a:lnTo>
                <a:lnTo>
                  <a:pt x="5820304" y="1710002"/>
                </a:lnTo>
                <a:lnTo>
                  <a:pt x="5822950" y="1713177"/>
                </a:lnTo>
                <a:lnTo>
                  <a:pt x="5829564" y="1736196"/>
                </a:lnTo>
                <a:lnTo>
                  <a:pt x="5831681" y="1737519"/>
                </a:lnTo>
                <a:lnTo>
                  <a:pt x="5834062" y="1738312"/>
                </a:lnTo>
                <a:lnTo>
                  <a:pt x="5836708" y="1739371"/>
                </a:lnTo>
                <a:lnTo>
                  <a:pt x="5839619" y="1739900"/>
                </a:lnTo>
                <a:lnTo>
                  <a:pt x="5845440" y="1740429"/>
                </a:lnTo>
                <a:lnTo>
                  <a:pt x="5851260" y="1741223"/>
                </a:lnTo>
                <a:lnTo>
                  <a:pt x="5853906" y="1741752"/>
                </a:lnTo>
                <a:lnTo>
                  <a:pt x="5856816" y="1742281"/>
                </a:lnTo>
                <a:lnTo>
                  <a:pt x="5858934" y="1743340"/>
                </a:lnTo>
                <a:lnTo>
                  <a:pt x="5861050" y="1744927"/>
                </a:lnTo>
                <a:lnTo>
                  <a:pt x="5862902" y="1746250"/>
                </a:lnTo>
                <a:lnTo>
                  <a:pt x="5864490" y="1748896"/>
                </a:lnTo>
                <a:lnTo>
                  <a:pt x="5865284" y="1751542"/>
                </a:lnTo>
                <a:lnTo>
                  <a:pt x="5866077" y="1754981"/>
                </a:lnTo>
                <a:lnTo>
                  <a:pt x="5866077" y="1758156"/>
                </a:lnTo>
                <a:lnTo>
                  <a:pt x="5865812" y="1760802"/>
                </a:lnTo>
                <a:lnTo>
                  <a:pt x="5864754" y="1763183"/>
                </a:lnTo>
                <a:lnTo>
                  <a:pt x="5863431" y="1765300"/>
                </a:lnTo>
                <a:lnTo>
                  <a:pt x="5862373" y="1767681"/>
                </a:lnTo>
                <a:lnTo>
                  <a:pt x="5860521" y="1769269"/>
                </a:lnTo>
                <a:lnTo>
                  <a:pt x="5858404" y="1771121"/>
                </a:lnTo>
                <a:lnTo>
                  <a:pt x="5856288" y="1772708"/>
                </a:lnTo>
                <a:lnTo>
                  <a:pt x="5851260" y="1775619"/>
                </a:lnTo>
                <a:lnTo>
                  <a:pt x="5845704" y="1778000"/>
                </a:lnTo>
                <a:lnTo>
                  <a:pt x="5834856" y="1782498"/>
                </a:lnTo>
                <a:lnTo>
                  <a:pt x="5831152" y="1784350"/>
                </a:lnTo>
                <a:lnTo>
                  <a:pt x="5827712" y="1786202"/>
                </a:lnTo>
                <a:lnTo>
                  <a:pt x="5820569" y="1790964"/>
                </a:lnTo>
                <a:lnTo>
                  <a:pt x="5813690" y="1795462"/>
                </a:lnTo>
                <a:lnTo>
                  <a:pt x="5806810" y="1800225"/>
                </a:lnTo>
                <a:lnTo>
                  <a:pt x="5803636" y="1803400"/>
                </a:lnTo>
                <a:lnTo>
                  <a:pt x="5800460" y="1807104"/>
                </a:lnTo>
                <a:lnTo>
                  <a:pt x="5802048" y="1809221"/>
                </a:lnTo>
                <a:lnTo>
                  <a:pt x="5803371" y="1811867"/>
                </a:lnTo>
                <a:lnTo>
                  <a:pt x="5804429" y="1814248"/>
                </a:lnTo>
                <a:lnTo>
                  <a:pt x="5805488" y="1816894"/>
                </a:lnTo>
                <a:lnTo>
                  <a:pt x="5807869" y="1817952"/>
                </a:lnTo>
                <a:lnTo>
                  <a:pt x="5809986" y="1819804"/>
                </a:lnTo>
                <a:lnTo>
                  <a:pt x="5812366" y="1821656"/>
                </a:lnTo>
                <a:lnTo>
                  <a:pt x="5813690" y="1824037"/>
                </a:lnTo>
                <a:lnTo>
                  <a:pt x="5816336" y="1824566"/>
                </a:lnTo>
                <a:lnTo>
                  <a:pt x="5818452" y="1825890"/>
                </a:lnTo>
                <a:lnTo>
                  <a:pt x="5820304" y="1827212"/>
                </a:lnTo>
                <a:lnTo>
                  <a:pt x="5821892" y="1828271"/>
                </a:lnTo>
                <a:lnTo>
                  <a:pt x="5823214" y="1830123"/>
                </a:lnTo>
                <a:lnTo>
                  <a:pt x="5824538" y="1831975"/>
                </a:lnTo>
                <a:lnTo>
                  <a:pt x="5825331" y="1834092"/>
                </a:lnTo>
                <a:lnTo>
                  <a:pt x="5826390" y="1836473"/>
                </a:lnTo>
                <a:lnTo>
                  <a:pt x="5827712" y="1841235"/>
                </a:lnTo>
                <a:lnTo>
                  <a:pt x="5828771" y="1846262"/>
                </a:lnTo>
                <a:lnTo>
                  <a:pt x="5830623" y="1856581"/>
                </a:lnTo>
                <a:lnTo>
                  <a:pt x="5831946" y="1861608"/>
                </a:lnTo>
                <a:lnTo>
                  <a:pt x="5833534" y="1866106"/>
                </a:lnTo>
                <a:lnTo>
                  <a:pt x="5834592" y="1868223"/>
                </a:lnTo>
                <a:lnTo>
                  <a:pt x="5835914" y="1870075"/>
                </a:lnTo>
                <a:lnTo>
                  <a:pt x="5837238" y="1871662"/>
                </a:lnTo>
                <a:lnTo>
                  <a:pt x="5839090" y="1873250"/>
                </a:lnTo>
                <a:lnTo>
                  <a:pt x="5840677" y="1874308"/>
                </a:lnTo>
                <a:lnTo>
                  <a:pt x="5843058" y="1875631"/>
                </a:lnTo>
                <a:lnTo>
                  <a:pt x="5845440" y="1876160"/>
                </a:lnTo>
                <a:lnTo>
                  <a:pt x="5847821" y="1876690"/>
                </a:lnTo>
                <a:lnTo>
                  <a:pt x="5851260" y="1876954"/>
                </a:lnTo>
                <a:lnTo>
                  <a:pt x="5854700" y="1876690"/>
                </a:lnTo>
                <a:lnTo>
                  <a:pt x="5858404" y="1875896"/>
                </a:lnTo>
                <a:lnTo>
                  <a:pt x="5862638" y="1874837"/>
                </a:lnTo>
                <a:lnTo>
                  <a:pt x="5862902" y="1879600"/>
                </a:lnTo>
                <a:lnTo>
                  <a:pt x="5862902" y="1884362"/>
                </a:lnTo>
                <a:lnTo>
                  <a:pt x="5862638" y="1888860"/>
                </a:lnTo>
                <a:lnTo>
                  <a:pt x="5862108" y="1893358"/>
                </a:lnTo>
                <a:lnTo>
                  <a:pt x="5861314" y="1897856"/>
                </a:lnTo>
                <a:lnTo>
                  <a:pt x="5860521" y="1902354"/>
                </a:lnTo>
                <a:lnTo>
                  <a:pt x="5859198" y="1906323"/>
                </a:lnTo>
                <a:lnTo>
                  <a:pt x="5857875" y="1910556"/>
                </a:lnTo>
                <a:lnTo>
                  <a:pt x="5856288" y="1914790"/>
                </a:lnTo>
                <a:lnTo>
                  <a:pt x="5854436" y="1918758"/>
                </a:lnTo>
                <a:lnTo>
                  <a:pt x="5852054" y="1922727"/>
                </a:lnTo>
                <a:lnTo>
                  <a:pt x="5849673" y="1926431"/>
                </a:lnTo>
                <a:lnTo>
                  <a:pt x="5847292" y="1930135"/>
                </a:lnTo>
                <a:lnTo>
                  <a:pt x="5844381" y="1933839"/>
                </a:lnTo>
                <a:lnTo>
                  <a:pt x="5841206" y="1937279"/>
                </a:lnTo>
                <a:lnTo>
                  <a:pt x="5838031" y="1940719"/>
                </a:lnTo>
                <a:lnTo>
                  <a:pt x="5837766" y="1940454"/>
                </a:lnTo>
                <a:lnTo>
                  <a:pt x="5840148" y="1943629"/>
                </a:lnTo>
                <a:lnTo>
                  <a:pt x="5843058" y="1946275"/>
                </a:lnTo>
                <a:lnTo>
                  <a:pt x="5848879" y="1951567"/>
                </a:lnTo>
                <a:lnTo>
                  <a:pt x="5854700" y="1955800"/>
                </a:lnTo>
                <a:lnTo>
                  <a:pt x="5860786" y="1959504"/>
                </a:lnTo>
                <a:lnTo>
                  <a:pt x="5866871" y="1962679"/>
                </a:lnTo>
                <a:lnTo>
                  <a:pt x="5873486" y="1965325"/>
                </a:lnTo>
                <a:lnTo>
                  <a:pt x="5880100" y="1967177"/>
                </a:lnTo>
                <a:lnTo>
                  <a:pt x="5886979" y="1968764"/>
                </a:lnTo>
                <a:lnTo>
                  <a:pt x="5893594" y="1970087"/>
                </a:lnTo>
                <a:lnTo>
                  <a:pt x="5900738" y="1970881"/>
                </a:lnTo>
                <a:lnTo>
                  <a:pt x="5907881" y="1971410"/>
                </a:lnTo>
                <a:lnTo>
                  <a:pt x="5914760" y="1971675"/>
                </a:lnTo>
                <a:lnTo>
                  <a:pt x="5929312" y="1971675"/>
                </a:lnTo>
                <a:lnTo>
                  <a:pt x="5943600" y="1971675"/>
                </a:lnTo>
                <a:lnTo>
                  <a:pt x="5948098" y="1972204"/>
                </a:lnTo>
                <a:lnTo>
                  <a:pt x="5952331" y="1972204"/>
                </a:lnTo>
                <a:lnTo>
                  <a:pt x="5956300" y="1972733"/>
                </a:lnTo>
                <a:lnTo>
                  <a:pt x="5960269" y="1973527"/>
                </a:lnTo>
                <a:lnTo>
                  <a:pt x="5963973" y="1974585"/>
                </a:lnTo>
                <a:lnTo>
                  <a:pt x="5967412" y="1975908"/>
                </a:lnTo>
                <a:lnTo>
                  <a:pt x="5970852" y="1976967"/>
                </a:lnTo>
                <a:lnTo>
                  <a:pt x="5974027" y="1978554"/>
                </a:lnTo>
                <a:lnTo>
                  <a:pt x="5977202" y="1980406"/>
                </a:lnTo>
                <a:lnTo>
                  <a:pt x="5979848" y="1982258"/>
                </a:lnTo>
                <a:lnTo>
                  <a:pt x="5982758" y="1984375"/>
                </a:lnTo>
                <a:lnTo>
                  <a:pt x="5985404" y="1986492"/>
                </a:lnTo>
                <a:lnTo>
                  <a:pt x="5988050" y="1988873"/>
                </a:lnTo>
                <a:lnTo>
                  <a:pt x="5990166" y="1991519"/>
                </a:lnTo>
                <a:lnTo>
                  <a:pt x="5994400" y="1996810"/>
                </a:lnTo>
                <a:lnTo>
                  <a:pt x="5997840" y="2002102"/>
                </a:lnTo>
                <a:lnTo>
                  <a:pt x="6000750" y="2007923"/>
                </a:lnTo>
                <a:lnTo>
                  <a:pt x="6003660" y="2014008"/>
                </a:lnTo>
                <a:lnTo>
                  <a:pt x="6005777" y="2020094"/>
                </a:lnTo>
                <a:lnTo>
                  <a:pt x="6007364" y="2025914"/>
                </a:lnTo>
                <a:lnTo>
                  <a:pt x="6008423" y="2031735"/>
                </a:lnTo>
                <a:lnTo>
                  <a:pt x="6009481" y="2037291"/>
                </a:lnTo>
                <a:lnTo>
                  <a:pt x="6010010" y="2042319"/>
                </a:lnTo>
                <a:lnTo>
                  <a:pt x="6010010" y="2046023"/>
                </a:lnTo>
                <a:lnTo>
                  <a:pt x="6010010" y="2049727"/>
                </a:lnTo>
                <a:lnTo>
                  <a:pt x="6009746" y="2052902"/>
                </a:lnTo>
                <a:lnTo>
                  <a:pt x="6008688" y="2056077"/>
                </a:lnTo>
                <a:lnTo>
                  <a:pt x="6008158" y="2058987"/>
                </a:lnTo>
                <a:lnTo>
                  <a:pt x="6006836" y="2061369"/>
                </a:lnTo>
                <a:lnTo>
                  <a:pt x="6005777" y="2064015"/>
                </a:lnTo>
                <a:lnTo>
                  <a:pt x="6004190" y="2066396"/>
                </a:lnTo>
                <a:lnTo>
                  <a:pt x="6002602" y="2068512"/>
                </a:lnTo>
                <a:lnTo>
                  <a:pt x="6000750" y="2070364"/>
                </a:lnTo>
                <a:lnTo>
                  <a:pt x="5998634" y="2072217"/>
                </a:lnTo>
                <a:lnTo>
                  <a:pt x="5996516" y="2073804"/>
                </a:lnTo>
                <a:lnTo>
                  <a:pt x="5994136" y="2075392"/>
                </a:lnTo>
                <a:lnTo>
                  <a:pt x="5991490" y="2076450"/>
                </a:lnTo>
                <a:lnTo>
                  <a:pt x="5986462" y="2078566"/>
                </a:lnTo>
                <a:lnTo>
                  <a:pt x="5980642" y="2080419"/>
                </a:lnTo>
                <a:lnTo>
                  <a:pt x="5974292" y="2081741"/>
                </a:lnTo>
                <a:lnTo>
                  <a:pt x="5967942" y="2082800"/>
                </a:lnTo>
                <a:lnTo>
                  <a:pt x="5961592" y="2083329"/>
                </a:lnTo>
                <a:lnTo>
                  <a:pt x="5954712" y="2083594"/>
                </a:lnTo>
                <a:lnTo>
                  <a:pt x="5948362" y="2083594"/>
                </a:lnTo>
                <a:lnTo>
                  <a:pt x="5935134" y="2083329"/>
                </a:lnTo>
                <a:lnTo>
                  <a:pt x="5933546" y="2081477"/>
                </a:lnTo>
                <a:lnTo>
                  <a:pt x="5931694" y="2079890"/>
                </a:lnTo>
                <a:lnTo>
                  <a:pt x="5929577" y="2079096"/>
                </a:lnTo>
                <a:lnTo>
                  <a:pt x="5927196" y="2078302"/>
                </a:lnTo>
                <a:lnTo>
                  <a:pt x="5893594" y="2107670"/>
                </a:lnTo>
                <a:lnTo>
                  <a:pt x="5908940" y="2125133"/>
                </a:lnTo>
                <a:lnTo>
                  <a:pt x="5941219" y="2127514"/>
                </a:lnTo>
                <a:lnTo>
                  <a:pt x="6065573" y="2101849"/>
                </a:lnTo>
                <a:lnTo>
                  <a:pt x="6067160" y="2104231"/>
                </a:lnTo>
                <a:lnTo>
                  <a:pt x="6068484" y="2106347"/>
                </a:lnTo>
                <a:lnTo>
                  <a:pt x="6069012" y="2108464"/>
                </a:lnTo>
                <a:lnTo>
                  <a:pt x="6069277" y="2110581"/>
                </a:lnTo>
                <a:lnTo>
                  <a:pt x="6069277" y="2112168"/>
                </a:lnTo>
                <a:lnTo>
                  <a:pt x="6068748" y="2114021"/>
                </a:lnTo>
                <a:lnTo>
                  <a:pt x="6067690" y="2115343"/>
                </a:lnTo>
                <a:lnTo>
                  <a:pt x="6066631" y="2116666"/>
                </a:lnTo>
                <a:lnTo>
                  <a:pt x="6065044" y="2117725"/>
                </a:lnTo>
                <a:lnTo>
                  <a:pt x="6063456" y="2119047"/>
                </a:lnTo>
                <a:lnTo>
                  <a:pt x="6059752" y="2121164"/>
                </a:lnTo>
                <a:lnTo>
                  <a:pt x="6051550" y="2124340"/>
                </a:lnTo>
                <a:lnTo>
                  <a:pt x="6047581" y="2126191"/>
                </a:lnTo>
                <a:lnTo>
                  <a:pt x="6044142" y="2128308"/>
                </a:lnTo>
                <a:lnTo>
                  <a:pt x="6042554" y="2129366"/>
                </a:lnTo>
                <a:lnTo>
                  <a:pt x="6041760" y="2130689"/>
                </a:lnTo>
                <a:lnTo>
                  <a:pt x="6040702" y="2131748"/>
                </a:lnTo>
                <a:lnTo>
                  <a:pt x="6040438" y="2133335"/>
                </a:lnTo>
                <a:lnTo>
                  <a:pt x="6040173" y="2134923"/>
                </a:lnTo>
                <a:lnTo>
                  <a:pt x="6040702" y="2136510"/>
                </a:lnTo>
                <a:lnTo>
                  <a:pt x="6041231" y="2138627"/>
                </a:lnTo>
                <a:lnTo>
                  <a:pt x="6042819" y="2140479"/>
                </a:lnTo>
                <a:lnTo>
                  <a:pt x="6044671" y="2142860"/>
                </a:lnTo>
                <a:lnTo>
                  <a:pt x="6047316" y="2145241"/>
                </a:lnTo>
                <a:lnTo>
                  <a:pt x="6050227" y="2148152"/>
                </a:lnTo>
                <a:lnTo>
                  <a:pt x="6053931" y="2151062"/>
                </a:lnTo>
                <a:lnTo>
                  <a:pt x="6078008" y="2160587"/>
                </a:lnTo>
                <a:lnTo>
                  <a:pt x="6094677" y="2161381"/>
                </a:lnTo>
                <a:lnTo>
                  <a:pt x="6103144" y="2161646"/>
                </a:lnTo>
                <a:lnTo>
                  <a:pt x="6111610" y="2162175"/>
                </a:lnTo>
                <a:lnTo>
                  <a:pt x="6116902" y="2162969"/>
                </a:lnTo>
                <a:lnTo>
                  <a:pt x="6122194" y="2163762"/>
                </a:lnTo>
                <a:lnTo>
                  <a:pt x="6132777" y="2165879"/>
                </a:lnTo>
                <a:lnTo>
                  <a:pt x="6117166" y="2187839"/>
                </a:lnTo>
                <a:lnTo>
                  <a:pt x="6141244" y="2200804"/>
                </a:lnTo>
                <a:lnTo>
                  <a:pt x="6140979" y="2201333"/>
                </a:lnTo>
                <a:lnTo>
                  <a:pt x="6154738" y="2205566"/>
                </a:lnTo>
                <a:lnTo>
                  <a:pt x="6166908" y="2209535"/>
                </a:lnTo>
                <a:lnTo>
                  <a:pt x="6177756" y="2213239"/>
                </a:lnTo>
                <a:lnTo>
                  <a:pt x="6186752" y="2216944"/>
                </a:lnTo>
                <a:lnTo>
                  <a:pt x="6190721" y="2218795"/>
                </a:lnTo>
                <a:lnTo>
                  <a:pt x="6194425" y="2220648"/>
                </a:lnTo>
                <a:lnTo>
                  <a:pt x="6197336" y="2222764"/>
                </a:lnTo>
                <a:lnTo>
                  <a:pt x="6200510" y="2224616"/>
                </a:lnTo>
                <a:lnTo>
                  <a:pt x="6202892" y="2226733"/>
                </a:lnTo>
                <a:lnTo>
                  <a:pt x="6205008" y="2228586"/>
                </a:lnTo>
                <a:lnTo>
                  <a:pt x="6206860" y="2230967"/>
                </a:lnTo>
                <a:lnTo>
                  <a:pt x="6208448" y="2233083"/>
                </a:lnTo>
                <a:lnTo>
                  <a:pt x="6209771" y="2235993"/>
                </a:lnTo>
                <a:lnTo>
                  <a:pt x="6210564" y="2238375"/>
                </a:lnTo>
                <a:lnTo>
                  <a:pt x="6211094" y="2241285"/>
                </a:lnTo>
                <a:lnTo>
                  <a:pt x="6211623" y="2244196"/>
                </a:lnTo>
                <a:lnTo>
                  <a:pt x="6211623" y="2247371"/>
                </a:lnTo>
                <a:lnTo>
                  <a:pt x="6211623" y="2250810"/>
                </a:lnTo>
                <a:lnTo>
                  <a:pt x="6210829" y="2254249"/>
                </a:lnTo>
                <a:lnTo>
                  <a:pt x="6210300" y="2258483"/>
                </a:lnTo>
                <a:lnTo>
                  <a:pt x="6208448" y="2266949"/>
                </a:lnTo>
                <a:lnTo>
                  <a:pt x="6205273" y="2276739"/>
                </a:lnTo>
                <a:lnTo>
                  <a:pt x="6201569" y="2287852"/>
                </a:lnTo>
                <a:lnTo>
                  <a:pt x="6197336" y="2300023"/>
                </a:lnTo>
                <a:lnTo>
                  <a:pt x="6198394" y="2304785"/>
                </a:lnTo>
                <a:lnTo>
                  <a:pt x="6199716" y="2309018"/>
                </a:lnTo>
                <a:lnTo>
                  <a:pt x="6201569" y="2313252"/>
                </a:lnTo>
                <a:lnTo>
                  <a:pt x="6203950" y="2316956"/>
                </a:lnTo>
                <a:lnTo>
                  <a:pt x="6206331" y="2320660"/>
                </a:lnTo>
                <a:lnTo>
                  <a:pt x="6208712" y="2324365"/>
                </a:lnTo>
                <a:lnTo>
                  <a:pt x="6214534" y="2331243"/>
                </a:lnTo>
                <a:lnTo>
                  <a:pt x="6220619" y="2337594"/>
                </a:lnTo>
                <a:lnTo>
                  <a:pt x="6226440" y="2344473"/>
                </a:lnTo>
                <a:lnTo>
                  <a:pt x="6229350" y="2347647"/>
                </a:lnTo>
                <a:lnTo>
                  <a:pt x="6231731" y="2351352"/>
                </a:lnTo>
                <a:lnTo>
                  <a:pt x="6233848" y="2355055"/>
                </a:lnTo>
                <a:lnTo>
                  <a:pt x="6235700" y="2359289"/>
                </a:lnTo>
                <a:lnTo>
                  <a:pt x="6238346" y="2364051"/>
                </a:lnTo>
                <a:lnTo>
                  <a:pt x="6240198" y="2368550"/>
                </a:lnTo>
                <a:lnTo>
                  <a:pt x="6243638" y="2377810"/>
                </a:lnTo>
                <a:lnTo>
                  <a:pt x="6246548" y="2387335"/>
                </a:lnTo>
                <a:lnTo>
                  <a:pt x="6248400" y="2396595"/>
                </a:lnTo>
                <a:lnTo>
                  <a:pt x="6249988" y="2405856"/>
                </a:lnTo>
                <a:lnTo>
                  <a:pt x="6250516" y="2415116"/>
                </a:lnTo>
                <a:lnTo>
                  <a:pt x="6250516" y="2423583"/>
                </a:lnTo>
                <a:lnTo>
                  <a:pt x="6249723" y="2432314"/>
                </a:lnTo>
                <a:lnTo>
                  <a:pt x="6248929" y="2436283"/>
                </a:lnTo>
                <a:lnTo>
                  <a:pt x="6248136" y="2440252"/>
                </a:lnTo>
                <a:lnTo>
                  <a:pt x="6247077" y="2444220"/>
                </a:lnTo>
                <a:lnTo>
                  <a:pt x="6246284" y="2447925"/>
                </a:lnTo>
                <a:lnTo>
                  <a:pt x="6244696" y="2451628"/>
                </a:lnTo>
                <a:lnTo>
                  <a:pt x="6243373" y="2454804"/>
                </a:lnTo>
                <a:lnTo>
                  <a:pt x="6241521" y="2458243"/>
                </a:lnTo>
                <a:lnTo>
                  <a:pt x="6240198" y="2461418"/>
                </a:lnTo>
                <a:lnTo>
                  <a:pt x="6237816" y="2464329"/>
                </a:lnTo>
                <a:lnTo>
                  <a:pt x="6235700" y="2467239"/>
                </a:lnTo>
                <a:lnTo>
                  <a:pt x="6233584" y="2469620"/>
                </a:lnTo>
                <a:lnTo>
                  <a:pt x="6231202" y="2472002"/>
                </a:lnTo>
                <a:lnTo>
                  <a:pt x="6228821" y="2474383"/>
                </a:lnTo>
                <a:lnTo>
                  <a:pt x="6225910" y="2476500"/>
                </a:lnTo>
                <a:lnTo>
                  <a:pt x="6223264" y="2478352"/>
                </a:lnTo>
                <a:lnTo>
                  <a:pt x="6220090" y="2479675"/>
                </a:lnTo>
                <a:lnTo>
                  <a:pt x="6203421" y="2492375"/>
                </a:lnTo>
                <a:lnTo>
                  <a:pt x="6201040" y="2495815"/>
                </a:lnTo>
                <a:lnTo>
                  <a:pt x="6198923" y="2498724"/>
                </a:lnTo>
                <a:lnTo>
                  <a:pt x="6196806" y="2501900"/>
                </a:lnTo>
                <a:lnTo>
                  <a:pt x="6194954" y="2505339"/>
                </a:lnTo>
                <a:lnTo>
                  <a:pt x="6191779" y="2512483"/>
                </a:lnTo>
                <a:lnTo>
                  <a:pt x="6189134" y="2519362"/>
                </a:lnTo>
                <a:lnTo>
                  <a:pt x="6187016" y="2526506"/>
                </a:lnTo>
                <a:lnTo>
                  <a:pt x="6184900" y="2533914"/>
                </a:lnTo>
                <a:lnTo>
                  <a:pt x="6181460" y="2548996"/>
                </a:lnTo>
                <a:lnTo>
                  <a:pt x="6179608" y="2556669"/>
                </a:lnTo>
                <a:lnTo>
                  <a:pt x="6177756" y="2564077"/>
                </a:lnTo>
                <a:lnTo>
                  <a:pt x="6175640" y="2571220"/>
                </a:lnTo>
                <a:lnTo>
                  <a:pt x="6172729" y="2578629"/>
                </a:lnTo>
                <a:lnTo>
                  <a:pt x="6169819" y="2586038"/>
                </a:lnTo>
                <a:lnTo>
                  <a:pt x="6167966" y="2589477"/>
                </a:lnTo>
                <a:lnTo>
                  <a:pt x="6166114" y="2592917"/>
                </a:lnTo>
                <a:lnTo>
                  <a:pt x="6163998" y="2596091"/>
                </a:lnTo>
                <a:lnTo>
                  <a:pt x="6161352" y="2599531"/>
                </a:lnTo>
                <a:lnTo>
                  <a:pt x="6158706" y="2602970"/>
                </a:lnTo>
                <a:lnTo>
                  <a:pt x="6155796" y="2606146"/>
                </a:lnTo>
                <a:lnTo>
                  <a:pt x="6152621" y="2610114"/>
                </a:lnTo>
                <a:lnTo>
                  <a:pt x="6150504" y="2613289"/>
                </a:lnTo>
                <a:lnTo>
                  <a:pt x="6149710" y="2614876"/>
                </a:lnTo>
                <a:lnTo>
                  <a:pt x="6149181" y="2616465"/>
                </a:lnTo>
                <a:lnTo>
                  <a:pt x="6149181" y="2617788"/>
                </a:lnTo>
                <a:lnTo>
                  <a:pt x="6149181" y="2618845"/>
                </a:lnTo>
                <a:lnTo>
                  <a:pt x="6149181" y="2620168"/>
                </a:lnTo>
                <a:lnTo>
                  <a:pt x="6149710" y="2621491"/>
                </a:lnTo>
                <a:lnTo>
                  <a:pt x="6150504" y="2622285"/>
                </a:lnTo>
                <a:lnTo>
                  <a:pt x="6151034" y="2623344"/>
                </a:lnTo>
                <a:lnTo>
                  <a:pt x="6152886" y="2624667"/>
                </a:lnTo>
                <a:lnTo>
                  <a:pt x="6155531" y="2626254"/>
                </a:lnTo>
                <a:lnTo>
                  <a:pt x="6158442" y="2627312"/>
                </a:lnTo>
                <a:lnTo>
                  <a:pt x="6161881" y="2628106"/>
                </a:lnTo>
                <a:lnTo>
                  <a:pt x="6165321" y="2628635"/>
                </a:lnTo>
                <a:lnTo>
                  <a:pt x="6169025" y="2629164"/>
                </a:lnTo>
                <a:lnTo>
                  <a:pt x="6176698" y="2629429"/>
                </a:lnTo>
                <a:lnTo>
                  <a:pt x="6184106" y="2629164"/>
                </a:lnTo>
                <a:lnTo>
                  <a:pt x="6182519" y="2631810"/>
                </a:lnTo>
                <a:lnTo>
                  <a:pt x="6181196" y="2634191"/>
                </a:lnTo>
                <a:lnTo>
                  <a:pt x="6179344" y="2636837"/>
                </a:lnTo>
                <a:lnTo>
                  <a:pt x="6177492" y="2639219"/>
                </a:lnTo>
                <a:lnTo>
                  <a:pt x="6172994" y="2643716"/>
                </a:lnTo>
                <a:lnTo>
                  <a:pt x="6168231" y="2648214"/>
                </a:lnTo>
                <a:lnTo>
                  <a:pt x="6158706" y="2656151"/>
                </a:lnTo>
                <a:lnTo>
                  <a:pt x="6153679" y="2660120"/>
                </a:lnTo>
                <a:lnTo>
                  <a:pt x="6149446" y="2664089"/>
                </a:lnTo>
                <a:lnTo>
                  <a:pt x="6145477" y="2668323"/>
                </a:lnTo>
                <a:lnTo>
                  <a:pt x="6143890" y="2670969"/>
                </a:lnTo>
                <a:lnTo>
                  <a:pt x="6142302" y="2673085"/>
                </a:lnTo>
                <a:lnTo>
                  <a:pt x="6141244" y="2675466"/>
                </a:lnTo>
                <a:lnTo>
                  <a:pt x="6139921" y="2677848"/>
                </a:lnTo>
                <a:lnTo>
                  <a:pt x="6139392" y="2680229"/>
                </a:lnTo>
                <a:lnTo>
                  <a:pt x="6138598" y="2683139"/>
                </a:lnTo>
                <a:lnTo>
                  <a:pt x="6138334" y="2685785"/>
                </a:lnTo>
                <a:lnTo>
                  <a:pt x="6138598" y="2688960"/>
                </a:lnTo>
                <a:lnTo>
                  <a:pt x="6139127" y="2692135"/>
                </a:lnTo>
                <a:lnTo>
                  <a:pt x="6139921" y="2695310"/>
                </a:lnTo>
                <a:lnTo>
                  <a:pt x="6141244" y="2698750"/>
                </a:lnTo>
                <a:lnTo>
                  <a:pt x="6142831" y="2702454"/>
                </a:lnTo>
                <a:lnTo>
                  <a:pt x="6144948" y="2706423"/>
                </a:lnTo>
                <a:lnTo>
                  <a:pt x="6147329" y="2710391"/>
                </a:lnTo>
                <a:lnTo>
                  <a:pt x="6163998" y="2712508"/>
                </a:lnTo>
                <a:lnTo>
                  <a:pt x="6169025" y="2710391"/>
                </a:lnTo>
                <a:lnTo>
                  <a:pt x="6174052" y="2709332"/>
                </a:lnTo>
                <a:lnTo>
                  <a:pt x="6178550" y="2708539"/>
                </a:lnTo>
                <a:lnTo>
                  <a:pt x="6183048" y="2708539"/>
                </a:lnTo>
                <a:lnTo>
                  <a:pt x="6187281" y="2709598"/>
                </a:lnTo>
                <a:lnTo>
                  <a:pt x="6191250" y="2710656"/>
                </a:lnTo>
                <a:lnTo>
                  <a:pt x="6194954" y="2712244"/>
                </a:lnTo>
                <a:lnTo>
                  <a:pt x="6198923" y="2714095"/>
                </a:lnTo>
                <a:lnTo>
                  <a:pt x="6202627" y="2716476"/>
                </a:lnTo>
                <a:lnTo>
                  <a:pt x="6206066" y="2719122"/>
                </a:lnTo>
                <a:lnTo>
                  <a:pt x="6212946" y="2724678"/>
                </a:lnTo>
                <a:lnTo>
                  <a:pt x="6220090" y="2729706"/>
                </a:lnTo>
                <a:lnTo>
                  <a:pt x="6223529" y="2732352"/>
                </a:lnTo>
                <a:lnTo>
                  <a:pt x="6227234" y="2734468"/>
                </a:lnTo>
                <a:lnTo>
                  <a:pt x="6228821" y="2734733"/>
                </a:lnTo>
                <a:lnTo>
                  <a:pt x="6230144" y="2734997"/>
                </a:lnTo>
                <a:lnTo>
                  <a:pt x="6231731" y="2734997"/>
                </a:lnTo>
                <a:lnTo>
                  <a:pt x="6233054" y="2734733"/>
                </a:lnTo>
                <a:lnTo>
                  <a:pt x="6235700" y="2733410"/>
                </a:lnTo>
                <a:lnTo>
                  <a:pt x="6238346" y="2732087"/>
                </a:lnTo>
                <a:lnTo>
                  <a:pt x="6233319" y="2732881"/>
                </a:lnTo>
                <a:lnTo>
                  <a:pt x="6227234" y="2734468"/>
                </a:lnTo>
                <a:lnTo>
                  <a:pt x="6231731" y="2732352"/>
                </a:lnTo>
                <a:lnTo>
                  <a:pt x="6235964" y="2730235"/>
                </a:lnTo>
                <a:lnTo>
                  <a:pt x="6240462" y="2727589"/>
                </a:lnTo>
                <a:lnTo>
                  <a:pt x="6244431" y="2724943"/>
                </a:lnTo>
                <a:lnTo>
                  <a:pt x="6252104" y="2719387"/>
                </a:lnTo>
                <a:lnTo>
                  <a:pt x="6259777" y="2713302"/>
                </a:lnTo>
                <a:lnTo>
                  <a:pt x="6266921" y="2706687"/>
                </a:lnTo>
                <a:lnTo>
                  <a:pt x="6273800" y="2700073"/>
                </a:lnTo>
                <a:lnTo>
                  <a:pt x="6287558" y="2686314"/>
                </a:lnTo>
                <a:lnTo>
                  <a:pt x="6294438" y="2679170"/>
                </a:lnTo>
                <a:lnTo>
                  <a:pt x="6301581" y="2672292"/>
                </a:lnTo>
                <a:lnTo>
                  <a:pt x="6308990" y="2665941"/>
                </a:lnTo>
                <a:lnTo>
                  <a:pt x="6316662" y="2659856"/>
                </a:lnTo>
                <a:lnTo>
                  <a:pt x="6324600" y="2654299"/>
                </a:lnTo>
                <a:lnTo>
                  <a:pt x="6328834" y="2651918"/>
                </a:lnTo>
                <a:lnTo>
                  <a:pt x="6333066" y="2649272"/>
                </a:lnTo>
                <a:lnTo>
                  <a:pt x="6337564" y="2647156"/>
                </a:lnTo>
                <a:lnTo>
                  <a:pt x="6342062" y="2645039"/>
                </a:lnTo>
                <a:lnTo>
                  <a:pt x="6347090" y="2643187"/>
                </a:lnTo>
                <a:lnTo>
                  <a:pt x="6351852" y="2641599"/>
                </a:lnTo>
                <a:lnTo>
                  <a:pt x="6347619" y="2650860"/>
                </a:lnTo>
                <a:lnTo>
                  <a:pt x="6343386" y="2660120"/>
                </a:lnTo>
                <a:lnTo>
                  <a:pt x="6338623" y="2668587"/>
                </a:lnTo>
                <a:lnTo>
                  <a:pt x="6333860" y="2677583"/>
                </a:lnTo>
                <a:lnTo>
                  <a:pt x="6328569" y="2685785"/>
                </a:lnTo>
                <a:lnTo>
                  <a:pt x="6323012" y="2694251"/>
                </a:lnTo>
                <a:lnTo>
                  <a:pt x="6317192" y="2701925"/>
                </a:lnTo>
                <a:lnTo>
                  <a:pt x="6311106" y="2709598"/>
                </a:lnTo>
                <a:lnTo>
                  <a:pt x="6304492" y="2717005"/>
                </a:lnTo>
                <a:lnTo>
                  <a:pt x="6298142" y="2724150"/>
                </a:lnTo>
                <a:lnTo>
                  <a:pt x="6290998" y="2731029"/>
                </a:lnTo>
                <a:lnTo>
                  <a:pt x="6283325" y="2737379"/>
                </a:lnTo>
                <a:lnTo>
                  <a:pt x="6275652" y="2743729"/>
                </a:lnTo>
                <a:lnTo>
                  <a:pt x="6267450" y="2749549"/>
                </a:lnTo>
                <a:lnTo>
                  <a:pt x="6258719" y="2755370"/>
                </a:lnTo>
                <a:lnTo>
                  <a:pt x="6249988" y="2760397"/>
                </a:lnTo>
                <a:lnTo>
                  <a:pt x="6256602" y="2764895"/>
                </a:lnTo>
                <a:lnTo>
                  <a:pt x="6262688" y="2769129"/>
                </a:lnTo>
                <a:lnTo>
                  <a:pt x="6269038" y="2773627"/>
                </a:lnTo>
                <a:lnTo>
                  <a:pt x="6274858" y="2778389"/>
                </a:lnTo>
                <a:lnTo>
                  <a:pt x="6280414" y="2783152"/>
                </a:lnTo>
                <a:lnTo>
                  <a:pt x="6285971" y="2787914"/>
                </a:lnTo>
                <a:lnTo>
                  <a:pt x="6290998" y="2793206"/>
                </a:lnTo>
                <a:lnTo>
                  <a:pt x="6296025" y="2797968"/>
                </a:lnTo>
                <a:lnTo>
                  <a:pt x="6300523" y="2803260"/>
                </a:lnTo>
                <a:lnTo>
                  <a:pt x="6304756" y="2808816"/>
                </a:lnTo>
                <a:lnTo>
                  <a:pt x="6309254" y="2813843"/>
                </a:lnTo>
                <a:lnTo>
                  <a:pt x="6313223" y="2819400"/>
                </a:lnTo>
                <a:lnTo>
                  <a:pt x="6316927" y="2825220"/>
                </a:lnTo>
                <a:lnTo>
                  <a:pt x="6320366" y="2831041"/>
                </a:lnTo>
                <a:lnTo>
                  <a:pt x="6323542" y="2837126"/>
                </a:lnTo>
                <a:lnTo>
                  <a:pt x="6326716" y="2842948"/>
                </a:lnTo>
                <a:lnTo>
                  <a:pt x="6329362" y="2849033"/>
                </a:lnTo>
                <a:lnTo>
                  <a:pt x="6332008" y="2855383"/>
                </a:lnTo>
                <a:lnTo>
                  <a:pt x="6334390" y="2861468"/>
                </a:lnTo>
                <a:lnTo>
                  <a:pt x="6336506" y="2868083"/>
                </a:lnTo>
                <a:lnTo>
                  <a:pt x="6338358" y="2874697"/>
                </a:lnTo>
                <a:lnTo>
                  <a:pt x="6339946" y="2881577"/>
                </a:lnTo>
                <a:lnTo>
                  <a:pt x="6341534" y="2888191"/>
                </a:lnTo>
                <a:lnTo>
                  <a:pt x="6342327" y="2895071"/>
                </a:lnTo>
                <a:lnTo>
                  <a:pt x="6343386" y="2902214"/>
                </a:lnTo>
                <a:lnTo>
                  <a:pt x="6344179" y="2909093"/>
                </a:lnTo>
                <a:lnTo>
                  <a:pt x="6344444" y="2916502"/>
                </a:lnTo>
                <a:lnTo>
                  <a:pt x="6344708" y="2923910"/>
                </a:lnTo>
                <a:lnTo>
                  <a:pt x="6344708" y="2931318"/>
                </a:lnTo>
                <a:lnTo>
                  <a:pt x="6344708" y="2938991"/>
                </a:lnTo>
                <a:lnTo>
                  <a:pt x="6344179" y="2946664"/>
                </a:lnTo>
                <a:lnTo>
                  <a:pt x="6343650" y="2954337"/>
                </a:lnTo>
                <a:lnTo>
                  <a:pt x="6343650" y="2955925"/>
                </a:lnTo>
                <a:lnTo>
                  <a:pt x="6343650" y="2956983"/>
                </a:lnTo>
                <a:lnTo>
                  <a:pt x="6344179" y="2958306"/>
                </a:lnTo>
                <a:lnTo>
                  <a:pt x="6344444" y="2959364"/>
                </a:lnTo>
                <a:lnTo>
                  <a:pt x="6345502" y="2960158"/>
                </a:lnTo>
                <a:lnTo>
                  <a:pt x="6346296" y="2960952"/>
                </a:lnTo>
                <a:lnTo>
                  <a:pt x="6347354" y="2961745"/>
                </a:lnTo>
                <a:lnTo>
                  <a:pt x="6348412" y="2962274"/>
                </a:lnTo>
                <a:lnTo>
                  <a:pt x="6362436" y="2969154"/>
                </a:lnTo>
                <a:lnTo>
                  <a:pt x="6374077" y="2975239"/>
                </a:lnTo>
                <a:lnTo>
                  <a:pt x="6384131" y="2981060"/>
                </a:lnTo>
                <a:lnTo>
                  <a:pt x="6392334" y="2986087"/>
                </a:lnTo>
                <a:lnTo>
                  <a:pt x="6395773" y="2988469"/>
                </a:lnTo>
                <a:lnTo>
                  <a:pt x="6398948" y="2990850"/>
                </a:lnTo>
                <a:lnTo>
                  <a:pt x="6401594" y="2993231"/>
                </a:lnTo>
                <a:lnTo>
                  <a:pt x="6403710" y="2995877"/>
                </a:lnTo>
                <a:lnTo>
                  <a:pt x="6405562" y="2997994"/>
                </a:lnTo>
                <a:lnTo>
                  <a:pt x="6407150" y="3000375"/>
                </a:lnTo>
                <a:lnTo>
                  <a:pt x="6408208" y="3002491"/>
                </a:lnTo>
                <a:lnTo>
                  <a:pt x="6408738" y="3004873"/>
                </a:lnTo>
                <a:lnTo>
                  <a:pt x="6409002" y="3007518"/>
                </a:lnTo>
                <a:lnTo>
                  <a:pt x="6408738" y="3009900"/>
                </a:lnTo>
                <a:lnTo>
                  <a:pt x="6408208" y="3012281"/>
                </a:lnTo>
                <a:lnTo>
                  <a:pt x="6407150" y="3015192"/>
                </a:lnTo>
                <a:lnTo>
                  <a:pt x="6405562" y="3017573"/>
                </a:lnTo>
                <a:lnTo>
                  <a:pt x="6403710" y="3020748"/>
                </a:lnTo>
                <a:lnTo>
                  <a:pt x="6401329" y="3023394"/>
                </a:lnTo>
                <a:lnTo>
                  <a:pt x="6398948" y="3026833"/>
                </a:lnTo>
                <a:lnTo>
                  <a:pt x="6392334" y="3033447"/>
                </a:lnTo>
                <a:lnTo>
                  <a:pt x="6384131" y="3040856"/>
                </a:lnTo>
                <a:lnTo>
                  <a:pt x="6374606" y="3049323"/>
                </a:lnTo>
                <a:lnTo>
                  <a:pt x="6363494" y="3058848"/>
                </a:lnTo>
                <a:lnTo>
                  <a:pt x="6351588" y="3068901"/>
                </a:lnTo>
                <a:lnTo>
                  <a:pt x="6340210" y="3079750"/>
                </a:lnTo>
                <a:lnTo>
                  <a:pt x="6334654" y="3084777"/>
                </a:lnTo>
                <a:lnTo>
                  <a:pt x="6329362" y="3090333"/>
                </a:lnTo>
                <a:lnTo>
                  <a:pt x="6324600" y="3096154"/>
                </a:lnTo>
                <a:lnTo>
                  <a:pt x="6319573" y="3101975"/>
                </a:lnTo>
                <a:lnTo>
                  <a:pt x="6315075" y="3107796"/>
                </a:lnTo>
                <a:lnTo>
                  <a:pt x="6310842" y="3114145"/>
                </a:lnTo>
                <a:lnTo>
                  <a:pt x="6306608" y="3120495"/>
                </a:lnTo>
                <a:lnTo>
                  <a:pt x="6302640" y="3126845"/>
                </a:lnTo>
                <a:lnTo>
                  <a:pt x="6299464" y="3133725"/>
                </a:lnTo>
                <a:lnTo>
                  <a:pt x="6296025" y="3140868"/>
                </a:lnTo>
                <a:lnTo>
                  <a:pt x="6293114" y="3148012"/>
                </a:lnTo>
                <a:lnTo>
                  <a:pt x="6290734" y="3155685"/>
                </a:lnTo>
                <a:lnTo>
                  <a:pt x="6286500" y="3154891"/>
                </a:lnTo>
                <a:lnTo>
                  <a:pt x="6286236" y="3154891"/>
                </a:lnTo>
                <a:lnTo>
                  <a:pt x="6290734" y="3155685"/>
                </a:lnTo>
                <a:lnTo>
                  <a:pt x="6287029" y="3163358"/>
                </a:lnTo>
                <a:lnTo>
                  <a:pt x="6283325" y="3170766"/>
                </a:lnTo>
                <a:lnTo>
                  <a:pt x="6275652" y="3185847"/>
                </a:lnTo>
                <a:lnTo>
                  <a:pt x="6267714" y="3200929"/>
                </a:lnTo>
                <a:lnTo>
                  <a:pt x="6264010" y="3208602"/>
                </a:lnTo>
                <a:lnTo>
                  <a:pt x="6260571" y="3216274"/>
                </a:lnTo>
                <a:lnTo>
                  <a:pt x="6257660" y="3223947"/>
                </a:lnTo>
                <a:lnTo>
                  <a:pt x="6254486" y="3231885"/>
                </a:lnTo>
                <a:lnTo>
                  <a:pt x="6252369" y="3240087"/>
                </a:lnTo>
                <a:lnTo>
                  <a:pt x="6250516" y="3248289"/>
                </a:lnTo>
                <a:lnTo>
                  <a:pt x="6249194" y="3256491"/>
                </a:lnTo>
                <a:lnTo>
                  <a:pt x="6248929" y="3260725"/>
                </a:lnTo>
                <a:lnTo>
                  <a:pt x="6248664" y="3265222"/>
                </a:lnTo>
                <a:lnTo>
                  <a:pt x="6248929" y="3269456"/>
                </a:lnTo>
                <a:lnTo>
                  <a:pt x="6248929" y="3273953"/>
                </a:lnTo>
                <a:lnTo>
                  <a:pt x="6249723" y="3278451"/>
                </a:lnTo>
                <a:lnTo>
                  <a:pt x="6250252" y="3282950"/>
                </a:lnTo>
                <a:lnTo>
                  <a:pt x="6242844" y="3282155"/>
                </a:lnTo>
                <a:lnTo>
                  <a:pt x="6243108" y="3282950"/>
                </a:lnTo>
                <a:lnTo>
                  <a:pt x="6250252" y="3283213"/>
                </a:lnTo>
                <a:lnTo>
                  <a:pt x="6253956" y="3286918"/>
                </a:lnTo>
                <a:lnTo>
                  <a:pt x="6256602" y="3290623"/>
                </a:lnTo>
                <a:lnTo>
                  <a:pt x="6259248" y="3294591"/>
                </a:lnTo>
                <a:lnTo>
                  <a:pt x="6260571" y="3298560"/>
                </a:lnTo>
                <a:lnTo>
                  <a:pt x="6261894" y="3302529"/>
                </a:lnTo>
                <a:lnTo>
                  <a:pt x="6262423" y="3306497"/>
                </a:lnTo>
                <a:lnTo>
                  <a:pt x="6262688" y="3310995"/>
                </a:lnTo>
                <a:lnTo>
                  <a:pt x="6262688" y="3315228"/>
                </a:lnTo>
                <a:lnTo>
                  <a:pt x="6262423" y="3319462"/>
                </a:lnTo>
                <a:lnTo>
                  <a:pt x="6262158" y="3323430"/>
                </a:lnTo>
                <a:lnTo>
                  <a:pt x="6260836" y="3332161"/>
                </a:lnTo>
                <a:lnTo>
                  <a:pt x="6259777" y="3340629"/>
                </a:lnTo>
                <a:lnTo>
                  <a:pt x="6259248" y="3345126"/>
                </a:lnTo>
                <a:lnTo>
                  <a:pt x="6258719" y="3349361"/>
                </a:lnTo>
                <a:lnTo>
                  <a:pt x="6258190" y="3351211"/>
                </a:lnTo>
                <a:lnTo>
                  <a:pt x="6257925" y="3353064"/>
                </a:lnTo>
                <a:lnTo>
                  <a:pt x="6257660" y="3354916"/>
                </a:lnTo>
                <a:lnTo>
                  <a:pt x="6257660" y="3356768"/>
                </a:lnTo>
                <a:lnTo>
                  <a:pt x="6258190" y="3359679"/>
                </a:lnTo>
                <a:lnTo>
                  <a:pt x="6259248" y="3362854"/>
                </a:lnTo>
                <a:lnTo>
                  <a:pt x="6260571" y="3365763"/>
                </a:lnTo>
                <a:lnTo>
                  <a:pt x="6262423" y="3368674"/>
                </a:lnTo>
                <a:lnTo>
                  <a:pt x="6266392" y="3374231"/>
                </a:lnTo>
                <a:lnTo>
                  <a:pt x="6269302" y="3377670"/>
                </a:lnTo>
                <a:lnTo>
                  <a:pt x="6271684" y="3380580"/>
                </a:lnTo>
                <a:lnTo>
                  <a:pt x="6273800" y="3383755"/>
                </a:lnTo>
                <a:lnTo>
                  <a:pt x="6275388" y="3386137"/>
                </a:lnTo>
                <a:lnTo>
                  <a:pt x="6276446" y="3388519"/>
                </a:lnTo>
                <a:lnTo>
                  <a:pt x="6277240" y="3391164"/>
                </a:lnTo>
                <a:lnTo>
                  <a:pt x="6277504" y="3393281"/>
                </a:lnTo>
                <a:lnTo>
                  <a:pt x="6277769" y="3395132"/>
                </a:lnTo>
                <a:lnTo>
                  <a:pt x="6277504" y="3396720"/>
                </a:lnTo>
                <a:lnTo>
                  <a:pt x="6276975" y="3398307"/>
                </a:lnTo>
                <a:lnTo>
                  <a:pt x="6276446" y="3399630"/>
                </a:lnTo>
                <a:lnTo>
                  <a:pt x="6275123" y="3401218"/>
                </a:lnTo>
                <a:lnTo>
                  <a:pt x="6273800" y="3402541"/>
                </a:lnTo>
                <a:lnTo>
                  <a:pt x="6272212" y="3403334"/>
                </a:lnTo>
                <a:lnTo>
                  <a:pt x="6269038" y="3405451"/>
                </a:lnTo>
                <a:lnTo>
                  <a:pt x="6265334" y="3407038"/>
                </a:lnTo>
                <a:lnTo>
                  <a:pt x="6260836" y="3408627"/>
                </a:lnTo>
                <a:lnTo>
                  <a:pt x="6252104" y="3411536"/>
                </a:lnTo>
                <a:lnTo>
                  <a:pt x="6248136" y="3413124"/>
                </a:lnTo>
                <a:lnTo>
                  <a:pt x="6244431" y="3414977"/>
                </a:lnTo>
                <a:lnTo>
                  <a:pt x="6241256" y="3417093"/>
                </a:lnTo>
                <a:lnTo>
                  <a:pt x="6240198" y="3418417"/>
                </a:lnTo>
                <a:lnTo>
                  <a:pt x="6238875" y="3419739"/>
                </a:lnTo>
                <a:lnTo>
                  <a:pt x="6238610" y="3422121"/>
                </a:lnTo>
                <a:lnTo>
                  <a:pt x="6238346" y="3424237"/>
                </a:lnTo>
                <a:lnTo>
                  <a:pt x="6237816" y="3426618"/>
                </a:lnTo>
                <a:lnTo>
                  <a:pt x="6237816" y="3429528"/>
                </a:lnTo>
                <a:lnTo>
                  <a:pt x="6235964" y="3435349"/>
                </a:lnTo>
                <a:lnTo>
                  <a:pt x="6234642" y="3440905"/>
                </a:lnTo>
                <a:lnTo>
                  <a:pt x="6233319" y="3445403"/>
                </a:lnTo>
                <a:lnTo>
                  <a:pt x="6232790" y="3449636"/>
                </a:lnTo>
                <a:lnTo>
                  <a:pt x="6231996" y="3453605"/>
                </a:lnTo>
                <a:lnTo>
                  <a:pt x="6231731" y="3457045"/>
                </a:lnTo>
                <a:lnTo>
                  <a:pt x="6231996" y="3460220"/>
                </a:lnTo>
                <a:lnTo>
                  <a:pt x="6232525" y="3462866"/>
                </a:lnTo>
                <a:lnTo>
                  <a:pt x="6233319" y="3464982"/>
                </a:lnTo>
                <a:lnTo>
                  <a:pt x="6234112" y="3466834"/>
                </a:lnTo>
                <a:lnTo>
                  <a:pt x="6235436" y="3468422"/>
                </a:lnTo>
                <a:lnTo>
                  <a:pt x="6237023" y="3469745"/>
                </a:lnTo>
                <a:lnTo>
                  <a:pt x="6238610" y="3470538"/>
                </a:lnTo>
                <a:lnTo>
                  <a:pt x="6240462" y="3471597"/>
                </a:lnTo>
                <a:lnTo>
                  <a:pt x="6242579" y="3471861"/>
                </a:lnTo>
                <a:lnTo>
                  <a:pt x="6244960" y="3472126"/>
                </a:lnTo>
                <a:lnTo>
                  <a:pt x="6247342" y="3472126"/>
                </a:lnTo>
                <a:lnTo>
                  <a:pt x="6249988" y="3471861"/>
                </a:lnTo>
                <a:lnTo>
                  <a:pt x="6255544" y="3470803"/>
                </a:lnTo>
                <a:lnTo>
                  <a:pt x="6261629" y="3469745"/>
                </a:lnTo>
                <a:lnTo>
                  <a:pt x="6267979" y="3467893"/>
                </a:lnTo>
                <a:lnTo>
                  <a:pt x="6281473" y="3464188"/>
                </a:lnTo>
                <a:lnTo>
                  <a:pt x="6288352" y="3462336"/>
                </a:lnTo>
                <a:lnTo>
                  <a:pt x="6294966" y="3461013"/>
                </a:lnTo>
                <a:lnTo>
                  <a:pt x="6288881" y="3464188"/>
                </a:lnTo>
                <a:lnTo>
                  <a:pt x="6283325" y="3467363"/>
                </a:lnTo>
                <a:lnTo>
                  <a:pt x="6278562" y="3470274"/>
                </a:lnTo>
                <a:lnTo>
                  <a:pt x="6273800" y="3473449"/>
                </a:lnTo>
                <a:lnTo>
                  <a:pt x="6269831" y="3476359"/>
                </a:lnTo>
                <a:lnTo>
                  <a:pt x="6266392" y="3479534"/>
                </a:lnTo>
                <a:lnTo>
                  <a:pt x="6263481" y="3482709"/>
                </a:lnTo>
                <a:lnTo>
                  <a:pt x="6260836" y="3485355"/>
                </a:lnTo>
                <a:lnTo>
                  <a:pt x="6258719" y="3488530"/>
                </a:lnTo>
                <a:lnTo>
                  <a:pt x="6256866" y="3491441"/>
                </a:lnTo>
                <a:lnTo>
                  <a:pt x="6255808" y="3494351"/>
                </a:lnTo>
                <a:lnTo>
                  <a:pt x="6254750" y="3497261"/>
                </a:lnTo>
                <a:lnTo>
                  <a:pt x="6254221" y="3500172"/>
                </a:lnTo>
                <a:lnTo>
                  <a:pt x="6253956" y="3503082"/>
                </a:lnTo>
                <a:lnTo>
                  <a:pt x="6253956" y="3505993"/>
                </a:lnTo>
                <a:lnTo>
                  <a:pt x="6254221" y="3508903"/>
                </a:lnTo>
                <a:lnTo>
                  <a:pt x="6254750" y="3511813"/>
                </a:lnTo>
                <a:lnTo>
                  <a:pt x="6255808" y="3514724"/>
                </a:lnTo>
                <a:lnTo>
                  <a:pt x="6256866" y="3517634"/>
                </a:lnTo>
                <a:lnTo>
                  <a:pt x="6258454" y="3520280"/>
                </a:lnTo>
                <a:lnTo>
                  <a:pt x="6261894" y="3526101"/>
                </a:lnTo>
                <a:lnTo>
                  <a:pt x="6265862" y="3531922"/>
                </a:lnTo>
                <a:lnTo>
                  <a:pt x="6270360" y="3538007"/>
                </a:lnTo>
                <a:lnTo>
                  <a:pt x="6275388" y="3543299"/>
                </a:lnTo>
                <a:lnTo>
                  <a:pt x="6286236" y="3555205"/>
                </a:lnTo>
                <a:lnTo>
                  <a:pt x="6289146" y="3558645"/>
                </a:lnTo>
                <a:lnTo>
                  <a:pt x="6291792" y="3562349"/>
                </a:lnTo>
                <a:lnTo>
                  <a:pt x="6293644" y="3566053"/>
                </a:lnTo>
                <a:lnTo>
                  <a:pt x="6294702" y="3569757"/>
                </a:lnTo>
                <a:lnTo>
                  <a:pt x="6295496" y="3573197"/>
                </a:lnTo>
                <a:lnTo>
                  <a:pt x="6295496" y="3576636"/>
                </a:lnTo>
                <a:lnTo>
                  <a:pt x="6294966" y="3580076"/>
                </a:lnTo>
                <a:lnTo>
                  <a:pt x="6294438" y="3583251"/>
                </a:lnTo>
                <a:lnTo>
                  <a:pt x="6293114" y="3586691"/>
                </a:lnTo>
                <a:lnTo>
                  <a:pt x="6292056" y="3590130"/>
                </a:lnTo>
                <a:lnTo>
                  <a:pt x="6290204" y="3593570"/>
                </a:lnTo>
                <a:lnTo>
                  <a:pt x="6288352" y="3596745"/>
                </a:lnTo>
                <a:lnTo>
                  <a:pt x="6283590" y="3603624"/>
                </a:lnTo>
                <a:lnTo>
                  <a:pt x="6278562" y="3610238"/>
                </a:lnTo>
                <a:lnTo>
                  <a:pt x="6273271" y="3617647"/>
                </a:lnTo>
                <a:lnTo>
                  <a:pt x="6271154" y="3621086"/>
                </a:lnTo>
                <a:lnTo>
                  <a:pt x="6269038" y="3624791"/>
                </a:lnTo>
                <a:lnTo>
                  <a:pt x="6267186" y="3628495"/>
                </a:lnTo>
                <a:lnTo>
                  <a:pt x="6265598" y="3631934"/>
                </a:lnTo>
                <a:lnTo>
                  <a:pt x="6265069" y="3635638"/>
                </a:lnTo>
                <a:lnTo>
                  <a:pt x="6264275" y="3638813"/>
                </a:lnTo>
                <a:lnTo>
                  <a:pt x="6265069" y="3641988"/>
                </a:lnTo>
                <a:lnTo>
                  <a:pt x="6265334" y="3643576"/>
                </a:lnTo>
                <a:lnTo>
                  <a:pt x="6265862" y="3645163"/>
                </a:lnTo>
                <a:lnTo>
                  <a:pt x="6266392" y="3646486"/>
                </a:lnTo>
                <a:lnTo>
                  <a:pt x="6267714" y="3648074"/>
                </a:lnTo>
                <a:lnTo>
                  <a:pt x="6269038" y="3649661"/>
                </a:lnTo>
                <a:lnTo>
                  <a:pt x="6270096" y="3650984"/>
                </a:lnTo>
                <a:lnTo>
                  <a:pt x="6271948" y="3652043"/>
                </a:lnTo>
                <a:lnTo>
                  <a:pt x="6273800" y="3653366"/>
                </a:lnTo>
                <a:lnTo>
                  <a:pt x="6278562" y="3655747"/>
                </a:lnTo>
                <a:lnTo>
                  <a:pt x="6284384" y="3657599"/>
                </a:lnTo>
                <a:lnTo>
                  <a:pt x="6291262" y="3659451"/>
                </a:lnTo>
                <a:lnTo>
                  <a:pt x="6295496" y="3660509"/>
                </a:lnTo>
                <a:lnTo>
                  <a:pt x="6298936" y="3661832"/>
                </a:lnTo>
                <a:lnTo>
                  <a:pt x="6302110" y="3663420"/>
                </a:lnTo>
                <a:lnTo>
                  <a:pt x="6304756" y="3665272"/>
                </a:lnTo>
                <a:lnTo>
                  <a:pt x="6306608" y="3667124"/>
                </a:lnTo>
                <a:lnTo>
                  <a:pt x="6308196" y="3669770"/>
                </a:lnTo>
                <a:lnTo>
                  <a:pt x="6309519" y="3671886"/>
                </a:lnTo>
                <a:lnTo>
                  <a:pt x="6310048" y="3674532"/>
                </a:lnTo>
                <a:lnTo>
                  <a:pt x="6310048" y="3676913"/>
                </a:lnTo>
                <a:lnTo>
                  <a:pt x="6310048" y="3680088"/>
                </a:lnTo>
                <a:lnTo>
                  <a:pt x="6309519" y="3682734"/>
                </a:lnTo>
                <a:lnTo>
                  <a:pt x="6308196" y="3685909"/>
                </a:lnTo>
                <a:lnTo>
                  <a:pt x="6307138" y="3689084"/>
                </a:lnTo>
                <a:lnTo>
                  <a:pt x="6305550" y="3691995"/>
                </a:lnTo>
                <a:lnTo>
                  <a:pt x="6303434" y="3695434"/>
                </a:lnTo>
                <a:lnTo>
                  <a:pt x="6301316" y="3698609"/>
                </a:lnTo>
                <a:lnTo>
                  <a:pt x="6298671" y="3701784"/>
                </a:lnTo>
                <a:lnTo>
                  <a:pt x="6296290" y="3705488"/>
                </a:lnTo>
                <a:lnTo>
                  <a:pt x="6291792" y="3712897"/>
                </a:lnTo>
                <a:lnTo>
                  <a:pt x="6289146" y="3716601"/>
                </a:lnTo>
                <a:lnTo>
                  <a:pt x="6286764" y="3720041"/>
                </a:lnTo>
                <a:lnTo>
                  <a:pt x="6284119" y="3722686"/>
                </a:lnTo>
                <a:lnTo>
                  <a:pt x="6280944" y="3725597"/>
                </a:lnTo>
                <a:lnTo>
                  <a:pt x="6269302" y="3734063"/>
                </a:lnTo>
                <a:lnTo>
                  <a:pt x="6258454" y="3743059"/>
                </a:lnTo>
                <a:lnTo>
                  <a:pt x="6247871" y="3752320"/>
                </a:lnTo>
                <a:lnTo>
                  <a:pt x="6237816" y="3761845"/>
                </a:lnTo>
                <a:lnTo>
                  <a:pt x="6228821" y="3771634"/>
                </a:lnTo>
                <a:lnTo>
                  <a:pt x="6224058" y="3776397"/>
                </a:lnTo>
                <a:lnTo>
                  <a:pt x="6219825" y="3781688"/>
                </a:lnTo>
                <a:lnTo>
                  <a:pt x="6215856" y="3786980"/>
                </a:lnTo>
                <a:lnTo>
                  <a:pt x="6211888" y="3792272"/>
                </a:lnTo>
                <a:lnTo>
                  <a:pt x="6208184" y="3797828"/>
                </a:lnTo>
                <a:lnTo>
                  <a:pt x="6204479" y="3803120"/>
                </a:lnTo>
                <a:lnTo>
                  <a:pt x="6201040" y="3808676"/>
                </a:lnTo>
                <a:lnTo>
                  <a:pt x="6198129" y="3814497"/>
                </a:lnTo>
                <a:lnTo>
                  <a:pt x="6195219" y="3820318"/>
                </a:lnTo>
                <a:lnTo>
                  <a:pt x="6192573" y="3826668"/>
                </a:lnTo>
                <a:lnTo>
                  <a:pt x="6189662" y="3832488"/>
                </a:lnTo>
                <a:lnTo>
                  <a:pt x="6187546" y="3838838"/>
                </a:lnTo>
                <a:lnTo>
                  <a:pt x="6185429" y="3844924"/>
                </a:lnTo>
                <a:lnTo>
                  <a:pt x="6183577" y="3851803"/>
                </a:lnTo>
                <a:lnTo>
                  <a:pt x="6181990" y="3858153"/>
                </a:lnTo>
                <a:lnTo>
                  <a:pt x="6180931" y="3865032"/>
                </a:lnTo>
                <a:lnTo>
                  <a:pt x="6179608" y="3871911"/>
                </a:lnTo>
                <a:lnTo>
                  <a:pt x="6178550" y="3879055"/>
                </a:lnTo>
                <a:lnTo>
                  <a:pt x="6178021" y="3886199"/>
                </a:lnTo>
                <a:lnTo>
                  <a:pt x="6177756" y="3893607"/>
                </a:lnTo>
                <a:lnTo>
                  <a:pt x="6177756" y="3901016"/>
                </a:lnTo>
                <a:lnTo>
                  <a:pt x="6178021" y="3908688"/>
                </a:lnTo>
                <a:lnTo>
                  <a:pt x="6177492" y="3923241"/>
                </a:lnTo>
                <a:lnTo>
                  <a:pt x="6178550" y="3927209"/>
                </a:lnTo>
                <a:lnTo>
                  <a:pt x="6180138" y="3931443"/>
                </a:lnTo>
                <a:lnTo>
                  <a:pt x="6183842" y="3939645"/>
                </a:lnTo>
                <a:lnTo>
                  <a:pt x="6187810" y="3948111"/>
                </a:lnTo>
                <a:lnTo>
                  <a:pt x="6189134" y="3952080"/>
                </a:lnTo>
                <a:lnTo>
                  <a:pt x="6190192" y="3955784"/>
                </a:lnTo>
                <a:lnTo>
                  <a:pt x="6190192" y="3958166"/>
                </a:lnTo>
                <a:lnTo>
                  <a:pt x="6190721" y="3959753"/>
                </a:lnTo>
                <a:lnTo>
                  <a:pt x="6190192" y="3961605"/>
                </a:lnTo>
                <a:lnTo>
                  <a:pt x="6189927" y="3963193"/>
                </a:lnTo>
                <a:lnTo>
                  <a:pt x="6189398" y="3965045"/>
                </a:lnTo>
                <a:lnTo>
                  <a:pt x="6188604" y="3966632"/>
                </a:lnTo>
                <a:lnTo>
                  <a:pt x="6187281" y="3968220"/>
                </a:lnTo>
                <a:lnTo>
                  <a:pt x="6185958" y="3969807"/>
                </a:lnTo>
                <a:lnTo>
                  <a:pt x="6184106" y="3971130"/>
                </a:lnTo>
                <a:lnTo>
                  <a:pt x="6181990" y="3972453"/>
                </a:lnTo>
                <a:lnTo>
                  <a:pt x="6179344" y="3973776"/>
                </a:lnTo>
                <a:lnTo>
                  <a:pt x="6176434" y="3974834"/>
                </a:lnTo>
                <a:lnTo>
                  <a:pt x="6172994" y="3975893"/>
                </a:lnTo>
                <a:lnTo>
                  <a:pt x="6169554" y="3976686"/>
                </a:lnTo>
                <a:lnTo>
                  <a:pt x="6165056" y="3977745"/>
                </a:lnTo>
                <a:lnTo>
                  <a:pt x="6160558" y="3978274"/>
                </a:lnTo>
                <a:lnTo>
                  <a:pt x="6158177" y="3978803"/>
                </a:lnTo>
                <a:lnTo>
                  <a:pt x="6155796" y="3979597"/>
                </a:lnTo>
                <a:lnTo>
                  <a:pt x="6154208" y="3980391"/>
                </a:lnTo>
                <a:lnTo>
                  <a:pt x="6152356" y="3981449"/>
                </a:lnTo>
                <a:lnTo>
                  <a:pt x="6150769" y="3982507"/>
                </a:lnTo>
                <a:lnTo>
                  <a:pt x="6149446" y="3983830"/>
                </a:lnTo>
                <a:lnTo>
                  <a:pt x="6148652" y="3985418"/>
                </a:lnTo>
                <a:lnTo>
                  <a:pt x="6147594" y="3987005"/>
                </a:lnTo>
                <a:lnTo>
                  <a:pt x="6146271" y="3990180"/>
                </a:lnTo>
                <a:lnTo>
                  <a:pt x="6145477" y="3994149"/>
                </a:lnTo>
                <a:lnTo>
                  <a:pt x="6145212" y="3998382"/>
                </a:lnTo>
                <a:lnTo>
                  <a:pt x="6144948" y="4002616"/>
                </a:lnTo>
                <a:lnTo>
                  <a:pt x="6144684" y="4011876"/>
                </a:lnTo>
                <a:lnTo>
                  <a:pt x="6143890" y="4016109"/>
                </a:lnTo>
                <a:lnTo>
                  <a:pt x="6143360" y="4020343"/>
                </a:lnTo>
                <a:lnTo>
                  <a:pt x="6142038" y="4024576"/>
                </a:lnTo>
                <a:lnTo>
                  <a:pt x="6141244" y="4026428"/>
                </a:lnTo>
                <a:lnTo>
                  <a:pt x="6139921" y="4028280"/>
                </a:lnTo>
                <a:lnTo>
                  <a:pt x="6138598" y="4030132"/>
                </a:lnTo>
                <a:lnTo>
                  <a:pt x="6137540" y="4031720"/>
                </a:lnTo>
                <a:lnTo>
                  <a:pt x="6135688" y="4033307"/>
                </a:lnTo>
                <a:lnTo>
                  <a:pt x="6133836" y="4034895"/>
                </a:lnTo>
                <a:lnTo>
                  <a:pt x="6129866" y="4033307"/>
                </a:lnTo>
                <a:lnTo>
                  <a:pt x="6126692" y="4031720"/>
                </a:lnTo>
                <a:lnTo>
                  <a:pt x="6124310" y="4029603"/>
                </a:lnTo>
                <a:lnTo>
                  <a:pt x="6122458" y="4027486"/>
                </a:lnTo>
                <a:lnTo>
                  <a:pt x="6121136" y="4025105"/>
                </a:lnTo>
                <a:lnTo>
                  <a:pt x="6120606" y="4022195"/>
                </a:lnTo>
                <a:lnTo>
                  <a:pt x="6120077" y="4019549"/>
                </a:lnTo>
                <a:lnTo>
                  <a:pt x="6120077" y="4016374"/>
                </a:lnTo>
                <a:lnTo>
                  <a:pt x="6120342" y="4010288"/>
                </a:lnTo>
                <a:lnTo>
                  <a:pt x="6120342" y="4004203"/>
                </a:lnTo>
                <a:lnTo>
                  <a:pt x="6120342" y="4001293"/>
                </a:lnTo>
                <a:lnTo>
                  <a:pt x="6119812" y="3998647"/>
                </a:lnTo>
                <a:lnTo>
                  <a:pt x="6119019" y="3995736"/>
                </a:lnTo>
                <a:lnTo>
                  <a:pt x="6117960" y="3993355"/>
                </a:lnTo>
                <a:lnTo>
                  <a:pt x="6111346" y="3992826"/>
                </a:lnTo>
                <a:lnTo>
                  <a:pt x="6104996" y="3991238"/>
                </a:lnTo>
                <a:lnTo>
                  <a:pt x="6098381" y="3989651"/>
                </a:lnTo>
                <a:lnTo>
                  <a:pt x="6092031" y="3987534"/>
                </a:lnTo>
                <a:lnTo>
                  <a:pt x="6079066" y="3983036"/>
                </a:lnTo>
                <a:lnTo>
                  <a:pt x="6072716" y="3981184"/>
                </a:lnTo>
                <a:lnTo>
                  <a:pt x="6066366" y="3979332"/>
                </a:lnTo>
                <a:lnTo>
                  <a:pt x="6059752" y="3978009"/>
                </a:lnTo>
                <a:lnTo>
                  <a:pt x="6053402" y="3976951"/>
                </a:lnTo>
                <a:lnTo>
                  <a:pt x="6050227" y="3976951"/>
                </a:lnTo>
                <a:lnTo>
                  <a:pt x="6046788" y="3977480"/>
                </a:lnTo>
                <a:lnTo>
                  <a:pt x="6043877" y="3977745"/>
                </a:lnTo>
                <a:lnTo>
                  <a:pt x="6040702" y="3978274"/>
                </a:lnTo>
                <a:lnTo>
                  <a:pt x="6037262" y="3979332"/>
                </a:lnTo>
                <a:lnTo>
                  <a:pt x="6034352" y="3980391"/>
                </a:lnTo>
                <a:lnTo>
                  <a:pt x="6030912" y="3981978"/>
                </a:lnTo>
                <a:lnTo>
                  <a:pt x="6027738" y="3983830"/>
                </a:lnTo>
                <a:lnTo>
                  <a:pt x="6024827" y="3985947"/>
                </a:lnTo>
                <a:lnTo>
                  <a:pt x="6021388" y="3988328"/>
                </a:lnTo>
                <a:lnTo>
                  <a:pt x="6018212" y="3991503"/>
                </a:lnTo>
                <a:lnTo>
                  <a:pt x="6015302" y="3994678"/>
                </a:lnTo>
                <a:lnTo>
                  <a:pt x="6010010" y="3993355"/>
                </a:lnTo>
                <a:lnTo>
                  <a:pt x="6009746" y="3993884"/>
                </a:lnTo>
                <a:lnTo>
                  <a:pt x="6015302" y="3994678"/>
                </a:lnTo>
                <a:lnTo>
                  <a:pt x="6013186" y="4003409"/>
                </a:lnTo>
                <a:lnTo>
                  <a:pt x="6011334" y="4012141"/>
                </a:lnTo>
                <a:lnTo>
                  <a:pt x="6010010" y="4020607"/>
                </a:lnTo>
                <a:lnTo>
                  <a:pt x="6009216" y="4029338"/>
                </a:lnTo>
                <a:lnTo>
                  <a:pt x="6008423" y="4037805"/>
                </a:lnTo>
                <a:lnTo>
                  <a:pt x="6008158" y="4046536"/>
                </a:lnTo>
                <a:lnTo>
                  <a:pt x="6008158" y="4055003"/>
                </a:lnTo>
                <a:lnTo>
                  <a:pt x="6008423" y="4063734"/>
                </a:lnTo>
                <a:lnTo>
                  <a:pt x="6009481" y="4081197"/>
                </a:lnTo>
                <a:lnTo>
                  <a:pt x="6011334" y="4098395"/>
                </a:lnTo>
                <a:lnTo>
                  <a:pt x="6015038" y="4132791"/>
                </a:lnTo>
                <a:lnTo>
                  <a:pt x="6008423" y="4132261"/>
                </a:lnTo>
                <a:lnTo>
                  <a:pt x="6008688" y="4133055"/>
                </a:lnTo>
                <a:lnTo>
                  <a:pt x="6015038" y="4132791"/>
                </a:lnTo>
                <a:lnTo>
                  <a:pt x="6020594" y="4143903"/>
                </a:lnTo>
                <a:lnTo>
                  <a:pt x="6022975" y="4149459"/>
                </a:lnTo>
                <a:lnTo>
                  <a:pt x="6025092" y="4155016"/>
                </a:lnTo>
                <a:lnTo>
                  <a:pt x="6026944" y="4160836"/>
                </a:lnTo>
                <a:lnTo>
                  <a:pt x="6028796" y="4166393"/>
                </a:lnTo>
                <a:lnTo>
                  <a:pt x="6030384" y="4171684"/>
                </a:lnTo>
                <a:lnTo>
                  <a:pt x="6031442" y="4177770"/>
                </a:lnTo>
                <a:lnTo>
                  <a:pt x="6032236" y="4183591"/>
                </a:lnTo>
                <a:lnTo>
                  <a:pt x="6032764" y="4189411"/>
                </a:lnTo>
                <a:lnTo>
                  <a:pt x="6032764" y="4195232"/>
                </a:lnTo>
                <a:lnTo>
                  <a:pt x="6032500" y="4201053"/>
                </a:lnTo>
                <a:lnTo>
                  <a:pt x="6031971" y="4206874"/>
                </a:lnTo>
                <a:lnTo>
                  <a:pt x="6030648" y="4212959"/>
                </a:lnTo>
                <a:lnTo>
                  <a:pt x="6028796" y="4219045"/>
                </a:lnTo>
                <a:lnTo>
                  <a:pt x="6026679" y="4225130"/>
                </a:lnTo>
                <a:lnTo>
                  <a:pt x="6025621" y="4228040"/>
                </a:lnTo>
                <a:lnTo>
                  <a:pt x="6025356" y="4230422"/>
                </a:lnTo>
                <a:lnTo>
                  <a:pt x="6025356" y="4232803"/>
                </a:lnTo>
                <a:lnTo>
                  <a:pt x="6025621" y="4235184"/>
                </a:lnTo>
                <a:lnTo>
                  <a:pt x="6026414" y="4237301"/>
                </a:lnTo>
                <a:lnTo>
                  <a:pt x="6027208" y="4239418"/>
                </a:lnTo>
                <a:lnTo>
                  <a:pt x="6028531" y="4241270"/>
                </a:lnTo>
                <a:lnTo>
                  <a:pt x="6029590" y="4243122"/>
                </a:lnTo>
                <a:lnTo>
                  <a:pt x="6032764" y="4246561"/>
                </a:lnTo>
                <a:lnTo>
                  <a:pt x="6035940" y="4249736"/>
                </a:lnTo>
                <a:lnTo>
                  <a:pt x="6038850" y="4253176"/>
                </a:lnTo>
                <a:lnTo>
                  <a:pt x="6040173" y="4255028"/>
                </a:lnTo>
                <a:lnTo>
                  <a:pt x="6041231" y="4256880"/>
                </a:lnTo>
                <a:lnTo>
                  <a:pt x="6045994" y="4262436"/>
                </a:lnTo>
                <a:lnTo>
                  <a:pt x="6049962" y="4268257"/>
                </a:lnTo>
                <a:lnTo>
                  <a:pt x="6051550" y="4271432"/>
                </a:lnTo>
                <a:lnTo>
                  <a:pt x="6053138" y="4274078"/>
                </a:lnTo>
                <a:lnTo>
                  <a:pt x="6054460" y="4277253"/>
                </a:lnTo>
                <a:lnTo>
                  <a:pt x="6055519" y="4280163"/>
                </a:lnTo>
                <a:lnTo>
                  <a:pt x="6056312" y="4283603"/>
                </a:lnTo>
                <a:lnTo>
                  <a:pt x="6057106" y="4286778"/>
                </a:lnTo>
                <a:lnTo>
                  <a:pt x="6057371" y="4289953"/>
                </a:lnTo>
                <a:lnTo>
                  <a:pt x="6057636" y="4293393"/>
                </a:lnTo>
                <a:lnTo>
                  <a:pt x="6057371" y="4296832"/>
                </a:lnTo>
                <a:lnTo>
                  <a:pt x="6057106" y="4300536"/>
                </a:lnTo>
                <a:lnTo>
                  <a:pt x="6056048" y="4303976"/>
                </a:lnTo>
                <a:lnTo>
                  <a:pt x="6054990" y="4307680"/>
                </a:lnTo>
                <a:lnTo>
                  <a:pt x="6060810" y="4312972"/>
                </a:lnTo>
                <a:lnTo>
                  <a:pt x="6063192" y="4315882"/>
                </a:lnTo>
                <a:lnTo>
                  <a:pt x="6065573" y="4318528"/>
                </a:lnTo>
                <a:lnTo>
                  <a:pt x="6067690" y="4321438"/>
                </a:lnTo>
                <a:lnTo>
                  <a:pt x="6069542" y="4324349"/>
                </a:lnTo>
                <a:lnTo>
                  <a:pt x="6071129" y="4327259"/>
                </a:lnTo>
                <a:lnTo>
                  <a:pt x="6072452" y="4330170"/>
                </a:lnTo>
                <a:lnTo>
                  <a:pt x="6072981" y="4333345"/>
                </a:lnTo>
                <a:lnTo>
                  <a:pt x="6073510" y="4336784"/>
                </a:lnTo>
                <a:lnTo>
                  <a:pt x="6073510" y="4340224"/>
                </a:lnTo>
                <a:lnTo>
                  <a:pt x="6073246" y="4343399"/>
                </a:lnTo>
                <a:lnTo>
                  <a:pt x="6072452" y="4347103"/>
                </a:lnTo>
                <a:lnTo>
                  <a:pt x="6071129" y="4350807"/>
                </a:lnTo>
                <a:lnTo>
                  <a:pt x="6069012" y="4354511"/>
                </a:lnTo>
                <a:lnTo>
                  <a:pt x="6066896" y="4358480"/>
                </a:lnTo>
                <a:lnTo>
                  <a:pt x="6066896" y="4373297"/>
                </a:lnTo>
                <a:lnTo>
                  <a:pt x="6071394" y="4379911"/>
                </a:lnTo>
                <a:lnTo>
                  <a:pt x="6075892" y="4387320"/>
                </a:lnTo>
                <a:lnTo>
                  <a:pt x="6079331" y="4394728"/>
                </a:lnTo>
                <a:lnTo>
                  <a:pt x="6083036" y="4402401"/>
                </a:lnTo>
                <a:lnTo>
                  <a:pt x="6085946" y="4410338"/>
                </a:lnTo>
                <a:lnTo>
                  <a:pt x="6088592" y="4418540"/>
                </a:lnTo>
                <a:lnTo>
                  <a:pt x="6090708" y="4427007"/>
                </a:lnTo>
                <a:lnTo>
                  <a:pt x="6092560" y="4436003"/>
                </a:lnTo>
                <a:lnTo>
                  <a:pt x="6088062" y="4433093"/>
                </a:lnTo>
                <a:lnTo>
                  <a:pt x="6083829" y="4430976"/>
                </a:lnTo>
                <a:lnTo>
                  <a:pt x="6079860" y="4430182"/>
                </a:lnTo>
                <a:lnTo>
                  <a:pt x="6075892" y="4429918"/>
                </a:lnTo>
                <a:lnTo>
                  <a:pt x="6072188" y="4429918"/>
                </a:lnTo>
                <a:lnTo>
                  <a:pt x="6068484" y="4430711"/>
                </a:lnTo>
                <a:lnTo>
                  <a:pt x="6064779" y="4432034"/>
                </a:lnTo>
                <a:lnTo>
                  <a:pt x="6061340" y="4433357"/>
                </a:lnTo>
                <a:lnTo>
                  <a:pt x="6054460" y="4437061"/>
                </a:lnTo>
                <a:lnTo>
                  <a:pt x="6048110" y="4441030"/>
                </a:lnTo>
                <a:lnTo>
                  <a:pt x="6044671" y="4442882"/>
                </a:lnTo>
                <a:lnTo>
                  <a:pt x="6041231" y="4444470"/>
                </a:lnTo>
                <a:lnTo>
                  <a:pt x="6038056" y="4445793"/>
                </a:lnTo>
                <a:lnTo>
                  <a:pt x="6034352" y="4446586"/>
                </a:lnTo>
                <a:lnTo>
                  <a:pt x="6030912" y="4449232"/>
                </a:lnTo>
                <a:lnTo>
                  <a:pt x="6030648" y="4453465"/>
                </a:lnTo>
                <a:lnTo>
                  <a:pt x="6034088" y="4465107"/>
                </a:lnTo>
                <a:lnTo>
                  <a:pt x="6034881" y="4471193"/>
                </a:lnTo>
                <a:lnTo>
                  <a:pt x="6035940" y="4477013"/>
                </a:lnTo>
                <a:lnTo>
                  <a:pt x="6035940" y="4480188"/>
                </a:lnTo>
                <a:lnTo>
                  <a:pt x="6035410" y="4482834"/>
                </a:lnTo>
                <a:lnTo>
                  <a:pt x="6035146" y="4486009"/>
                </a:lnTo>
                <a:lnTo>
                  <a:pt x="6034881" y="4489184"/>
                </a:lnTo>
                <a:lnTo>
                  <a:pt x="6034088" y="4492095"/>
                </a:lnTo>
                <a:lnTo>
                  <a:pt x="6032764" y="4495270"/>
                </a:lnTo>
                <a:lnTo>
                  <a:pt x="6031442" y="4498709"/>
                </a:lnTo>
                <a:lnTo>
                  <a:pt x="6029590" y="4501620"/>
                </a:lnTo>
                <a:lnTo>
                  <a:pt x="6025621" y="4509293"/>
                </a:lnTo>
                <a:lnTo>
                  <a:pt x="6022975" y="4515907"/>
                </a:lnTo>
                <a:lnTo>
                  <a:pt x="6021123" y="4521993"/>
                </a:lnTo>
                <a:lnTo>
                  <a:pt x="6020594" y="4524374"/>
                </a:lnTo>
                <a:lnTo>
                  <a:pt x="6019800" y="4527284"/>
                </a:lnTo>
                <a:lnTo>
                  <a:pt x="6019800" y="4529665"/>
                </a:lnTo>
                <a:lnTo>
                  <a:pt x="6019800" y="4531782"/>
                </a:lnTo>
                <a:lnTo>
                  <a:pt x="6020064" y="4533899"/>
                </a:lnTo>
                <a:lnTo>
                  <a:pt x="6020858" y="4535751"/>
                </a:lnTo>
                <a:lnTo>
                  <a:pt x="6021388" y="4537603"/>
                </a:lnTo>
                <a:lnTo>
                  <a:pt x="6022446" y="4539190"/>
                </a:lnTo>
                <a:lnTo>
                  <a:pt x="6023240" y="4540778"/>
                </a:lnTo>
                <a:lnTo>
                  <a:pt x="6024827" y="4541836"/>
                </a:lnTo>
                <a:lnTo>
                  <a:pt x="6025886" y="4543159"/>
                </a:lnTo>
                <a:lnTo>
                  <a:pt x="6027738" y="4543953"/>
                </a:lnTo>
                <a:lnTo>
                  <a:pt x="6029325" y="4545276"/>
                </a:lnTo>
                <a:lnTo>
                  <a:pt x="6031442" y="4545805"/>
                </a:lnTo>
                <a:lnTo>
                  <a:pt x="6035940" y="4547128"/>
                </a:lnTo>
                <a:lnTo>
                  <a:pt x="6040702" y="4547922"/>
                </a:lnTo>
                <a:lnTo>
                  <a:pt x="6046258" y="4548451"/>
                </a:lnTo>
                <a:lnTo>
                  <a:pt x="6052079" y="4548451"/>
                </a:lnTo>
                <a:lnTo>
                  <a:pt x="6058694" y="4547922"/>
                </a:lnTo>
                <a:lnTo>
                  <a:pt x="6065573" y="4547393"/>
                </a:lnTo>
                <a:lnTo>
                  <a:pt x="6104202" y="4568559"/>
                </a:lnTo>
                <a:lnTo>
                  <a:pt x="6103408" y="4569882"/>
                </a:lnTo>
                <a:lnTo>
                  <a:pt x="6105525" y="4570676"/>
                </a:lnTo>
                <a:lnTo>
                  <a:pt x="6107377" y="4570676"/>
                </a:lnTo>
                <a:lnTo>
                  <a:pt x="6109229" y="4570676"/>
                </a:lnTo>
                <a:lnTo>
                  <a:pt x="6111081" y="4570411"/>
                </a:lnTo>
                <a:lnTo>
                  <a:pt x="6107112" y="4570147"/>
                </a:lnTo>
                <a:lnTo>
                  <a:pt x="6103408" y="4569882"/>
                </a:lnTo>
                <a:lnTo>
                  <a:pt x="6105525" y="4568030"/>
                </a:lnTo>
                <a:lnTo>
                  <a:pt x="6107906" y="4566178"/>
                </a:lnTo>
                <a:lnTo>
                  <a:pt x="6112934" y="4562738"/>
                </a:lnTo>
                <a:lnTo>
                  <a:pt x="6117960" y="4559299"/>
                </a:lnTo>
                <a:lnTo>
                  <a:pt x="6122723" y="4555595"/>
                </a:lnTo>
                <a:lnTo>
                  <a:pt x="6125104" y="4554007"/>
                </a:lnTo>
                <a:lnTo>
                  <a:pt x="6126956" y="4551626"/>
                </a:lnTo>
                <a:lnTo>
                  <a:pt x="6129073" y="4549245"/>
                </a:lnTo>
                <a:lnTo>
                  <a:pt x="6130660" y="4546863"/>
                </a:lnTo>
                <a:lnTo>
                  <a:pt x="6131984" y="4543953"/>
                </a:lnTo>
                <a:lnTo>
                  <a:pt x="6133306" y="4541307"/>
                </a:lnTo>
                <a:lnTo>
                  <a:pt x="6133836" y="4537868"/>
                </a:lnTo>
                <a:lnTo>
                  <a:pt x="6134100" y="4534163"/>
                </a:lnTo>
                <a:lnTo>
                  <a:pt x="6133571" y="4528343"/>
                </a:lnTo>
                <a:lnTo>
                  <a:pt x="6132512" y="4522257"/>
                </a:lnTo>
                <a:lnTo>
                  <a:pt x="6131984" y="4515907"/>
                </a:lnTo>
                <a:lnTo>
                  <a:pt x="6131719" y="4510086"/>
                </a:lnTo>
                <a:lnTo>
                  <a:pt x="6131984" y="4506911"/>
                </a:lnTo>
                <a:lnTo>
                  <a:pt x="6132248" y="4504001"/>
                </a:lnTo>
                <a:lnTo>
                  <a:pt x="6133306" y="4501620"/>
                </a:lnTo>
                <a:lnTo>
                  <a:pt x="6134100" y="4499238"/>
                </a:lnTo>
                <a:lnTo>
                  <a:pt x="6135688" y="4497122"/>
                </a:lnTo>
                <a:lnTo>
                  <a:pt x="6137540" y="4495270"/>
                </a:lnTo>
                <a:lnTo>
                  <a:pt x="6139921" y="4493682"/>
                </a:lnTo>
                <a:lnTo>
                  <a:pt x="6143096" y="4492095"/>
                </a:lnTo>
                <a:lnTo>
                  <a:pt x="6145477" y="4491565"/>
                </a:lnTo>
                <a:lnTo>
                  <a:pt x="6148123" y="4491301"/>
                </a:lnTo>
                <a:lnTo>
                  <a:pt x="6150769" y="4491565"/>
                </a:lnTo>
                <a:lnTo>
                  <a:pt x="6153150" y="4492095"/>
                </a:lnTo>
                <a:lnTo>
                  <a:pt x="6155531" y="4492888"/>
                </a:lnTo>
                <a:lnTo>
                  <a:pt x="6158177" y="4493947"/>
                </a:lnTo>
                <a:lnTo>
                  <a:pt x="6160558" y="4495534"/>
                </a:lnTo>
                <a:lnTo>
                  <a:pt x="6162940" y="4497386"/>
                </a:lnTo>
                <a:lnTo>
                  <a:pt x="6167173" y="4501355"/>
                </a:lnTo>
                <a:lnTo>
                  <a:pt x="6171671" y="4505853"/>
                </a:lnTo>
                <a:lnTo>
                  <a:pt x="6175375" y="4510615"/>
                </a:lnTo>
                <a:lnTo>
                  <a:pt x="6178286" y="4515378"/>
                </a:lnTo>
                <a:lnTo>
                  <a:pt x="6181990" y="4520405"/>
                </a:lnTo>
                <a:lnTo>
                  <a:pt x="6185694" y="4525432"/>
                </a:lnTo>
                <a:lnTo>
                  <a:pt x="6189662" y="4530195"/>
                </a:lnTo>
                <a:lnTo>
                  <a:pt x="6193896" y="4534428"/>
                </a:lnTo>
                <a:lnTo>
                  <a:pt x="6202627" y="4543688"/>
                </a:lnTo>
                <a:lnTo>
                  <a:pt x="6211094" y="4552949"/>
                </a:lnTo>
                <a:lnTo>
                  <a:pt x="6215327" y="4557447"/>
                </a:lnTo>
                <a:lnTo>
                  <a:pt x="6218766" y="4562474"/>
                </a:lnTo>
                <a:lnTo>
                  <a:pt x="6222206" y="4567501"/>
                </a:lnTo>
                <a:lnTo>
                  <a:pt x="6225381" y="4572793"/>
                </a:lnTo>
                <a:lnTo>
                  <a:pt x="6228027" y="4578349"/>
                </a:lnTo>
                <a:lnTo>
                  <a:pt x="6229879" y="4584699"/>
                </a:lnTo>
                <a:lnTo>
                  <a:pt x="6231466" y="4590784"/>
                </a:lnTo>
                <a:lnTo>
                  <a:pt x="6231996" y="4594224"/>
                </a:lnTo>
                <a:lnTo>
                  <a:pt x="6232525" y="4597399"/>
                </a:lnTo>
                <a:lnTo>
                  <a:pt x="6232790" y="4600838"/>
                </a:lnTo>
                <a:lnTo>
                  <a:pt x="6233054" y="4604013"/>
                </a:lnTo>
                <a:lnTo>
                  <a:pt x="6233848" y="4606924"/>
                </a:lnTo>
                <a:lnTo>
                  <a:pt x="6234906" y="4610099"/>
                </a:lnTo>
                <a:lnTo>
                  <a:pt x="6235700" y="4612745"/>
                </a:lnTo>
                <a:lnTo>
                  <a:pt x="6237023" y="4615655"/>
                </a:lnTo>
                <a:lnTo>
                  <a:pt x="6239669" y="4621211"/>
                </a:lnTo>
                <a:lnTo>
                  <a:pt x="6243108" y="4625974"/>
                </a:lnTo>
                <a:lnTo>
                  <a:pt x="6246812" y="4631001"/>
                </a:lnTo>
                <a:lnTo>
                  <a:pt x="6250781" y="4635763"/>
                </a:lnTo>
                <a:lnTo>
                  <a:pt x="6254750" y="4640526"/>
                </a:lnTo>
                <a:lnTo>
                  <a:pt x="6262688" y="4649786"/>
                </a:lnTo>
                <a:lnTo>
                  <a:pt x="6266392" y="4654549"/>
                </a:lnTo>
                <a:lnTo>
                  <a:pt x="6269831" y="4659576"/>
                </a:lnTo>
                <a:lnTo>
                  <a:pt x="6273006" y="4664868"/>
                </a:lnTo>
                <a:lnTo>
                  <a:pt x="6275388" y="4670688"/>
                </a:lnTo>
                <a:lnTo>
                  <a:pt x="6276446" y="4673334"/>
                </a:lnTo>
                <a:lnTo>
                  <a:pt x="6277240" y="4676509"/>
                </a:lnTo>
                <a:lnTo>
                  <a:pt x="6277769" y="4679420"/>
                </a:lnTo>
                <a:lnTo>
                  <a:pt x="6278034" y="4682595"/>
                </a:lnTo>
                <a:lnTo>
                  <a:pt x="6329098" y="4758795"/>
                </a:lnTo>
                <a:lnTo>
                  <a:pt x="6358996" y="4791603"/>
                </a:lnTo>
                <a:lnTo>
                  <a:pt x="6364552" y="4792926"/>
                </a:lnTo>
                <a:lnTo>
                  <a:pt x="6369314" y="4794778"/>
                </a:lnTo>
                <a:lnTo>
                  <a:pt x="6374342" y="4796895"/>
                </a:lnTo>
                <a:lnTo>
                  <a:pt x="6379104" y="4799540"/>
                </a:lnTo>
                <a:lnTo>
                  <a:pt x="6383602" y="4802451"/>
                </a:lnTo>
                <a:lnTo>
                  <a:pt x="6388100" y="4805626"/>
                </a:lnTo>
                <a:lnTo>
                  <a:pt x="6396831" y="4812240"/>
                </a:lnTo>
                <a:lnTo>
                  <a:pt x="6405562" y="4818590"/>
                </a:lnTo>
                <a:lnTo>
                  <a:pt x="6409796" y="4821765"/>
                </a:lnTo>
                <a:lnTo>
                  <a:pt x="6414823" y="4824147"/>
                </a:lnTo>
                <a:lnTo>
                  <a:pt x="6419321" y="4826528"/>
                </a:lnTo>
                <a:lnTo>
                  <a:pt x="6424612" y="4828380"/>
                </a:lnTo>
                <a:lnTo>
                  <a:pt x="6429904" y="4829968"/>
                </a:lnTo>
                <a:lnTo>
                  <a:pt x="6435725" y="4830497"/>
                </a:lnTo>
                <a:lnTo>
                  <a:pt x="6435725" y="4833936"/>
                </a:lnTo>
                <a:lnTo>
                  <a:pt x="6435725" y="4837640"/>
                </a:lnTo>
                <a:lnTo>
                  <a:pt x="6435196" y="4841345"/>
                </a:lnTo>
                <a:lnTo>
                  <a:pt x="6434402" y="4845049"/>
                </a:lnTo>
                <a:lnTo>
                  <a:pt x="6433873" y="4848753"/>
                </a:lnTo>
                <a:lnTo>
                  <a:pt x="6433079" y="4852457"/>
                </a:lnTo>
                <a:lnTo>
                  <a:pt x="6430169" y="4859865"/>
                </a:lnTo>
                <a:lnTo>
                  <a:pt x="6426729" y="4867538"/>
                </a:lnTo>
                <a:lnTo>
                  <a:pt x="6423025" y="4874947"/>
                </a:lnTo>
                <a:lnTo>
                  <a:pt x="6418527" y="4881826"/>
                </a:lnTo>
                <a:lnTo>
                  <a:pt x="6413500" y="4888705"/>
                </a:lnTo>
                <a:lnTo>
                  <a:pt x="6408473" y="4895055"/>
                </a:lnTo>
                <a:lnTo>
                  <a:pt x="6402652" y="4900876"/>
                </a:lnTo>
                <a:lnTo>
                  <a:pt x="6396831" y="4906168"/>
                </a:lnTo>
                <a:lnTo>
                  <a:pt x="6391010" y="4910665"/>
                </a:lnTo>
                <a:lnTo>
                  <a:pt x="6387836" y="4912518"/>
                </a:lnTo>
                <a:lnTo>
                  <a:pt x="6384660" y="4914105"/>
                </a:lnTo>
                <a:lnTo>
                  <a:pt x="6381750" y="4915693"/>
                </a:lnTo>
                <a:lnTo>
                  <a:pt x="6378575" y="4917015"/>
                </a:lnTo>
                <a:lnTo>
                  <a:pt x="6375400" y="4918074"/>
                </a:lnTo>
                <a:lnTo>
                  <a:pt x="6372490" y="4918868"/>
                </a:lnTo>
                <a:lnTo>
                  <a:pt x="6369579" y="4919132"/>
                </a:lnTo>
                <a:lnTo>
                  <a:pt x="6366669" y="4919397"/>
                </a:lnTo>
                <a:lnTo>
                  <a:pt x="6359525" y="4919132"/>
                </a:lnTo>
                <a:lnTo>
                  <a:pt x="6352381" y="4918338"/>
                </a:lnTo>
                <a:lnTo>
                  <a:pt x="6349206" y="4918338"/>
                </a:lnTo>
                <a:lnTo>
                  <a:pt x="6345766" y="4918868"/>
                </a:lnTo>
                <a:lnTo>
                  <a:pt x="6342327" y="4919132"/>
                </a:lnTo>
                <a:lnTo>
                  <a:pt x="6339152" y="4919926"/>
                </a:lnTo>
                <a:lnTo>
                  <a:pt x="6336242" y="4921513"/>
                </a:lnTo>
                <a:lnTo>
                  <a:pt x="6333066" y="4923630"/>
                </a:lnTo>
                <a:lnTo>
                  <a:pt x="6329892" y="4926540"/>
                </a:lnTo>
                <a:lnTo>
                  <a:pt x="6326452" y="4929715"/>
                </a:lnTo>
                <a:lnTo>
                  <a:pt x="6322748" y="4933684"/>
                </a:lnTo>
                <a:lnTo>
                  <a:pt x="6319044" y="4938447"/>
                </a:lnTo>
                <a:lnTo>
                  <a:pt x="6315075" y="4943738"/>
                </a:lnTo>
                <a:lnTo>
                  <a:pt x="6311106" y="4948765"/>
                </a:lnTo>
                <a:lnTo>
                  <a:pt x="6303169" y="4961201"/>
                </a:lnTo>
                <a:lnTo>
                  <a:pt x="6294702" y="4974695"/>
                </a:lnTo>
                <a:lnTo>
                  <a:pt x="6286500" y="4988982"/>
                </a:lnTo>
                <a:lnTo>
                  <a:pt x="6278827" y="5004063"/>
                </a:lnTo>
                <a:lnTo>
                  <a:pt x="6271419" y="5019145"/>
                </a:lnTo>
                <a:lnTo>
                  <a:pt x="6264275" y="5034226"/>
                </a:lnTo>
                <a:lnTo>
                  <a:pt x="6258190" y="5049043"/>
                </a:lnTo>
                <a:lnTo>
                  <a:pt x="6253162" y="5062801"/>
                </a:lnTo>
                <a:lnTo>
                  <a:pt x="6250781" y="5069151"/>
                </a:lnTo>
                <a:lnTo>
                  <a:pt x="6248929" y="5075501"/>
                </a:lnTo>
                <a:lnTo>
                  <a:pt x="6247342" y="5081322"/>
                </a:lnTo>
                <a:lnTo>
                  <a:pt x="6246284" y="5086878"/>
                </a:lnTo>
                <a:lnTo>
                  <a:pt x="6245490" y="5091641"/>
                </a:lnTo>
                <a:lnTo>
                  <a:pt x="6244960" y="5095874"/>
                </a:lnTo>
                <a:lnTo>
                  <a:pt x="6244960" y="5099843"/>
                </a:lnTo>
                <a:lnTo>
                  <a:pt x="6245225" y="5103018"/>
                </a:lnTo>
                <a:lnTo>
                  <a:pt x="6248136" y="5117835"/>
                </a:lnTo>
                <a:lnTo>
                  <a:pt x="6249194" y="5125243"/>
                </a:lnTo>
                <a:lnTo>
                  <a:pt x="6249988" y="5132122"/>
                </a:lnTo>
                <a:lnTo>
                  <a:pt x="6250252" y="5139001"/>
                </a:lnTo>
                <a:lnTo>
                  <a:pt x="6250252" y="5145616"/>
                </a:lnTo>
                <a:lnTo>
                  <a:pt x="6249194" y="5152230"/>
                </a:lnTo>
                <a:lnTo>
                  <a:pt x="6248664" y="5155141"/>
                </a:lnTo>
                <a:lnTo>
                  <a:pt x="6247871" y="5158051"/>
                </a:lnTo>
                <a:lnTo>
                  <a:pt x="6246812" y="5160962"/>
                </a:lnTo>
                <a:lnTo>
                  <a:pt x="6245490" y="5163872"/>
                </a:lnTo>
                <a:lnTo>
                  <a:pt x="6244166" y="5166253"/>
                </a:lnTo>
                <a:lnTo>
                  <a:pt x="6242579" y="5168635"/>
                </a:lnTo>
                <a:lnTo>
                  <a:pt x="6240727" y="5171280"/>
                </a:lnTo>
                <a:lnTo>
                  <a:pt x="6238610" y="5173662"/>
                </a:lnTo>
                <a:lnTo>
                  <a:pt x="6235964" y="5175778"/>
                </a:lnTo>
                <a:lnTo>
                  <a:pt x="6233584" y="5177630"/>
                </a:lnTo>
                <a:lnTo>
                  <a:pt x="6230673" y="5179747"/>
                </a:lnTo>
                <a:lnTo>
                  <a:pt x="6227498" y="5181335"/>
                </a:lnTo>
                <a:lnTo>
                  <a:pt x="6223794" y="5182922"/>
                </a:lnTo>
                <a:lnTo>
                  <a:pt x="6220090" y="5184510"/>
                </a:lnTo>
                <a:lnTo>
                  <a:pt x="6215856" y="5185568"/>
                </a:lnTo>
                <a:lnTo>
                  <a:pt x="6211623" y="5186891"/>
                </a:lnTo>
                <a:lnTo>
                  <a:pt x="6206596" y="5187685"/>
                </a:lnTo>
                <a:lnTo>
                  <a:pt x="6201304" y="5188478"/>
                </a:lnTo>
                <a:lnTo>
                  <a:pt x="6199452" y="5188743"/>
                </a:lnTo>
                <a:lnTo>
                  <a:pt x="6197600" y="5189272"/>
                </a:lnTo>
                <a:lnTo>
                  <a:pt x="6196277" y="5190330"/>
                </a:lnTo>
                <a:lnTo>
                  <a:pt x="6194690" y="5190860"/>
                </a:lnTo>
                <a:lnTo>
                  <a:pt x="6191779" y="5192976"/>
                </a:lnTo>
                <a:lnTo>
                  <a:pt x="6189662" y="5195887"/>
                </a:lnTo>
                <a:lnTo>
                  <a:pt x="6187810" y="5198797"/>
                </a:lnTo>
                <a:lnTo>
                  <a:pt x="6185958" y="5201972"/>
                </a:lnTo>
                <a:lnTo>
                  <a:pt x="6183312" y="5208587"/>
                </a:lnTo>
                <a:lnTo>
                  <a:pt x="6180138" y="5215466"/>
                </a:lnTo>
                <a:lnTo>
                  <a:pt x="6177227" y="5221551"/>
                </a:lnTo>
                <a:lnTo>
                  <a:pt x="6174052" y="5227108"/>
                </a:lnTo>
                <a:lnTo>
                  <a:pt x="6170612" y="5231605"/>
                </a:lnTo>
                <a:lnTo>
                  <a:pt x="6167702" y="5236103"/>
                </a:lnTo>
                <a:lnTo>
                  <a:pt x="6164262" y="5239014"/>
                </a:lnTo>
                <a:lnTo>
                  <a:pt x="6162675" y="5240337"/>
                </a:lnTo>
                <a:lnTo>
                  <a:pt x="6160823" y="5241660"/>
                </a:lnTo>
                <a:lnTo>
                  <a:pt x="6159236" y="5242453"/>
                </a:lnTo>
                <a:lnTo>
                  <a:pt x="6157384" y="5242718"/>
                </a:lnTo>
                <a:lnTo>
                  <a:pt x="6155796" y="5243512"/>
                </a:lnTo>
                <a:lnTo>
                  <a:pt x="6154208" y="5243512"/>
                </a:lnTo>
                <a:lnTo>
                  <a:pt x="6152356" y="5242983"/>
                </a:lnTo>
                <a:lnTo>
                  <a:pt x="6150504" y="5242718"/>
                </a:lnTo>
                <a:lnTo>
                  <a:pt x="6148652" y="5241924"/>
                </a:lnTo>
                <a:lnTo>
                  <a:pt x="6146800" y="5240866"/>
                </a:lnTo>
                <a:lnTo>
                  <a:pt x="6144948" y="5239278"/>
                </a:lnTo>
                <a:lnTo>
                  <a:pt x="6143096" y="5237955"/>
                </a:lnTo>
                <a:lnTo>
                  <a:pt x="6141244" y="5236103"/>
                </a:lnTo>
                <a:lnTo>
                  <a:pt x="6139127" y="5233458"/>
                </a:lnTo>
                <a:lnTo>
                  <a:pt x="6135158" y="5228166"/>
                </a:lnTo>
                <a:lnTo>
                  <a:pt x="6130925" y="5221022"/>
                </a:lnTo>
                <a:lnTo>
                  <a:pt x="6126427" y="5212555"/>
                </a:lnTo>
                <a:lnTo>
                  <a:pt x="6125898" y="5211233"/>
                </a:lnTo>
                <a:lnTo>
                  <a:pt x="6124840" y="5209910"/>
                </a:lnTo>
                <a:lnTo>
                  <a:pt x="6123252" y="5208587"/>
                </a:lnTo>
                <a:lnTo>
                  <a:pt x="6122194" y="5207793"/>
                </a:lnTo>
                <a:lnTo>
                  <a:pt x="6118754" y="5205941"/>
                </a:lnTo>
                <a:lnTo>
                  <a:pt x="6114521" y="5204618"/>
                </a:lnTo>
                <a:lnTo>
                  <a:pt x="6109758" y="5203824"/>
                </a:lnTo>
                <a:lnTo>
                  <a:pt x="6104996" y="5203030"/>
                </a:lnTo>
                <a:lnTo>
                  <a:pt x="6099440" y="5202766"/>
                </a:lnTo>
                <a:lnTo>
                  <a:pt x="6093884" y="5203030"/>
                </a:lnTo>
                <a:lnTo>
                  <a:pt x="6088327" y="5203824"/>
                </a:lnTo>
                <a:lnTo>
                  <a:pt x="6082771" y="5204883"/>
                </a:lnTo>
                <a:lnTo>
                  <a:pt x="6077214" y="5206205"/>
                </a:lnTo>
                <a:lnTo>
                  <a:pt x="6072188" y="5208322"/>
                </a:lnTo>
                <a:lnTo>
                  <a:pt x="6067160" y="5210439"/>
                </a:lnTo>
                <a:lnTo>
                  <a:pt x="6062927" y="5213349"/>
                </a:lnTo>
                <a:lnTo>
                  <a:pt x="6061075" y="5214937"/>
                </a:lnTo>
                <a:lnTo>
                  <a:pt x="6059223" y="5216260"/>
                </a:lnTo>
                <a:lnTo>
                  <a:pt x="6057371" y="5217847"/>
                </a:lnTo>
                <a:lnTo>
                  <a:pt x="6056048" y="5219699"/>
                </a:lnTo>
                <a:lnTo>
                  <a:pt x="6048375" y="5229753"/>
                </a:lnTo>
                <a:lnTo>
                  <a:pt x="6040702" y="5239014"/>
                </a:lnTo>
                <a:lnTo>
                  <a:pt x="6032764" y="5247480"/>
                </a:lnTo>
                <a:lnTo>
                  <a:pt x="6029060" y="5251449"/>
                </a:lnTo>
                <a:lnTo>
                  <a:pt x="6024827" y="5254889"/>
                </a:lnTo>
                <a:lnTo>
                  <a:pt x="6020858" y="5258328"/>
                </a:lnTo>
                <a:lnTo>
                  <a:pt x="6016890" y="5261503"/>
                </a:lnTo>
                <a:lnTo>
                  <a:pt x="6012392" y="5264678"/>
                </a:lnTo>
                <a:lnTo>
                  <a:pt x="6008158" y="5267324"/>
                </a:lnTo>
                <a:lnTo>
                  <a:pt x="6003925" y="5269705"/>
                </a:lnTo>
                <a:lnTo>
                  <a:pt x="5999692" y="5272087"/>
                </a:lnTo>
                <a:lnTo>
                  <a:pt x="5994929" y="5274203"/>
                </a:lnTo>
                <a:lnTo>
                  <a:pt x="5990696" y="5276055"/>
                </a:lnTo>
                <a:lnTo>
                  <a:pt x="5985669" y="5277378"/>
                </a:lnTo>
                <a:lnTo>
                  <a:pt x="5981171" y="5278701"/>
                </a:lnTo>
                <a:lnTo>
                  <a:pt x="5976144" y="5280024"/>
                </a:lnTo>
                <a:lnTo>
                  <a:pt x="5971381" y="5280553"/>
                </a:lnTo>
                <a:lnTo>
                  <a:pt x="5966090" y="5281083"/>
                </a:lnTo>
                <a:lnTo>
                  <a:pt x="5961327" y="5281347"/>
                </a:lnTo>
                <a:lnTo>
                  <a:pt x="5955771" y="5281347"/>
                </a:lnTo>
                <a:lnTo>
                  <a:pt x="5950479" y="5281083"/>
                </a:lnTo>
                <a:lnTo>
                  <a:pt x="5944658" y="5280553"/>
                </a:lnTo>
                <a:lnTo>
                  <a:pt x="5939102" y="5280024"/>
                </a:lnTo>
                <a:lnTo>
                  <a:pt x="5933281" y="5278701"/>
                </a:lnTo>
                <a:lnTo>
                  <a:pt x="5927196" y="5277378"/>
                </a:lnTo>
                <a:lnTo>
                  <a:pt x="5920846" y="5275526"/>
                </a:lnTo>
                <a:lnTo>
                  <a:pt x="5914760" y="5273674"/>
                </a:lnTo>
                <a:lnTo>
                  <a:pt x="5908410" y="5271293"/>
                </a:lnTo>
                <a:lnTo>
                  <a:pt x="5901531" y="5268912"/>
                </a:lnTo>
                <a:lnTo>
                  <a:pt x="5898356" y="5267589"/>
                </a:lnTo>
                <a:lnTo>
                  <a:pt x="5894916" y="5266795"/>
                </a:lnTo>
                <a:lnTo>
                  <a:pt x="5891477" y="5265737"/>
                </a:lnTo>
                <a:lnTo>
                  <a:pt x="5887773" y="5265472"/>
                </a:lnTo>
                <a:lnTo>
                  <a:pt x="5884334" y="5265208"/>
                </a:lnTo>
                <a:lnTo>
                  <a:pt x="5881158" y="5264943"/>
                </a:lnTo>
                <a:lnTo>
                  <a:pt x="5877719" y="5265208"/>
                </a:lnTo>
                <a:lnTo>
                  <a:pt x="5874014" y="5265472"/>
                </a:lnTo>
                <a:lnTo>
                  <a:pt x="5870575" y="5266001"/>
                </a:lnTo>
                <a:lnTo>
                  <a:pt x="5867136" y="5266795"/>
                </a:lnTo>
                <a:lnTo>
                  <a:pt x="5864225" y="5267589"/>
                </a:lnTo>
                <a:lnTo>
                  <a:pt x="5860786" y="5268912"/>
                </a:lnTo>
                <a:lnTo>
                  <a:pt x="5857346" y="5270499"/>
                </a:lnTo>
                <a:lnTo>
                  <a:pt x="5854436" y="5272087"/>
                </a:lnTo>
                <a:lnTo>
                  <a:pt x="5851260" y="5273674"/>
                </a:lnTo>
                <a:lnTo>
                  <a:pt x="5847821" y="5275526"/>
                </a:lnTo>
                <a:lnTo>
                  <a:pt x="5845175" y="5277908"/>
                </a:lnTo>
                <a:lnTo>
                  <a:pt x="5842000" y="5280289"/>
                </a:lnTo>
                <a:lnTo>
                  <a:pt x="5836444" y="5285051"/>
                </a:lnTo>
                <a:lnTo>
                  <a:pt x="5830888" y="5290872"/>
                </a:lnTo>
                <a:lnTo>
                  <a:pt x="5826125" y="5297487"/>
                </a:lnTo>
                <a:lnTo>
                  <a:pt x="5821892" y="5304630"/>
                </a:lnTo>
                <a:lnTo>
                  <a:pt x="5817658" y="5312303"/>
                </a:lnTo>
                <a:lnTo>
                  <a:pt x="5814484" y="5320241"/>
                </a:lnTo>
                <a:lnTo>
                  <a:pt x="5811308" y="5328708"/>
                </a:lnTo>
                <a:lnTo>
                  <a:pt x="5809192" y="5337439"/>
                </a:lnTo>
                <a:lnTo>
                  <a:pt x="5807340" y="5346699"/>
                </a:lnTo>
                <a:lnTo>
                  <a:pt x="5806016" y="5350933"/>
                </a:lnTo>
                <a:lnTo>
                  <a:pt x="5804429" y="5355166"/>
                </a:lnTo>
                <a:lnTo>
                  <a:pt x="5802842" y="5358870"/>
                </a:lnTo>
                <a:lnTo>
                  <a:pt x="5800990" y="5362574"/>
                </a:lnTo>
                <a:lnTo>
                  <a:pt x="5799666" y="5364162"/>
                </a:lnTo>
                <a:lnTo>
                  <a:pt x="5798079" y="5365220"/>
                </a:lnTo>
                <a:lnTo>
                  <a:pt x="5796756" y="5366543"/>
                </a:lnTo>
                <a:lnTo>
                  <a:pt x="5795169" y="5367866"/>
                </a:lnTo>
                <a:lnTo>
                  <a:pt x="5793581" y="5368660"/>
                </a:lnTo>
                <a:lnTo>
                  <a:pt x="5791464" y="5369189"/>
                </a:lnTo>
                <a:lnTo>
                  <a:pt x="5789612" y="5369983"/>
                </a:lnTo>
                <a:lnTo>
                  <a:pt x="5786966" y="5369983"/>
                </a:lnTo>
                <a:lnTo>
                  <a:pt x="5784586" y="5369983"/>
                </a:lnTo>
                <a:lnTo>
                  <a:pt x="5782204" y="5369983"/>
                </a:lnTo>
                <a:lnTo>
                  <a:pt x="5779294" y="5369189"/>
                </a:lnTo>
                <a:lnTo>
                  <a:pt x="5776384" y="5368395"/>
                </a:lnTo>
                <a:lnTo>
                  <a:pt x="5772944" y="5367601"/>
                </a:lnTo>
                <a:lnTo>
                  <a:pt x="5769240" y="5366014"/>
                </a:lnTo>
                <a:lnTo>
                  <a:pt x="5765536" y="5364426"/>
                </a:lnTo>
                <a:lnTo>
                  <a:pt x="5761566" y="5362310"/>
                </a:lnTo>
                <a:lnTo>
                  <a:pt x="5759450" y="5361516"/>
                </a:lnTo>
                <a:lnTo>
                  <a:pt x="5757334" y="5361516"/>
                </a:lnTo>
                <a:lnTo>
                  <a:pt x="5754423" y="5362045"/>
                </a:lnTo>
                <a:lnTo>
                  <a:pt x="5751512" y="5362839"/>
                </a:lnTo>
                <a:lnTo>
                  <a:pt x="5748338" y="5364162"/>
                </a:lnTo>
                <a:lnTo>
                  <a:pt x="5744898" y="5366014"/>
                </a:lnTo>
                <a:lnTo>
                  <a:pt x="5741194" y="5368395"/>
                </a:lnTo>
                <a:lnTo>
                  <a:pt x="5737490" y="5370776"/>
                </a:lnTo>
                <a:lnTo>
                  <a:pt x="5734050" y="5373951"/>
                </a:lnTo>
                <a:lnTo>
                  <a:pt x="5729816" y="5377391"/>
                </a:lnTo>
                <a:lnTo>
                  <a:pt x="5721614" y="5384799"/>
                </a:lnTo>
                <a:lnTo>
                  <a:pt x="5713677" y="5393266"/>
                </a:lnTo>
                <a:lnTo>
                  <a:pt x="5705475" y="5402262"/>
                </a:lnTo>
                <a:lnTo>
                  <a:pt x="5697273" y="5411787"/>
                </a:lnTo>
                <a:lnTo>
                  <a:pt x="5690129" y="5421576"/>
                </a:lnTo>
                <a:lnTo>
                  <a:pt x="5683250" y="5431101"/>
                </a:lnTo>
                <a:lnTo>
                  <a:pt x="5677429" y="5440362"/>
                </a:lnTo>
                <a:lnTo>
                  <a:pt x="5672402" y="5448828"/>
                </a:lnTo>
                <a:lnTo>
                  <a:pt x="5670550" y="5452797"/>
                </a:lnTo>
                <a:lnTo>
                  <a:pt x="5668698" y="5456766"/>
                </a:lnTo>
                <a:lnTo>
                  <a:pt x="5667640" y="5460205"/>
                </a:lnTo>
                <a:lnTo>
                  <a:pt x="5666846" y="5463645"/>
                </a:lnTo>
                <a:lnTo>
                  <a:pt x="5666316" y="5466291"/>
                </a:lnTo>
                <a:lnTo>
                  <a:pt x="5666316" y="5469201"/>
                </a:lnTo>
                <a:lnTo>
                  <a:pt x="5667375" y="5476610"/>
                </a:lnTo>
                <a:lnTo>
                  <a:pt x="5668434" y="5483753"/>
                </a:lnTo>
                <a:lnTo>
                  <a:pt x="5670550" y="5499364"/>
                </a:lnTo>
                <a:lnTo>
                  <a:pt x="5671608" y="5506508"/>
                </a:lnTo>
                <a:lnTo>
                  <a:pt x="5671873" y="5513651"/>
                </a:lnTo>
                <a:lnTo>
                  <a:pt x="5671608" y="5520530"/>
                </a:lnTo>
                <a:lnTo>
                  <a:pt x="5671344" y="5523705"/>
                </a:lnTo>
                <a:lnTo>
                  <a:pt x="5670550" y="5526880"/>
                </a:lnTo>
                <a:lnTo>
                  <a:pt x="5669756" y="5529526"/>
                </a:lnTo>
                <a:lnTo>
                  <a:pt x="5668434" y="5532437"/>
                </a:lnTo>
                <a:lnTo>
                  <a:pt x="5667375" y="5535083"/>
                </a:lnTo>
                <a:lnTo>
                  <a:pt x="5665523" y="5537728"/>
                </a:lnTo>
                <a:lnTo>
                  <a:pt x="5663671" y="5539845"/>
                </a:lnTo>
                <a:lnTo>
                  <a:pt x="5661025" y="5541697"/>
                </a:lnTo>
                <a:lnTo>
                  <a:pt x="5658644" y="5543549"/>
                </a:lnTo>
                <a:lnTo>
                  <a:pt x="5655469" y="5544608"/>
                </a:lnTo>
                <a:lnTo>
                  <a:pt x="5652029" y="5545930"/>
                </a:lnTo>
                <a:lnTo>
                  <a:pt x="5648325" y="5546724"/>
                </a:lnTo>
                <a:lnTo>
                  <a:pt x="5643827" y="5547518"/>
                </a:lnTo>
                <a:lnTo>
                  <a:pt x="5639064" y="5547783"/>
                </a:lnTo>
                <a:lnTo>
                  <a:pt x="5633773" y="5547783"/>
                </a:lnTo>
                <a:lnTo>
                  <a:pt x="5628216" y="5547518"/>
                </a:lnTo>
                <a:lnTo>
                  <a:pt x="5621866" y="5546724"/>
                </a:lnTo>
                <a:lnTo>
                  <a:pt x="5614988" y="5545666"/>
                </a:lnTo>
                <a:lnTo>
                  <a:pt x="5613136" y="5545666"/>
                </a:lnTo>
                <a:lnTo>
                  <a:pt x="5611284" y="5545930"/>
                </a:lnTo>
                <a:lnTo>
                  <a:pt x="5609431" y="5546195"/>
                </a:lnTo>
                <a:lnTo>
                  <a:pt x="5607314" y="5547253"/>
                </a:lnTo>
                <a:lnTo>
                  <a:pt x="5603610" y="5549370"/>
                </a:lnTo>
                <a:lnTo>
                  <a:pt x="5599906" y="5551751"/>
                </a:lnTo>
                <a:lnTo>
                  <a:pt x="5582708" y="5563393"/>
                </a:lnTo>
                <a:lnTo>
                  <a:pt x="5575829" y="5568155"/>
                </a:lnTo>
                <a:lnTo>
                  <a:pt x="5569214" y="5571595"/>
                </a:lnTo>
                <a:lnTo>
                  <a:pt x="5563658" y="5574505"/>
                </a:lnTo>
                <a:lnTo>
                  <a:pt x="5561012" y="5575828"/>
                </a:lnTo>
                <a:lnTo>
                  <a:pt x="5558631" y="5576358"/>
                </a:lnTo>
                <a:lnTo>
                  <a:pt x="5555721" y="5576887"/>
                </a:lnTo>
                <a:lnTo>
                  <a:pt x="5553604" y="5577151"/>
                </a:lnTo>
                <a:lnTo>
                  <a:pt x="5551223" y="5577151"/>
                </a:lnTo>
                <a:lnTo>
                  <a:pt x="5548842" y="5576887"/>
                </a:lnTo>
                <a:lnTo>
                  <a:pt x="5546196" y="5576358"/>
                </a:lnTo>
                <a:lnTo>
                  <a:pt x="5544079" y="5575828"/>
                </a:lnTo>
                <a:lnTo>
                  <a:pt x="5541698" y="5574505"/>
                </a:lnTo>
                <a:lnTo>
                  <a:pt x="5539316" y="5573183"/>
                </a:lnTo>
                <a:lnTo>
                  <a:pt x="5536406" y="5571595"/>
                </a:lnTo>
                <a:lnTo>
                  <a:pt x="5534025" y="5570008"/>
                </a:lnTo>
                <a:lnTo>
                  <a:pt x="5528469" y="5565245"/>
                </a:lnTo>
                <a:lnTo>
                  <a:pt x="5522384" y="5559424"/>
                </a:lnTo>
                <a:lnTo>
                  <a:pt x="5515504" y="5552810"/>
                </a:lnTo>
                <a:lnTo>
                  <a:pt x="5499364" y="5535083"/>
                </a:lnTo>
                <a:lnTo>
                  <a:pt x="5496454" y="5532701"/>
                </a:lnTo>
                <a:lnTo>
                  <a:pt x="5494073" y="5531114"/>
                </a:lnTo>
                <a:lnTo>
                  <a:pt x="5491956" y="5530320"/>
                </a:lnTo>
                <a:lnTo>
                  <a:pt x="5489839" y="5530320"/>
                </a:lnTo>
                <a:lnTo>
                  <a:pt x="5487723" y="5530849"/>
                </a:lnTo>
                <a:lnTo>
                  <a:pt x="5485341" y="5532172"/>
                </a:lnTo>
                <a:lnTo>
                  <a:pt x="5483225" y="5533760"/>
                </a:lnTo>
                <a:lnTo>
                  <a:pt x="5480844" y="5535347"/>
                </a:lnTo>
                <a:lnTo>
                  <a:pt x="5476610" y="5539051"/>
                </a:lnTo>
                <a:lnTo>
                  <a:pt x="5471848" y="5543549"/>
                </a:lnTo>
                <a:lnTo>
                  <a:pt x="5467350" y="5547783"/>
                </a:lnTo>
                <a:lnTo>
                  <a:pt x="5462587" y="5552016"/>
                </a:lnTo>
                <a:lnTo>
                  <a:pt x="5458089" y="5555455"/>
                </a:lnTo>
                <a:lnTo>
                  <a:pt x="5455708" y="5557308"/>
                </a:lnTo>
                <a:lnTo>
                  <a:pt x="5453591" y="5558630"/>
                </a:lnTo>
                <a:lnTo>
                  <a:pt x="5450946" y="5559424"/>
                </a:lnTo>
                <a:lnTo>
                  <a:pt x="5448829" y="5560483"/>
                </a:lnTo>
                <a:lnTo>
                  <a:pt x="5446712" y="5560747"/>
                </a:lnTo>
                <a:lnTo>
                  <a:pt x="5444596" y="5561012"/>
                </a:lnTo>
                <a:lnTo>
                  <a:pt x="5441421" y="5561012"/>
                </a:lnTo>
                <a:lnTo>
                  <a:pt x="5438775" y="5561541"/>
                </a:lnTo>
                <a:lnTo>
                  <a:pt x="5436658" y="5562599"/>
                </a:lnTo>
                <a:lnTo>
                  <a:pt x="5434541" y="5563922"/>
                </a:lnTo>
                <a:lnTo>
                  <a:pt x="5432689" y="5565774"/>
                </a:lnTo>
                <a:lnTo>
                  <a:pt x="5431102" y="5568155"/>
                </a:lnTo>
                <a:lnTo>
                  <a:pt x="5429514" y="5570801"/>
                </a:lnTo>
                <a:lnTo>
                  <a:pt x="5427927" y="5573447"/>
                </a:lnTo>
                <a:lnTo>
                  <a:pt x="5425810" y="5579797"/>
                </a:lnTo>
                <a:lnTo>
                  <a:pt x="5423694" y="5586147"/>
                </a:lnTo>
                <a:lnTo>
                  <a:pt x="5421841" y="5593026"/>
                </a:lnTo>
                <a:lnTo>
                  <a:pt x="5419725" y="5599376"/>
                </a:lnTo>
                <a:lnTo>
                  <a:pt x="5418402" y="5602551"/>
                </a:lnTo>
                <a:lnTo>
                  <a:pt x="5417344" y="5605197"/>
                </a:lnTo>
                <a:lnTo>
                  <a:pt x="5415756" y="5607843"/>
                </a:lnTo>
                <a:lnTo>
                  <a:pt x="5414169" y="5610224"/>
                </a:lnTo>
                <a:lnTo>
                  <a:pt x="5412316" y="5612341"/>
                </a:lnTo>
                <a:lnTo>
                  <a:pt x="5410200" y="5613928"/>
                </a:lnTo>
                <a:lnTo>
                  <a:pt x="5408083" y="5614987"/>
                </a:lnTo>
                <a:lnTo>
                  <a:pt x="5405702" y="5616045"/>
                </a:lnTo>
                <a:lnTo>
                  <a:pt x="5402527" y="5616310"/>
                </a:lnTo>
                <a:lnTo>
                  <a:pt x="5399352" y="5616045"/>
                </a:lnTo>
                <a:lnTo>
                  <a:pt x="5395648" y="5614987"/>
                </a:lnTo>
                <a:lnTo>
                  <a:pt x="5391679" y="5613928"/>
                </a:lnTo>
                <a:lnTo>
                  <a:pt x="5387446" y="5611547"/>
                </a:lnTo>
                <a:lnTo>
                  <a:pt x="5382683" y="5608637"/>
                </a:lnTo>
                <a:lnTo>
                  <a:pt x="5377391" y="5605197"/>
                </a:lnTo>
                <a:lnTo>
                  <a:pt x="5371571" y="5600699"/>
                </a:lnTo>
                <a:lnTo>
                  <a:pt x="5367602" y="5597524"/>
                </a:lnTo>
                <a:lnTo>
                  <a:pt x="5362575" y="5595408"/>
                </a:lnTo>
                <a:lnTo>
                  <a:pt x="5357548" y="5593291"/>
                </a:lnTo>
                <a:lnTo>
                  <a:pt x="5352521" y="5591439"/>
                </a:lnTo>
                <a:lnTo>
                  <a:pt x="5346964" y="5589851"/>
                </a:lnTo>
                <a:lnTo>
                  <a:pt x="5341144" y="5588528"/>
                </a:lnTo>
                <a:lnTo>
                  <a:pt x="5329502" y="5585883"/>
                </a:lnTo>
                <a:lnTo>
                  <a:pt x="5323681" y="5584030"/>
                </a:lnTo>
                <a:lnTo>
                  <a:pt x="5317860" y="5582178"/>
                </a:lnTo>
                <a:lnTo>
                  <a:pt x="5312039" y="5579797"/>
                </a:lnTo>
                <a:lnTo>
                  <a:pt x="5306748" y="5576887"/>
                </a:lnTo>
                <a:lnTo>
                  <a:pt x="5301456" y="5573447"/>
                </a:lnTo>
                <a:lnTo>
                  <a:pt x="5299075" y="5571595"/>
                </a:lnTo>
                <a:lnTo>
                  <a:pt x="5296429" y="5569478"/>
                </a:lnTo>
                <a:lnTo>
                  <a:pt x="5294048" y="5567097"/>
                </a:lnTo>
                <a:lnTo>
                  <a:pt x="5291931" y="5564716"/>
                </a:lnTo>
                <a:lnTo>
                  <a:pt x="5289814" y="5561805"/>
                </a:lnTo>
                <a:lnTo>
                  <a:pt x="5287962" y="5559160"/>
                </a:lnTo>
                <a:lnTo>
                  <a:pt x="5285316" y="5555191"/>
                </a:lnTo>
                <a:lnTo>
                  <a:pt x="5281612" y="5551222"/>
                </a:lnTo>
                <a:lnTo>
                  <a:pt x="5277644" y="5547518"/>
                </a:lnTo>
                <a:lnTo>
                  <a:pt x="5272881" y="5544078"/>
                </a:lnTo>
                <a:lnTo>
                  <a:pt x="5268383" y="5541433"/>
                </a:lnTo>
                <a:lnTo>
                  <a:pt x="5263621" y="5539051"/>
                </a:lnTo>
                <a:lnTo>
                  <a:pt x="5261504" y="5538522"/>
                </a:lnTo>
                <a:lnTo>
                  <a:pt x="5259387" y="5538258"/>
                </a:lnTo>
                <a:lnTo>
                  <a:pt x="5257535" y="5538258"/>
                </a:lnTo>
                <a:lnTo>
                  <a:pt x="5255683" y="5538258"/>
                </a:lnTo>
                <a:lnTo>
                  <a:pt x="5247481" y="5539845"/>
                </a:lnTo>
                <a:lnTo>
                  <a:pt x="5244041" y="5540374"/>
                </a:lnTo>
                <a:lnTo>
                  <a:pt x="5241396" y="5540374"/>
                </a:lnTo>
                <a:lnTo>
                  <a:pt x="5238750" y="5540110"/>
                </a:lnTo>
                <a:lnTo>
                  <a:pt x="5236633" y="5539845"/>
                </a:lnTo>
                <a:lnTo>
                  <a:pt x="5235046" y="5538787"/>
                </a:lnTo>
                <a:lnTo>
                  <a:pt x="5233987" y="5537728"/>
                </a:lnTo>
                <a:lnTo>
                  <a:pt x="5232664" y="5536141"/>
                </a:lnTo>
                <a:lnTo>
                  <a:pt x="5232135" y="5534289"/>
                </a:lnTo>
                <a:lnTo>
                  <a:pt x="5231341" y="5532172"/>
                </a:lnTo>
                <a:lnTo>
                  <a:pt x="5231077" y="5529262"/>
                </a:lnTo>
                <a:lnTo>
                  <a:pt x="5230548" y="5522912"/>
                </a:lnTo>
                <a:lnTo>
                  <a:pt x="5230283" y="5514710"/>
                </a:lnTo>
                <a:lnTo>
                  <a:pt x="5230019" y="5508095"/>
                </a:lnTo>
                <a:lnTo>
                  <a:pt x="5228696" y="5501745"/>
                </a:lnTo>
                <a:lnTo>
                  <a:pt x="5227108" y="5495660"/>
                </a:lnTo>
                <a:lnTo>
                  <a:pt x="5224991" y="5489310"/>
                </a:lnTo>
                <a:lnTo>
                  <a:pt x="5222610" y="5483753"/>
                </a:lnTo>
                <a:lnTo>
                  <a:pt x="5219435" y="5477933"/>
                </a:lnTo>
                <a:lnTo>
                  <a:pt x="5215996" y="5472905"/>
                </a:lnTo>
                <a:lnTo>
                  <a:pt x="5212291" y="5467614"/>
                </a:lnTo>
                <a:lnTo>
                  <a:pt x="5208323" y="5462322"/>
                </a:lnTo>
                <a:lnTo>
                  <a:pt x="5204089" y="5457560"/>
                </a:lnTo>
                <a:lnTo>
                  <a:pt x="5199591" y="5452533"/>
                </a:lnTo>
                <a:lnTo>
                  <a:pt x="5194829" y="5448035"/>
                </a:lnTo>
                <a:lnTo>
                  <a:pt x="5185039" y="5438774"/>
                </a:lnTo>
                <a:lnTo>
                  <a:pt x="5174721" y="5430043"/>
                </a:lnTo>
                <a:lnTo>
                  <a:pt x="5172604" y="5433218"/>
                </a:lnTo>
                <a:lnTo>
                  <a:pt x="5169958" y="5435599"/>
                </a:lnTo>
                <a:lnTo>
                  <a:pt x="5167312" y="5437716"/>
                </a:lnTo>
                <a:lnTo>
                  <a:pt x="5164666" y="5439303"/>
                </a:lnTo>
                <a:lnTo>
                  <a:pt x="5162021" y="5440626"/>
                </a:lnTo>
                <a:lnTo>
                  <a:pt x="5159639" y="5441685"/>
                </a:lnTo>
                <a:lnTo>
                  <a:pt x="5156729" y="5442478"/>
                </a:lnTo>
                <a:lnTo>
                  <a:pt x="5153819" y="5443008"/>
                </a:lnTo>
                <a:lnTo>
                  <a:pt x="5150908" y="5443008"/>
                </a:lnTo>
                <a:lnTo>
                  <a:pt x="5148262" y="5443008"/>
                </a:lnTo>
                <a:lnTo>
                  <a:pt x="5142441" y="5442743"/>
                </a:lnTo>
                <a:lnTo>
                  <a:pt x="5136356" y="5441685"/>
                </a:lnTo>
                <a:lnTo>
                  <a:pt x="5130271" y="5440626"/>
                </a:lnTo>
                <a:lnTo>
                  <a:pt x="5124185" y="5439303"/>
                </a:lnTo>
                <a:lnTo>
                  <a:pt x="5118100" y="5438510"/>
                </a:lnTo>
                <a:lnTo>
                  <a:pt x="5112014" y="5438245"/>
                </a:lnTo>
                <a:lnTo>
                  <a:pt x="5109104" y="5438245"/>
                </a:lnTo>
                <a:lnTo>
                  <a:pt x="5106194" y="5438510"/>
                </a:lnTo>
                <a:lnTo>
                  <a:pt x="5103019" y="5438774"/>
                </a:lnTo>
                <a:lnTo>
                  <a:pt x="5100108" y="5439568"/>
                </a:lnTo>
                <a:lnTo>
                  <a:pt x="5097198" y="5440626"/>
                </a:lnTo>
                <a:lnTo>
                  <a:pt x="5094287" y="5442214"/>
                </a:lnTo>
                <a:lnTo>
                  <a:pt x="5091377" y="5443537"/>
                </a:lnTo>
                <a:lnTo>
                  <a:pt x="5088731" y="5445918"/>
                </a:lnTo>
                <a:lnTo>
                  <a:pt x="5085821" y="5448564"/>
                </a:lnTo>
                <a:lnTo>
                  <a:pt x="5083175" y="5451210"/>
                </a:lnTo>
                <a:lnTo>
                  <a:pt x="5086879" y="5441685"/>
                </a:lnTo>
                <a:lnTo>
                  <a:pt x="5089525" y="5432160"/>
                </a:lnTo>
                <a:lnTo>
                  <a:pt x="5091641" y="5423428"/>
                </a:lnTo>
                <a:lnTo>
                  <a:pt x="5093229" y="5414433"/>
                </a:lnTo>
                <a:lnTo>
                  <a:pt x="5093758" y="5405437"/>
                </a:lnTo>
                <a:lnTo>
                  <a:pt x="5093758" y="5397235"/>
                </a:lnTo>
                <a:lnTo>
                  <a:pt x="5093229" y="5389297"/>
                </a:lnTo>
                <a:lnTo>
                  <a:pt x="5091641" y="5381360"/>
                </a:lnTo>
                <a:lnTo>
                  <a:pt x="5089789" y="5373951"/>
                </a:lnTo>
                <a:lnTo>
                  <a:pt x="5087144" y="5366543"/>
                </a:lnTo>
                <a:lnTo>
                  <a:pt x="5083704" y="5359928"/>
                </a:lnTo>
                <a:lnTo>
                  <a:pt x="5080000" y="5353314"/>
                </a:lnTo>
                <a:lnTo>
                  <a:pt x="5075502" y="5347228"/>
                </a:lnTo>
                <a:lnTo>
                  <a:pt x="5070210" y="5341408"/>
                </a:lnTo>
                <a:lnTo>
                  <a:pt x="5064654" y="5335851"/>
                </a:lnTo>
                <a:lnTo>
                  <a:pt x="5058304" y="5330560"/>
                </a:lnTo>
                <a:lnTo>
                  <a:pt x="5051425" y="5326062"/>
                </a:lnTo>
                <a:lnTo>
                  <a:pt x="5044281" y="5321828"/>
                </a:lnTo>
                <a:lnTo>
                  <a:pt x="5037402" y="5318124"/>
                </a:lnTo>
                <a:lnTo>
                  <a:pt x="5029994" y="5314949"/>
                </a:lnTo>
                <a:lnTo>
                  <a:pt x="5022321" y="5312568"/>
                </a:lnTo>
                <a:lnTo>
                  <a:pt x="5014383" y="5310716"/>
                </a:lnTo>
                <a:lnTo>
                  <a:pt x="5006446" y="5309128"/>
                </a:lnTo>
                <a:lnTo>
                  <a:pt x="4998244" y="5308599"/>
                </a:lnTo>
                <a:lnTo>
                  <a:pt x="4989777" y="5308599"/>
                </a:lnTo>
                <a:lnTo>
                  <a:pt x="4981046" y="5309128"/>
                </a:lnTo>
                <a:lnTo>
                  <a:pt x="4972579" y="5310716"/>
                </a:lnTo>
                <a:lnTo>
                  <a:pt x="4963583" y="5312833"/>
                </a:lnTo>
                <a:lnTo>
                  <a:pt x="4954323" y="5316008"/>
                </a:lnTo>
                <a:lnTo>
                  <a:pt x="4945062" y="5319447"/>
                </a:lnTo>
                <a:lnTo>
                  <a:pt x="4935802" y="5323945"/>
                </a:lnTo>
                <a:lnTo>
                  <a:pt x="4926277" y="5328972"/>
                </a:lnTo>
                <a:lnTo>
                  <a:pt x="4957233" y="5339291"/>
                </a:lnTo>
                <a:lnTo>
                  <a:pt x="4971521" y="5343789"/>
                </a:lnTo>
                <a:lnTo>
                  <a:pt x="4986073" y="5348551"/>
                </a:lnTo>
                <a:lnTo>
                  <a:pt x="5000096" y="5352520"/>
                </a:lnTo>
                <a:lnTo>
                  <a:pt x="5014119" y="5355695"/>
                </a:lnTo>
                <a:lnTo>
                  <a:pt x="5020998" y="5357283"/>
                </a:lnTo>
                <a:lnTo>
                  <a:pt x="5028406" y="5358870"/>
                </a:lnTo>
                <a:lnTo>
                  <a:pt x="5035550" y="5359928"/>
                </a:lnTo>
                <a:lnTo>
                  <a:pt x="5042958" y="5360987"/>
                </a:lnTo>
                <a:lnTo>
                  <a:pt x="5040841" y="5360987"/>
                </a:lnTo>
                <a:lnTo>
                  <a:pt x="5038989" y="5361516"/>
                </a:lnTo>
                <a:lnTo>
                  <a:pt x="5037402" y="5362574"/>
                </a:lnTo>
                <a:lnTo>
                  <a:pt x="5035814" y="5363368"/>
                </a:lnTo>
                <a:lnTo>
                  <a:pt x="5034491" y="5364691"/>
                </a:lnTo>
                <a:lnTo>
                  <a:pt x="5033698" y="5366278"/>
                </a:lnTo>
                <a:lnTo>
                  <a:pt x="5032904" y="5367866"/>
                </a:lnTo>
                <a:lnTo>
                  <a:pt x="5032375" y="5369718"/>
                </a:lnTo>
                <a:lnTo>
                  <a:pt x="5031581" y="5373687"/>
                </a:lnTo>
                <a:lnTo>
                  <a:pt x="5031316" y="5377920"/>
                </a:lnTo>
                <a:lnTo>
                  <a:pt x="5030523" y="5386916"/>
                </a:lnTo>
                <a:lnTo>
                  <a:pt x="5029994" y="5390885"/>
                </a:lnTo>
                <a:lnTo>
                  <a:pt x="5028935" y="5394589"/>
                </a:lnTo>
                <a:lnTo>
                  <a:pt x="5028141" y="5396441"/>
                </a:lnTo>
                <a:lnTo>
                  <a:pt x="5027083" y="5397499"/>
                </a:lnTo>
                <a:lnTo>
                  <a:pt x="5026289" y="5398822"/>
                </a:lnTo>
                <a:lnTo>
                  <a:pt x="5024702" y="5400145"/>
                </a:lnTo>
                <a:lnTo>
                  <a:pt x="5023114" y="5400674"/>
                </a:lnTo>
                <a:lnTo>
                  <a:pt x="5021262" y="5401203"/>
                </a:lnTo>
                <a:lnTo>
                  <a:pt x="5019146" y="5401203"/>
                </a:lnTo>
                <a:lnTo>
                  <a:pt x="5016764" y="5401203"/>
                </a:lnTo>
                <a:lnTo>
                  <a:pt x="5013589" y="5400674"/>
                </a:lnTo>
                <a:lnTo>
                  <a:pt x="5010679" y="5399616"/>
                </a:lnTo>
                <a:lnTo>
                  <a:pt x="5006975" y="5398558"/>
                </a:lnTo>
                <a:lnTo>
                  <a:pt x="5003006" y="5396705"/>
                </a:lnTo>
                <a:lnTo>
                  <a:pt x="5000096" y="5395383"/>
                </a:lnTo>
                <a:lnTo>
                  <a:pt x="4997185" y="5394324"/>
                </a:lnTo>
                <a:lnTo>
                  <a:pt x="4990835" y="5392472"/>
                </a:lnTo>
                <a:lnTo>
                  <a:pt x="4984750" y="5390885"/>
                </a:lnTo>
                <a:lnTo>
                  <a:pt x="4978664" y="5389033"/>
                </a:lnTo>
                <a:lnTo>
                  <a:pt x="4976019" y="5387710"/>
                </a:lnTo>
                <a:lnTo>
                  <a:pt x="4973108" y="5386122"/>
                </a:lnTo>
                <a:lnTo>
                  <a:pt x="4970727" y="5384270"/>
                </a:lnTo>
                <a:lnTo>
                  <a:pt x="4968610" y="5382153"/>
                </a:lnTo>
                <a:lnTo>
                  <a:pt x="4966758" y="5379772"/>
                </a:lnTo>
                <a:lnTo>
                  <a:pt x="4965171" y="5376597"/>
                </a:lnTo>
                <a:lnTo>
                  <a:pt x="4963848" y="5372893"/>
                </a:lnTo>
                <a:lnTo>
                  <a:pt x="4963319" y="5368924"/>
                </a:lnTo>
                <a:lnTo>
                  <a:pt x="4942416" y="5362045"/>
                </a:lnTo>
                <a:lnTo>
                  <a:pt x="4938977" y="5364162"/>
                </a:lnTo>
                <a:lnTo>
                  <a:pt x="4935802" y="5366014"/>
                </a:lnTo>
                <a:lnTo>
                  <a:pt x="4932362" y="5367072"/>
                </a:lnTo>
                <a:lnTo>
                  <a:pt x="4929187" y="5367866"/>
                </a:lnTo>
                <a:lnTo>
                  <a:pt x="4925748" y="5368130"/>
                </a:lnTo>
                <a:lnTo>
                  <a:pt x="4922837" y="5367866"/>
                </a:lnTo>
                <a:lnTo>
                  <a:pt x="4919398" y="5367072"/>
                </a:lnTo>
                <a:lnTo>
                  <a:pt x="4916223" y="5366543"/>
                </a:lnTo>
                <a:lnTo>
                  <a:pt x="4909873" y="5364426"/>
                </a:lnTo>
                <a:lnTo>
                  <a:pt x="4903787" y="5362045"/>
                </a:lnTo>
                <a:lnTo>
                  <a:pt x="4897702" y="5359399"/>
                </a:lnTo>
                <a:lnTo>
                  <a:pt x="4894262" y="5358605"/>
                </a:lnTo>
                <a:lnTo>
                  <a:pt x="4891087" y="5358076"/>
                </a:lnTo>
                <a:lnTo>
                  <a:pt x="4827852" y="5336116"/>
                </a:lnTo>
                <a:lnTo>
                  <a:pt x="4825206" y="5333999"/>
                </a:lnTo>
                <a:lnTo>
                  <a:pt x="4822031" y="5331883"/>
                </a:lnTo>
                <a:lnTo>
                  <a:pt x="4819385" y="5330030"/>
                </a:lnTo>
                <a:lnTo>
                  <a:pt x="4816210" y="5328708"/>
                </a:lnTo>
                <a:lnTo>
                  <a:pt x="4812771" y="5327649"/>
                </a:lnTo>
                <a:lnTo>
                  <a:pt x="4809331" y="5326855"/>
                </a:lnTo>
                <a:lnTo>
                  <a:pt x="4806156" y="5326855"/>
                </a:lnTo>
                <a:lnTo>
                  <a:pt x="4802187" y="5327649"/>
                </a:lnTo>
                <a:lnTo>
                  <a:pt x="4798483" y="5328443"/>
                </a:lnTo>
                <a:lnTo>
                  <a:pt x="4794779" y="5329766"/>
                </a:lnTo>
                <a:lnTo>
                  <a:pt x="4790810" y="5331353"/>
                </a:lnTo>
                <a:lnTo>
                  <a:pt x="4787106" y="5333470"/>
                </a:lnTo>
                <a:lnTo>
                  <a:pt x="4783137" y="5335587"/>
                </a:lnTo>
                <a:lnTo>
                  <a:pt x="4778904" y="5338233"/>
                </a:lnTo>
                <a:lnTo>
                  <a:pt x="4774935" y="5341408"/>
                </a:lnTo>
                <a:lnTo>
                  <a:pt x="4770966" y="5344847"/>
                </a:lnTo>
                <a:lnTo>
                  <a:pt x="4766733" y="5348022"/>
                </a:lnTo>
                <a:lnTo>
                  <a:pt x="4762764" y="5351991"/>
                </a:lnTo>
                <a:lnTo>
                  <a:pt x="4755091" y="5360458"/>
                </a:lnTo>
                <a:lnTo>
                  <a:pt x="4747419" y="5369189"/>
                </a:lnTo>
                <a:lnTo>
                  <a:pt x="4740010" y="5379243"/>
                </a:lnTo>
                <a:lnTo>
                  <a:pt x="4733660" y="5389033"/>
                </a:lnTo>
                <a:lnTo>
                  <a:pt x="4727310" y="5399087"/>
                </a:lnTo>
                <a:lnTo>
                  <a:pt x="4722019" y="5409670"/>
                </a:lnTo>
                <a:lnTo>
                  <a:pt x="4719637" y="5414697"/>
                </a:lnTo>
                <a:lnTo>
                  <a:pt x="4717521" y="5419989"/>
                </a:lnTo>
                <a:lnTo>
                  <a:pt x="4715669" y="5425016"/>
                </a:lnTo>
                <a:lnTo>
                  <a:pt x="4714346" y="5429778"/>
                </a:lnTo>
                <a:lnTo>
                  <a:pt x="4712758" y="5434805"/>
                </a:lnTo>
                <a:lnTo>
                  <a:pt x="4711700" y="5439303"/>
                </a:lnTo>
                <a:lnTo>
                  <a:pt x="4710906" y="5444066"/>
                </a:lnTo>
                <a:lnTo>
                  <a:pt x="4710641" y="5448564"/>
                </a:lnTo>
                <a:lnTo>
                  <a:pt x="4710641" y="5452797"/>
                </a:lnTo>
                <a:lnTo>
                  <a:pt x="4710906" y="5456766"/>
                </a:lnTo>
                <a:lnTo>
                  <a:pt x="4713023" y="5456766"/>
                </a:lnTo>
                <a:lnTo>
                  <a:pt x="4715139" y="5456766"/>
                </a:lnTo>
                <a:lnTo>
                  <a:pt x="4717521" y="5456501"/>
                </a:lnTo>
                <a:lnTo>
                  <a:pt x="4719637" y="5455972"/>
                </a:lnTo>
                <a:lnTo>
                  <a:pt x="4724135" y="5454385"/>
                </a:lnTo>
                <a:lnTo>
                  <a:pt x="4728104" y="5452268"/>
                </a:lnTo>
                <a:lnTo>
                  <a:pt x="4732337" y="5449887"/>
                </a:lnTo>
                <a:lnTo>
                  <a:pt x="4736306" y="5446976"/>
                </a:lnTo>
                <a:lnTo>
                  <a:pt x="4744508" y="5441420"/>
                </a:lnTo>
                <a:lnTo>
                  <a:pt x="4748741" y="5439039"/>
                </a:lnTo>
                <a:lnTo>
                  <a:pt x="4752975" y="5437187"/>
                </a:lnTo>
                <a:lnTo>
                  <a:pt x="4757208" y="5435599"/>
                </a:lnTo>
                <a:lnTo>
                  <a:pt x="4759325" y="5435070"/>
                </a:lnTo>
                <a:lnTo>
                  <a:pt x="4761441" y="5435070"/>
                </a:lnTo>
                <a:lnTo>
                  <a:pt x="4764087" y="5435070"/>
                </a:lnTo>
                <a:lnTo>
                  <a:pt x="4766204" y="5435070"/>
                </a:lnTo>
                <a:lnTo>
                  <a:pt x="4768585" y="5435599"/>
                </a:lnTo>
                <a:lnTo>
                  <a:pt x="4770966" y="5436658"/>
                </a:lnTo>
                <a:lnTo>
                  <a:pt x="4773612" y="5437451"/>
                </a:lnTo>
                <a:lnTo>
                  <a:pt x="4775994" y="5439039"/>
                </a:lnTo>
                <a:lnTo>
                  <a:pt x="4778375" y="5440891"/>
                </a:lnTo>
                <a:lnTo>
                  <a:pt x="4781285" y="5443008"/>
                </a:lnTo>
                <a:lnTo>
                  <a:pt x="4794514" y="5443272"/>
                </a:lnTo>
                <a:lnTo>
                  <a:pt x="4820708" y="5410199"/>
                </a:lnTo>
                <a:lnTo>
                  <a:pt x="4819650" y="5414697"/>
                </a:lnTo>
                <a:lnTo>
                  <a:pt x="4818327" y="5419195"/>
                </a:lnTo>
                <a:lnTo>
                  <a:pt x="4817798" y="5423428"/>
                </a:lnTo>
                <a:lnTo>
                  <a:pt x="4817533" y="5427133"/>
                </a:lnTo>
                <a:lnTo>
                  <a:pt x="4817004" y="5431101"/>
                </a:lnTo>
                <a:lnTo>
                  <a:pt x="4817533" y="5434541"/>
                </a:lnTo>
                <a:lnTo>
                  <a:pt x="4817798" y="5437716"/>
                </a:lnTo>
                <a:lnTo>
                  <a:pt x="4818327" y="5441155"/>
                </a:lnTo>
                <a:lnTo>
                  <a:pt x="4819385" y="5444330"/>
                </a:lnTo>
                <a:lnTo>
                  <a:pt x="4820179" y="5447241"/>
                </a:lnTo>
                <a:lnTo>
                  <a:pt x="4821502" y="5450416"/>
                </a:lnTo>
                <a:lnTo>
                  <a:pt x="4822560" y="5453062"/>
                </a:lnTo>
                <a:lnTo>
                  <a:pt x="4825735" y="5458618"/>
                </a:lnTo>
                <a:lnTo>
                  <a:pt x="4829439" y="5463910"/>
                </a:lnTo>
                <a:lnTo>
                  <a:pt x="4833144" y="5468937"/>
                </a:lnTo>
                <a:lnTo>
                  <a:pt x="4837112" y="5473964"/>
                </a:lnTo>
                <a:lnTo>
                  <a:pt x="4841081" y="5478991"/>
                </a:lnTo>
                <a:lnTo>
                  <a:pt x="4844785" y="5484283"/>
                </a:lnTo>
                <a:lnTo>
                  <a:pt x="4848225" y="5489310"/>
                </a:lnTo>
                <a:lnTo>
                  <a:pt x="4851135" y="5495130"/>
                </a:lnTo>
                <a:lnTo>
                  <a:pt x="4852458" y="5498305"/>
                </a:lnTo>
                <a:lnTo>
                  <a:pt x="4853252" y="5501480"/>
                </a:lnTo>
                <a:lnTo>
                  <a:pt x="4854310" y="5504391"/>
                </a:lnTo>
                <a:lnTo>
                  <a:pt x="4855104" y="5507830"/>
                </a:lnTo>
                <a:lnTo>
                  <a:pt x="4856162" y="5515503"/>
                </a:lnTo>
                <a:lnTo>
                  <a:pt x="4856691" y="5522647"/>
                </a:lnTo>
                <a:lnTo>
                  <a:pt x="4856691" y="5528997"/>
                </a:lnTo>
                <a:lnTo>
                  <a:pt x="4856427" y="5535083"/>
                </a:lnTo>
                <a:lnTo>
                  <a:pt x="4855633" y="5540639"/>
                </a:lnTo>
                <a:lnTo>
                  <a:pt x="4854046" y="5545930"/>
                </a:lnTo>
                <a:lnTo>
                  <a:pt x="4852458" y="5550428"/>
                </a:lnTo>
                <a:lnTo>
                  <a:pt x="4850077" y="5555191"/>
                </a:lnTo>
                <a:lnTo>
                  <a:pt x="4847431" y="5559424"/>
                </a:lnTo>
                <a:lnTo>
                  <a:pt x="4844521" y="5563658"/>
                </a:lnTo>
                <a:lnTo>
                  <a:pt x="4841081" y="5567626"/>
                </a:lnTo>
                <a:lnTo>
                  <a:pt x="4837641" y="5571330"/>
                </a:lnTo>
                <a:lnTo>
                  <a:pt x="4833673" y="5575035"/>
                </a:lnTo>
                <a:lnTo>
                  <a:pt x="4829439" y="5579003"/>
                </a:lnTo>
                <a:lnTo>
                  <a:pt x="4820179" y="5586412"/>
                </a:lnTo>
                <a:lnTo>
                  <a:pt x="4812241" y="5592497"/>
                </a:lnTo>
                <a:lnTo>
                  <a:pt x="4804304" y="5598053"/>
                </a:lnTo>
                <a:lnTo>
                  <a:pt x="4796102" y="5603345"/>
                </a:lnTo>
                <a:lnTo>
                  <a:pt x="4787900" y="5608637"/>
                </a:lnTo>
                <a:lnTo>
                  <a:pt x="4770966" y="5618691"/>
                </a:lnTo>
                <a:lnTo>
                  <a:pt x="4754562" y="5628480"/>
                </a:lnTo>
                <a:lnTo>
                  <a:pt x="4746096" y="5634037"/>
                </a:lnTo>
                <a:lnTo>
                  <a:pt x="4738158" y="5639328"/>
                </a:lnTo>
                <a:lnTo>
                  <a:pt x="4730485" y="5645149"/>
                </a:lnTo>
                <a:lnTo>
                  <a:pt x="4722812" y="5651235"/>
                </a:lnTo>
                <a:lnTo>
                  <a:pt x="4715669" y="5658114"/>
                </a:lnTo>
                <a:lnTo>
                  <a:pt x="4709054" y="5664993"/>
                </a:lnTo>
                <a:lnTo>
                  <a:pt x="4705879" y="5668697"/>
                </a:lnTo>
                <a:lnTo>
                  <a:pt x="4702969" y="5672666"/>
                </a:lnTo>
                <a:lnTo>
                  <a:pt x="4699794" y="5676635"/>
                </a:lnTo>
                <a:lnTo>
                  <a:pt x="4697148" y="5681133"/>
                </a:lnTo>
                <a:lnTo>
                  <a:pt x="4695296" y="5683249"/>
                </a:lnTo>
                <a:lnTo>
                  <a:pt x="4693444" y="5685366"/>
                </a:lnTo>
                <a:lnTo>
                  <a:pt x="4688681" y="5690393"/>
                </a:lnTo>
                <a:lnTo>
                  <a:pt x="4684183" y="5695155"/>
                </a:lnTo>
                <a:lnTo>
                  <a:pt x="4682331" y="5697537"/>
                </a:lnTo>
                <a:lnTo>
                  <a:pt x="4680744" y="5700447"/>
                </a:lnTo>
                <a:lnTo>
                  <a:pt x="4679950" y="5703093"/>
                </a:lnTo>
                <a:lnTo>
                  <a:pt x="4679156" y="5705739"/>
                </a:lnTo>
                <a:lnTo>
                  <a:pt x="4679421" y="5707062"/>
                </a:lnTo>
                <a:lnTo>
                  <a:pt x="4679950" y="5708385"/>
                </a:lnTo>
                <a:lnTo>
                  <a:pt x="4680214" y="5709708"/>
                </a:lnTo>
                <a:lnTo>
                  <a:pt x="4681008" y="5711030"/>
                </a:lnTo>
                <a:lnTo>
                  <a:pt x="4682066" y="5712353"/>
                </a:lnTo>
                <a:lnTo>
                  <a:pt x="4683125" y="5713941"/>
                </a:lnTo>
                <a:lnTo>
                  <a:pt x="4684977" y="5715264"/>
                </a:lnTo>
                <a:lnTo>
                  <a:pt x="4686829" y="5716322"/>
                </a:lnTo>
                <a:lnTo>
                  <a:pt x="4691591" y="5719233"/>
                </a:lnTo>
                <a:lnTo>
                  <a:pt x="4697677" y="5721614"/>
                </a:lnTo>
                <a:lnTo>
                  <a:pt x="4699264" y="5722408"/>
                </a:lnTo>
                <a:lnTo>
                  <a:pt x="4700058" y="5723201"/>
                </a:lnTo>
                <a:lnTo>
                  <a:pt x="4701116" y="5723995"/>
                </a:lnTo>
                <a:lnTo>
                  <a:pt x="4701646" y="5725053"/>
                </a:lnTo>
                <a:lnTo>
                  <a:pt x="4701646" y="5725847"/>
                </a:lnTo>
                <a:lnTo>
                  <a:pt x="4701646" y="5726905"/>
                </a:lnTo>
                <a:lnTo>
                  <a:pt x="4701381" y="5727964"/>
                </a:lnTo>
                <a:lnTo>
                  <a:pt x="4701116" y="5729287"/>
                </a:lnTo>
                <a:lnTo>
                  <a:pt x="4699529" y="5731403"/>
                </a:lnTo>
                <a:lnTo>
                  <a:pt x="4697412" y="5733785"/>
                </a:lnTo>
                <a:lnTo>
                  <a:pt x="4694766" y="5736166"/>
                </a:lnTo>
                <a:lnTo>
                  <a:pt x="4692385" y="5737753"/>
                </a:lnTo>
                <a:lnTo>
                  <a:pt x="4680744" y="5746220"/>
                </a:lnTo>
                <a:lnTo>
                  <a:pt x="4676246" y="5749660"/>
                </a:lnTo>
                <a:lnTo>
                  <a:pt x="4672541" y="5752570"/>
                </a:lnTo>
                <a:lnTo>
                  <a:pt x="4669631" y="5755480"/>
                </a:lnTo>
                <a:lnTo>
                  <a:pt x="4667514" y="5757862"/>
                </a:lnTo>
                <a:lnTo>
                  <a:pt x="4666721" y="5759978"/>
                </a:lnTo>
                <a:lnTo>
                  <a:pt x="4666191" y="5761037"/>
                </a:lnTo>
                <a:lnTo>
                  <a:pt x="4666191" y="5762095"/>
                </a:lnTo>
                <a:lnTo>
                  <a:pt x="4666191" y="5763153"/>
                </a:lnTo>
                <a:lnTo>
                  <a:pt x="4666985" y="5763947"/>
                </a:lnTo>
                <a:lnTo>
                  <a:pt x="4668573" y="5766064"/>
                </a:lnTo>
                <a:lnTo>
                  <a:pt x="4670954" y="5767916"/>
                </a:lnTo>
                <a:lnTo>
                  <a:pt x="4673864" y="5770033"/>
                </a:lnTo>
                <a:lnTo>
                  <a:pt x="4678362" y="5772149"/>
                </a:lnTo>
                <a:lnTo>
                  <a:pt x="4683389" y="5774795"/>
                </a:lnTo>
                <a:lnTo>
                  <a:pt x="4696619" y="5780351"/>
                </a:lnTo>
                <a:lnTo>
                  <a:pt x="4702175" y="5782468"/>
                </a:lnTo>
                <a:lnTo>
                  <a:pt x="4707466" y="5784849"/>
                </a:lnTo>
                <a:lnTo>
                  <a:pt x="4712494" y="5787230"/>
                </a:lnTo>
                <a:lnTo>
                  <a:pt x="4714610" y="5788553"/>
                </a:lnTo>
                <a:lnTo>
                  <a:pt x="4716462" y="5790141"/>
                </a:lnTo>
                <a:lnTo>
                  <a:pt x="4718314" y="5791993"/>
                </a:lnTo>
                <a:lnTo>
                  <a:pt x="4719637" y="5793845"/>
                </a:lnTo>
                <a:lnTo>
                  <a:pt x="4720960" y="5795962"/>
                </a:lnTo>
                <a:lnTo>
                  <a:pt x="4722019" y="5798343"/>
                </a:lnTo>
                <a:lnTo>
                  <a:pt x="4722548" y="5800724"/>
                </a:lnTo>
                <a:lnTo>
                  <a:pt x="4723077" y="5803899"/>
                </a:lnTo>
                <a:lnTo>
                  <a:pt x="4723077" y="5807074"/>
                </a:lnTo>
                <a:lnTo>
                  <a:pt x="4722548" y="5810778"/>
                </a:lnTo>
                <a:lnTo>
                  <a:pt x="4725194" y="5815541"/>
                </a:lnTo>
                <a:lnTo>
                  <a:pt x="4726781" y="5817922"/>
                </a:lnTo>
                <a:lnTo>
                  <a:pt x="4728104" y="5820568"/>
                </a:lnTo>
                <a:lnTo>
                  <a:pt x="4728633" y="5822949"/>
                </a:lnTo>
                <a:lnTo>
                  <a:pt x="4728633" y="5824008"/>
                </a:lnTo>
                <a:lnTo>
                  <a:pt x="4728369" y="5825066"/>
                </a:lnTo>
                <a:lnTo>
                  <a:pt x="4728104" y="5825595"/>
                </a:lnTo>
                <a:lnTo>
                  <a:pt x="4727046" y="5826653"/>
                </a:lnTo>
                <a:lnTo>
                  <a:pt x="4726252" y="5827183"/>
                </a:lnTo>
                <a:lnTo>
                  <a:pt x="4724664" y="5827976"/>
                </a:lnTo>
                <a:lnTo>
                  <a:pt x="4720960" y="5828505"/>
                </a:lnTo>
                <a:lnTo>
                  <a:pt x="4718314" y="5828505"/>
                </a:lnTo>
                <a:lnTo>
                  <a:pt x="4715404" y="5828241"/>
                </a:lnTo>
                <a:lnTo>
                  <a:pt x="4713287" y="5826918"/>
                </a:lnTo>
                <a:lnTo>
                  <a:pt x="4711700" y="5825330"/>
                </a:lnTo>
                <a:lnTo>
                  <a:pt x="4710112" y="5823478"/>
                </a:lnTo>
                <a:lnTo>
                  <a:pt x="4709054" y="5821362"/>
                </a:lnTo>
                <a:lnTo>
                  <a:pt x="4707731" y="5819245"/>
                </a:lnTo>
                <a:lnTo>
                  <a:pt x="4705879" y="5813953"/>
                </a:lnTo>
                <a:lnTo>
                  <a:pt x="4704027" y="5809191"/>
                </a:lnTo>
                <a:lnTo>
                  <a:pt x="4703233" y="5806810"/>
                </a:lnTo>
                <a:lnTo>
                  <a:pt x="4701646" y="5804428"/>
                </a:lnTo>
                <a:lnTo>
                  <a:pt x="4700058" y="5802576"/>
                </a:lnTo>
                <a:lnTo>
                  <a:pt x="4698206" y="5801253"/>
                </a:lnTo>
                <a:lnTo>
                  <a:pt x="4695825" y="5802576"/>
                </a:lnTo>
                <a:lnTo>
                  <a:pt x="4693444" y="5804428"/>
                </a:lnTo>
                <a:lnTo>
                  <a:pt x="4691591" y="5805751"/>
                </a:lnTo>
                <a:lnTo>
                  <a:pt x="4689739" y="5806810"/>
                </a:lnTo>
                <a:lnTo>
                  <a:pt x="4687887" y="5807603"/>
                </a:lnTo>
                <a:lnTo>
                  <a:pt x="4686035" y="5807868"/>
                </a:lnTo>
                <a:lnTo>
                  <a:pt x="4684183" y="5807868"/>
                </a:lnTo>
                <a:lnTo>
                  <a:pt x="4682331" y="5807603"/>
                </a:lnTo>
                <a:lnTo>
                  <a:pt x="4680214" y="5807339"/>
                </a:lnTo>
                <a:lnTo>
                  <a:pt x="4678362" y="5806810"/>
                </a:lnTo>
                <a:lnTo>
                  <a:pt x="4674658" y="5804958"/>
                </a:lnTo>
                <a:lnTo>
                  <a:pt x="4670689" y="5802576"/>
                </a:lnTo>
                <a:lnTo>
                  <a:pt x="4663281" y="5797814"/>
                </a:lnTo>
                <a:lnTo>
                  <a:pt x="4659577" y="5795697"/>
                </a:lnTo>
                <a:lnTo>
                  <a:pt x="4655873" y="5793845"/>
                </a:lnTo>
                <a:lnTo>
                  <a:pt x="4654021" y="5792787"/>
                </a:lnTo>
                <a:lnTo>
                  <a:pt x="4652433" y="5792522"/>
                </a:lnTo>
                <a:lnTo>
                  <a:pt x="4650581" y="5792258"/>
                </a:lnTo>
                <a:lnTo>
                  <a:pt x="4648994" y="5792258"/>
                </a:lnTo>
                <a:lnTo>
                  <a:pt x="4647141" y="5792522"/>
                </a:lnTo>
                <a:lnTo>
                  <a:pt x="4645819" y="5793051"/>
                </a:lnTo>
                <a:lnTo>
                  <a:pt x="4644231" y="5794110"/>
                </a:lnTo>
                <a:lnTo>
                  <a:pt x="4642644" y="5795433"/>
                </a:lnTo>
                <a:lnTo>
                  <a:pt x="4641056" y="5797285"/>
                </a:lnTo>
                <a:lnTo>
                  <a:pt x="4639998" y="5798872"/>
                </a:lnTo>
                <a:lnTo>
                  <a:pt x="4638410" y="5801783"/>
                </a:lnTo>
                <a:lnTo>
                  <a:pt x="4637087" y="5804958"/>
                </a:lnTo>
                <a:lnTo>
                  <a:pt x="4636294" y="5807339"/>
                </a:lnTo>
                <a:lnTo>
                  <a:pt x="4635500" y="5809720"/>
                </a:lnTo>
                <a:lnTo>
                  <a:pt x="4635500" y="5811837"/>
                </a:lnTo>
                <a:lnTo>
                  <a:pt x="4635500" y="5813689"/>
                </a:lnTo>
                <a:lnTo>
                  <a:pt x="4636029" y="5815541"/>
                </a:lnTo>
                <a:lnTo>
                  <a:pt x="4636558" y="5817128"/>
                </a:lnTo>
                <a:lnTo>
                  <a:pt x="4637352" y="5818716"/>
                </a:lnTo>
                <a:lnTo>
                  <a:pt x="4638675" y="5820303"/>
                </a:lnTo>
                <a:lnTo>
                  <a:pt x="4639998" y="5821362"/>
                </a:lnTo>
                <a:lnTo>
                  <a:pt x="4641321" y="5822420"/>
                </a:lnTo>
                <a:lnTo>
                  <a:pt x="4644760" y="5824537"/>
                </a:lnTo>
                <a:lnTo>
                  <a:pt x="4648729" y="5826389"/>
                </a:lnTo>
                <a:lnTo>
                  <a:pt x="4652698" y="5828241"/>
                </a:lnTo>
                <a:lnTo>
                  <a:pt x="4657196" y="5830093"/>
                </a:lnTo>
                <a:lnTo>
                  <a:pt x="4661164" y="5832210"/>
                </a:lnTo>
                <a:lnTo>
                  <a:pt x="4664869" y="5834591"/>
                </a:lnTo>
                <a:lnTo>
                  <a:pt x="4666191" y="5835914"/>
                </a:lnTo>
                <a:lnTo>
                  <a:pt x="4667779" y="5837501"/>
                </a:lnTo>
                <a:lnTo>
                  <a:pt x="4669102" y="5838824"/>
                </a:lnTo>
                <a:lnTo>
                  <a:pt x="4670425" y="5840676"/>
                </a:lnTo>
                <a:lnTo>
                  <a:pt x="4671219" y="5842528"/>
                </a:lnTo>
                <a:lnTo>
                  <a:pt x="4671748" y="5844645"/>
                </a:lnTo>
                <a:lnTo>
                  <a:pt x="4672541" y="5847291"/>
                </a:lnTo>
                <a:lnTo>
                  <a:pt x="4672541" y="5849672"/>
                </a:lnTo>
                <a:lnTo>
                  <a:pt x="4672541" y="5852847"/>
                </a:lnTo>
                <a:lnTo>
                  <a:pt x="4671748" y="5855758"/>
                </a:lnTo>
                <a:lnTo>
                  <a:pt x="4668044" y="5855228"/>
                </a:lnTo>
                <a:lnTo>
                  <a:pt x="4663810" y="5853905"/>
                </a:lnTo>
                <a:lnTo>
                  <a:pt x="4655079" y="5851524"/>
                </a:lnTo>
                <a:lnTo>
                  <a:pt x="4645554" y="5849143"/>
                </a:lnTo>
                <a:lnTo>
                  <a:pt x="4640791" y="5848085"/>
                </a:lnTo>
                <a:lnTo>
                  <a:pt x="4636294" y="5847820"/>
                </a:lnTo>
                <a:lnTo>
                  <a:pt x="4631796" y="5847820"/>
                </a:lnTo>
                <a:lnTo>
                  <a:pt x="4629679" y="5847820"/>
                </a:lnTo>
                <a:lnTo>
                  <a:pt x="4627562" y="5848349"/>
                </a:lnTo>
                <a:lnTo>
                  <a:pt x="4625446" y="5849143"/>
                </a:lnTo>
                <a:lnTo>
                  <a:pt x="4623594" y="5849672"/>
                </a:lnTo>
                <a:lnTo>
                  <a:pt x="4621741" y="5850995"/>
                </a:lnTo>
                <a:lnTo>
                  <a:pt x="4619889" y="5852053"/>
                </a:lnTo>
                <a:lnTo>
                  <a:pt x="4618302" y="5853641"/>
                </a:lnTo>
                <a:lnTo>
                  <a:pt x="4616450" y="5855493"/>
                </a:lnTo>
                <a:lnTo>
                  <a:pt x="4615391" y="5857345"/>
                </a:lnTo>
                <a:lnTo>
                  <a:pt x="4613804" y="5859726"/>
                </a:lnTo>
                <a:lnTo>
                  <a:pt x="4612746" y="5862637"/>
                </a:lnTo>
                <a:lnTo>
                  <a:pt x="4611687" y="5865547"/>
                </a:lnTo>
                <a:lnTo>
                  <a:pt x="4610629" y="5868987"/>
                </a:lnTo>
                <a:lnTo>
                  <a:pt x="4610100" y="5872691"/>
                </a:lnTo>
                <a:lnTo>
                  <a:pt x="4608777" y="5878776"/>
                </a:lnTo>
                <a:lnTo>
                  <a:pt x="4606925" y="5885126"/>
                </a:lnTo>
                <a:lnTo>
                  <a:pt x="4604544" y="5891212"/>
                </a:lnTo>
                <a:lnTo>
                  <a:pt x="4602162" y="5897297"/>
                </a:lnTo>
                <a:lnTo>
                  <a:pt x="4598987" y="5903383"/>
                </a:lnTo>
                <a:lnTo>
                  <a:pt x="4596341" y="5909468"/>
                </a:lnTo>
                <a:lnTo>
                  <a:pt x="4590256" y="5921110"/>
                </a:lnTo>
                <a:lnTo>
                  <a:pt x="4584700" y="5931958"/>
                </a:lnTo>
                <a:lnTo>
                  <a:pt x="4582054" y="5936720"/>
                </a:lnTo>
                <a:lnTo>
                  <a:pt x="4580202" y="5941218"/>
                </a:lnTo>
                <a:lnTo>
                  <a:pt x="4579144" y="5945187"/>
                </a:lnTo>
                <a:lnTo>
                  <a:pt x="4578350" y="5948626"/>
                </a:lnTo>
                <a:lnTo>
                  <a:pt x="4578350" y="5950214"/>
                </a:lnTo>
                <a:lnTo>
                  <a:pt x="4578350" y="5951537"/>
                </a:lnTo>
                <a:lnTo>
                  <a:pt x="4579144" y="5952860"/>
                </a:lnTo>
                <a:lnTo>
                  <a:pt x="4579673" y="5953918"/>
                </a:lnTo>
                <a:lnTo>
                  <a:pt x="4582848" y="5958945"/>
                </a:lnTo>
                <a:lnTo>
                  <a:pt x="4585758" y="5963972"/>
                </a:lnTo>
                <a:lnTo>
                  <a:pt x="4587875" y="5968470"/>
                </a:lnTo>
                <a:lnTo>
                  <a:pt x="4589727" y="5973497"/>
                </a:lnTo>
                <a:lnTo>
                  <a:pt x="4591314" y="5977995"/>
                </a:lnTo>
                <a:lnTo>
                  <a:pt x="4592373" y="5982228"/>
                </a:lnTo>
                <a:lnTo>
                  <a:pt x="4592637" y="5986991"/>
                </a:lnTo>
                <a:lnTo>
                  <a:pt x="4592902" y="5991224"/>
                </a:lnTo>
                <a:lnTo>
                  <a:pt x="4592637" y="5995458"/>
                </a:lnTo>
                <a:lnTo>
                  <a:pt x="4592373" y="5999955"/>
                </a:lnTo>
                <a:lnTo>
                  <a:pt x="4591314" y="6004189"/>
                </a:lnTo>
                <a:lnTo>
                  <a:pt x="4590521" y="6008158"/>
                </a:lnTo>
                <a:lnTo>
                  <a:pt x="4589198" y="6012126"/>
                </a:lnTo>
                <a:lnTo>
                  <a:pt x="4587610" y="6016360"/>
                </a:lnTo>
                <a:lnTo>
                  <a:pt x="4584435" y="6024562"/>
                </a:lnTo>
                <a:lnTo>
                  <a:pt x="4580731" y="6032235"/>
                </a:lnTo>
                <a:lnTo>
                  <a:pt x="4576762" y="6039908"/>
                </a:lnTo>
                <a:lnTo>
                  <a:pt x="4572529" y="6047845"/>
                </a:lnTo>
                <a:lnTo>
                  <a:pt x="4568560" y="6055518"/>
                </a:lnTo>
                <a:lnTo>
                  <a:pt x="4565385" y="6063455"/>
                </a:lnTo>
                <a:lnTo>
                  <a:pt x="4564062" y="6067424"/>
                </a:lnTo>
                <a:lnTo>
                  <a:pt x="4562475" y="6071393"/>
                </a:lnTo>
                <a:lnTo>
                  <a:pt x="4561681" y="6075362"/>
                </a:lnTo>
                <a:lnTo>
                  <a:pt x="4560887" y="6079330"/>
                </a:lnTo>
                <a:lnTo>
                  <a:pt x="4560358" y="6083299"/>
                </a:lnTo>
                <a:lnTo>
                  <a:pt x="4560358" y="6087797"/>
                </a:lnTo>
                <a:lnTo>
                  <a:pt x="4560094" y="6093353"/>
                </a:lnTo>
                <a:lnTo>
                  <a:pt x="4559035" y="6099174"/>
                </a:lnTo>
                <a:lnTo>
                  <a:pt x="4556919" y="6111345"/>
                </a:lnTo>
                <a:lnTo>
                  <a:pt x="4556389" y="6117166"/>
                </a:lnTo>
                <a:lnTo>
                  <a:pt x="4556125" y="6120076"/>
                </a:lnTo>
                <a:lnTo>
                  <a:pt x="4556125" y="6122722"/>
                </a:lnTo>
                <a:lnTo>
                  <a:pt x="4556389" y="6124839"/>
                </a:lnTo>
                <a:lnTo>
                  <a:pt x="4556919" y="6126955"/>
                </a:lnTo>
                <a:lnTo>
                  <a:pt x="4557712" y="6129072"/>
                </a:lnTo>
                <a:lnTo>
                  <a:pt x="4558771" y="6130660"/>
                </a:lnTo>
                <a:lnTo>
                  <a:pt x="4562210" y="6134364"/>
                </a:lnTo>
                <a:lnTo>
                  <a:pt x="4564856" y="6138068"/>
                </a:lnTo>
                <a:lnTo>
                  <a:pt x="4567502" y="6141772"/>
                </a:lnTo>
                <a:lnTo>
                  <a:pt x="4569354" y="6145212"/>
                </a:lnTo>
                <a:lnTo>
                  <a:pt x="4570677" y="6148651"/>
                </a:lnTo>
                <a:lnTo>
                  <a:pt x="4571735" y="6151562"/>
                </a:lnTo>
                <a:lnTo>
                  <a:pt x="4572529" y="6154737"/>
                </a:lnTo>
                <a:lnTo>
                  <a:pt x="4573058" y="6157647"/>
                </a:lnTo>
                <a:lnTo>
                  <a:pt x="4573058" y="6160558"/>
                </a:lnTo>
                <a:lnTo>
                  <a:pt x="4573058" y="6163468"/>
                </a:lnTo>
                <a:lnTo>
                  <a:pt x="4572264" y="6166378"/>
                </a:lnTo>
                <a:lnTo>
                  <a:pt x="4571735" y="6168760"/>
                </a:lnTo>
                <a:lnTo>
                  <a:pt x="4570677" y="6171670"/>
                </a:lnTo>
                <a:lnTo>
                  <a:pt x="4569619" y="6174051"/>
                </a:lnTo>
                <a:lnTo>
                  <a:pt x="4566708" y="6178814"/>
                </a:lnTo>
                <a:lnTo>
                  <a:pt x="4563004" y="6183576"/>
                </a:lnTo>
                <a:lnTo>
                  <a:pt x="4559300" y="6188074"/>
                </a:lnTo>
                <a:lnTo>
                  <a:pt x="4551098" y="6197335"/>
                </a:lnTo>
                <a:lnTo>
                  <a:pt x="4547129" y="6201833"/>
                </a:lnTo>
                <a:lnTo>
                  <a:pt x="4543425" y="6206595"/>
                </a:lnTo>
                <a:lnTo>
                  <a:pt x="4539985" y="6211093"/>
                </a:lnTo>
                <a:lnTo>
                  <a:pt x="4538662" y="6213739"/>
                </a:lnTo>
                <a:lnTo>
                  <a:pt x="4537339" y="6216120"/>
                </a:lnTo>
                <a:lnTo>
                  <a:pt x="4535223" y="6229878"/>
                </a:lnTo>
                <a:lnTo>
                  <a:pt x="4540514" y="6246812"/>
                </a:lnTo>
                <a:lnTo>
                  <a:pt x="4545806" y="6263745"/>
                </a:lnTo>
                <a:lnTo>
                  <a:pt x="4551362" y="6280678"/>
                </a:lnTo>
                <a:lnTo>
                  <a:pt x="4556389" y="6297876"/>
                </a:lnTo>
                <a:lnTo>
                  <a:pt x="4558771" y="6306343"/>
                </a:lnTo>
                <a:lnTo>
                  <a:pt x="4560887" y="6315074"/>
                </a:lnTo>
                <a:lnTo>
                  <a:pt x="4562739" y="6323805"/>
                </a:lnTo>
                <a:lnTo>
                  <a:pt x="4564327" y="6332801"/>
                </a:lnTo>
                <a:lnTo>
                  <a:pt x="4565650" y="6341797"/>
                </a:lnTo>
                <a:lnTo>
                  <a:pt x="4566444" y="6350528"/>
                </a:lnTo>
                <a:lnTo>
                  <a:pt x="4566708" y="6359789"/>
                </a:lnTo>
                <a:lnTo>
                  <a:pt x="4567237" y="6369049"/>
                </a:lnTo>
                <a:lnTo>
                  <a:pt x="4563533" y="6369578"/>
                </a:lnTo>
                <a:lnTo>
                  <a:pt x="4560358" y="6369578"/>
                </a:lnTo>
                <a:lnTo>
                  <a:pt x="4556919" y="6369314"/>
                </a:lnTo>
                <a:lnTo>
                  <a:pt x="4554273" y="6368785"/>
                </a:lnTo>
                <a:lnTo>
                  <a:pt x="4551098" y="6367726"/>
                </a:lnTo>
                <a:lnTo>
                  <a:pt x="4548452" y="6366668"/>
                </a:lnTo>
                <a:lnTo>
                  <a:pt x="4543160" y="6363493"/>
                </a:lnTo>
                <a:lnTo>
                  <a:pt x="4532841" y="6356878"/>
                </a:lnTo>
                <a:lnTo>
                  <a:pt x="4527550" y="6353968"/>
                </a:lnTo>
                <a:lnTo>
                  <a:pt x="4524639" y="6352645"/>
                </a:lnTo>
                <a:lnTo>
                  <a:pt x="4521729" y="6351851"/>
                </a:lnTo>
                <a:lnTo>
                  <a:pt x="4518289" y="6351587"/>
                </a:lnTo>
                <a:lnTo>
                  <a:pt x="4514850" y="6351322"/>
                </a:lnTo>
                <a:lnTo>
                  <a:pt x="4511939" y="6351322"/>
                </a:lnTo>
                <a:lnTo>
                  <a:pt x="4508500" y="6351587"/>
                </a:lnTo>
                <a:lnTo>
                  <a:pt x="4505325" y="6351851"/>
                </a:lnTo>
                <a:lnTo>
                  <a:pt x="4502414" y="6352380"/>
                </a:lnTo>
                <a:lnTo>
                  <a:pt x="4496064" y="6353968"/>
                </a:lnTo>
                <a:lnTo>
                  <a:pt x="4490244" y="6356085"/>
                </a:lnTo>
                <a:lnTo>
                  <a:pt x="4484687" y="6359260"/>
                </a:lnTo>
                <a:lnTo>
                  <a:pt x="4479396" y="6362964"/>
                </a:lnTo>
                <a:lnTo>
                  <a:pt x="4474104" y="6366933"/>
                </a:lnTo>
                <a:lnTo>
                  <a:pt x="4479925" y="6390745"/>
                </a:lnTo>
                <a:lnTo>
                  <a:pt x="4482041" y="6395508"/>
                </a:lnTo>
                <a:lnTo>
                  <a:pt x="4483894" y="6399476"/>
                </a:lnTo>
                <a:lnTo>
                  <a:pt x="4485216" y="6403445"/>
                </a:lnTo>
                <a:lnTo>
                  <a:pt x="4486010" y="6407149"/>
                </a:lnTo>
                <a:lnTo>
                  <a:pt x="4486539" y="6410853"/>
                </a:lnTo>
                <a:lnTo>
                  <a:pt x="4487069" y="6413764"/>
                </a:lnTo>
                <a:lnTo>
                  <a:pt x="4487333" y="6416939"/>
                </a:lnTo>
                <a:lnTo>
                  <a:pt x="4487069" y="6419320"/>
                </a:lnTo>
                <a:lnTo>
                  <a:pt x="4486275" y="6421966"/>
                </a:lnTo>
                <a:lnTo>
                  <a:pt x="4485746" y="6424347"/>
                </a:lnTo>
                <a:lnTo>
                  <a:pt x="4484423" y="6426464"/>
                </a:lnTo>
                <a:lnTo>
                  <a:pt x="4483364" y="6428316"/>
                </a:lnTo>
                <a:lnTo>
                  <a:pt x="4482041" y="6429903"/>
                </a:lnTo>
                <a:lnTo>
                  <a:pt x="4480189" y="6431491"/>
                </a:lnTo>
                <a:lnTo>
                  <a:pt x="4478337" y="6432814"/>
                </a:lnTo>
                <a:lnTo>
                  <a:pt x="4476485" y="6434137"/>
                </a:lnTo>
                <a:lnTo>
                  <a:pt x="4472252" y="6436253"/>
                </a:lnTo>
                <a:lnTo>
                  <a:pt x="4467225" y="6438105"/>
                </a:lnTo>
                <a:lnTo>
                  <a:pt x="4462198" y="6439693"/>
                </a:lnTo>
                <a:lnTo>
                  <a:pt x="4456641" y="6441280"/>
                </a:lnTo>
                <a:lnTo>
                  <a:pt x="4445529" y="6443662"/>
                </a:lnTo>
                <a:lnTo>
                  <a:pt x="4439973" y="6444985"/>
                </a:lnTo>
                <a:lnTo>
                  <a:pt x="4434681" y="6446308"/>
                </a:lnTo>
                <a:lnTo>
                  <a:pt x="4430183" y="6451864"/>
                </a:lnTo>
                <a:lnTo>
                  <a:pt x="4425421" y="6457420"/>
                </a:lnTo>
                <a:lnTo>
                  <a:pt x="4420658" y="6462712"/>
                </a:lnTo>
                <a:lnTo>
                  <a:pt x="4415631" y="6467210"/>
                </a:lnTo>
                <a:lnTo>
                  <a:pt x="4410339" y="6471972"/>
                </a:lnTo>
                <a:lnTo>
                  <a:pt x="4405048" y="6476205"/>
                </a:lnTo>
                <a:lnTo>
                  <a:pt x="4399491" y="6480174"/>
                </a:lnTo>
                <a:lnTo>
                  <a:pt x="4393935" y="6483614"/>
                </a:lnTo>
                <a:lnTo>
                  <a:pt x="4387850" y="6487053"/>
                </a:lnTo>
                <a:lnTo>
                  <a:pt x="4382029" y="6489699"/>
                </a:lnTo>
                <a:lnTo>
                  <a:pt x="4375414" y="6492080"/>
                </a:lnTo>
                <a:lnTo>
                  <a:pt x="4369064" y="6494462"/>
                </a:lnTo>
                <a:lnTo>
                  <a:pt x="4362185" y="6496314"/>
                </a:lnTo>
                <a:lnTo>
                  <a:pt x="4355306" y="6497372"/>
                </a:lnTo>
                <a:lnTo>
                  <a:pt x="4348162" y="6498430"/>
                </a:lnTo>
                <a:lnTo>
                  <a:pt x="4340489" y="6498695"/>
                </a:lnTo>
                <a:lnTo>
                  <a:pt x="4136760" y="6611672"/>
                </a:lnTo>
                <a:lnTo>
                  <a:pt x="4071144" y="6638660"/>
                </a:lnTo>
                <a:lnTo>
                  <a:pt x="4059767" y="6642893"/>
                </a:lnTo>
                <a:lnTo>
                  <a:pt x="4048919" y="6646597"/>
                </a:lnTo>
                <a:lnTo>
                  <a:pt x="4043627" y="6647920"/>
                </a:lnTo>
                <a:lnTo>
                  <a:pt x="4038864" y="6649243"/>
                </a:lnTo>
                <a:lnTo>
                  <a:pt x="4033837" y="6650037"/>
                </a:lnTo>
                <a:lnTo>
                  <a:pt x="4029339" y="6651095"/>
                </a:lnTo>
                <a:lnTo>
                  <a:pt x="4024577" y="6651360"/>
                </a:lnTo>
                <a:lnTo>
                  <a:pt x="4020079" y="6651889"/>
                </a:lnTo>
                <a:lnTo>
                  <a:pt x="4015846" y="6651889"/>
                </a:lnTo>
                <a:lnTo>
                  <a:pt x="4011612" y="6651624"/>
                </a:lnTo>
                <a:lnTo>
                  <a:pt x="4007114" y="6651624"/>
                </a:lnTo>
                <a:lnTo>
                  <a:pt x="4003146" y="6651095"/>
                </a:lnTo>
                <a:lnTo>
                  <a:pt x="3999177" y="6650301"/>
                </a:lnTo>
                <a:lnTo>
                  <a:pt x="3995208" y="6649508"/>
                </a:lnTo>
                <a:lnTo>
                  <a:pt x="3991239" y="6648185"/>
                </a:lnTo>
                <a:lnTo>
                  <a:pt x="3987271" y="6647126"/>
                </a:lnTo>
                <a:lnTo>
                  <a:pt x="3979598" y="6643951"/>
                </a:lnTo>
                <a:lnTo>
                  <a:pt x="3972189" y="6640247"/>
                </a:lnTo>
                <a:lnTo>
                  <a:pt x="3964517" y="6636014"/>
                </a:lnTo>
                <a:lnTo>
                  <a:pt x="3957108" y="6630987"/>
                </a:lnTo>
                <a:lnTo>
                  <a:pt x="3949435" y="6625430"/>
                </a:lnTo>
                <a:lnTo>
                  <a:pt x="3941498" y="6619610"/>
                </a:lnTo>
                <a:lnTo>
                  <a:pt x="3933560" y="6612995"/>
                </a:lnTo>
                <a:lnTo>
                  <a:pt x="3929062" y="6609291"/>
                </a:lnTo>
                <a:lnTo>
                  <a:pt x="3925094" y="6605587"/>
                </a:lnTo>
                <a:lnTo>
                  <a:pt x="3921125" y="6601618"/>
                </a:lnTo>
                <a:lnTo>
                  <a:pt x="3917421" y="6597649"/>
                </a:lnTo>
                <a:lnTo>
                  <a:pt x="3910806" y="6589183"/>
                </a:lnTo>
                <a:lnTo>
                  <a:pt x="3904192" y="6580716"/>
                </a:lnTo>
                <a:lnTo>
                  <a:pt x="3898106" y="6571720"/>
                </a:lnTo>
                <a:lnTo>
                  <a:pt x="3892550" y="6562460"/>
                </a:lnTo>
                <a:lnTo>
                  <a:pt x="3881702" y="6544203"/>
                </a:lnTo>
                <a:lnTo>
                  <a:pt x="3876146" y="6534943"/>
                </a:lnTo>
                <a:lnTo>
                  <a:pt x="3870589" y="6525683"/>
                </a:lnTo>
                <a:lnTo>
                  <a:pt x="3864769" y="6516687"/>
                </a:lnTo>
                <a:lnTo>
                  <a:pt x="3858419" y="6508220"/>
                </a:lnTo>
                <a:lnTo>
                  <a:pt x="3852069" y="6499753"/>
                </a:lnTo>
                <a:lnTo>
                  <a:pt x="3848364" y="6495785"/>
                </a:lnTo>
                <a:lnTo>
                  <a:pt x="3844660" y="6492080"/>
                </a:lnTo>
                <a:lnTo>
                  <a:pt x="3840956" y="6488112"/>
                </a:lnTo>
                <a:lnTo>
                  <a:pt x="3836987" y="6484408"/>
                </a:lnTo>
                <a:lnTo>
                  <a:pt x="3832754" y="6481233"/>
                </a:lnTo>
                <a:lnTo>
                  <a:pt x="3828521" y="6477793"/>
                </a:lnTo>
                <a:lnTo>
                  <a:pt x="3819260" y="6471443"/>
                </a:lnTo>
                <a:lnTo>
                  <a:pt x="3811323" y="6465887"/>
                </a:lnTo>
                <a:lnTo>
                  <a:pt x="3807619" y="6463770"/>
                </a:lnTo>
                <a:lnTo>
                  <a:pt x="3804179" y="6462183"/>
                </a:lnTo>
                <a:lnTo>
                  <a:pt x="3801004" y="6461124"/>
                </a:lnTo>
                <a:lnTo>
                  <a:pt x="3798094" y="6460595"/>
                </a:lnTo>
                <a:lnTo>
                  <a:pt x="3796506" y="6460860"/>
                </a:lnTo>
                <a:lnTo>
                  <a:pt x="3795183" y="6460860"/>
                </a:lnTo>
                <a:lnTo>
                  <a:pt x="3793860" y="6461389"/>
                </a:lnTo>
                <a:lnTo>
                  <a:pt x="3792537" y="6462183"/>
                </a:lnTo>
                <a:lnTo>
                  <a:pt x="3791214" y="6462976"/>
                </a:lnTo>
                <a:lnTo>
                  <a:pt x="3790156" y="6464299"/>
                </a:lnTo>
                <a:lnTo>
                  <a:pt x="3787775" y="6466945"/>
                </a:lnTo>
                <a:lnTo>
                  <a:pt x="3785658" y="6470914"/>
                </a:lnTo>
                <a:lnTo>
                  <a:pt x="3783542" y="6475941"/>
                </a:lnTo>
                <a:lnTo>
                  <a:pt x="3781689" y="6482026"/>
                </a:lnTo>
                <a:lnTo>
                  <a:pt x="3779573" y="6489435"/>
                </a:lnTo>
                <a:lnTo>
                  <a:pt x="3777721" y="6498166"/>
                </a:lnTo>
                <a:lnTo>
                  <a:pt x="3775339" y="6506633"/>
                </a:lnTo>
                <a:lnTo>
                  <a:pt x="3773752" y="6510866"/>
                </a:lnTo>
                <a:lnTo>
                  <a:pt x="3772164" y="6514835"/>
                </a:lnTo>
                <a:lnTo>
                  <a:pt x="3770312" y="6518803"/>
                </a:lnTo>
                <a:lnTo>
                  <a:pt x="3767931" y="6522508"/>
                </a:lnTo>
                <a:lnTo>
                  <a:pt x="3765550" y="6525947"/>
                </a:lnTo>
                <a:lnTo>
                  <a:pt x="3762375" y="6529122"/>
                </a:lnTo>
                <a:lnTo>
                  <a:pt x="3758935" y="6531768"/>
                </a:lnTo>
                <a:lnTo>
                  <a:pt x="3754967" y="6533885"/>
                </a:lnTo>
                <a:lnTo>
                  <a:pt x="3752850" y="6534943"/>
                </a:lnTo>
                <a:lnTo>
                  <a:pt x="3750469" y="6535472"/>
                </a:lnTo>
                <a:lnTo>
                  <a:pt x="3748087" y="6536001"/>
                </a:lnTo>
                <a:lnTo>
                  <a:pt x="3745442" y="6536530"/>
                </a:lnTo>
                <a:lnTo>
                  <a:pt x="3742796" y="6536795"/>
                </a:lnTo>
                <a:lnTo>
                  <a:pt x="3739885" y="6536795"/>
                </a:lnTo>
                <a:lnTo>
                  <a:pt x="3733535" y="6536001"/>
                </a:lnTo>
                <a:lnTo>
                  <a:pt x="3730096" y="6536001"/>
                </a:lnTo>
                <a:lnTo>
                  <a:pt x="3726656" y="6536530"/>
                </a:lnTo>
                <a:lnTo>
                  <a:pt x="3724010" y="6537060"/>
                </a:lnTo>
                <a:lnTo>
                  <a:pt x="3720835" y="6538383"/>
                </a:lnTo>
                <a:lnTo>
                  <a:pt x="3718454" y="6539441"/>
                </a:lnTo>
                <a:lnTo>
                  <a:pt x="3716073" y="6541028"/>
                </a:lnTo>
                <a:lnTo>
                  <a:pt x="3711046" y="6544733"/>
                </a:lnTo>
                <a:lnTo>
                  <a:pt x="3706548" y="6548701"/>
                </a:lnTo>
                <a:lnTo>
                  <a:pt x="3701785" y="6552670"/>
                </a:lnTo>
                <a:lnTo>
                  <a:pt x="3699404" y="6554522"/>
                </a:lnTo>
                <a:lnTo>
                  <a:pt x="3697023" y="6556110"/>
                </a:lnTo>
                <a:lnTo>
                  <a:pt x="3694642" y="6557697"/>
                </a:lnTo>
                <a:lnTo>
                  <a:pt x="3691731" y="6558755"/>
                </a:lnTo>
                <a:lnTo>
                  <a:pt x="3691202" y="6562724"/>
                </a:lnTo>
                <a:lnTo>
                  <a:pt x="3690937" y="6566428"/>
                </a:lnTo>
                <a:lnTo>
                  <a:pt x="3690673" y="6570133"/>
                </a:lnTo>
                <a:lnTo>
                  <a:pt x="3690673" y="6574101"/>
                </a:lnTo>
                <a:lnTo>
                  <a:pt x="3690937" y="6577805"/>
                </a:lnTo>
                <a:lnTo>
                  <a:pt x="3691202" y="6581510"/>
                </a:lnTo>
                <a:lnTo>
                  <a:pt x="3691731" y="6585214"/>
                </a:lnTo>
                <a:lnTo>
                  <a:pt x="3692260" y="6588918"/>
                </a:lnTo>
                <a:lnTo>
                  <a:pt x="3694642" y="6596326"/>
                </a:lnTo>
                <a:lnTo>
                  <a:pt x="3697023" y="6603735"/>
                </a:lnTo>
                <a:lnTo>
                  <a:pt x="3700727" y="6610878"/>
                </a:lnTo>
                <a:lnTo>
                  <a:pt x="3704696" y="6617758"/>
                </a:lnTo>
                <a:lnTo>
                  <a:pt x="3698875" y="6618551"/>
                </a:lnTo>
                <a:lnTo>
                  <a:pt x="3693583" y="6617758"/>
                </a:lnTo>
                <a:lnTo>
                  <a:pt x="3689085" y="6616964"/>
                </a:lnTo>
                <a:lnTo>
                  <a:pt x="3684587" y="6615376"/>
                </a:lnTo>
                <a:lnTo>
                  <a:pt x="3681148" y="6613524"/>
                </a:lnTo>
                <a:lnTo>
                  <a:pt x="3677708" y="6611143"/>
                </a:lnTo>
                <a:lnTo>
                  <a:pt x="3674269" y="6608233"/>
                </a:lnTo>
                <a:lnTo>
                  <a:pt x="3671623" y="6605587"/>
                </a:lnTo>
                <a:lnTo>
                  <a:pt x="3668712" y="6602147"/>
                </a:lnTo>
                <a:lnTo>
                  <a:pt x="3666067" y="6598972"/>
                </a:lnTo>
                <a:lnTo>
                  <a:pt x="3660775" y="6592358"/>
                </a:lnTo>
                <a:lnTo>
                  <a:pt x="3657864" y="6589183"/>
                </a:lnTo>
                <a:lnTo>
                  <a:pt x="3655219" y="6586272"/>
                </a:lnTo>
                <a:lnTo>
                  <a:pt x="3652573" y="6583362"/>
                </a:lnTo>
                <a:lnTo>
                  <a:pt x="3649398" y="6580980"/>
                </a:lnTo>
                <a:lnTo>
                  <a:pt x="3616589" y="6579393"/>
                </a:lnTo>
                <a:lnTo>
                  <a:pt x="3609446" y="6583626"/>
                </a:lnTo>
                <a:lnTo>
                  <a:pt x="3602831" y="6588653"/>
                </a:lnTo>
                <a:lnTo>
                  <a:pt x="3595952" y="6593680"/>
                </a:lnTo>
                <a:lnTo>
                  <a:pt x="3589602" y="6598708"/>
                </a:lnTo>
                <a:lnTo>
                  <a:pt x="3576373" y="6609291"/>
                </a:lnTo>
                <a:lnTo>
                  <a:pt x="3569758" y="6614053"/>
                </a:lnTo>
                <a:lnTo>
                  <a:pt x="3563144" y="6619080"/>
                </a:lnTo>
                <a:lnTo>
                  <a:pt x="3556000" y="6623314"/>
                </a:lnTo>
                <a:lnTo>
                  <a:pt x="3548856" y="6627547"/>
                </a:lnTo>
                <a:lnTo>
                  <a:pt x="3541712" y="6630987"/>
                </a:lnTo>
                <a:lnTo>
                  <a:pt x="3538008" y="6632574"/>
                </a:lnTo>
                <a:lnTo>
                  <a:pt x="3533775" y="6634162"/>
                </a:lnTo>
                <a:lnTo>
                  <a:pt x="3529806" y="6635220"/>
                </a:lnTo>
                <a:lnTo>
                  <a:pt x="3525837" y="6636278"/>
                </a:lnTo>
                <a:lnTo>
                  <a:pt x="3521604" y="6637072"/>
                </a:lnTo>
                <a:lnTo>
                  <a:pt x="3517635" y="6637866"/>
                </a:lnTo>
                <a:lnTo>
                  <a:pt x="3513137" y="6638130"/>
                </a:lnTo>
                <a:lnTo>
                  <a:pt x="3508639" y="6638395"/>
                </a:lnTo>
                <a:lnTo>
                  <a:pt x="3504142" y="6638130"/>
                </a:lnTo>
                <a:lnTo>
                  <a:pt x="3499114" y="6637866"/>
                </a:lnTo>
                <a:lnTo>
                  <a:pt x="3494617" y="6644216"/>
                </a:lnTo>
                <a:lnTo>
                  <a:pt x="3489325" y="6649772"/>
                </a:lnTo>
                <a:lnTo>
                  <a:pt x="3483769" y="6654799"/>
                </a:lnTo>
                <a:lnTo>
                  <a:pt x="3478212" y="6659033"/>
                </a:lnTo>
                <a:lnTo>
                  <a:pt x="3472392" y="6662737"/>
                </a:lnTo>
                <a:lnTo>
                  <a:pt x="3466571" y="6665912"/>
                </a:lnTo>
                <a:lnTo>
                  <a:pt x="3460221" y="6668822"/>
                </a:lnTo>
                <a:lnTo>
                  <a:pt x="3453871" y="6671203"/>
                </a:lnTo>
                <a:lnTo>
                  <a:pt x="3447256" y="6673320"/>
                </a:lnTo>
                <a:lnTo>
                  <a:pt x="3440642" y="6674908"/>
                </a:lnTo>
                <a:lnTo>
                  <a:pt x="3433762" y="6676230"/>
                </a:lnTo>
                <a:lnTo>
                  <a:pt x="3426619" y="6677289"/>
                </a:lnTo>
                <a:lnTo>
                  <a:pt x="3419739" y="6678083"/>
                </a:lnTo>
                <a:lnTo>
                  <a:pt x="3412596" y="6678612"/>
                </a:lnTo>
                <a:lnTo>
                  <a:pt x="3398044" y="6679670"/>
                </a:lnTo>
                <a:lnTo>
                  <a:pt x="3344598" y="6739730"/>
                </a:lnTo>
                <a:lnTo>
                  <a:pt x="3345656" y="6748726"/>
                </a:lnTo>
                <a:lnTo>
                  <a:pt x="3347244" y="6758251"/>
                </a:lnTo>
                <a:lnTo>
                  <a:pt x="3348037" y="6767512"/>
                </a:lnTo>
                <a:lnTo>
                  <a:pt x="3348302" y="6772010"/>
                </a:lnTo>
                <a:lnTo>
                  <a:pt x="3348302" y="6776508"/>
                </a:lnTo>
                <a:lnTo>
                  <a:pt x="3348037" y="6781005"/>
                </a:lnTo>
                <a:lnTo>
                  <a:pt x="3347244" y="6784974"/>
                </a:lnTo>
                <a:lnTo>
                  <a:pt x="3345921" y="6788943"/>
                </a:lnTo>
                <a:lnTo>
                  <a:pt x="3344069" y="6792912"/>
                </a:lnTo>
                <a:lnTo>
                  <a:pt x="3342746" y="6794499"/>
                </a:lnTo>
                <a:lnTo>
                  <a:pt x="3341423" y="6796351"/>
                </a:lnTo>
                <a:lnTo>
                  <a:pt x="3339835" y="6797674"/>
                </a:lnTo>
                <a:lnTo>
                  <a:pt x="3338248" y="6799262"/>
                </a:lnTo>
                <a:lnTo>
                  <a:pt x="3336131" y="6800849"/>
                </a:lnTo>
                <a:lnTo>
                  <a:pt x="3334014" y="6802437"/>
                </a:lnTo>
                <a:lnTo>
                  <a:pt x="3331898" y="6803760"/>
                </a:lnTo>
                <a:lnTo>
                  <a:pt x="3328987" y="6804818"/>
                </a:lnTo>
                <a:lnTo>
                  <a:pt x="3324225" y="6806670"/>
                </a:lnTo>
                <a:lnTo>
                  <a:pt x="3319198" y="6807728"/>
                </a:lnTo>
                <a:lnTo>
                  <a:pt x="3314700" y="6808258"/>
                </a:lnTo>
                <a:lnTo>
                  <a:pt x="3309937" y="6807993"/>
                </a:lnTo>
                <a:lnTo>
                  <a:pt x="3305969" y="6806935"/>
                </a:lnTo>
                <a:lnTo>
                  <a:pt x="3301735" y="6805876"/>
                </a:lnTo>
                <a:lnTo>
                  <a:pt x="3297767" y="6804289"/>
                </a:lnTo>
                <a:lnTo>
                  <a:pt x="3294062" y="6801908"/>
                </a:lnTo>
                <a:lnTo>
                  <a:pt x="3290358" y="6799262"/>
                </a:lnTo>
                <a:lnTo>
                  <a:pt x="3286919" y="6796351"/>
                </a:lnTo>
                <a:lnTo>
                  <a:pt x="3283479" y="6793176"/>
                </a:lnTo>
                <a:lnTo>
                  <a:pt x="3280569" y="6789472"/>
                </a:lnTo>
                <a:lnTo>
                  <a:pt x="3277394" y="6785768"/>
                </a:lnTo>
                <a:lnTo>
                  <a:pt x="3274483" y="6781799"/>
                </a:lnTo>
                <a:lnTo>
                  <a:pt x="3268927" y="6773862"/>
                </a:lnTo>
                <a:lnTo>
                  <a:pt x="3253846" y="6759310"/>
                </a:lnTo>
                <a:lnTo>
                  <a:pt x="3194844" y="6765130"/>
                </a:lnTo>
                <a:lnTo>
                  <a:pt x="3185054" y="6771480"/>
                </a:lnTo>
                <a:lnTo>
                  <a:pt x="3175264" y="6777301"/>
                </a:lnTo>
                <a:lnTo>
                  <a:pt x="3165210" y="6782858"/>
                </a:lnTo>
                <a:lnTo>
                  <a:pt x="3155156" y="6787885"/>
                </a:lnTo>
                <a:lnTo>
                  <a:pt x="3144838" y="6792912"/>
                </a:lnTo>
                <a:lnTo>
                  <a:pt x="3134254" y="6796880"/>
                </a:lnTo>
                <a:lnTo>
                  <a:pt x="3123142" y="6800585"/>
                </a:lnTo>
                <a:lnTo>
                  <a:pt x="3112294" y="6803760"/>
                </a:lnTo>
                <a:lnTo>
                  <a:pt x="3109383" y="6804553"/>
                </a:lnTo>
                <a:lnTo>
                  <a:pt x="3106473" y="6805083"/>
                </a:lnTo>
                <a:lnTo>
                  <a:pt x="3081868" y="6798733"/>
                </a:lnTo>
                <a:lnTo>
                  <a:pt x="3057260" y="6792383"/>
                </a:lnTo>
                <a:lnTo>
                  <a:pt x="3055408" y="6788943"/>
                </a:lnTo>
                <a:lnTo>
                  <a:pt x="3053821" y="6784974"/>
                </a:lnTo>
                <a:lnTo>
                  <a:pt x="3052233" y="6781005"/>
                </a:lnTo>
                <a:lnTo>
                  <a:pt x="3051440" y="6777037"/>
                </a:lnTo>
                <a:lnTo>
                  <a:pt x="3049588" y="6768305"/>
                </a:lnTo>
                <a:lnTo>
                  <a:pt x="3048000" y="6759839"/>
                </a:lnTo>
                <a:lnTo>
                  <a:pt x="3045883" y="6742905"/>
                </a:lnTo>
                <a:lnTo>
                  <a:pt x="3044560" y="6735233"/>
                </a:lnTo>
                <a:lnTo>
                  <a:pt x="3043767" y="6731793"/>
                </a:lnTo>
                <a:lnTo>
                  <a:pt x="3042708" y="6728618"/>
                </a:lnTo>
                <a:lnTo>
                  <a:pt x="3037947" y="6714066"/>
                </a:lnTo>
                <a:lnTo>
                  <a:pt x="3032655" y="6700043"/>
                </a:lnTo>
                <a:lnTo>
                  <a:pt x="3029479" y="6693428"/>
                </a:lnTo>
                <a:lnTo>
                  <a:pt x="3026833" y="6687343"/>
                </a:lnTo>
                <a:lnTo>
                  <a:pt x="3023394" y="6680993"/>
                </a:lnTo>
                <a:lnTo>
                  <a:pt x="3019955" y="6675172"/>
                </a:lnTo>
                <a:lnTo>
                  <a:pt x="3015985" y="6669616"/>
                </a:lnTo>
                <a:lnTo>
                  <a:pt x="3011752" y="6664324"/>
                </a:lnTo>
                <a:lnTo>
                  <a:pt x="3007254" y="6659033"/>
                </a:lnTo>
                <a:lnTo>
                  <a:pt x="3002227" y="6654005"/>
                </a:lnTo>
                <a:lnTo>
                  <a:pt x="2996406" y="6649508"/>
                </a:lnTo>
                <a:lnTo>
                  <a:pt x="2990322" y="6645274"/>
                </a:lnTo>
                <a:lnTo>
                  <a:pt x="2983442" y="6640776"/>
                </a:lnTo>
                <a:lnTo>
                  <a:pt x="2976034" y="6636808"/>
                </a:lnTo>
                <a:lnTo>
                  <a:pt x="2972330" y="6634691"/>
                </a:lnTo>
                <a:lnTo>
                  <a:pt x="2969154" y="6632839"/>
                </a:lnTo>
                <a:lnTo>
                  <a:pt x="2966244" y="6630722"/>
                </a:lnTo>
                <a:lnTo>
                  <a:pt x="2963862" y="6628870"/>
                </a:lnTo>
                <a:lnTo>
                  <a:pt x="2962010" y="6626753"/>
                </a:lnTo>
                <a:lnTo>
                  <a:pt x="2960158" y="6624637"/>
                </a:lnTo>
                <a:lnTo>
                  <a:pt x="2958571" y="6622785"/>
                </a:lnTo>
                <a:lnTo>
                  <a:pt x="2957777" y="6620668"/>
                </a:lnTo>
                <a:lnTo>
                  <a:pt x="2956983" y="6618551"/>
                </a:lnTo>
                <a:lnTo>
                  <a:pt x="2956454" y="6616170"/>
                </a:lnTo>
                <a:lnTo>
                  <a:pt x="2956190" y="6613789"/>
                </a:lnTo>
                <a:lnTo>
                  <a:pt x="2956190" y="6611672"/>
                </a:lnTo>
                <a:lnTo>
                  <a:pt x="2956454" y="6609555"/>
                </a:lnTo>
                <a:lnTo>
                  <a:pt x="2956983" y="6607439"/>
                </a:lnTo>
                <a:lnTo>
                  <a:pt x="2958571" y="6602676"/>
                </a:lnTo>
                <a:lnTo>
                  <a:pt x="2960687" y="6598443"/>
                </a:lnTo>
                <a:lnTo>
                  <a:pt x="2963334" y="6593945"/>
                </a:lnTo>
                <a:lnTo>
                  <a:pt x="2966244" y="6589447"/>
                </a:lnTo>
                <a:lnTo>
                  <a:pt x="2969683" y="6584949"/>
                </a:lnTo>
                <a:lnTo>
                  <a:pt x="2976562" y="6576483"/>
                </a:lnTo>
                <a:lnTo>
                  <a:pt x="2979737" y="6571985"/>
                </a:lnTo>
                <a:lnTo>
                  <a:pt x="2982648" y="6567751"/>
                </a:lnTo>
                <a:lnTo>
                  <a:pt x="2984500" y="6564047"/>
                </a:lnTo>
                <a:lnTo>
                  <a:pt x="2985294" y="6560343"/>
                </a:lnTo>
                <a:lnTo>
                  <a:pt x="2986352" y="6556903"/>
                </a:lnTo>
                <a:lnTo>
                  <a:pt x="2986352" y="6553728"/>
                </a:lnTo>
                <a:lnTo>
                  <a:pt x="2986087" y="6550553"/>
                </a:lnTo>
                <a:lnTo>
                  <a:pt x="2985294" y="6547378"/>
                </a:lnTo>
                <a:lnTo>
                  <a:pt x="2984500" y="6544468"/>
                </a:lnTo>
                <a:lnTo>
                  <a:pt x="2983178" y="6541558"/>
                </a:lnTo>
                <a:lnTo>
                  <a:pt x="2981589" y="6538647"/>
                </a:lnTo>
                <a:lnTo>
                  <a:pt x="2979737" y="6535737"/>
                </a:lnTo>
                <a:lnTo>
                  <a:pt x="2976562" y="6530180"/>
                </a:lnTo>
                <a:lnTo>
                  <a:pt x="2972858" y="6524889"/>
                </a:lnTo>
                <a:lnTo>
                  <a:pt x="2969419" y="6519333"/>
                </a:lnTo>
                <a:lnTo>
                  <a:pt x="2954073" y="6502664"/>
                </a:lnTo>
                <a:lnTo>
                  <a:pt x="2938727" y="6485995"/>
                </a:lnTo>
                <a:lnTo>
                  <a:pt x="2932113" y="6479116"/>
                </a:lnTo>
                <a:lnTo>
                  <a:pt x="2926027" y="6472237"/>
                </a:lnTo>
                <a:lnTo>
                  <a:pt x="2923381" y="6468533"/>
                </a:lnTo>
                <a:lnTo>
                  <a:pt x="2920471" y="6465093"/>
                </a:lnTo>
                <a:lnTo>
                  <a:pt x="2918354" y="6461389"/>
                </a:lnTo>
                <a:lnTo>
                  <a:pt x="2916237" y="6457685"/>
                </a:lnTo>
                <a:lnTo>
                  <a:pt x="2914650" y="6453716"/>
                </a:lnTo>
                <a:lnTo>
                  <a:pt x="2913856" y="6449747"/>
                </a:lnTo>
                <a:lnTo>
                  <a:pt x="2913062" y="6445514"/>
                </a:lnTo>
                <a:lnTo>
                  <a:pt x="2913062" y="6441280"/>
                </a:lnTo>
                <a:lnTo>
                  <a:pt x="2914121" y="6436253"/>
                </a:lnTo>
                <a:lnTo>
                  <a:pt x="2915708" y="6431491"/>
                </a:lnTo>
                <a:lnTo>
                  <a:pt x="2918089" y="6426199"/>
                </a:lnTo>
                <a:lnTo>
                  <a:pt x="2921529" y="6420643"/>
                </a:lnTo>
                <a:lnTo>
                  <a:pt x="2922587" y="6418526"/>
                </a:lnTo>
                <a:lnTo>
                  <a:pt x="2923910" y="6416410"/>
                </a:lnTo>
                <a:lnTo>
                  <a:pt x="2924969" y="6414293"/>
                </a:lnTo>
                <a:lnTo>
                  <a:pt x="2925498" y="6411912"/>
                </a:lnTo>
                <a:lnTo>
                  <a:pt x="2926292" y="6407414"/>
                </a:lnTo>
                <a:lnTo>
                  <a:pt x="2926821" y="6403180"/>
                </a:lnTo>
                <a:lnTo>
                  <a:pt x="2926292" y="6398947"/>
                </a:lnTo>
                <a:lnTo>
                  <a:pt x="2925762" y="6394449"/>
                </a:lnTo>
                <a:lnTo>
                  <a:pt x="2924439" y="6390216"/>
                </a:lnTo>
                <a:lnTo>
                  <a:pt x="2923117" y="6385983"/>
                </a:lnTo>
                <a:lnTo>
                  <a:pt x="2919677" y="6377516"/>
                </a:lnTo>
                <a:lnTo>
                  <a:pt x="2916237" y="6369049"/>
                </a:lnTo>
                <a:lnTo>
                  <a:pt x="2914650" y="6364816"/>
                </a:lnTo>
                <a:lnTo>
                  <a:pt x="2913062" y="6360318"/>
                </a:lnTo>
                <a:lnTo>
                  <a:pt x="2912269" y="6355820"/>
                </a:lnTo>
                <a:lnTo>
                  <a:pt x="2911739" y="6351587"/>
                </a:lnTo>
                <a:lnTo>
                  <a:pt x="2915708" y="6351322"/>
                </a:lnTo>
                <a:lnTo>
                  <a:pt x="2915444" y="6349999"/>
                </a:lnTo>
                <a:lnTo>
                  <a:pt x="2911739" y="6351587"/>
                </a:lnTo>
                <a:lnTo>
                  <a:pt x="2907242" y="6351587"/>
                </a:lnTo>
                <a:lnTo>
                  <a:pt x="2903008" y="6351322"/>
                </a:lnTo>
                <a:lnTo>
                  <a:pt x="2899039" y="6350528"/>
                </a:lnTo>
                <a:lnTo>
                  <a:pt x="2895071" y="6349999"/>
                </a:lnTo>
                <a:lnTo>
                  <a:pt x="2891367" y="6348676"/>
                </a:lnTo>
                <a:lnTo>
                  <a:pt x="2887662" y="6347618"/>
                </a:lnTo>
                <a:lnTo>
                  <a:pt x="2884223" y="6345766"/>
                </a:lnTo>
                <a:lnTo>
                  <a:pt x="2881048" y="6344178"/>
                </a:lnTo>
                <a:lnTo>
                  <a:pt x="2877873" y="6342062"/>
                </a:lnTo>
                <a:lnTo>
                  <a:pt x="2875227" y="6339945"/>
                </a:lnTo>
                <a:lnTo>
                  <a:pt x="2872052" y="6337828"/>
                </a:lnTo>
                <a:lnTo>
                  <a:pt x="2869671" y="6335183"/>
                </a:lnTo>
                <a:lnTo>
                  <a:pt x="2864644" y="6330155"/>
                </a:lnTo>
                <a:lnTo>
                  <a:pt x="2860147" y="6324599"/>
                </a:lnTo>
                <a:lnTo>
                  <a:pt x="2856442" y="6318778"/>
                </a:lnTo>
                <a:lnTo>
                  <a:pt x="2853003" y="6312958"/>
                </a:lnTo>
                <a:lnTo>
                  <a:pt x="2850092" y="6306608"/>
                </a:lnTo>
                <a:lnTo>
                  <a:pt x="2847711" y="6301051"/>
                </a:lnTo>
                <a:lnTo>
                  <a:pt x="2845859" y="6295760"/>
                </a:lnTo>
                <a:lnTo>
                  <a:pt x="2844271" y="6290468"/>
                </a:lnTo>
                <a:lnTo>
                  <a:pt x="2843477" y="6285705"/>
                </a:lnTo>
                <a:lnTo>
                  <a:pt x="2842948" y="6282001"/>
                </a:lnTo>
                <a:lnTo>
                  <a:pt x="2841625" y="6274858"/>
                </a:lnTo>
                <a:lnTo>
                  <a:pt x="2840302" y="6269037"/>
                </a:lnTo>
                <a:lnTo>
                  <a:pt x="2838979" y="6264274"/>
                </a:lnTo>
                <a:lnTo>
                  <a:pt x="2837127" y="6260570"/>
                </a:lnTo>
                <a:lnTo>
                  <a:pt x="2836069" y="6258983"/>
                </a:lnTo>
                <a:lnTo>
                  <a:pt x="2834746" y="6258189"/>
                </a:lnTo>
                <a:lnTo>
                  <a:pt x="2833687" y="6256866"/>
                </a:lnTo>
                <a:lnTo>
                  <a:pt x="2832629" y="6256337"/>
                </a:lnTo>
                <a:lnTo>
                  <a:pt x="2831571" y="6255808"/>
                </a:lnTo>
                <a:lnTo>
                  <a:pt x="2830248" y="6255278"/>
                </a:lnTo>
                <a:lnTo>
                  <a:pt x="2827867" y="6255014"/>
                </a:lnTo>
                <a:lnTo>
                  <a:pt x="2824956" y="6255278"/>
                </a:lnTo>
                <a:lnTo>
                  <a:pt x="2822310" y="6256337"/>
                </a:lnTo>
                <a:lnTo>
                  <a:pt x="2819400" y="6257130"/>
                </a:lnTo>
                <a:lnTo>
                  <a:pt x="2816754" y="6258718"/>
                </a:lnTo>
                <a:lnTo>
                  <a:pt x="2811198" y="6261893"/>
                </a:lnTo>
                <a:lnTo>
                  <a:pt x="2805906" y="6264539"/>
                </a:lnTo>
                <a:lnTo>
                  <a:pt x="2801408" y="6267185"/>
                </a:lnTo>
                <a:lnTo>
                  <a:pt x="2797175" y="6269566"/>
                </a:lnTo>
                <a:lnTo>
                  <a:pt x="2793206" y="6272476"/>
                </a:lnTo>
                <a:lnTo>
                  <a:pt x="2789502" y="6275651"/>
                </a:lnTo>
                <a:lnTo>
                  <a:pt x="2786062" y="6279091"/>
                </a:lnTo>
                <a:lnTo>
                  <a:pt x="2782623" y="6282795"/>
                </a:lnTo>
                <a:lnTo>
                  <a:pt x="2779449" y="6286764"/>
                </a:lnTo>
                <a:lnTo>
                  <a:pt x="2776802" y="6290733"/>
                </a:lnTo>
                <a:lnTo>
                  <a:pt x="2774156" y="6294966"/>
                </a:lnTo>
                <a:lnTo>
                  <a:pt x="2771510" y="6299728"/>
                </a:lnTo>
                <a:lnTo>
                  <a:pt x="2767012" y="6309253"/>
                </a:lnTo>
                <a:lnTo>
                  <a:pt x="2762779" y="6319308"/>
                </a:lnTo>
                <a:lnTo>
                  <a:pt x="2758810" y="6330155"/>
                </a:lnTo>
                <a:lnTo>
                  <a:pt x="2762779" y="6328833"/>
                </a:lnTo>
                <a:lnTo>
                  <a:pt x="2766749" y="6327245"/>
                </a:lnTo>
                <a:lnTo>
                  <a:pt x="2770453" y="6325393"/>
                </a:lnTo>
                <a:lnTo>
                  <a:pt x="2773627" y="6323541"/>
                </a:lnTo>
                <a:lnTo>
                  <a:pt x="2780771" y="6319572"/>
                </a:lnTo>
                <a:lnTo>
                  <a:pt x="2787386" y="6315603"/>
                </a:lnTo>
                <a:lnTo>
                  <a:pt x="2790560" y="6313751"/>
                </a:lnTo>
                <a:lnTo>
                  <a:pt x="2794000" y="6311899"/>
                </a:lnTo>
                <a:lnTo>
                  <a:pt x="2797439" y="6310576"/>
                </a:lnTo>
                <a:lnTo>
                  <a:pt x="2800879" y="6309518"/>
                </a:lnTo>
                <a:lnTo>
                  <a:pt x="2804583" y="6308460"/>
                </a:lnTo>
                <a:lnTo>
                  <a:pt x="2808023" y="6308195"/>
                </a:lnTo>
                <a:lnTo>
                  <a:pt x="2812256" y="6308195"/>
                </a:lnTo>
                <a:lnTo>
                  <a:pt x="2816226" y="6308724"/>
                </a:lnTo>
                <a:lnTo>
                  <a:pt x="2811198" y="6315603"/>
                </a:lnTo>
                <a:lnTo>
                  <a:pt x="2805906" y="6321953"/>
                </a:lnTo>
                <a:lnTo>
                  <a:pt x="2800350" y="6328303"/>
                </a:lnTo>
                <a:lnTo>
                  <a:pt x="2794530" y="6334389"/>
                </a:lnTo>
                <a:lnTo>
                  <a:pt x="2782623" y="6346030"/>
                </a:lnTo>
                <a:lnTo>
                  <a:pt x="2770981" y="6357937"/>
                </a:lnTo>
                <a:lnTo>
                  <a:pt x="2765160" y="6363758"/>
                </a:lnTo>
                <a:lnTo>
                  <a:pt x="2759605" y="6370372"/>
                </a:lnTo>
                <a:lnTo>
                  <a:pt x="2754313" y="6376722"/>
                </a:lnTo>
                <a:lnTo>
                  <a:pt x="2749814" y="6383072"/>
                </a:lnTo>
                <a:lnTo>
                  <a:pt x="2745052" y="6390216"/>
                </a:lnTo>
                <a:lnTo>
                  <a:pt x="2741613" y="6397624"/>
                </a:lnTo>
                <a:lnTo>
                  <a:pt x="2739761" y="6401593"/>
                </a:lnTo>
                <a:lnTo>
                  <a:pt x="2738173" y="6405562"/>
                </a:lnTo>
                <a:lnTo>
                  <a:pt x="2736585" y="6409530"/>
                </a:lnTo>
                <a:lnTo>
                  <a:pt x="2735262" y="6413764"/>
                </a:lnTo>
                <a:lnTo>
                  <a:pt x="2734204" y="6424083"/>
                </a:lnTo>
                <a:lnTo>
                  <a:pt x="2732617" y="6433872"/>
                </a:lnTo>
                <a:lnTo>
                  <a:pt x="2730500" y="6443397"/>
                </a:lnTo>
                <a:lnTo>
                  <a:pt x="2727854" y="6452922"/>
                </a:lnTo>
                <a:lnTo>
                  <a:pt x="2724944" y="6462447"/>
                </a:lnTo>
                <a:lnTo>
                  <a:pt x="2721769" y="6471708"/>
                </a:lnTo>
                <a:lnTo>
                  <a:pt x="2718329" y="6480968"/>
                </a:lnTo>
                <a:lnTo>
                  <a:pt x="2714889" y="6489964"/>
                </a:lnTo>
                <a:lnTo>
                  <a:pt x="2707481" y="6508485"/>
                </a:lnTo>
                <a:lnTo>
                  <a:pt x="2700073" y="6527005"/>
                </a:lnTo>
                <a:lnTo>
                  <a:pt x="2696633" y="6536001"/>
                </a:lnTo>
                <a:lnTo>
                  <a:pt x="2693458" y="6545262"/>
                </a:lnTo>
                <a:lnTo>
                  <a:pt x="2690548" y="6554787"/>
                </a:lnTo>
                <a:lnTo>
                  <a:pt x="2688167" y="6564312"/>
                </a:lnTo>
                <a:lnTo>
                  <a:pt x="2706688" y="6606645"/>
                </a:lnTo>
                <a:lnTo>
                  <a:pt x="2710392" y="6608497"/>
                </a:lnTo>
                <a:lnTo>
                  <a:pt x="2713567" y="6610349"/>
                </a:lnTo>
                <a:lnTo>
                  <a:pt x="2716742" y="6612201"/>
                </a:lnTo>
                <a:lnTo>
                  <a:pt x="2719124" y="6613789"/>
                </a:lnTo>
                <a:lnTo>
                  <a:pt x="2720976" y="6615641"/>
                </a:lnTo>
                <a:lnTo>
                  <a:pt x="2722828" y="6617493"/>
                </a:lnTo>
                <a:lnTo>
                  <a:pt x="2724414" y="6619345"/>
                </a:lnTo>
                <a:lnTo>
                  <a:pt x="2725473" y="6621197"/>
                </a:lnTo>
                <a:lnTo>
                  <a:pt x="2726531" y="6622785"/>
                </a:lnTo>
                <a:lnTo>
                  <a:pt x="2727060" y="6624637"/>
                </a:lnTo>
                <a:lnTo>
                  <a:pt x="2727325" y="6626489"/>
                </a:lnTo>
                <a:lnTo>
                  <a:pt x="2727325" y="6628341"/>
                </a:lnTo>
                <a:lnTo>
                  <a:pt x="2727325" y="6630193"/>
                </a:lnTo>
                <a:lnTo>
                  <a:pt x="2727060" y="6631516"/>
                </a:lnTo>
                <a:lnTo>
                  <a:pt x="2725737" y="6635220"/>
                </a:lnTo>
                <a:lnTo>
                  <a:pt x="2724414" y="6638660"/>
                </a:lnTo>
                <a:lnTo>
                  <a:pt x="2721769" y="6642364"/>
                </a:lnTo>
                <a:lnTo>
                  <a:pt x="2719387" y="6645803"/>
                </a:lnTo>
                <a:lnTo>
                  <a:pt x="2716742" y="6649243"/>
                </a:lnTo>
                <a:lnTo>
                  <a:pt x="2711185" y="6655858"/>
                </a:lnTo>
                <a:lnTo>
                  <a:pt x="2708275" y="6659033"/>
                </a:lnTo>
                <a:lnTo>
                  <a:pt x="2706158" y="6661943"/>
                </a:lnTo>
                <a:lnTo>
                  <a:pt x="2691343" y="6684697"/>
                </a:lnTo>
                <a:lnTo>
                  <a:pt x="2685256" y="6694222"/>
                </a:lnTo>
                <a:lnTo>
                  <a:pt x="2679964" y="6702689"/>
                </a:lnTo>
                <a:lnTo>
                  <a:pt x="2675731" y="6710362"/>
                </a:lnTo>
                <a:lnTo>
                  <a:pt x="2672027" y="6716976"/>
                </a:lnTo>
                <a:lnTo>
                  <a:pt x="2669381" y="6723591"/>
                </a:lnTo>
                <a:lnTo>
                  <a:pt x="2666735" y="6729676"/>
                </a:lnTo>
                <a:lnTo>
                  <a:pt x="2665148" y="6735762"/>
                </a:lnTo>
                <a:lnTo>
                  <a:pt x="2663825" y="6741847"/>
                </a:lnTo>
                <a:lnTo>
                  <a:pt x="2662767" y="6748462"/>
                </a:lnTo>
                <a:lnTo>
                  <a:pt x="2662502" y="6755341"/>
                </a:lnTo>
                <a:lnTo>
                  <a:pt x="2662237" y="6763278"/>
                </a:lnTo>
                <a:lnTo>
                  <a:pt x="2662237" y="6772010"/>
                </a:lnTo>
                <a:lnTo>
                  <a:pt x="2662767" y="6792647"/>
                </a:lnTo>
                <a:lnTo>
                  <a:pt x="2660385" y="6790795"/>
                </a:lnTo>
                <a:lnTo>
                  <a:pt x="2658004" y="6788943"/>
                </a:lnTo>
                <a:lnTo>
                  <a:pt x="2655623" y="6786826"/>
                </a:lnTo>
                <a:lnTo>
                  <a:pt x="2653771" y="6784710"/>
                </a:lnTo>
                <a:lnTo>
                  <a:pt x="2651919" y="6782328"/>
                </a:lnTo>
                <a:lnTo>
                  <a:pt x="2650067" y="6780212"/>
                </a:lnTo>
                <a:lnTo>
                  <a:pt x="2647156" y="6775449"/>
                </a:lnTo>
                <a:lnTo>
                  <a:pt x="2644775" y="6770158"/>
                </a:lnTo>
                <a:lnTo>
                  <a:pt x="2642923" y="6764866"/>
                </a:lnTo>
                <a:lnTo>
                  <a:pt x="2641335" y="6759310"/>
                </a:lnTo>
                <a:lnTo>
                  <a:pt x="2639748" y="6753753"/>
                </a:lnTo>
                <a:lnTo>
                  <a:pt x="2636837" y="6743170"/>
                </a:lnTo>
                <a:lnTo>
                  <a:pt x="2634985" y="6737878"/>
                </a:lnTo>
                <a:lnTo>
                  <a:pt x="2633133" y="6733116"/>
                </a:lnTo>
                <a:lnTo>
                  <a:pt x="2630487" y="6728353"/>
                </a:lnTo>
                <a:lnTo>
                  <a:pt x="2629164" y="6726237"/>
                </a:lnTo>
                <a:lnTo>
                  <a:pt x="2627578" y="6724120"/>
                </a:lnTo>
                <a:lnTo>
                  <a:pt x="2625726" y="6722003"/>
                </a:lnTo>
                <a:lnTo>
                  <a:pt x="2623608" y="6720151"/>
                </a:lnTo>
                <a:lnTo>
                  <a:pt x="2621492" y="6718299"/>
                </a:lnTo>
                <a:lnTo>
                  <a:pt x="2618846" y="6716712"/>
                </a:lnTo>
                <a:lnTo>
                  <a:pt x="2519098" y="6742905"/>
                </a:lnTo>
                <a:lnTo>
                  <a:pt x="2516188" y="6743699"/>
                </a:lnTo>
                <a:lnTo>
                  <a:pt x="2513277" y="6743964"/>
                </a:lnTo>
                <a:lnTo>
                  <a:pt x="2510631" y="6744228"/>
                </a:lnTo>
                <a:lnTo>
                  <a:pt x="2507721" y="6744228"/>
                </a:lnTo>
                <a:lnTo>
                  <a:pt x="2505075" y="6743964"/>
                </a:lnTo>
                <a:lnTo>
                  <a:pt x="2502429" y="6743435"/>
                </a:lnTo>
                <a:lnTo>
                  <a:pt x="2497667" y="6741847"/>
                </a:lnTo>
                <a:lnTo>
                  <a:pt x="2492639" y="6739466"/>
                </a:lnTo>
                <a:lnTo>
                  <a:pt x="2488142" y="6737085"/>
                </a:lnTo>
                <a:lnTo>
                  <a:pt x="2478618" y="6731793"/>
                </a:lnTo>
                <a:lnTo>
                  <a:pt x="2467504" y="6736026"/>
                </a:lnTo>
                <a:lnTo>
                  <a:pt x="2456392" y="6739466"/>
                </a:lnTo>
                <a:lnTo>
                  <a:pt x="2445014" y="6742905"/>
                </a:lnTo>
                <a:lnTo>
                  <a:pt x="2433638" y="6745551"/>
                </a:lnTo>
                <a:lnTo>
                  <a:pt x="2410354" y="6750578"/>
                </a:lnTo>
                <a:lnTo>
                  <a:pt x="2387335" y="6755341"/>
                </a:lnTo>
                <a:lnTo>
                  <a:pt x="2375958" y="6758251"/>
                </a:lnTo>
                <a:lnTo>
                  <a:pt x="2364581" y="6761162"/>
                </a:lnTo>
                <a:lnTo>
                  <a:pt x="2353204" y="6764601"/>
                </a:lnTo>
                <a:lnTo>
                  <a:pt x="2342092" y="6768835"/>
                </a:lnTo>
                <a:lnTo>
                  <a:pt x="2336800" y="6770951"/>
                </a:lnTo>
                <a:lnTo>
                  <a:pt x="2331508" y="6773597"/>
                </a:lnTo>
                <a:lnTo>
                  <a:pt x="2326217" y="6776243"/>
                </a:lnTo>
                <a:lnTo>
                  <a:pt x="2320925" y="6779153"/>
                </a:lnTo>
                <a:lnTo>
                  <a:pt x="2315898" y="6782064"/>
                </a:lnTo>
                <a:lnTo>
                  <a:pt x="2310607" y="6785503"/>
                </a:lnTo>
                <a:lnTo>
                  <a:pt x="2305579" y="6788943"/>
                </a:lnTo>
                <a:lnTo>
                  <a:pt x="2300818" y="6792912"/>
                </a:lnTo>
                <a:lnTo>
                  <a:pt x="2289175" y="6807199"/>
                </a:lnTo>
                <a:lnTo>
                  <a:pt x="2281502" y="6819370"/>
                </a:lnTo>
                <a:lnTo>
                  <a:pt x="2274623" y="6829689"/>
                </a:lnTo>
                <a:lnTo>
                  <a:pt x="2268538" y="6838420"/>
                </a:lnTo>
                <a:lnTo>
                  <a:pt x="2265362" y="6842124"/>
                </a:lnTo>
                <a:lnTo>
                  <a:pt x="2262717" y="6845299"/>
                </a:lnTo>
                <a:lnTo>
                  <a:pt x="2259542" y="6848474"/>
                </a:lnTo>
                <a:lnTo>
                  <a:pt x="2257160" y="6850855"/>
                </a:lnTo>
                <a:lnTo>
                  <a:pt x="2254250" y="6852972"/>
                </a:lnTo>
                <a:lnTo>
                  <a:pt x="2251604" y="6854824"/>
                </a:lnTo>
                <a:lnTo>
                  <a:pt x="2248958" y="6856412"/>
                </a:lnTo>
                <a:lnTo>
                  <a:pt x="2246312" y="6857470"/>
                </a:lnTo>
                <a:lnTo>
                  <a:pt x="2243673" y="6857998"/>
                </a:lnTo>
                <a:lnTo>
                  <a:pt x="2238105" y="6857998"/>
                </a:lnTo>
                <a:lnTo>
                  <a:pt x="2235464" y="6857470"/>
                </a:lnTo>
                <a:lnTo>
                  <a:pt x="2232289" y="6856412"/>
                </a:lnTo>
                <a:lnTo>
                  <a:pt x="2229114" y="6854824"/>
                </a:lnTo>
                <a:lnTo>
                  <a:pt x="2226205" y="6852972"/>
                </a:lnTo>
                <a:lnTo>
                  <a:pt x="2223029" y="6850855"/>
                </a:lnTo>
                <a:lnTo>
                  <a:pt x="2219589" y="6848474"/>
                </a:lnTo>
                <a:lnTo>
                  <a:pt x="2215885" y="6845299"/>
                </a:lnTo>
                <a:lnTo>
                  <a:pt x="2208742" y="6838420"/>
                </a:lnTo>
                <a:lnTo>
                  <a:pt x="2200010" y="6829689"/>
                </a:lnTo>
                <a:lnTo>
                  <a:pt x="2190750" y="6819635"/>
                </a:lnTo>
                <a:lnTo>
                  <a:pt x="2180432" y="6807728"/>
                </a:lnTo>
                <a:lnTo>
                  <a:pt x="2173817" y="6807199"/>
                </a:lnTo>
                <a:lnTo>
                  <a:pt x="2167731" y="6806670"/>
                </a:lnTo>
                <a:lnTo>
                  <a:pt x="2161647" y="6806141"/>
                </a:lnTo>
                <a:lnTo>
                  <a:pt x="2155825" y="6804818"/>
                </a:lnTo>
                <a:lnTo>
                  <a:pt x="2149739" y="6803230"/>
                </a:lnTo>
                <a:lnTo>
                  <a:pt x="2144183" y="6801908"/>
                </a:lnTo>
                <a:lnTo>
                  <a:pt x="2138363" y="6800055"/>
                </a:lnTo>
                <a:lnTo>
                  <a:pt x="2132807" y="6797674"/>
                </a:lnTo>
                <a:lnTo>
                  <a:pt x="2127250" y="6795293"/>
                </a:lnTo>
                <a:lnTo>
                  <a:pt x="2121694" y="6792912"/>
                </a:lnTo>
                <a:lnTo>
                  <a:pt x="2111375" y="6787620"/>
                </a:lnTo>
                <a:lnTo>
                  <a:pt x="2100792" y="6781799"/>
                </a:lnTo>
                <a:lnTo>
                  <a:pt x="2090473" y="6775714"/>
                </a:lnTo>
                <a:lnTo>
                  <a:pt x="2070101" y="6762749"/>
                </a:lnTo>
                <a:lnTo>
                  <a:pt x="2059781" y="6756399"/>
                </a:lnTo>
                <a:lnTo>
                  <a:pt x="2049462" y="6750314"/>
                </a:lnTo>
                <a:lnTo>
                  <a:pt x="2038879" y="6744758"/>
                </a:lnTo>
                <a:lnTo>
                  <a:pt x="2028031" y="6739466"/>
                </a:lnTo>
                <a:lnTo>
                  <a:pt x="2022739" y="6737085"/>
                </a:lnTo>
                <a:lnTo>
                  <a:pt x="2016919" y="6735233"/>
                </a:lnTo>
                <a:lnTo>
                  <a:pt x="2011362" y="6733116"/>
                </a:lnTo>
                <a:lnTo>
                  <a:pt x="2005541" y="6731528"/>
                </a:lnTo>
                <a:lnTo>
                  <a:pt x="2002102" y="6730735"/>
                </a:lnTo>
                <a:lnTo>
                  <a:pt x="1998927" y="6730205"/>
                </a:lnTo>
                <a:lnTo>
                  <a:pt x="1996016" y="6729412"/>
                </a:lnTo>
                <a:lnTo>
                  <a:pt x="1993371" y="6728089"/>
                </a:lnTo>
                <a:lnTo>
                  <a:pt x="1990725" y="6727030"/>
                </a:lnTo>
                <a:lnTo>
                  <a:pt x="1988344" y="6725708"/>
                </a:lnTo>
                <a:lnTo>
                  <a:pt x="1986227" y="6724120"/>
                </a:lnTo>
                <a:lnTo>
                  <a:pt x="1984375" y="6722533"/>
                </a:lnTo>
                <a:lnTo>
                  <a:pt x="1982523" y="6720945"/>
                </a:lnTo>
                <a:lnTo>
                  <a:pt x="1980935" y="6719093"/>
                </a:lnTo>
                <a:lnTo>
                  <a:pt x="1978555" y="6715124"/>
                </a:lnTo>
                <a:lnTo>
                  <a:pt x="1976437" y="6710891"/>
                </a:lnTo>
                <a:lnTo>
                  <a:pt x="1974585" y="6706658"/>
                </a:lnTo>
                <a:lnTo>
                  <a:pt x="1973262" y="6701630"/>
                </a:lnTo>
                <a:lnTo>
                  <a:pt x="1972204" y="6696868"/>
                </a:lnTo>
                <a:lnTo>
                  <a:pt x="1970087" y="6686814"/>
                </a:lnTo>
                <a:lnTo>
                  <a:pt x="1969029" y="6682051"/>
                </a:lnTo>
                <a:lnTo>
                  <a:pt x="1967707" y="6677024"/>
                </a:lnTo>
                <a:lnTo>
                  <a:pt x="1966383" y="6672526"/>
                </a:lnTo>
                <a:lnTo>
                  <a:pt x="1964796" y="6668293"/>
                </a:lnTo>
                <a:lnTo>
                  <a:pt x="1962679" y="6663266"/>
                </a:lnTo>
                <a:lnTo>
                  <a:pt x="1961091" y="6658768"/>
                </a:lnTo>
                <a:lnTo>
                  <a:pt x="1959769" y="6653741"/>
                </a:lnTo>
                <a:lnTo>
                  <a:pt x="1958711" y="6648449"/>
                </a:lnTo>
                <a:lnTo>
                  <a:pt x="1956859" y="6638660"/>
                </a:lnTo>
                <a:lnTo>
                  <a:pt x="1955006" y="6628605"/>
                </a:lnTo>
                <a:lnTo>
                  <a:pt x="1952889" y="6618551"/>
                </a:lnTo>
                <a:lnTo>
                  <a:pt x="1951567" y="6613524"/>
                </a:lnTo>
                <a:lnTo>
                  <a:pt x="1949979" y="6608497"/>
                </a:lnTo>
                <a:lnTo>
                  <a:pt x="1948127" y="6603735"/>
                </a:lnTo>
                <a:lnTo>
                  <a:pt x="1946010" y="6598972"/>
                </a:lnTo>
                <a:lnTo>
                  <a:pt x="1943364" y="6594739"/>
                </a:lnTo>
                <a:lnTo>
                  <a:pt x="1940189" y="6590241"/>
                </a:lnTo>
                <a:lnTo>
                  <a:pt x="1931458" y="6588918"/>
                </a:lnTo>
                <a:lnTo>
                  <a:pt x="1923521" y="6586801"/>
                </a:lnTo>
                <a:lnTo>
                  <a:pt x="1915848" y="6584155"/>
                </a:lnTo>
                <a:lnTo>
                  <a:pt x="1908439" y="6580716"/>
                </a:lnTo>
                <a:lnTo>
                  <a:pt x="1901825" y="6577012"/>
                </a:lnTo>
                <a:lnTo>
                  <a:pt x="1895739" y="6572778"/>
                </a:lnTo>
                <a:lnTo>
                  <a:pt x="1890183" y="6567751"/>
                </a:lnTo>
                <a:lnTo>
                  <a:pt x="1885157" y="6562460"/>
                </a:lnTo>
                <a:lnTo>
                  <a:pt x="1882775" y="6559814"/>
                </a:lnTo>
                <a:lnTo>
                  <a:pt x="1880658" y="6556903"/>
                </a:lnTo>
                <a:lnTo>
                  <a:pt x="1878806" y="6553993"/>
                </a:lnTo>
                <a:lnTo>
                  <a:pt x="1876954" y="6551083"/>
                </a:lnTo>
                <a:lnTo>
                  <a:pt x="1875366" y="6548172"/>
                </a:lnTo>
                <a:lnTo>
                  <a:pt x="1873779" y="6544733"/>
                </a:lnTo>
                <a:lnTo>
                  <a:pt x="1872721" y="6541558"/>
                </a:lnTo>
                <a:lnTo>
                  <a:pt x="1871662" y="6538383"/>
                </a:lnTo>
                <a:lnTo>
                  <a:pt x="1870869" y="6534943"/>
                </a:lnTo>
                <a:lnTo>
                  <a:pt x="1870075" y="6531503"/>
                </a:lnTo>
                <a:lnTo>
                  <a:pt x="1869810" y="6528064"/>
                </a:lnTo>
                <a:lnTo>
                  <a:pt x="1869546" y="6524889"/>
                </a:lnTo>
                <a:lnTo>
                  <a:pt x="1869546" y="6521185"/>
                </a:lnTo>
                <a:lnTo>
                  <a:pt x="1869546" y="6517745"/>
                </a:lnTo>
                <a:lnTo>
                  <a:pt x="1870075" y="6514041"/>
                </a:lnTo>
                <a:lnTo>
                  <a:pt x="1870869" y="6510337"/>
                </a:lnTo>
                <a:lnTo>
                  <a:pt x="1871662" y="6503193"/>
                </a:lnTo>
                <a:lnTo>
                  <a:pt x="1872191" y="6496578"/>
                </a:lnTo>
                <a:lnTo>
                  <a:pt x="1871927" y="6489699"/>
                </a:lnTo>
                <a:lnTo>
                  <a:pt x="1871398" y="6483349"/>
                </a:lnTo>
                <a:lnTo>
                  <a:pt x="1870075" y="6476735"/>
                </a:lnTo>
                <a:lnTo>
                  <a:pt x="1868223" y="6470649"/>
                </a:lnTo>
                <a:lnTo>
                  <a:pt x="1866106" y="6464828"/>
                </a:lnTo>
                <a:lnTo>
                  <a:pt x="1863725" y="6459008"/>
                </a:lnTo>
                <a:lnTo>
                  <a:pt x="1860550" y="6453451"/>
                </a:lnTo>
                <a:lnTo>
                  <a:pt x="1857376" y="6448160"/>
                </a:lnTo>
                <a:lnTo>
                  <a:pt x="1853935" y="6443133"/>
                </a:lnTo>
                <a:lnTo>
                  <a:pt x="1850231" y="6437841"/>
                </a:lnTo>
                <a:lnTo>
                  <a:pt x="1846262" y="6432814"/>
                </a:lnTo>
                <a:lnTo>
                  <a:pt x="1842294" y="6428316"/>
                </a:lnTo>
                <a:lnTo>
                  <a:pt x="1833828" y="6419055"/>
                </a:lnTo>
                <a:lnTo>
                  <a:pt x="1822450" y="6407149"/>
                </a:lnTo>
                <a:lnTo>
                  <a:pt x="1811602" y="6395772"/>
                </a:lnTo>
                <a:lnTo>
                  <a:pt x="1806575" y="6389951"/>
                </a:lnTo>
                <a:lnTo>
                  <a:pt x="1802077" y="6384130"/>
                </a:lnTo>
                <a:lnTo>
                  <a:pt x="1797579" y="6378310"/>
                </a:lnTo>
                <a:lnTo>
                  <a:pt x="1794404" y="6372224"/>
                </a:lnTo>
                <a:lnTo>
                  <a:pt x="1792816" y="6368785"/>
                </a:lnTo>
                <a:lnTo>
                  <a:pt x="1791229" y="6365610"/>
                </a:lnTo>
                <a:lnTo>
                  <a:pt x="1790171" y="6362170"/>
                </a:lnTo>
                <a:lnTo>
                  <a:pt x="1789377" y="6358995"/>
                </a:lnTo>
                <a:lnTo>
                  <a:pt x="1788583" y="6355555"/>
                </a:lnTo>
                <a:lnTo>
                  <a:pt x="1788055" y="6352116"/>
                </a:lnTo>
                <a:lnTo>
                  <a:pt x="1787789" y="6348412"/>
                </a:lnTo>
                <a:lnTo>
                  <a:pt x="1787789" y="6344708"/>
                </a:lnTo>
                <a:lnTo>
                  <a:pt x="1788583" y="6340739"/>
                </a:lnTo>
                <a:lnTo>
                  <a:pt x="1789112" y="6337035"/>
                </a:lnTo>
                <a:lnTo>
                  <a:pt x="1789907" y="6333066"/>
                </a:lnTo>
                <a:lnTo>
                  <a:pt x="1791229" y="6328833"/>
                </a:lnTo>
                <a:lnTo>
                  <a:pt x="1792816" y="6324599"/>
                </a:lnTo>
                <a:lnTo>
                  <a:pt x="1794669" y="6320101"/>
                </a:lnTo>
                <a:lnTo>
                  <a:pt x="1796785" y="6315603"/>
                </a:lnTo>
                <a:lnTo>
                  <a:pt x="1799431" y="6311105"/>
                </a:lnTo>
                <a:lnTo>
                  <a:pt x="1800755" y="6308195"/>
                </a:lnTo>
                <a:lnTo>
                  <a:pt x="1801283" y="6305285"/>
                </a:lnTo>
                <a:lnTo>
                  <a:pt x="1802077" y="6302110"/>
                </a:lnTo>
                <a:lnTo>
                  <a:pt x="1802077" y="6298935"/>
                </a:lnTo>
                <a:lnTo>
                  <a:pt x="1801548" y="6295760"/>
                </a:lnTo>
                <a:lnTo>
                  <a:pt x="1801019" y="6292320"/>
                </a:lnTo>
                <a:lnTo>
                  <a:pt x="1800225" y="6288880"/>
                </a:lnTo>
                <a:lnTo>
                  <a:pt x="1798903" y="6285705"/>
                </a:lnTo>
                <a:lnTo>
                  <a:pt x="1797579" y="6282795"/>
                </a:lnTo>
                <a:lnTo>
                  <a:pt x="1796256" y="6279885"/>
                </a:lnTo>
                <a:lnTo>
                  <a:pt x="1794669" y="6277503"/>
                </a:lnTo>
                <a:lnTo>
                  <a:pt x="1792816" y="6275651"/>
                </a:lnTo>
                <a:lnTo>
                  <a:pt x="1790964" y="6274064"/>
                </a:lnTo>
                <a:lnTo>
                  <a:pt x="1788848" y="6273005"/>
                </a:lnTo>
                <a:lnTo>
                  <a:pt x="1786996" y="6272212"/>
                </a:lnTo>
                <a:lnTo>
                  <a:pt x="1784879" y="6272212"/>
                </a:lnTo>
                <a:lnTo>
                  <a:pt x="1779852" y="6273270"/>
                </a:lnTo>
                <a:lnTo>
                  <a:pt x="1775354" y="6273799"/>
                </a:lnTo>
                <a:lnTo>
                  <a:pt x="1770591" y="6273799"/>
                </a:lnTo>
                <a:lnTo>
                  <a:pt x="1766623" y="6273535"/>
                </a:lnTo>
                <a:lnTo>
                  <a:pt x="1762654" y="6272476"/>
                </a:lnTo>
                <a:lnTo>
                  <a:pt x="1758685" y="6271683"/>
                </a:lnTo>
                <a:lnTo>
                  <a:pt x="1754982" y="6270095"/>
                </a:lnTo>
                <a:lnTo>
                  <a:pt x="1751541" y="6268508"/>
                </a:lnTo>
                <a:lnTo>
                  <a:pt x="1748102" y="6266391"/>
                </a:lnTo>
                <a:lnTo>
                  <a:pt x="1745191" y="6264274"/>
                </a:lnTo>
                <a:lnTo>
                  <a:pt x="1742016" y="6262158"/>
                </a:lnTo>
                <a:lnTo>
                  <a:pt x="1739106" y="6259512"/>
                </a:lnTo>
                <a:lnTo>
                  <a:pt x="1733550" y="6254220"/>
                </a:lnTo>
                <a:lnTo>
                  <a:pt x="1727994" y="6248399"/>
                </a:lnTo>
                <a:lnTo>
                  <a:pt x="1717146" y="6236228"/>
                </a:lnTo>
                <a:lnTo>
                  <a:pt x="1711589" y="6230937"/>
                </a:lnTo>
                <a:lnTo>
                  <a:pt x="1708944" y="6228026"/>
                </a:lnTo>
                <a:lnTo>
                  <a:pt x="1705769" y="6225645"/>
                </a:lnTo>
                <a:lnTo>
                  <a:pt x="1702858" y="6223528"/>
                </a:lnTo>
                <a:lnTo>
                  <a:pt x="1699683" y="6221412"/>
                </a:lnTo>
                <a:lnTo>
                  <a:pt x="1696244" y="6219560"/>
                </a:lnTo>
                <a:lnTo>
                  <a:pt x="1692804" y="6217972"/>
                </a:lnTo>
                <a:lnTo>
                  <a:pt x="1689365" y="6216649"/>
                </a:lnTo>
                <a:lnTo>
                  <a:pt x="1685660" y="6215855"/>
                </a:lnTo>
                <a:lnTo>
                  <a:pt x="1681691" y="6215062"/>
                </a:lnTo>
                <a:lnTo>
                  <a:pt x="1677194" y="6215062"/>
                </a:lnTo>
                <a:lnTo>
                  <a:pt x="1674812" y="6215062"/>
                </a:lnTo>
                <a:lnTo>
                  <a:pt x="1672696" y="6214533"/>
                </a:lnTo>
                <a:lnTo>
                  <a:pt x="1670844" y="6214268"/>
                </a:lnTo>
                <a:lnTo>
                  <a:pt x="1668728" y="6213210"/>
                </a:lnTo>
                <a:lnTo>
                  <a:pt x="1667139" y="6212416"/>
                </a:lnTo>
                <a:lnTo>
                  <a:pt x="1665287" y="6211358"/>
                </a:lnTo>
                <a:lnTo>
                  <a:pt x="1662112" y="6208712"/>
                </a:lnTo>
                <a:lnTo>
                  <a:pt x="1659732" y="6205537"/>
                </a:lnTo>
                <a:lnTo>
                  <a:pt x="1657350" y="6202362"/>
                </a:lnTo>
                <a:lnTo>
                  <a:pt x="1652588" y="6194689"/>
                </a:lnTo>
                <a:lnTo>
                  <a:pt x="1650471" y="6190985"/>
                </a:lnTo>
                <a:lnTo>
                  <a:pt x="1648089" y="6187280"/>
                </a:lnTo>
                <a:lnTo>
                  <a:pt x="1645444" y="6183841"/>
                </a:lnTo>
                <a:lnTo>
                  <a:pt x="1642533" y="6181195"/>
                </a:lnTo>
                <a:lnTo>
                  <a:pt x="1640947" y="6179608"/>
                </a:lnTo>
                <a:lnTo>
                  <a:pt x="1639095" y="6178549"/>
                </a:lnTo>
                <a:lnTo>
                  <a:pt x="1637241" y="6177491"/>
                </a:lnTo>
                <a:lnTo>
                  <a:pt x="1635389" y="6176697"/>
                </a:lnTo>
                <a:lnTo>
                  <a:pt x="1633273" y="6176168"/>
                </a:lnTo>
                <a:lnTo>
                  <a:pt x="1631156" y="6175639"/>
                </a:lnTo>
                <a:lnTo>
                  <a:pt x="1628775" y="6175110"/>
                </a:lnTo>
                <a:lnTo>
                  <a:pt x="1625864" y="6175639"/>
                </a:lnTo>
                <a:lnTo>
                  <a:pt x="1621103" y="6173522"/>
                </a:lnTo>
                <a:lnTo>
                  <a:pt x="1616869" y="6171141"/>
                </a:lnTo>
                <a:lnTo>
                  <a:pt x="1612900" y="6169289"/>
                </a:lnTo>
                <a:lnTo>
                  <a:pt x="1609196" y="6166908"/>
                </a:lnTo>
                <a:lnTo>
                  <a:pt x="1606285" y="6164791"/>
                </a:lnTo>
                <a:lnTo>
                  <a:pt x="1603904" y="6162674"/>
                </a:lnTo>
                <a:lnTo>
                  <a:pt x="1602316" y="6160293"/>
                </a:lnTo>
                <a:lnTo>
                  <a:pt x="1600994" y="6157647"/>
                </a:lnTo>
                <a:lnTo>
                  <a:pt x="1600729" y="6155001"/>
                </a:lnTo>
                <a:lnTo>
                  <a:pt x="1600729" y="6153678"/>
                </a:lnTo>
                <a:lnTo>
                  <a:pt x="1600994" y="6152620"/>
                </a:lnTo>
                <a:lnTo>
                  <a:pt x="1602316" y="6149710"/>
                </a:lnTo>
                <a:lnTo>
                  <a:pt x="1604170" y="6146799"/>
                </a:lnTo>
                <a:lnTo>
                  <a:pt x="1606815" y="6143889"/>
                </a:lnTo>
                <a:lnTo>
                  <a:pt x="1610519" y="6140449"/>
                </a:lnTo>
                <a:lnTo>
                  <a:pt x="1615281" y="6137539"/>
                </a:lnTo>
                <a:lnTo>
                  <a:pt x="1620837" y="6134099"/>
                </a:lnTo>
                <a:lnTo>
                  <a:pt x="1621631" y="6130395"/>
                </a:lnTo>
                <a:lnTo>
                  <a:pt x="1621896" y="6126691"/>
                </a:lnTo>
                <a:lnTo>
                  <a:pt x="1621631" y="6123251"/>
                </a:lnTo>
                <a:lnTo>
                  <a:pt x="1620837" y="6120076"/>
                </a:lnTo>
                <a:lnTo>
                  <a:pt x="1619514" y="6116901"/>
                </a:lnTo>
                <a:lnTo>
                  <a:pt x="1617662" y="6113726"/>
                </a:lnTo>
                <a:lnTo>
                  <a:pt x="1613694" y="6107641"/>
                </a:lnTo>
                <a:lnTo>
                  <a:pt x="1596496" y="6103937"/>
                </a:lnTo>
                <a:lnTo>
                  <a:pt x="1587764" y="6102349"/>
                </a:lnTo>
                <a:lnTo>
                  <a:pt x="1579298" y="6101291"/>
                </a:lnTo>
                <a:lnTo>
                  <a:pt x="1570566" y="6099968"/>
                </a:lnTo>
                <a:lnTo>
                  <a:pt x="1562100" y="6099174"/>
                </a:lnTo>
                <a:lnTo>
                  <a:pt x="1553369" y="6098380"/>
                </a:lnTo>
                <a:lnTo>
                  <a:pt x="1544902" y="6098380"/>
                </a:lnTo>
                <a:lnTo>
                  <a:pt x="1536171" y="6098380"/>
                </a:lnTo>
                <a:lnTo>
                  <a:pt x="1527705" y="6098645"/>
                </a:lnTo>
                <a:lnTo>
                  <a:pt x="1518973" y="6099703"/>
                </a:lnTo>
                <a:lnTo>
                  <a:pt x="1510506" y="6101026"/>
                </a:lnTo>
                <a:lnTo>
                  <a:pt x="1501776" y="6102349"/>
                </a:lnTo>
                <a:lnTo>
                  <a:pt x="1493308" y="6104730"/>
                </a:lnTo>
                <a:lnTo>
                  <a:pt x="1485106" y="6107112"/>
                </a:lnTo>
                <a:lnTo>
                  <a:pt x="1476375" y="6110022"/>
                </a:lnTo>
                <a:lnTo>
                  <a:pt x="1466585" y="6114520"/>
                </a:lnTo>
                <a:lnTo>
                  <a:pt x="1456796" y="6118489"/>
                </a:lnTo>
                <a:lnTo>
                  <a:pt x="1447007" y="6121928"/>
                </a:lnTo>
                <a:lnTo>
                  <a:pt x="1437216" y="6124574"/>
                </a:lnTo>
                <a:lnTo>
                  <a:pt x="1427163" y="6126955"/>
                </a:lnTo>
                <a:lnTo>
                  <a:pt x="1417374" y="6128808"/>
                </a:lnTo>
                <a:lnTo>
                  <a:pt x="1407583" y="6130130"/>
                </a:lnTo>
                <a:lnTo>
                  <a:pt x="1397794" y="6130660"/>
                </a:lnTo>
                <a:lnTo>
                  <a:pt x="1392766" y="6130660"/>
                </a:lnTo>
                <a:lnTo>
                  <a:pt x="1388004" y="6130660"/>
                </a:lnTo>
                <a:lnTo>
                  <a:pt x="1382977" y="6130395"/>
                </a:lnTo>
                <a:lnTo>
                  <a:pt x="1378214" y="6129866"/>
                </a:lnTo>
                <a:lnTo>
                  <a:pt x="1373452" y="6129072"/>
                </a:lnTo>
                <a:lnTo>
                  <a:pt x="1368689" y="6128278"/>
                </a:lnTo>
                <a:lnTo>
                  <a:pt x="1363662" y="6126955"/>
                </a:lnTo>
                <a:lnTo>
                  <a:pt x="1358901" y="6125368"/>
                </a:lnTo>
                <a:lnTo>
                  <a:pt x="1353873" y="6124045"/>
                </a:lnTo>
                <a:lnTo>
                  <a:pt x="1349375" y="6122193"/>
                </a:lnTo>
                <a:lnTo>
                  <a:pt x="1344348" y="6120341"/>
                </a:lnTo>
                <a:lnTo>
                  <a:pt x="1339321" y="6117695"/>
                </a:lnTo>
                <a:lnTo>
                  <a:pt x="1334823" y="6115314"/>
                </a:lnTo>
                <a:lnTo>
                  <a:pt x="1329796" y="6112668"/>
                </a:lnTo>
                <a:lnTo>
                  <a:pt x="1325033" y="6109493"/>
                </a:lnTo>
                <a:lnTo>
                  <a:pt x="1320272" y="6106053"/>
                </a:lnTo>
                <a:lnTo>
                  <a:pt x="1281112" y="6107376"/>
                </a:lnTo>
                <a:lnTo>
                  <a:pt x="1272381" y="6108699"/>
                </a:lnTo>
                <a:lnTo>
                  <a:pt x="1263650" y="6110022"/>
                </a:lnTo>
                <a:lnTo>
                  <a:pt x="1245923" y="6113726"/>
                </a:lnTo>
                <a:lnTo>
                  <a:pt x="1228196" y="6117166"/>
                </a:lnTo>
                <a:lnTo>
                  <a:pt x="1219729" y="6118753"/>
                </a:lnTo>
                <a:lnTo>
                  <a:pt x="1210734" y="6120341"/>
                </a:lnTo>
                <a:lnTo>
                  <a:pt x="1201737" y="6121135"/>
                </a:lnTo>
                <a:lnTo>
                  <a:pt x="1193006" y="6121399"/>
                </a:lnTo>
                <a:lnTo>
                  <a:pt x="1184275" y="6121399"/>
                </a:lnTo>
                <a:lnTo>
                  <a:pt x="1175279" y="6120605"/>
                </a:lnTo>
                <a:lnTo>
                  <a:pt x="1171046" y="6120076"/>
                </a:lnTo>
                <a:lnTo>
                  <a:pt x="1166548" y="6119018"/>
                </a:lnTo>
                <a:lnTo>
                  <a:pt x="1162314" y="6117695"/>
                </a:lnTo>
                <a:lnTo>
                  <a:pt x="1157552" y="6116637"/>
                </a:lnTo>
                <a:lnTo>
                  <a:pt x="1153319" y="6115049"/>
                </a:lnTo>
                <a:lnTo>
                  <a:pt x="1148556" y="6113197"/>
                </a:lnTo>
                <a:lnTo>
                  <a:pt x="1144323" y="6111080"/>
                </a:lnTo>
                <a:lnTo>
                  <a:pt x="1140090" y="6108964"/>
                </a:lnTo>
                <a:lnTo>
                  <a:pt x="1108869" y="6104995"/>
                </a:lnTo>
                <a:lnTo>
                  <a:pt x="1104900" y="6105524"/>
                </a:lnTo>
                <a:lnTo>
                  <a:pt x="1101196" y="6105789"/>
                </a:lnTo>
                <a:lnTo>
                  <a:pt x="1097756" y="6105789"/>
                </a:lnTo>
                <a:lnTo>
                  <a:pt x="1094581" y="6105260"/>
                </a:lnTo>
                <a:lnTo>
                  <a:pt x="1092200" y="6104730"/>
                </a:lnTo>
                <a:lnTo>
                  <a:pt x="1089819" y="6103672"/>
                </a:lnTo>
                <a:lnTo>
                  <a:pt x="1087966" y="6102085"/>
                </a:lnTo>
                <a:lnTo>
                  <a:pt x="1086379" y="6100497"/>
                </a:lnTo>
                <a:lnTo>
                  <a:pt x="1085056" y="6098645"/>
                </a:lnTo>
                <a:lnTo>
                  <a:pt x="1084527" y="6096528"/>
                </a:lnTo>
                <a:lnTo>
                  <a:pt x="1084263" y="6094412"/>
                </a:lnTo>
                <a:lnTo>
                  <a:pt x="1084263" y="6091766"/>
                </a:lnTo>
                <a:lnTo>
                  <a:pt x="1084527" y="6088855"/>
                </a:lnTo>
                <a:lnTo>
                  <a:pt x="1085321" y="6086210"/>
                </a:lnTo>
                <a:lnTo>
                  <a:pt x="1086644" y="6083035"/>
                </a:lnTo>
                <a:lnTo>
                  <a:pt x="1088231" y="6079595"/>
                </a:lnTo>
                <a:lnTo>
                  <a:pt x="1090348" y="6075626"/>
                </a:lnTo>
                <a:lnTo>
                  <a:pt x="1091935" y="6071922"/>
                </a:lnTo>
                <a:lnTo>
                  <a:pt x="1092464" y="6068747"/>
                </a:lnTo>
                <a:lnTo>
                  <a:pt x="1092729" y="6065837"/>
                </a:lnTo>
                <a:lnTo>
                  <a:pt x="1092200" y="6063455"/>
                </a:lnTo>
                <a:lnTo>
                  <a:pt x="1091142" y="6061339"/>
                </a:lnTo>
                <a:lnTo>
                  <a:pt x="1090083" y="6059487"/>
                </a:lnTo>
                <a:lnTo>
                  <a:pt x="1088496" y="6057899"/>
                </a:lnTo>
                <a:lnTo>
                  <a:pt x="1086644" y="6056312"/>
                </a:lnTo>
                <a:lnTo>
                  <a:pt x="1084527" y="6054724"/>
                </a:lnTo>
                <a:lnTo>
                  <a:pt x="1079764" y="6052343"/>
                </a:lnTo>
                <a:lnTo>
                  <a:pt x="1075266" y="6049962"/>
                </a:lnTo>
                <a:lnTo>
                  <a:pt x="1073150" y="6048639"/>
                </a:lnTo>
                <a:lnTo>
                  <a:pt x="1071033" y="6047051"/>
                </a:lnTo>
                <a:lnTo>
                  <a:pt x="1068123" y="6049697"/>
                </a:lnTo>
                <a:lnTo>
                  <a:pt x="1065213" y="6051814"/>
                </a:lnTo>
                <a:lnTo>
                  <a:pt x="1062302" y="6053666"/>
                </a:lnTo>
                <a:lnTo>
                  <a:pt x="1059391" y="6055253"/>
                </a:lnTo>
                <a:lnTo>
                  <a:pt x="1056481" y="6056312"/>
                </a:lnTo>
                <a:lnTo>
                  <a:pt x="1053571" y="6057370"/>
                </a:lnTo>
                <a:lnTo>
                  <a:pt x="1050660" y="6057635"/>
                </a:lnTo>
                <a:lnTo>
                  <a:pt x="1048015" y="6057899"/>
                </a:lnTo>
                <a:lnTo>
                  <a:pt x="1044839" y="6057899"/>
                </a:lnTo>
                <a:lnTo>
                  <a:pt x="1042194" y="6057370"/>
                </a:lnTo>
                <a:lnTo>
                  <a:pt x="1039548" y="6056312"/>
                </a:lnTo>
                <a:lnTo>
                  <a:pt x="1036902" y="6055253"/>
                </a:lnTo>
                <a:lnTo>
                  <a:pt x="1034521" y="6053401"/>
                </a:lnTo>
                <a:lnTo>
                  <a:pt x="1031875" y="6051285"/>
                </a:lnTo>
                <a:lnTo>
                  <a:pt x="1029494" y="6048639"/>
                </a:lnTo>
                <a:lnTo>
                  <a:pt x="1027377" y="6045728"/>
                </a:lnTo>
                <a:lnTo>
                  <a:pt x="1025525" y="6042289"/>
                </a:lnTo>
                <a:lnTo>
                  <a:pt x="1024202" y="6039114"/>
                </a:lnTo>
                <a:lnTo>
                  <a:pt x="1023673" y="6036468"/>
                </a:lnTo>
                <a:lnTo>
                  <a:pt x="1023673" y="6033558"/>
                </a:lnTo>
                <a:lnTo>
                  <a:pt x="1023937" y="6031176"/>
                </a:lnTo>
                <a:lnTo>
                  <a:pt x="1024996" y="6028795"/>
                </a:lnTo>
                <a:lnTo>
                  <a:pt x="1026054" y="6026149"/>
                </a:lnTo>
                <a:lnTo>
                  <a:pt x="1027642" y="6024033"/>
                </a:lnTo>
                <a:lnTo>
                  <a:pt x="1029229" y="6021916"/>
                </a:lnTo>
                <a:lnTo>
                  <a:pt x="1031346" y="6019799"/>
                </a:lnTo>
                <a:lnTo>
                  <a:pt x="1035579" y="6016095"/>
                </a:lnTo>
                <a:lnTo>
                  <a:pt x="1040606" y="6012655"/>
                </a:lnTo>
                <a:lnTo>
                  <a:pt x="1045104" y="6009745"/>
                </a:lnTo>
                <a:lnTo>
                  <a:pt x="1048808" y="6006570"/>
                </a:lnTo>
                <a:lnTo>
                  <a:pt x="1052248" y="6003660"/>
                </a:lnTo>
                <a:lnTo>
                  <a:pt x="1055952" y="6000220"/>
                </a:lnTo>
                <a:lnTo>
                  <a:pt x="1059127" y="5996516"/>
                </a:lnTo>
                <a:lnTo>
                  <a:pt x="1065741" y="5989108"/>
                </a:lnTo>
                <a:lnTo>
                  <a:pt x="1069181" y="5985668"/>
                </a:lnTo>
                <a:lnTo>
                  <a:pt x="1072621" y="5982228"/>
                </a:lnTo>
                <a:lnTo>
                  <a:pt x="1076325" y="5979053"/>
                </a:lnTo>
                <a:lnTo>
                  <a:pt x="1079764" y="5976143"/>
                </a:lnTo>
                <a:lnTo>
                  <a:pt x="1084263" y="5973762"/>
                </a:lnTo>
                <a:lnTo>
                  <a:pt x="1088496" y="5971910"/>
                </a:lnTo>
                <a:lnTo>
                  <a:pt x="1092994" y="5970322"/>
                </a:lnTo>
                <a:lnTo>
                  <a:pt x="1098021" y="5969528"/>
                </a:lnTo>
                <a:lnTo>
                  <a:pt x="1100666" y="5969528"/>
                </a:lnTo>
                <a:lnTo>
                  <a:pt x="1103577" y="5969528"/>
                </a:lnTo>
                <a:lnTo>
                  <a:pt x="1106223" y="5969793"/>
                </a:lnTo>
                <a:lnTo>
                  <a:pt x="1109398" y="5970058"/>
                </a:lnTo>
                <a:lnTo>
                  <a:pt x="1119716" y="5961855"/>
                </a:lnTo>
                <a:lnTo>
                  <a:pt x="1128977" y="5953918"/>
                </a:lnTo>
                <a:lnTo>
                  <a:pt x="1136914" y="5946245"/>
                </a:lnTo>
                <a:lnTo>
                  <a:pt x="1140619" y="5942012"/>
                </a:lnTo>
                <a:lnTo>
                  <a:pt x="1143794" y="5938308"/>
                </a:lnTo>
                <a:lnTo>
                  <a:pt x="1146439" y="5934868"/>
                </a:lnTo>
                <a:lnTo>
                  <a:pt x="1149085" y="5931164"/>
                </a:lnTo>
                <a:lnTo>
                  <a:pt x="1151202" y="5927724"/>
                </a:lnTo>
                <a:lnTo>
                  <a:pt x="1153319" y="5924020"/>
                </a:lnTo>
                <a:lnTo>
                  <a:pt x="1154906" y="5920316"/>
                </a:lnTo>
                <a:lnTo>
                  <a:pt x="1155964" y="5916876"/>
                </a:lnTo>
                <a:lnTo>
                  <a:pt x="1157023" y="5913172"/>
                </a:lnTo>
                <a:lnTo>
                  <a:pt x="1157552" y="5909468"/>
                </a:lnTo>
                <a:lnTo>
                  <a:pt x="1157816" y="5906293"/>
                </a:lnTo>
                <a:lnTo>
                  <a:pt x="1157816" y="5902589"/>
                </a:lnTo>
                <a:lnTo>
                  <a:pt x="1157288" y="5898885"/>
                </a:lnTo>
                <a:lnTo>
                  <a:pt x="1156758" y="5895445"/>
                </a:lnTo>
                <a:lnTo>
                  <a:pt x="1155700" y="5891741"/>
                </a:lnTo>
                <a:lnTo>
                  <a:pt x="1154641" y="5888037"/>
                </a:lnTo>
                <a:lnTo>
                  <a:pt x="1153054" y="5884333"/>
                </a:lnTo>
                <a:lnTo>
                  <a:pt x="1151202" y="5880628"/>
                </a:lnTo>
                <a:lnTo>
                  <a:pt x="1149085" y="5876660"/>
                </a:lnTo>
                <a:lnTo>
                  <a:pt x="1146175" y="5872955"/>
                </a:lnTo>
                <a:lnTo>
                  <a:pt x="1143529" y="5868987"/>
                </a:lnTo>
                <a:lnTo>
                  <a:pt x="1140354" y="5865018"/>
                </a:lnTo>
                <a:lnTo>
                  <a:pt x="1133210" y="5857080"/>
                </a:lnTo>
                <a:lnTo>
                  <a:pt x="1124744" y="5848349"/>
                </a:lnTo>
                <a:lnTo>
                  <a:pt x="1119187" y="5849408"/>
                </a:lnTo>
                <a:lnTo>
                  <a:pt x="1113631" y="5849937"/>
                </a:lnTo>
                <a:lnTo>
                  <a:pt x="1108339" y="5850730"/>
                </a:lnTo>
                <a:lnTo>
                  <a:pt x="1103312" y="5850730"/>
                </a:lnTo>
                <a:lnTo>
                  <a:pt x="1098021" y="5850730"/>
                </a:lnTo>
                <a:lnTo>
                  <a:pt x="1092729" y="5850201"/>
                </a:lnTo>
                <a:lnTo>
                  <a:pt x="1087966" y="5849672"/>
                </a:lnTo>
                <a:lnTo>
                  <a:pt x="1082939" y="5848878"/>
                </a:lnTo>
                <a:lnTo>
                  <a:pt x="1078177" y="5847820"/>
                </a:lnTo>
                <a:lnTo>
                  <a:pt x="1073150" y="5846233"/>
                </a:lnTo>
                <a:lnTo>
                  <a:pt x="1063889" y="5843587"/>
                </a:lnTo>
                <a:lnTo>
                  <a:pt x="1054629" y="5839883"/>
                </a:lnTo>
                <a:lnTo>
                  <a:pt x="1045369" y="5835649"/>
                </a:lnTo>
                <a:lnTo>
                  <a:pt x="1036637" y="5830887"/>
                </a:lnTo>
                <a:lnTo>
                  <a:pt x="1027906" y="5826389"/>
                </a:lnTo>
                <a:lnTo>
                  <a:pt x="1010444" y="5816070"/>
                </a:lnTo>
                <a:lnTo>
                  <a:pt x="1001448" y="5811043"/>
                </a:lnTo>
                <a:lnTo>
                  <a:pt x="992981" y="5806016"/>
                </a:lnTo>
                <a:lnTo>
                  <a:pt x="983985" y="5801518"/>
                </a:lnTo>
                <a:lnTo>
                  <a:pt x="975254" y="5797285"/>
                </a:lnTo>
                <a:lnTo>
                  <a:pt x="966787" y="5788818"/>
                </a:lnTo>
                <a:lnTo>
                  <a:pt x="964935" y="5787230"/>
                </a:lnTo>
                <a:lnTo>
                  <a:pt x="962819" y="5785908"/>
                </a:lnTo>
                <a:lnTo>
                  <a:pt x="958321" y="5782997"/>
                </a:lnTo>
                <a:lnTo>
                  <a:pt x="953294" y="5780616"/>
                </a:lnTo>
                <a:lnTo>
                  <a:pt x="947737" y="5778499"/>
                </a:lnTo>
                <a:lnTo>
                  <a:pt x="942181" y="5776647"/>
                </a:lnTo>
                <a:lnTo>
                  <a:pt x="936889" y="5775060"/>
                </a:lnTo>
                <a:lnTo>
                  <a:pt x="925777" y="5771620"/>
                </a:lnTo>
                <a:lnTo>
                  <a:pt x="920485" y="5769768"/>
                </a:lnTo>
                <a:lnTo>
                  <a:pt x="915987" y="5767651"/>
                </a:lnTo>
                <a:lnTo>
                  <a:pt x="911489" y="5765535"/>
                </a:lnTo>
                <a:lnTo>
                  <a:pt x="909637" y="5764212"/>
                </a:lnTo>
                <a:lnTo>
                  <a:pt x="908314" y="5762889"/>
                </a:lnTo>
                <a:lnTo>
                  <a:pt x="906727" y="5761566"/>
                </a:lnTo>
                <a:lnTo>
                  <a:pt x="905404" y="5759714"/>
                </a:lnTo>
                <a:lnTo>
                  <a:pt x="904081" y="5758126"/>
                </a:lnTo>
                <a:lnTo>
                  <a:pt x="903287" y="5756274"/>
                </a:lnTo>
                <a:lnTo>
                  <a:pt x="903023" y="5754158"/>
                </a:lnTo>
                <a:lnTo>
                  <a:pt x="902758" y="5752041"/>
                </a:lnTo>
                <a:lnTo>
                  <a:pt x="902758" y="5749660"/>
                </a:lnTo>
                <a:lnTo>
                  <a:pt x="903023" y="5747014"/>
                </a:lnTo>
                <a:lnTo>
                  <a:pt x="903817" y="5738547"/>
                </a:lnTo>
                <a:lnTo>
                  <a:pt x="904875" y="5729551"/>
                </a:lnTo>
                <a:lnTo>
                  <a:pt x="905139" y="5720555"/>
                </a:lnTo>
                <a:lnTo>
                  <a:pt x="905139" y="5711824"/>
                </a:lnTo>
                <a:lnTo>
                  <a:pt x="905404" y="5693303"/>
                </a:lnTo>
                <a:lnTo>
                  <a:pt x="905669" y="5684308"/>
                </a:lnTo>
                <a:lnTo>
                  <a:pt x="906727" y="5675312"/>
                </a:lnTo>
                <a:lnTo>
                  <a:pt x="907785" y="5666316"/>
                </a:lnTo>
                <a:lnTo>
                  <a:pt x="909373" y="5657849"/>
                </a:lnTo>
                <a:lnTo>
                  <a:pt x="910696" y="5653351"/>
                </a:lnTo>
                <a:lnTo>
                  <a:pt x="912283" y="5649118"/>
                </a:lnTo>
                <a:lnTo>
                  <a:pt x="913606" y="5645149"/>
                </a:lnTo>
                <a:lnTo>
                  <a:pt x="915458" y="5641180"/>
                </a:lnTo>
                <a:lnTo>
                  <a:pt x="917311" y="5637212"/>
                </a:lnTo>
                <a:lnTo>
                  <a:pt x="919956" y="5633243"/>
                </a:lnTo>
                <a:lnTo>
                  <a:pt x="922337" y="5629539"/>
                </a:lnTo>
                <a:lnTo>
                  <a:pt x="925512" y="5625835"/>
                </a:lnTo>
                <a:lnTo>
                  <a:pt x="928423" y="5622395"/>
                </a:lnTo>
                <a:lnTo>
                  <a:pt x="932127" y="5618691"/>
                </a:lnTo>
                <a:lnTo>
                  <a:pt x="936096" y="5615516"/>
                </a:lnTo>
                <a:lnTo>
                  <a:pt x="940064" y="5612341"/>
                </a:lnTo>
                <a:lnTo>
                  <a:pt x="944827" y="5608901"/>
                </a:lnTo>
                <a:lnTo>
                  <a:pt x="948796" y="5605197"/>
                </a:lnTo>
                <a:lnTo>
                  <a:pt x="952500" y="5601493"/>
                </a:lnTo>
                <a:lnTo>
                  <a:pt x="955675" y="5597260"/>
                </a:lnTo>
                <a:lnTo>
                  <a:pt x="958850" y="5593026"/>
                </a:lnTo>
                <a:lnTo>
                  <a:pt x="961760" y="5588264"/>
                </a:lnTo>
                <a:lnTo>
                  <a:pt x="964142" y="5583766"/>
                </a:lnTo>
                <a:lnTo>
                  <a:pt x="965994" y="5579003"/>
                </a:lnTo>
                <a:lnTo>
                  <a:pt x="967846" y="5574770"/>
                </a:lnTo>
                <a:lnTo>
                  <a:pt x="968904" y="5570272"/>
                </a:lnTo>
                <a:lnTo>
                  <a:pt x="970227" y="5566303"/>
                </a:lnTo>
                <a:lnTo>
                  <a:pt x="970756" y="5561805"/>
                </a:lnTo>
                <a:lnTo>
                  <a:pt x="971285" y="5558101"/>
                </a:lnTo>
                <a:lnTo>
                  <a:pt x="970756" y="5554926"/>
                </a:lnTo>
                <a:lnTo>
                  <a:pt x="970492" y="5552016"/>
                </a:lnTo>
                <a:lnTo>
                  <a:pt x="969698" y="5549635"/>
                </a:lnTo>
                <a:lnTo>
                  <a:pt x="968375" y="5547518"/>
                </a:lnTo>
                <a:lnTo>
                  <a:pt x="967052" y="5545666"/>
                </a:lnTo>
                <a:lnTo>
                  <a:pt x="965994" y="5544078"/>
                </a:lnTo>
                <a:lnTo>
                  <a:pt x="964406" y="5542491"/>
                </a:lnTo>
                <a:lnTo>
                  <a:pt x="962819" y="5541433"/>
                </a:lnTo>
                <a:lnTo>
                  <a:pt x="960967" y="5540110"/>
                </a:lnTo>
                <a:lnTo>
                  <a:pt x="957527" y="5538258"/>
                </a:lnTo>
                <a:lnTo>
                  <a:pt x="953558" y="5536935"/>
                </a:lnTo>
                <a:lnTo>
                  <a:pt x="949325" y="5536141"/>
                </a:lnTo>
                <a:lnTo>
                  <a:pt x="944827" y="5535876"/>
                </a:lnTo>
                <a:lnTo>
                  <a:pt x="940064" y="5535347"/>
                </a:lnTo>
                <a:lnTo>
                  <a:pt x="935302" y="5535876"/>
                </a:lnTo>
                <a:lnTo>
                  <a:pt x="930275" y="5536141"/>
                </a:lnTo>
                <a:lnTo>
                  <a:pt x="920221" y="5536935"/>
                </a:lnTo>
                <a:lnTo>
                  <a:pt x="910431" y="5537728"/>
                </a:lnTo>
                <a:lnTo>
                  <a:pt x="905404" y="5537993"/>
                </a:lnTo>
                <a:lnTo>
                  <a:pt x="900906" y="5537993"/>
                </a:lnTo>
                <a:lnTo>
                  <a:pt x="895879" y="5535876"/>
                </a:lnTo>
                <a:lnTo>
                  <a:pt x="891646" y="5534818"/>
                </a:lnTo>
                <a:lnTo>
                  <a:pt x="886883" y="5534289"/>
                </a:lnTo>
                <a:lnTo>
                  <a:pt x="882915" y="5534289"/>
                </a:lnTo>
                <a:lnTo>
                  <a:pt x="878946" y="5535083"/>
                </a:lnTo>
                <a:lnTo>
                  <a:pt x="875242" y="5536141"/>
                </a:lnTo>
                <a:lnTo>
                  <a:pt x="871537" y="5537728"/>
                </a:lnTo>
                <a:lnTo>
                  <a:pt x="868098" y="5539580"/>
                </a:lnTo>
                <a:lnTo>
                  <a:pt x="864394" y="5541697"/>
                </a:lnTo>
                <a:lnTo>
                  <a:pt x="860954" y="5544078"/>
                </a:lnTo>
                <a:lnTo>
                  <a:pt x="854075" y="5548576"/>
                </a:lnTo>
                <a:lnTo>
                  <a:pt x="850371" y="5550958"/>
                </a:lnTo>
                <a:lnTo>
                  <a:pt x="847196" y="5553074"/>
                </a:lnTo>
                <a:lnTo>
                  <a:pt x="843492" y="5554926"/>
                </a:lnTo>
                <a:lnTo>
                  <a:pt x="839787" y="5556249"/>
                </a:lnTo>
                <a:lnTo>
                  <a:pt x="837142" y="5557308"/>
                </a:lnTo>
                <a:lnTo>
                  <a:pt x="834760" y="5557837"/>
                </a:lnTo>
                <a:lnTo>
                  <a:pt x="832379" y="5558101"/>
                </a:lnTo>
                <a:lnTo>
                  <a:pt x="830262" y="5558101"/>
                </a:lnTo>
                <a:lnTo>
                  <a:pt x="827617" y="5557837"/>
                </a:lnTo>
                <a:lnTo>
                  <a:pt x="825235" y="5557572"/>
                </a:lnTo>
                <a:lnTo>
                  <a:pt x="820738" y="5556778"/>
                </a:lnTo>
                <a:lnTo>
                  <a:pt x="815710" y="5554926"/>
                </a:lnTo>
                <a:lnTo>
                  <a:pt x="811477" y="5552280"/>
                </a:lnTo>
                <a:lnTo>
                  <a:pt x="807244" y="5549635"/>
                </a:lnTo>
                <a:lnTo>
                  <a:pt x="803275" y="5546460"/>
                </a:lnTo>
                <a:lnTo>
                  <a:pt x="800894" y="5544343"/>
                </a:lnTo>
                <a:lnTo>
                  <a:pt x="799042" y="5542226"/>
                </a:lnTo>
                <a:lnTo>
                  <a:pt x="797983" y="5540110"/>
                </a:lnTo>
                <a:lnTo>
                  <a:pt x="796660" y="5537728"/>
                </a:lnTo>
                <a:lnTo>
                  <a:pt x="796396" y="5534818"/>
                </a:lnTo>
                <a:lnTo>
                  <a:pt x="796396" y="5533760"/>
                </a:lnTo>
                <a:lnTo>
                  <a:pt x="796660" y="5532437"/>
                </a:lnTo>
                <a:lnTo>
                  <a:pt x="797454" y="5531114"/>
                </a:lnTo>
                <a:lnTo>
                  <a:pt x="797983" y="5529526"/>
                </a:lnTo>
                <a:lnTo>
                  <a:pt x="798777" y="5528468"/>
                </a:lnTo>
                <a:lnTo>
                  <a:pt x="800100" y="5527145"/>
                </a:lnTo>
                <a:lnTo>
                  <a:pt x="801952" y="5525293"/>
                </a:lnTo>
                <a:lnTo>
                  <a:pt x="803804" y="5524235"/>
                </a:lnTo>
                <a:lnTo>
                  <a:pt x="805921" y="5523176"/>
                </a:lnTo>
                <a:lnTo>
                  <a:pt x="807773" y="5522383"/>
                </a:lnTo>
                <a:lnTo>
                  <a:pt x="809889" y="5521589"/>
                </a:lnTo>
                <a:lnTo>
                  <a:pt x="811742" y="5521324"/>
                </a:lnTo>
                <a:lnTo>
                  <a:pt x="813858" y="5521324"/>
                </a:lnTo>
                <a:lnTo>
                  <a:pt x="815710" y="5521589"/>
                </a:lnTo>
                <a:lnTo>
                  <a:pt x="819679" y="5522383"/>
                </a:lnTo>
                <a:lnTo>
                  <a:pt x="823648" y="5523441"/>
                </a:lnTo>
                <a:lnTo>
                  <a:pt x="827617" y="5525028"/>
                </a:lnTo>
                <a:lnTo>
                  <a:pt x="831321" y="5526880"/>
                </a:lnTo>
                <a:lnTo>
                  <a:pt x="834496" y="5527674"/>
                </a:lnTo>
                <a:lnTo>
                  <a:pt x="836877" y="5528733"/>
                </a:lnTo>
                <a:lnTo>
                  <a:pt x="839787" y="5529262"/>
                </a:lnTo>
                <a:lnTo>
                  <a:pt x="842169" y="5530055"/>
                </a:lnTo>
                <a:lnTo>
                  <a:pt x="844550" y="5530055"/>
                </a:lnTo>
                <a:lnTo>
                  <a:pt x="847196" y="5529526"/>
                </a:lnTo>
                <a:lnTo>
                  <a:pt x="849577" y="5529262"/>
                </a:lnTo>
                <a:lnTo>
                  <a:pt x="851694" y="5528997"/>
                </a:lnTo>
                <a:lnTo>
                  <a:pt x="856192" y="5527145"/>
                </a:lnTo>
                <a:lnTo>
                  <a:pt x="860689" y="5525028"/>
                </a:lnTo>
                <a:lnTo>
                  <a:pt x="864658" y="5522647"/>
                </a:lnTo>
                <a:lnTo>
                  <a:pt x="868892" y="5519737"/>
                </a:lnTo>
                <a:lnTo>
                  <a:pt x="876829" y="5513916"/>
                </a:lnTo>
                <a:lnTo>
                  <a:pt x="880798" y="5511535"/>
                </a:lnTo>
                <a:lnTo>
                  <a:pt x="885296" y="5509153"/>
                </a:lnTo>
                <a:lnTo>
                  <a:pt x="889529" y="5507301"/>
                </a:lnTo>
                <a:lnTo>
                  <a:pt x="891646" y="5506508"/>
                </a:lnTo>
                <a:lnTo>
                  <a:pt x="894027" y="5505978"/>
                </a:lnTo>
                <a:lnTo>
                  <a:pt x="896144" y="5505714"/>
                </a:lnTo>
                <a:lnTo>
                  <a:pt x="898789" y="5505714"/>
                </a:lnTo>
                <a:lnTo>
                  <a:pt x="901171" y="5505978"/>
                </a:lnTo>
                <a:lnTo>
                  <a:pt x="903552" y="5506243"/>
                </a:lnTo>
                <a:lnTo>
                  <a:pt x="945356" y="5486399"/>
                </a:lnTo>
                <a:lnTo>
                  <a:pt x="953558" y="5471583"/>
                </a:lnTo>
                <a:lnTo>
                  <a:pt x="948796" y="5469201"/>
                </a:lnTo>
                <a:lnTo>
                  <a:pt x="944033" y="5467085"/>
                </a:lnTo>
                <a:lnTo>
                  <a:pt x="940064" y="5464439"/>
                </a:lnTo>
                <a:lnTo>
                  <a:pt x="937154" y="5462058"/>
                </a:lnTo>
                <a:lnTo>
                  <a:pt x="933979" y="5459676"/>
                </a:lnTo>
                <a:lnTo>
                  <a:pt x="931862" y="5457030"/>
                </a:lnTo>
                <a:lnTo>
                  <a:pt x="929746" y="5454649"/>
                </a:lnTo>
                <a:lnTo>
                  <a:pt x="928423" y="5452003"/>
                </a:lnTo>
                <a:lnTo>
                  <a:pt x="927364" y="5449358"/>
                </a:lnTo>
                <a:lnTo>
                  <a:pt x="926571" y="5446712"/>
                </a:lnTo>
                <a:lnTo>
                  <a:pt x="926306" y="5444330"/>
                </a:lnTo>
                <a:lnTo>
                  <a:pt x="926306" y="5441420"/>
                </a:lnTo>
                <a:lnTo>
                  <a:pt x="926306" y="5438774"/>
                </a:lnTo>
                <a:lnTo>
                  <a:pt x="926835" y="5436393"/>
                </a:lnTo>
                <a:lnTo>
                  <a:pt x="927629" y="5433483"/>
                </a:lnTo>
                <a:lnTo>
                  <a:pt x="928423" y="5430837"/>
                </a:lnTo>
                <a:lnTo>
                  <a:pt x="930804" y="5425280"/>
                </a:lnTo>
                <a:lnTo>
                  <a:pt x="933714" y="5419724"/>
                </a:lnTo>
                <a:lnTo>
                  <a:pt x="939800" y="5408612"/>
                </a:lnTo>
                <a:lnTo>
                  <a:pt x="942711" y="5403055"/>
                </a:lnTo>
                <a:lnTo>
                  <a:pt x="944827" y="5397499"/>
                </a:lnTo>
                <a:lnTo>
                  <a:pt x="945885" y="5394853"/>
                </a:lnTo>
                <a:lnTo>
                  <a:pt x="946679" y="5391943"/>
                </a:lnTo>
                <a:lnTo>
                  <a:pt x="947208" y="5389297"/>
                </a:lnTo>
                <a:lnTo>
                  <a:pt x="947208" y="5386651"/>
                </a:lnTo>
                <a:lnTo>
                  <a:pt x="947473" y="5385593"/>
                </a:lnTo>
                <a:lnTo>
                  <a:pt x="947473" y="5384270"/>
                </a:lnTo>
                <a:lnTo>
                  <a:pt x="947208" y="5383212"/>
                </a:lnTo>
                <a:lnTo>
                  <a:pt x="946944" y="5381889"/>
                </a:lnTo>
                <a:lnTo>
                  <a:pt x="945356" y="5379508"/>
                </a:lnTo>
                <a:lnTo>
                  <a:pt x="943240" y="5377126"/>
                </a:lnTo>
                <a:lnTo>
                  <a:pt x="938212" y="5372099"/>
                </a:lnTo>
                <a:lnTo>
                  <a:pt x="935831" y="5369718"/>
                </a:lnTo>
                <a:lnTo>
                  <a:pt x="933714" y="5367072"/>
                </a:lnTo>
                <a:lnTo>
                  <a:pt x="931862" y="5364691"/>
                </a:lnTo>
                <a:lnTo>
                  <a:pt x="930539" y="5362310"/>
                </a:lnTo>
                <a:lnTo>
                  <a:pt x="930275" y="5360987"/>
                </a:lnTo>
                <a:lnTo>
                  <a:pt x="930275" y="5359928"/>
                </a:lnTo>
                <a:lnTo>
                  <a:pt x="930539" y="5358605"/>
                </a:lnTo>
                <a:lnTo>
                  <a:pt x="931333" y="5357547"/>
                </a:lnTo>
                <a:lnTo>
                  <a:pt x="932127" y="5356489"/>
                </a:lnTo>
                <a:lnTo>
                  <a:pt x="933450" y="5355166"/>
                </a:lnTo>
                <a:lnTo>
                  <a:pt x="935037" y="5354372"/>
                </a:lnTo>
                <a:lnTo>
                  <a:pt x="937154" y="5353314"/>
                </a:lnTo>
                <a:lnTo>
                  <a:pt x="939535" y="5351991"/>
                </a:lnTo>
                <a:lnTo>
                  <a:pt x="942181" y="5351197"/>
                </a:lnTo>
                <a:lnTo>
                  <a:pt x="949590" y="5349345"/>
                </a:lnTo>
                <a:lnTo>
                  <a:pt x="955146" y="5347758"/>
                </a:lnTo>
                <a:lnTo>
                  <a:pt x="957527" y="5346964"/>
                </a:lnTo>
                <a:lnTo>
                  <a:pt x="959379" y="5345641"/>
                </a:lnTo>
                <a:lnTo>
                  <a:pt x="960437" y="5345112"/>
                </a:lnTo>
                <a:lnTo>
                  <a:pt x="960702" y="5344053"/>
                </a:lnTo>
                <a:lnTo>
                  <a:pt x="961231" y="5343260"/>
                </a:lnTo>
                <a:lnTo>
                  <a:pt x="961231" y="5342201"/>
                </a:lnTo>
                <a:lnTo>
                  <a:pt x="960967" y="5341143"/>
                </a:lnTo>
                <a:lnTo>
                  <a:pt x="960437" y="5339555"/>
                </a:lnTo>
                <a:lnTo>
                  <a:pt x="959908" y="5337968"/>
                </a:lnTo>
                <a:lnTo>
                  <a:pt x="958585" y="5336116"/>
                </a:lnTo>
                <a:lnTo>
                  <a:pt x="956733" y="5334264"/>
                </a:lnTo>
                <a:lnTo>
                  <a:pt x="954617" y="5332676"/>
                </a:lnTo>
                <a:lnTo>
                  <a:pt x="952500" y="5331353"/>
                </a:lnTo>
                <a:lnTo>
                  <a:pt x="949854" y="5329766"/>
                </a:lnTo>
                <a:lnTo>
                  <a:pt x="944827" y="5327120"/>
                </a:lnTo>
                <a:lnTo>
                  <a:pt x="939535" y="5324474"/>
                </a:lnTo>
                <a:lnTo>
                  <a:pt x="924983" y="5323945"/>
                </a:lnTo>
                <a:lnTo>
                  <a:pt x="917839" y="5323680"/>
                </a:lnTo>
                <a:lnTo>
                  <a:pt x="910696" y="5322622"/>
                </a:lnTo>
                <a:lnTo>
                  <a:pt x="906992" y="5322093"/>
                </a:lnTo>
                <a:lnTo>
                  <a:pt x="903552" y="5321035"/>
                </a:lnTo>
                <a:lnTo>
                  <a:pt x="900113" y="5320241"/>
                </a:lnTo>
                <a:lnTo>
                  <a:pt x="896937" y="5318918"/>
                </a:lnTo>
                <a:lnTo>
                  <a:pt x="893498" y="5317330"/>
                </a:lnTo>
                <a:lnTo>
                  <a:pt x="890058" y="5315478"/>
                </a:lnTo>
                <a:lnTo>
                  <a:pt x="886883" y="5313362"/>
                </a:lnTo>
                <a:lnTo>
                  <a:pt x="883973" y="5310980"/>
                </a:lnTo>
                <a:lnTo>
                  <a:pt x="858837" y="5327914"/>
                </a:lnTo>
                <a:lnTo>
                  <a:pt x="852487" y="5325003"/>
                </a:lnTo>
                <a:lnTo>
                  <a:pt x="846667" y="5322093"/>
                </a:lnTo>
                <a:lnTo>
                  <a:pt x="841375" y="5318653"/>
                </a:lnTo>
                <a:lnTo>
                  <a:pt x="836083" y="5314949"/>
                </a:lnTo>
                <a:lnTo>
                  <a:pt x="831056" y="5310980"/>
                </a:lnTo>
                <a:lnTo>
                  <a:pt x="826294" y="5306747"/>
                </a:lnTo>
                <a:lnTo>
                  <a:pt x="821531" y="5301985"/>
                </a:lnTo>
                <a:lnTo>
                  <a:pt x="817033" y="5297487"/>
                </a:lnTo>
                <a:lnTo>
                  <a:pt x="808302" y="5287962"/>
                </a:lnTo>
                <a:lnTo>
                  <a:pt x="799571" y="5278437"/>
                </a:lnTo>
                <a:lnTo>
                  <a:pt x="795073" y="5273674"/>
                </a:lnTo>
                <a:lnTo>
                  <a:pt x="790575" y="5269176"/>
                </a:lnTo>
                <a:lnTo>
                  <a:pt x="785548" y="5264943"/>
                </a:lnTo>
                <a:lnTo>
                  <a:pt x="780785" y="5260710"/>
                </a:lnTo>
                <a:lnTo>
                  <a:pt x="783167" y="5259387"/>
                </a:lnTo>
                <a:lnTo>
                  <a:pt x="785283" y="5257799"/>
                </a:lnTo>
                <a:lnTo>
                  <a:pt x="787400" y="5255947"/>
                </a:lnTo>
                <a:lnTo>
                  <a:pt x="789252" y="5254095"/>
                </a:lnTo>
                <a:lnTo>
                  <a:pt x="791369" y="5220758"/>
                </a:lnTo>
                <a:lnTo>
                  <a:pt x="792162" y="5217318"/>
                </a:lnTo>
                <a:lnTo>
                  <a:pt x="792692" y="5214143"/>
                </a:lnTo>
                <a:lnTo>
                  <a:pt x="793221" y="5211497"/>
                </a:lnTo>
                <a:lnTo>
                  <a:pt x="794544" y="5209116"/>
                </a:lnTo>
                <a:lnTo>
                  <a:pt x="795867" y="5206735"/>
                </a:lnTo>
                <a:lnTo>
                  <a:pt x="797454" y="5204618"/>
                </a:lnTo>
                <a:lnTo>
                  <a:pt x="798777" y="5202766"/>
                </a:lnTo>
                <a:lnTo>
                  <a:pt x="800364" y="5201443"/>
                </a:lnTo>
                <a:lnTo>
                  <a:pt x="802217" y="5199855"/>
                </a:lnTo>
                <a:lnTo>
                  <a:pt x="804333" y="5198268"/>
                </a:lnTo>
                <a:lnTo>
                  <a:pt x="808567" y="5195887"/>
                </a:lnTo>
                <a:lnTo>
                  <a:pt x="813329" y="5194035"/>
                </a:lnTo>
                <a:lnTo>
                  <a:pt x="817827" y="5192183"/>
                </a:lnTo>
                <a:lnTo>
                  <a:pt x="827617" y="5188743"/>
                </a:lnTo>
                <a:lnTo>
                  <a:pt x="832644" y="5186891"/>
                </a:lnTo>
                <a:lnTo>
                  <a:pt x="837142" y="5185039"/>
                </a:lnTo>
                <a:lnTo>
                  <a:pt x="841639" y="5182658"/>
                </a:lnTo>
                <a:lnTo>
                  <a:pt x="843492" y="5181070"/>
                </a:lnTo>
                <a:lnTo>
                  <a:pt x="845344" y="5179483"/>
                </a:lnTo>
                <a:lnTo>
                  <a:pt x="847196" y="5177895"/>
                </a:lnTo>
                <a:lnTo>
                  <a:pt x="848519" y="5176043"/>
                </a:lnTo>
                <a:lnTo>
                  <a:pt x="850106" y="5173926"/>
                </a:lnTo>
                <a:lnTo>
                  <a:pt x="851429" y="5171810"/>
                </a:lnTo>
                <a:lnTo>
                  <a:pt x="834496" y="5173662"/>
                </a:lnTo>
                <a:lnTo>
                  <a:pt x="817827" y="5176043"/>
                </a:lnTo>
                <a:lnTo>
                  <a:pt x="809625" y="5177366"/>
                </a:lnTo>
                <a:lnTo>
                  <a:pt x="801687" y="5178953"/>
                </a:lnTo>
                <a:lnTo>
                  <a:pt x="793221" y="5180805"/>
                </a:lnTo>
                <a:lnTo>
                  <a:pt x="785283" y="5182922"/>
                </a:lnTo>
                <a:lnTo>
                  <a:pt x="777346" y="5185039"/>
                </a:lnTo>
                <a:lnTo>
                  <a:pt x="769673" y="5187420"/>
                </a:lnTo>
                <a:lnTo>
                  <a:pt x="761735" y="5190595"/>
                </a:lnTo>
                <a:lnTo>
                  <a:pt x="754062" y="5194035"/>
                </a:lnTo>
                <a:lnTo>
                  <a:pt x="746654" y="5197210"/>
                </a:lnTo>
                <a:lnTo>
                  <a:pt x="739246" y="5201708"/>
                </a:lnTo>
                <a:lnTo>
                  <a:pt x="731837" y="5205941"/>
                </a:lnTo>
                <a:lnTo>
                  <a:pt x="724958" y="5211233"/>
                </a:lnTo>
                <a:lnTo>
                  <a:pt x="723900" y="5211233"/>
                </a:lnTo>
                <a:lnTo>
                  <a:pt x="722577" y="5211233"/>
                </a:lnTo>
                <a:lnTo>
                  <a:pt x="720725" y="5210968"/>
                </a:lnTo>
                <a:lnTo>
                  <a:pt x="716227" y="5194828"/>
                </a:lnTo>
                <a:lnTo>
                  <a:pt x="710935" y="5179218"/>
                </a:lnTo>
                <a:lnTo>
                  <a:pt x="705115" y="5163872"/>
                </a:lnTo>
                <a:lnTo>
                  <a:pt x="702204" y="5156199"/>
                </a:lnTo>
                <a:lnTo>
                  <a:pt x="698765" y="5148526"/>
                </a:lnTo>
                <a:lnTo>
                  <a:pt x="731573" y="5143499"/>
                </a:lnTo>
                <a:lnTo>
                  <a:pt x="764381" y="5139001"/>
                </a:lnTo>
                <a:lnTo>
                  <a:pt x="781050" y="5136885"/>
                </a:lnTo>
                <a:lnTo>
                  <a:pt x="797454" y="5134768"/>
                </a:lnTo>
                <a:lnTo>
                  <a:pt x="813858" y="5132916"/>
                </a:lnTo>
                <a:lnTo>
                  <a:pt x="830527" y="5131593"/>
                </a:lnTo>
                <a:lnTo>
                  <a:pt x="833438" y="5131064"/>
                </a:lnTo>
                <a:lnTo>
                  <a:pt x="836348" y="5130270"/>
                </a:lnTo>
                <a:lnTo>
                  <a:pt x="838729" y="5129741"/>
                </a:lnTo>
                <a:lnTo>
                  <a:pt x="840581" y="5128947"/>
                </a:lnTo>
                <a:lnTo>
                  <a:pt x="842169" y="5127624"/>
                </a:lnTo>
                <a:lnTo>
                  <a:pt x="843492" y="5126301"/>
                </a:lnTo>
                <a:lnTo>
                  <a:pt x="844286" y="5125243"/>
                </a:lnTo>
                <a:lnTo>
                  <a:pt x="844814" y="5123655"/>
                </a:lnTo>
                <a:lnTo>
                  <a:pt x="845873" y="5120216"/>
                </a:lnTo>
                <a:lnTo>
                  <a:pt x="846402" y="5116776"/>
                </a:lnTo>
                <a:lnTo>
                  <a:pt x="846667" y="5113072"/>
                </a:lnTo>
                <a:lnTo>
                  <a:pt x="847725" y="5109897"/>
                </a:lnTo>
                <a:lnTo>
                  <a:pt x="843492" y="5104605"/>
                </a:lnTo>
                <a:lnTo>
                  <a:pt x="839523" y="5099314"/>
                </a:lnTo>
                <a:lnTo>
                  <a:pt x="837671" y="5096933"/>
                </a:lnTo>
                <a:lnTo>
                  <a:pt x="836083" y="5094022"/>
                </a:lnTo>
                <a:lnTo>
                  <a:pt x="834760" y="5091641"/>
                </a:lnTo>
                <a:lnTo>
                  <a:pt x="833967" y="5088995"/>
                </a:lnTo>
                <a:lnTo>
                  <a:pt x="833438" y="5086349"/>
                </a:lnTo>
                <a:lnTo>
                  <a:pt x="833438" y="5083703"/>
                </a:lnTo>
                <a:lnTo>
                  <a:pt x="834231" y="5081322"/>
                </a:lnTo>
                <a:lnTo>
                  <a:pt x="835289" y="5078676"/>
                </a:lnTo>
                <a:lnTo>
                  <a:pt x="836877" y="5076030"/>
                </a:lnTo>
                <a:lnTo>
                  <a:pt x="839787" y="5073649"/>
                </a:lnTo>
                <a:lnTo>
                  <a:pt x="842698" y="5071003"/>
                </a:lnTo>
                <a:lnTo>
                  <a:pt x="847196" y="5068622"/>
                </a:lnTo>
                <a:lnTo>
                  <a:pt x="850106" y="5066770"/>
                </a:lnTo>
                <a:lnTo>
                  <a:pt x="853281" y="5064653"/>
                </a:lnTo>
                <a:lnTo>
                  <a:pt x="856192" y="5062537"/>
                </a:lnTo>
                <a:lnTo>
                  <a:pt x="859102" y="5060420"/>
                </a:lnTo>
                <a:lnTo>
                  <a:pt x="861483" y="5057774"/>
                </a:lnTo>
                <a:lnTo>
                  <a:pt x="863865" y="5055393"/>
                </a:lnTo>
                <a:lnTo>
                  <a:pt x="866246" y="5053012"/>
                </a:lnTo>
                <a:lnTo>
                  <a:pt x="868098" y="5050101"/>
                </a:lnTo>
                <a:lnTo>
                  <a:pt x="869421" y="5047455"/>
                </a:lnTo>
                <a:lnTo>
                  <a:pt x="870744" y="5044810"/>
                </a:lnTo>
                <a:lnTo>
                  <a:pt x="871537" y="5041899"/>
                </a:lnTo>
                <a:lnTo>
                  <a:pt x="872331" y="5039518"/>
                </a:lnTo>
                <a:lnTo>
                  <a:pt x="872331" y="5036607"/>
                </a:lnTo>
                <a:lnTo>
                  <a:pt x="872067" y="5033961"/>
                </a:lnTo>
                <a:lnTo>
                  <a:pt x="871008" y="5031051"/>
                </a:lnTo>
                <a:lnTo>
                  <a:pt x="869421" y="5028670"/>
                </a:lnTo>
                <a:lnTo>
                  <a:pt x="867569" y="5026024"/>
                </a:lnTo>
                <a:lnTo>
                  <a:pt x="865187" y="5023907"/>
                </a:lnTo>
                <a:lnTo>
                  <a:pt x="862806" y="5022055"/>
                </a:lnTo>
                <a:lnTo>
                  <a:pt x="859896" y="5020468"/>
                </a:lnTo>
                <a:lnTo>
                  <a:pt x="857250" y="5019409"/>
                </a:lnTo>
                <a:lnTo>
                  <a:pt x="853810" y="5018615"/>
                </a:lnTo>
                <a:lnTo>
                  <a:pt x="850636" y="5018351"/>
                </a:lnTo>
                <a:lnTo>
                  <a:pt x="847196" y="5018086"/>
                </a:lnTo>
                <a:lnTo>
                  <a:pt x="843756" y="5018351"/>
                </a:lnTo>
                <a:lnTo>
                  <a:pt x="840052" y="5018615"/>
                </a:lnTo>
                <a:lnTo>
                  <a:pt x="836612" y="5019145"/>
                </a:lnTo>
                <a:lnTo>
                  <a:pt x="832908" y="5020468"/>
                </a:lnTo>
                <a:lnTo>
                  <a:pt x="829204" y="5021526"/>
                </a:lnTo>
                <a:lnTo>
                  <a:pt x="825764" y="5023113"/>
                </a:lnTo>
                <a:lnTo>
                  <a:pt x="822589" y="5024965"/>
                </a:lnTo>
                <a:lnTo>
                  <a:pt x="819150" y="5026818"/>
                </a:lnTo>
                <a:lnTo>
                  <a:pt x="804598" y="5039253"/>
                </a:lnTo>
                <a:lnTo>
                  <a:pt x="801423" y="5042164"/>
                </a:lnTo>
                <a:lnTo>
                  <a:pt x="797983" y="5044810"/>
                </a:lnTo>
                <a:lnTo>
                  <a:pt x="794279" y="5046926"/>
                </a:lnTo>
                <a:lnTo>
                  <a:pt x="792427" y="5047720"/>
                </a:lnTo>
                <a:lnTo>
                  <a:pt x="790575" y="5047985"/>
                </a:lnTo>
                <a:lnTo>
                  <a:pt x="788723" y="5048249"/>
                </a:lnTo>
                <a:lnTo>
                  <a:pt x="786871" y="5048778"/>
                </a:lnTo>
                <a:lnTo>
                  <a:pt x="785283" y="5048249"/>
                </a:lnTo>
                <a:lnTo>
                  <a:pt x="783431" y="5047720"/>
                </a:lnTo>
                <a:lnTo>
                  <a:pt x="781579" y="5047191"/>
                </a:lnTo>
                <a:lnTo>
                  <a:pt x="780256" y="5045868"/>
                </a:lnTo>
                <a:lnTo>
                  <a:pt x="778404" y="5044280"/>
                </a:lnTo>
                <a:lnTo>
                  <a:pt x="776817" y="5042164"/>
                </a:lnTo>
                <a:lnTo>
                  <a:pt x="774964" y="5039253"/>
                </a:lnTo>
                <a:lnTo>
                  <a:pt x="773377" y="5036343"/>
                </a:lnTo>
                <a:lnTo>
                  <a:pt x="772319" y="5033697"/>
                </a:lnTo>
                <a:lnTo>
                  <a:pt x="772054" y="5030786"/>
                </a:lnTo>
                <a:lnTo>
                  <a:pt x="772319" y="5028405"/>
                </a:lnTo>
                <a:lnTo>
                  <a:pt x="773112" y="5026288"/>
                </a:lnTo>
                <a:lnTo>
                  <a:pt x="773906" y="5024172"/>
                </a:lnTo>
                <a:lnTo>
                  <a:pt x="775229" y="5022055"/>
                </a:lnTo>
                <a:lnTo>
                  <a:pt x="776817" y="5020203"/>
                </a:lnTo>
                <a:lnTo>
                  <a:pt x="778669" y="5018351"/>
                </a:lnTo>
                <a:lnTo>
                  <a:pt x="782637" y="5014647"/>
                </a:lnTo>
                <a:lnTo>
                  <a:pt x="791104" y="5007768"/>
                </a:lnTo>
                <a:lnTo>
                  <a:pt x="820473" y="4977340"/>
                </a:lnTo>
                <a:lnTo>
                  <a:pt x="817033" y="4974165"/>
                </a:lnTo>
                <a:lnTo>
                  <a:pt x="814652" y="4970726"/>
                </a:lnTo>
                <a:lnTo>
                  <a:pt x="812800" y="4967286"/>
                </a:lnTo>
                <a:lnTo>
                  <a:pt x="811742" y="4963847"/>
                </a:lnTo>
                <a:lnTo>
                  <a:pt x="811212" y="4960936"/>
                </a:lnTo>
                <a:lnTo>
                  <a:pt x="811212" y="4957761"/>
                </a:lnTo>
                <a:lnTo>
                  <a:pt x="811742" y="4954586"/>
                </a:lnTo>
                <a:lnTo>
                  <a:pt x="813064" y="4951676"/>
                </a:lnTo>
                <a:lnTo>
                  <a:pt x="814123" y="4948765"/>
                </a:lnTo>
                <a:lnTo>
                  <a:pt x="815710" y="4945855"/>
                </a:lnTo>
                <a:lnTo>
                  <a:pt x="819414" y="4940299"/>
                </a:lnTo>
                <a:lnTo>
                  <a:pt x="823119" y="4934478"/>
                </a:lnTo>
                <a:lnTo>
                  <a:pt x="824971" y="4931303"/>
                </a:lnTo>
                <a:lnTo>
                  <a:pt x="826558" y="4928657"/>
                </a:lnTo>
                <a:lnTo>
                  <a:pt x="820473" y="4924159"/>
                </a:lnTo>
                <a:lnTo>
                  <a:pt x="814123" y="4920984"/>
                </a:lnTo>
                <a:lnTo>
                  <a:pt x="807773" y="4917545"/>
                </a:lnTo>
                <a:lnTo>
                  <a:pt x="801423" y="4914634"/>
                </a:lnTo>
                <a:lnTo>
                  <a:pt x="794544" y="4912253"/>
                </a:lnTo>
                <a:lnTo>
                  <a:pt x="787929" y="4910401"/>
                </a:lnTo>
                <a:lnTo>
                  <a:pt x="781050" y="4908549"/>
                </a:lnTo>
                <a:lnTo>
                  <a:pt x="774171" y="4906697"/>
                </a:lnTo>
                <a:lnTo>
                  <a:pt x="760412" y="4904051"/>
                </a:lnTo>
                <a:lnTo>
                  <a:pt x="746654" y="4901140"/>
                </a:lnTo>
                <a:lnTo>
                  <a:pt x="732896" y="4898230"/>
                </a:lnTo>
                <a:lnTo>
                  <a:pt x="725752" y="4896378"/>
                </a:lnTo>
                <a:lnTo>
                  <a:pt x="718873" y="4894261"/>
                </a:lnTo>
                <a:lnTo>
                  <a:pt x="713581" y="4892674"/>
                </a:lnTo>
                <a:lnTo>
                  <a:pt x="708025" y="4892145"/>
                </a:lnTo>
                <a:lnTo>
                  <a:pt x="705379" y="4892145"/>
                </a:lnTo>
                <a:lnTo>
                  <a:pt x="703262" y="4892145"/>
                </a:lnTo>
                <a:lnTo>
                  <a:pt x="700881" y="4892409"/>
                </a:lnTo>
                <a:lnTo>
                  <a:pt x="698765" y="4892938"/>
                </a:lnTo>
                <a:lnTo>
                  <a:pt x="695060" y="4894261"/>
                </a:lnTo>
                <a:lnTo>
                  <a:pt x="691356" y="4896378"/>
                </a:lnTo>
                <a:lnTo>
                  <a:pt x="688181" y="4898759"/>
                </a:lnTo>
                <a:lnTo>
                  <a:pt x="685271" y="4901934"/>
                </a:lnTo>
                <a:lnTo>
                  <a:pt x="682889" y="4905109"/>
                </a:lnTo>
                <a:lnTo>
                  <a:pt x="680244" y="4909343"/>
                </a:lnTo>
                <a:lnTo>
                  <a:pt x="678127" y="4913311"/>
                </a:lnTo>
                <a:lnTo>
                  <a:pt x="676010" y="4917809"/>
                </a:lnTo>
                <a:lnTo>
                  <a:pt x="672306" y="4927070"/>
                </a:lnTo>
                <a:lnTo>
                  <a:pt x="668867" y="4936859"/>
                </a:lnTo>
                <a:lnTo>
                  <a:pt x="626533" y="4893203"/>
                </a:lnTo>
                <a:lnTo>
                  <a:pt x="623887" y="4891086"/>
                </a:lnTo>
                <a:lnTo>
                  <a:pt x="621242" y="4889499"/>
                </a:lnTo>
                <a:lnTo>
                  <a:pt x="618596" y="4887911"/>
                </a:lnTo>
                <a:lnTo>
                  <a:pt x="615685" y="4886853"/>
                </a:lnTo>
                <a:lnTo>
                  <a:pt x="613304" y="4885795"/>
                </a:lnTo>
                <a:lnTo>
                  <a:pt x="610658" y="4885001"/>
                </a:lnTo>
                <a:lnTo>
                  <a:pt x="607748" y="4884472"/>
                </a:lnTo>
                <a:lnTo>
                  <a:pt x="605102" y="4883943"/>
                </a:lnTo>
                <a:lnTo>
                  <a:pt x="599281" y="4883678"/>
                </a:lnTo>
                <a:lnTo>
                  <a:pt x="593461" y="4883678"/>
                </a:lnTo>
                <a:lnTo>
                  <a:pt x="587904" y="4884472"/>
                </a:lnTo>
                <a:lnTo>
                  <a:pt x="582083" y="4885001"/>
                </a:lnTo>
                <a:lnTo>
                  <a:pt x="570442" y="4886588"/>
                </a:lnTo>
                <a:lnTo>
                  <a:pt x="564621" y="4887118"/>
                </a:lnTo>
                <a:lnTo>
                  <a:pt x="559064" y="4887118"/>
                </a:lnTo>
                <a:lnTo>
                  <a:pt x="553244" y="4886853"/>
                </a:lnTo>
                <a:lnTo>
                  <a:pt x="550333" y="4886588"/>
                </a:lnTo>
                <a:lnTo>
                  <a:pt x="547687" y="4885795"/>
                </a:lnTo>
                <a:lnTo>
                  <a:pt x="544777" y="4885001"/>
                </a:lnTo>
                <a:lnTo>
                  <a:pt x="542131" y="4883943"/>
                </a:lnTo>
                <a:lnTo>
                  <a:pt x="539750" y="4882884"/>
                </a:lnTo>
                <a:lnTo>
                  <a:pt x="536839" y="4881297"/>
                </a:lnTo>
                <a:lnTo>
                  <a:pt x="533400" y="4883413"/>
                </a:lnTo>
                <a:lnTo>
                  <a:pt x="529696" y="4886324"/>
                </a:lnTo>
                <a:lnTo>
                  <a:pt x="525992" y="4888705"/>
                </a:lnTo>
                <a:lnTo>
                  <a:pt x="522552" y="4890822"/>
                </a:lnTo>
                <a:lnTo>
                  <a:pt x="520700" y="4891615"/>
                </a:lnTo>
                <a:lnTo>
                  <a:pt x="518848" y="4892409"/>
                </a:lnTo>
                <a:lnTo>
                  <a:pt x="516996" y="4892674"/>
                </a:lnTo>
                <a:lnTo>
                  <a:pt x="515144" y="4892674"/>
                </a:lnTo>
                <a:lnTo>
                  <a:pt x="513292" y="4892409"/>
                </a:lnTo>
                <a:lnTo>
                  <a:pt x="511704" y="4891615"/>
                </a:lnTo>
                <a:lnTo>
                  <a:pt x="509852" y="4890557"/>
                </a:lnTo>
                <a:lnTo>
                  <a:pt x="508000" y="4888970"/>
                </a:lnTo>
                <a:lnTo>
                  <a:pt x="506148" y="4886588"/>
                </a:lnTo>
                <a:lnTo>
                  <a:pt x="504560" y="4883678"/>
                </a:lnTo>
                <a:lnTo>
                  <a:pt x="502973" y="4881032"/>
                </a:lnTo>
                <a:lnTo>
                  <a:pt x="502179" y="4878122"/>
                </a:lnTo>
                <a:lnTo>
                  <a:pt x="501121" y="4875476"/>
                </a:lnTo>
                <a:lnTo>
                  <a:pt x="500856" y="4872301"/>
                </a:lnTo>
                <a:lnTo>
                  <a:pt x="500592" y="4869390"/>
                </a:lnTo>
                <a:lnTo>
                  <a:pt x="500592" y="4866215"/>
                </a:lnTo>
                <a:lnTo>
                  <a:pt x="500592" y="4863040"/>
                </a:lnTo>
                <a:lnTo>
                  <a:pt x="501121" y="4860130"/>
                </a:lnTo>
                <a:lnTo>
                  <a:pt x="502179" y="4854045"/>
                </a:lnTo>
                <a:lnTo>
                  <a:pt x="504031" y="4847430"/>
                </a:lnTo>
                <a:lnTo>
                  <a:pt x="505883" y="4841345"/>
                </a:lnTo>
                <a:lnTo>
                  <a:pt x="486304" y="4802451"/>
                </a:lnTo>
                <a:lnTo>
                  <a:pt x="478896" y="4801922"/>
                </a:lnTo>
                <a:lnTo>
                  <a:pt x="471488" y="4801393"/>
                </a:lnTo>
                <a:lnTo>
                  <a:pt x="467783" y="4800863"/>
                </a:lnTo>
                <a:lnTo>
                  <a:pt x="464344" y="4799805"/>
                </a:lnTo>
                <a:lnTo>
                  <a:pt x="460904" y="4799011"/>
                </a:lnTo>
                <a:lnTo>
                  <a:pt x="457729" y="4797688"/>
                </a:lnTo>
                <a:lnTo>
                  <a:pt x="454554" y="4796630"/>
                </a:lnTo>
                <a:lnTo>
                  <a:pt x="451379" y="4794778"/>
                </a:lnTo>
                <a:lnTo>
                  <a:pt x="448469" y="4792926"/>
                </a:lnTo>
                <a:lnTo>
                  <a:pt x="445558" y="4790809"/>
                </a:lnTo>
                <a:lnTo>
                  <a:pt x="442912" y="4788163"/>
                </a:lnTo>
                <a:lnTo>
                  <a:pt x="440002" y="4785518"/>
                </a:lnTo>
                <a:lnTo>
                  <a:pt x="437621" y="4782607"/>
                </a:lnTo>
                <a:lnTo>
                  <a:pt x="435504" y="4779432"/>
                </a:lnTo>
                <a:lnTo>
                  <a:pt x="431271" y="4775728"/>
                </a:lnTo>
                <a:lnTo>
                  <a:pt x="427831" y="4772024"/>
                </a:lnTo>
                <a:lnTo>
                  <a:pt x="424656" y="4768320"/>
                </a:lnTo>
                <a:lnTo>
                  <a:pt x="422275" y="4764880"/>
                </a:lnTo>
                <a:lnTo>
                  <a:pt x="420423" y="4761705"/>
                </a:lnTo>
                <a:lnTo>
                  <a:pt x="418835" y="4758530"/>
                </a:lnTo>
                <a:lnTo>
                  <a:pt x="418042" y="4755355"/>
                </a:lnTo>
                <a:lnTo>
                  <a:pt x="417512" y="4752180"/>
                </a:lnTo>
                <a:lnTo>
                  <a:pt x="416983" y="4749534"/>
                </a:lnTo>
                <a:lnTo>
                  <a:pt x="417512" y="4746359"/>
                </a:lnTo>
                <a:lnTo>
                  <a:pt x="417777" y="4743713"/>
                </a:lnTo>
                <a:lnTo>
                  <a:pt x="418571" y="4740803"/>
                </a:lnTo>
                <a:lnTo>
                  <a:pt x="419629" y="4738422"/>
                </a:lnTo>
                <a:lnTo>
                  <a:pt x="420687" y="4735776"/>
                </a:lnTo>
                <a:lnTo>
                  <a:pt x="422275" y="4733130"/>
                </a:lnTo>
                <a:lnTo>
                  <a:pt x="424127" y="4730749"/>
                </a:lnTo>
                <a:lnTo>
                  <a:pt x="428096" y="4725457"/>
                </a:lnTo>
                <a:lnTo>
                  <a:pt x="432329" y="4720695"/>
                </a:lnTo>
                <a:lnTo>
                  <a:pt x="441325" y="4711170"/>
                </a:lnTo>
                <a:lnTo>
                  <a:pt x="445294" y="4706143"/>
                </a:lnTo>
                <a:lnTo>
                  <a:pt x="448998" y="4701115"/>
                </a:lnTo>
                <a:lnTo>
                  <a:pt x="450850" y="4698470"/>
                </a:lnTo>
                <a:lnTo>
                  <a:pt x="452173" y="4696088"/>
                </a:lnTo>
                <a:lnTo>
                  <a:pt x="453231" y="4693443"/>
                </a:lnTo>
                <a:lnTo>
                  <a:pt x="454290" y="4690532"/>
                </a:lnTo>
                <a:lnTo>
                  <a:pt x="454290" y="4686563"/>
                </a:lnTo>
                <a:lnTo>
                  <a:pt x="454290" y="4682330"/>
                </a:lnTo>
                <a:lnTo>
                  <a:pt x="454025" y="4678361"/>
                </a:lnTo>
                <a:lnTo>
                  <a:pt x="453760" y="4674657"/>
                </a:lnTo>
                <a:lnTo>
                  <a:pt x="452173" y="4666984"/>
                </a:lnTo>
                <a:lnTo>
                  <a:pt x="450321" y="4659311"/>
                </a:lnTo>
                <a:lnTo>
                  <a:pt x="447675" y="4652168"/>
                </a:lnTo>
                <a:lnTo>
                  <a:pt x="444764" y="4645024"/>
                </a:lnTo>
                <a:lnTo>
                  <a:pt x="441325" y="4638145"/>
                </a:lnTo>
                <a:lnTo>
                  <a:pt x="437885" y="4631265"/>
                </a:lnTo>
                <a:lnTo>
                  <a:pt x="430212" y="4617507"/>
                </a:lnTo>
                <a:lnTo>
                  <a:pt x="427037" y="4610628"/>
                </a:lnTo>
                <a:lnTo>
                  <a:pt x="423333" y="4604013"/>
                </a:lnTo>
                <a:lnTo>
                  <a:pt x="419894" y="4596870"/>
                </a:lnTo>
                <a:lnTo>
                  <a:pt x="416983" y="4589726"/>
                </a:lnTo>
                <a:lnTo>
                  <a:pt x="414337" y="4582318"/>
                </a:lnTo>
                <a:lnTo>
                  <a:pt x="412485" y="4575174"/>
                </a:lnTo>
                <a:lnTo>
                  <a:pt x="381529" y="4538132"/>
                </a:lnTo>
                <a:lnTo>
                  <a:pt x="350573" y="4501355"/>
                </a:lnTo>
                <a:lnTo>
                  <a:pt x="334962" y="4482834"/>
                </a:lnTo>
                <a:lnTo>
                  <a:pt x="319617" y="4464578"/>
                </a:lnTo>
                <a:lnTo>
                  <a:pt x="304800" y="4445793"/>
                </a:lnTo>
                <a:lnTo>
                  <a:pt x="289983" y="4426743"/>
                </a:lnTo>
                <a:lnTo>
                  <a:pt x="286544" y="4422509"/>
                </a:lnTo>
                <a:lnTo>
                  <a:pt x="283369" y="4417747"/>
                </a:lnTo>
                <a:lnTo>
                  <a:pt x="280987" y="4413249"/>
                </a:lnTo>
                <a:lnTo>
                  <a:pt x="278871" y="4408486"/>
                </a:lnTo>
                <a:lnTo>
                  <a:pt x="277019" y="4403988"/>
                </a:lnTo>
                <a:lnTo>
                  <a:pt x="275431" y="4399490"/>
                </a:lnTo>
                <a:lnTo>
                  <a:pt x="274637" y="4394463"/>
                </a:lnTo>
                <a:lnTo>
                  <a:pt x="274373" y="4389965"/>
                </a:lnTo>
                <a:lnTo>
                  <a:pt x="274637" y="4385203"/>
                </a:lnTo>
                <a:lnTo>
                  <a:pt x="275431" y="4380440"/>
                </a:lnTo>
                <a:lnTo>
                  <a:pt x="277019" y="4375678"/>
                </a:lnTo>
                <a:lnTo>
                  <a:pt x="279135" y="4371445"/>
                </a:lnTo>
                <a:lnTo>
                  <a:pt x="282310" y="4366947"/>
                </a:lnTo>
                <a:lnTo>
                  <a:pt x="286014" y="4362449"/>
                </a:lnTo>
                <a:lnTo>
                  <a:pt x="290512" y="4358215"/>
                </a:lnTo>
                <a:lnTo>
                  <a:pt x="295804" y="4354247"/>
                </a:lnTo>
                <a:lnTo>
                  <a:pt x="289983" y="4352659"/>
                </a:lnTo>
                <a:lnTo>
                  <a:pt x="284692" y="4351072"/>
                </a:lnTo>
                <a:lnTo>
                  <a:pt x="279929" y="4348955"/>
                </a:lnTo>
                <a:lnTo>
                  <a:pt x="275167" y="4347103"/>
                </a:lnTo>
                <a:lnTo>
                  <a:pt x="271198" y="4344722"/>
                </a:lnTo>
                <a:lnTo>
                  <a:pt x="267494" y="4342340"/>
                </a:lnTo>
                <a:lnTo>
                  <a:pt x="264054" y="4339695"/>
                </a:lnTo>
                <a:lnTo>
                  <a:pt x="261408" y="4336784"/>
                </a:lnTo>
                <a:lnTo>
                  <a:pt x="258498" y="4333874"/>
                </a:lnTo>
                <a:lnTo>
                  <a:pt x="256381" y="4330963"/>
                </a:lnTo>
                <a:lnTo>
                  <a:pt x="254529" y="4327524"/>
                </a:lnTo>
                <a:lnTo>
                  <a:pt x="252677" y="4324084"/>
                </a:lnTo>
                <a:lnTo>
                  <a:pt x="251354" y="4320645"/>
                </a:lnTo>
                <a:lnTo>
                  <a:pt x="250296" y="4317205"/>
                </a:lnTo>
                <a:lnTo>
                  <a:pt x="248973" y="4313501"/>
                </a:lnTo>
                <a:lnTo>
                  <a:pt x="248444" y="4309268"/>
                </a:lnTo>
                <a:lnTo>
                  <a:pt x="247121" y="4301595"/>
                </a:lnTo>
                <a:lnTo>
                  <a:pt x="246592" y="4293657"/>
                </a:lnTo>
                <a:lnTo>
                  <a:pt x="246592" y="4285455"/>
                </a:lnTo>
                <a:lnTo>
                  <a:pt x="246592" y="4277253"/>
                </a:lnTo>
                <a:lnTo>
                  <a:pt x="246592" y="4268786"/>
                </a:lnTo>
                <a:lnTo>
                  <a:pt x="246327" y="4260584"/>
                </a:lnTo>
                <a:lnTo>
                  <a:pt x="246063" y="4252382"/>
                </a:lnTo>
                <a:lnTo>
                  <a:pt x="245004" y="4244180"/>
                </a:lnTo>
                <a:lnTo>
                  <a:pt x="247121" y="4238359"/>
                </a:lnTo>
                <a:lnTo>
                  <a:pt x="249767" y="4232274"/>
                </a:lnTo>
                <a:lnTo>
                  <a:pt x="251883" y="4226188"/>
                </a:lnTo>
                <a:lnTo>
                  <a:pt x="252677" y="4223278"/>
                </a:lnTo>
                <a:lnTo>
                  <a:pt x="253735" y="4220368"/>
                </a:lnTo>
                <a:lnTo>
                  <a:pt x="254264" y="4217193"/>
                </a:lnTo>
                <a:lnTo>
                  <a:pt x="254264" y="4214282"/>
                </a:lnTo>
                <a:lnTo>
                  <a:pt x="254264" y="4211107"/>
                </a:lnTo>
                <a:lnTo>
                  <a:pt x="254000" y="4207932"/>
                </a:lnTo>
                <a:lnTo>
                  <a:pt x="253471" y="4205022"/>
                </a:lnTo>
                <a:lnTo>
                  <a:pt x="252148" y="4201582"/>
                </a:lnTo>
                <a:lnTo>
                  <a:pt x="250296" y="4198407"/>
                </a:lnTo>
                <a:lnTo>
                  <a:pt x="248179" y="4195232"/>
                </a:lnTo>
                <a:lnTo>
                  <a:pt x="242623" y="4199465"/>
                </a:lnTo>
                <a:lnTo>
                  <a:pt x="237331" y="4203699"/>
                </a:lnTo>
                <a:lnTo>
                  <a:pt x="232304" y="4208461"/>
                </a:lnTo>
                <a:lnTo>
                  <a:pt x="227542" y="4213224"/>
                </a:lnTo>
                <a:lnTo>
                  <a:pt x="223308" y="4217986"/>
                </a:lnTo>
                <a:lnTo>
                  <a:pt x="219075" y="4223013"/>
                </a:lnTo>
                <a:lnTo>
                  <a:pt x="215371" y="4228305"/>
                </a:lnTo>
                <a:lnTo>
                  <a:pt x="211931" y="4233597"/>
                </a:lnTo>
                <a:lnTo>
                  <a:pt x="208492" y="4239418"/>
                </a:lnTo>
                <a:lnTo>
                  <a:pt x="205846" y="4245238"/>
                </a:lnTo>
                <a:lnTo>
                  <a:pt x="203200" y="4251059"/>
                </a:lnTo>
                <a:lnTo>
                  <a:pt x="201083" y="4257409"/>
                </a:lnTo>
                <a:lnTo>
                  <a:pt x="199231" y="4264024"/>
                </a:lnTo>
                <a:lnTo>
                  <a:pt x="197908" y="4270638"/>
                </a:lnTo>
                <a:lnTo>
                  <a:pt x="196585" y="4277518"/>
                </a:lnTo>
                <a:lnTo>
                  <a:pt x="196056" y="4284926"/>
                </a:lnTo>
                <a:lnTo>
                  <a:pt x="195262" y="4289424"/>
                </a:lnTo>
                <a:lnTo>
                  <a:pt x="194469" y="4293657"/>
                </a:lnTo>
                <a:lnTo>
                  <a:pt x="193146" y="4298420"/>
                </a:lnTo>
                <a:lnTo>
                  <a:pt x="192087" y="4302653"/>
                </a:lnTo>
                <a:lnTo>
                  <a:pt x="190500" y="4306622"/>
                </a:lnTo>
                <a:lnTo>
                  <a:pt x="188383" y="4310855"/>
                </a:lnTo>
                <a:lnTo>
                  <a:pt x="186531" y="4314824"/>
                </a:lnTo>
                <a:lnTo>
                  <a:pt x="183886" y="4318528"/>
                </a:lnTo>
                <a:lnTo>
                  <a:pt x="181504" y="4322497"/>
                </a:lnTo>
                <a:lnTo>
                  <a:pt x="178858" y="4326201"/>
                </a:lnTo>
                <a:lnTo>
                  <a:pt x="173037" y="4333345"/>
                </a:lnTo>
                <a:lnTo>
                  <a:pt x="166687" y="4340488"/>
                </a:lnTo>
                <a:lnTo>
                  <a:pt x="160073" y="4346838"/>
                </a:lnTo>
                <a:lnTo>
                  <a:pt x="157956" y="4375943"/>
                </a:lnTo>
                <a:lnTo>
                  <a:pt x="183356" y="4378853"/>
                </a:lnTo>
                <a:lnTo>
                  <a:pt x="193675" y="4379911"/>
                </a:lnTo>
                <a:lnTo>
                  <a:pt x="202935" y="4381499"/>
                </a:lnTo>
                <a:lnTo>
                  <a:pt x="210608" y="4383086"/>
                </a:lnTo>
                <a:lnTo>
                  <a:pt x="217752" y="4385203"/>
                </a:lnTo>
                <a:lnTo>
                  <a:pt x="220398" y="4386261"/>
                </a:lnTo>
                <a:lnTo>
                  <a:pt x="223308" y="4387320"/>
                </a:lnTo>
                <a:lnTo>
                  <a:pt x="225954" y="4388907"/>
                </a:lnTo>
                <a:lnTo>
                  <a:pt x="228600" y="4390230"/>
                </a:lnTo>
                <a:lnTo>
                  <a:pt x="230717" y="4392082"/>
                </a:lnTo>
                <a:lnTo>
                  <a:pt x="232833" y="4393934"/>
                </a:lnTo>
                <a:lnTo>
                  <a:pt x="234685" y="4395786"/>
                </a:lnTo>
                <a:lnTo>
                  <a:pt x="236802" y="4397903"/>
                </a:lnTo>
                <a:lnTo>
                  <a:pt x="240242" y="4402665"/>
                </a:lnTo>
                <a:lnTo>
                  <a:pt x="243681" y="4408486"/>
                </a:lnTo>
                <a:lnTo>
                  <a:pt x="246592" y="4415365"/>
                </a:lnTo>
                <a:lnTo>
                  <a:pt x="250031" y="4423038"/>
                </a:lnTo>
                <a:lnTo>
                  <a:pt x="257439" y="4442353"/>
                </a:lnTo>
                <a:lnTo>
                  <a:pt x="254264" y="4438649"/>
                </a:lnTo>
                <a:lnTo>
                  <a:pt x="251354" y="4435209"/>
                </a:lnTo>
                <a:lnTo>
                  <a:pt x="248179" y="4432299"/>
                </a:lnTo>
                <a:lnTo>
                  <a:pt x="245004" y="4429388"/>
                </a:lnTo>
                <a:lnTo>
                  <a:pt x="242094" y="4427007"/>
                </a:lnTo>
                <a:lnTo>
                  <a:pt x="238919" y="4424626"/>
                </a:lnTo>
                <a:lnTo>
                  <a:pt x="236273" y="4422774"/>
                </a:lnTo>
                <a:lnTo>
                  <a:pt x="233098" y="4420922"/>
                </a:lnTo>
                <a:lnTo>
                  <a:pt x="229923" y="4419334"/>
                </a:lnTo>
                <a:lnTo>
                  <a:pt x="227013" y="4418011"/>
                </a:lnTo>
                <a:lnTo>
                  <a:pt x="221192" y="4415895"/>
                </a:lnTo>
                <a:lnTo>
                  <a:pt x="215371" y="4414307"/>
                </a:lnTo>
                <a:lnTo>
                  <a:pt x="209550" y="4413778"/>
                </a:lnTo>
                <a:lnTo>
                  <a:pt x="203729" y="4413513"/>
                </a:lnTo>
                <a:lnTo>
                  <a:pt x="197908" y="4413778"/>
                </a:lnTo>
                <a:lnTo>
                  <a:pt x="192087" y="4414307"/>
                </a:lnTo>
                <a:lnTo>
                  <a:pt x="186531" y="4415365"/>
                </a:lnTo>
                <a:lnTo>
                  <a:pt x="174889" y="4417747"/>
                </a:lnTo>
                <a:lnTo>
                  <a:pt x="163512" y="4420393"/>
                </a:lnTo>
                <a:lnTo>
                  <a:pt x="159279" y="4416953"/>
                </a:lnTo>
                <a:lnTo>
                  <a:pt x="155046" y="4413778"/>
                </a:lnTo>
                <a:lnTo>
                  <a:pt x="152929" y="4419599"/>
                </a:lnTo>
                <a:lnTo>
                  <a:pt x="151606" y="4422509"/>
                </a:lnTo>
                <a:lnTo>
                  <a:pt x="150283" y="4424890"/>
                </a:lnTo>
                <a:lnTo>
                  <a:pt x="148431" y="4427007"/>
                </a:lnTo>
                <a:lnTo>
                  <a:pt x="146314" y="4428595"/>
                </a:lnTo>
                <a:lnTo>
                  <a:pt x="143669" y="4430182"/>
                </a:lnTo>
                <a:lnTo>
                  <a:pt x="141023" y="4430711"/>
                </a:lnTo>
                <a:lnTo>
                  <a:pt x="132027" y="4410338"/>
                </a:lnTo>
                <a:lnTo>
                  <a:pt x="123825" y="4389965"/>
                </a:lnTo>
                <a:lnTo>
                  <a:pt x="115358" y="4369328"/>
                </a:lnTo>
                <a:lnTo>
                  <a:pt x="107685" y="4348426"/>
                </a:lnTo>
                <a:lnTo>
                  <a:pt x="110331" y="4335990"/>
                </a:lnTo>
                <a:lnTo>
                  <a:pt x="112712" y="4323820"/>
                </a:lnTo>
                <a:lnTo>
                  <a:pt x="115887" y="4311913"/>
                </a:lnTo>
                <a:lnTo>
                  <a:pt x="119062" y="4300007"/>
                </a:lnTo>
                <a:lnTo>
                  <a:pt x="122502" y="4287572"/>
                </a:lnTo>
                <a:lnTo>
                  <a:pt x="125942" y="4275665"/>
                </a:lnTo>
                <a:lnTo>
                  <a:pt x="133614" y="4251853"/>
                </a:lnTo>
                <a:lnTo>
                  <a:pt x="141817" y="4228305"/>
                </a:lnTo>
                <a:lnTo>
                  <a:pt x="150283" y="4204757"/>
                </a:lnTo>
                <a:lnTo>
                  <a:pt x="167746" y="4157661"/>
                </a:lnTo>
                <a:lnTo>
                  <a:pt x="167481" y="4153428"/>
                </a:lnTo>
                <a:lnTo>
                  <a:pt x="166687" y="4149459"/>
                </a:lnTo>
                <a:lnTo>
                  <a:pt x="165629" y="4144961"/>
                </a:lnTo>
                <a:lnTo>
                  <a:pt x="164042" y="4140728"/>
                </a:lnTo>
                <a:lnTo>
                  <a:pt x="160338" y="4132526"/>
                </a:lnTo>
                <a:lnTo>
                  <a:pt x="158750" y="4128293"/>
                </a:lnTo>
                <a:lnTo>
                  <a:pt x="157162" y="4123795"/>
                </a:lnTo>
                <a:lnTo>
                  <a:pt x="156369" y="4119826"/>
                </a:lnTo>
                <a:lnTo>
                  <a:pt x="156104" y="4115593"/>
                </a:lnTo>
                <a:lnTo>
                  <a:pt x="156104" y="4113476"/>
                </a:lnTo>
                <a:lnTo>
                  <a:pt x="156369" y="4111624"/>
                </a:lnTo>
                <a:lnTo>
                  <a:pt x="156633" y="4109507"/>
                </a:lnTo>
                <a:lnTo>
                  <a:pt x="157162" y="4107655"/>
                </a:lnTo>
                <a:lnTo>
                  <a:pt x="158221" y="4105538"/>
                </a:lnTo>
                <a:lnTo>
                  <a:pt x="159279" y="4103686"/>
                </a:lnTo>
                <a:lnTo>
                  <a:pt x="160867" y="4101834"/>
                </a:lnTo>
                <a:lnTo>
                  <a:pt x="162454" y="4099718"/>
                </a:lnTo>
                <a:lnTo>
                  <a:pt x="164571" y="4097866"/>
                </a:lnTo>
                <a:lnTo>
                  <a:pt x="166952" y="4096013"/>
                </a:lnTo>
                <a:lnTo>
                  <a:pt x="169862" y="4094161"/>
                </a:lnTo>
                <a:lnTo>
                  <a:pt x="173037" y="4092309"/>
                </a:lnTo>
                <a:lnTo>
                  <a:pt x="179652" y="4088605"/>
                </a:lnTo>
                <a:lnTo>
                  <a:pt x="187060" y="4084372"/>
                </a:lnTo>
                <a:lnTo>
                  <a:pt x="192881" y="4081197"/>
                </a:lnTo>
                <a:lnTo>
                  <a:pt x="194998" y="4080668"/>
                </a:lnTo>
                <a:lnTo>
                  <a:pt x="195527" y="4080668"/>
                </a:lnTo>
                <a:lnTo>
                  <a:pt x="196056" y="4080668"/>
                </a:lnTo>
                <a:lnTo>
                  <a:pt x="197379" y="4082784"/>
                </a:lnTo>
                <a:lnTo>
                  <a:pt x="198702" y="4084636"/>
                </a:lnTo>
                <a:lnTo>
                  <a:pt x="199760" y="4086753"/>
                </a:lnTo>
                <a:lnTo>
                  <a:pt x="200289" y="4088605"/>
                </a:lnTo>
                <a:lnTo>
                  <a:pt x="200289" y="4090457"/>
                </a:lnTo>
                <a:lnTo>
                  <a:pt x="200289" y="4092574"/>
                </a:lnTo>
                <a:lnTo>
                  <a:pt x="200025" y="4094426"/>
                </a:lnTo>
                <a:lnTo>
                  <a:pt x="199760" y="4096278"/>
                </a:lnTo>
                <a:lnTo>
                  <a:pt x="198702" y="4097866"/>
                </a:lnTo>
                <a:lnTo>
                  <a:pt x="197908" y="4099718"/>
                </a:lnTo>
                <a:lnTo>
                  <a:pt x="195527" y="4103422"/>
                </a:lnTo>
                <a:lnTo>
                  <a:pt x="192881" y="4106597"/>
                </a:lnTo>
                <a:lnTo>
                  <a:pt x="189706" y="4109772"/>
                </a:lnTo>
                <a:lnTo>
                  <a:pt x="188383" y="4112418"/>
                </a:lnTo>
                <a:lnTo>
                  <a:pt x="187060" y="4115328"/>
                </a:lnTo>
                <a:lnTo>
                  <a:pt x="186531" y="4117709"/>
                </a:lnTo>
                <a:lnTo>
                  <a:pt x="186002" y="4120620"/>
                </a:lnTo>
                <a:lnTo>
                  <a:pt x="185737" y="4123001"/>
                </a:lnTo>
                <a:lnTo>
                  <a:pt x="186002" y="4125382"/>
                </a:lnTo>
                <a:lnTo>
                  <a:pt x="186796" y="4127763"/>
                </a:lnTo>
                <a:lnTo>
                  <a:pt x="187325" y="4130409"/>
                </a:lnTo>
                <a:lnTo>
                  <a:pt x="189177" y="4134907"/>
                </a:lnTo>
                <a:lnTo>
                  <a:pt x="191294" y="4139670"/>
                </a:lnTo>
                <a:lnTo>
                  <a:pt x="193410" y="4144432"/>
                </a:lnTo>
                <a:lnTo>
                  <a:pt x="195527" y="4149195"/>
                </a:lnTo>
                <a:lnTo>
                  <a:pt x="223308" y="4153693"/>
                </a:lnTo>
                <a:lnTo>
                  <a:pt x="206110" y="4042303"/>
                </a:lnTo>
                <a:lnTo>
                  <a:pt x="205581" y="4041509"/>
                </a:lnTo>
                <a:lnTo>
                  <a:pt x="204787" y="4040716"/>
                </a:lnTo>
                <a:lnTo>
                  <a:pt x="204258" y="4039657"/>
                </a:lnTo>
                <a:lnTo>
                  <a:pt x="203994" y="4038863"/>
                </a:lnTo>
                <a:lnTo>
                  <a:pt x="203994" y="4035953"/>
                </a:lnTo>
                <a:lnTo>
                  <a:pt x="204523" y="4032778"/>
                </a:lnTo>
                <a:lnTo>
                  <a:pt x="203729" y="4025370"/>
                </a:lnTo>
                <a:lnTo>
                  <a:pt x="201083" y="4022195"/>
                </a:lnTo>
                <a:lnTo>
                  <a:pt x="199760" y="4018755"/>
                </a:lnTo>
                <a:lnTo>
                  <a:pt x="198702" y="4015051"/>
                </a:lnTo>
                <a:lnTo>
                  <a:pt x="198173" y="4011347"/>
                </a:lnTo>
                <a:lnTo>
                  <a:pt x="197908" y="4007378"/>
                </a:lnTo>
                <a:lnTo>
                  <a:pt x="198173" y="4003409"/>
                </a:lnTo>
                <a:lnTo>
                  <a:pt x="198967" y="3995207"/>
                </a:lnTo>
                <a:lnTo>
                  <a:pt x="199760" y="3991503"/>
                </a:lnTo>
                <a:lnTo>
                  <a:pt x="199760" y="3987799"/>
                </a:lnTo>
                <a:lnTo>
                  <a:pt x="199231" y="3985153"/>
                </a:lnTo>
                <a:lnTo>
                  <a:pt x="198437" y="3982507"/>
                </a:lnTo>
                <a:lnTo>
                  <a:pt x="197379" y="3980391"/>
                </a:lnTo>
                <a:lnTo>
                  <a:pt x="196056" y="3978803"/>
                </a:lnTo>
                <a:lnTo>
                  <a:pt x="194469" y="3977480"/>
                </a:lnTo>
                <a:lnTo>
                  <a:pt x="192352" y="3976157"/>
                </a:lnTo>
                <a:lnTo>
                  <a:pt x="190236" y="3975363"/>
                </a:lnTo>
                <a:lnTo>
                  <a:pt x="187854" y="3974570"/>
                </a:lnTo>
                <a:lnTo>
                  <a:pt x="182827" y="3973776"/>
                </a:lnTo>
                <a:lnTo>
                  <a:pt x="177800" y="3972718"/>
                </a:lnTo>
                <a:lnTo>
                  <a:pt x="172508" y="3971659"/>
                </a:lnTo>
                <a:lnTo>
                  <a:pt x="161925" y="3972982"/>
                </a:lnTo>
                <a:lnTo>
                  <a:pt x="157162" y="3973511"/>
                </a:lnTo>
                <a:lnTo>
                  <a:pt x="153458" y="3973511"/>
                </a:lnTo>
                <a:lnTo>
                  <a:pt x="150812" y="3973511"/>
                </a:lnTo>
                <a:lnTo>
                  <a:pt x="148431" y="3972453"/>
                </a:lnTo>
                <a:lnTo>
                  <a:pt x="147108" y="3972188"/>
                </a:lnTo>
                <a:lnTo>
                  <a:pt x="146579" y="3971130"/>
                </a:lnTo>
                <a:lnTo>
                  <a:pt x="145521" y="3970601"/>
                </a:lnTo>
                <a:lnTo>
                  <a:pt x="145256" y="3969807"/>
                </a:lnTo>
                <a:lnTo>
                  <a:pt x="144462" y="3967161"/>
                </a:lnTo>
                <a:lnTo>
                  <a:pt x="143933" y="3964251"/>
                </a:lnTo>
                <a:lnTo>
                  <a:pt x="144462" y="3960282"/>
                </a:lnTo>
                <a:lnTo>
                  <a:pt x="144992" y="3955520"/>
                </a:lnTo>
                <a:lnTo>
                  <a:pt x="146314" y="3949963"/>
                </a:lnTo>
                <a:lnTo>
                  <a:pt x="147373" y="3943613"/>
                </a:lnTo>
                <a:lnTo>
                  <a:pt x="151342" y="3927738"/>
                </a:lnTo>
                <a:lnTo>
                  <a:pt x="147373" y="3921388"/>
                </a:lnTo>
                <a:lnTo>
                  <a:pt x="143669" y="3915303"/>
                </a:lnTo>
                <a:lnTo>
                  <a:pt x="140229" y="3909218"/>
                </a:lnTo>
                <a:lnTo>
                  <a:pt x="137319" y="3902868"/>
                </a:lnTo>
                <a:lnTo>
                  <a:pt x="134408" y="3896518"/>
                </a:lnTo>
                <a:lnTo>
                  <a:pt x="131762" y="3890168"/>
                </a:lnTo>
                <a:lnTo>
                  <a:pt x="129646" y="3884082"/>
                </a:lnTo>
                <a:lnTo>
                  <a:pt x="127529" y="3877468"/>
                </a:lnTo>
                <a:lnTo>
                  <a:pt x="125942" y="3871382"/>
                </a:lnTo>
                <a:lnTo>
                  <a:pt x="124354" y="3865032"/>
                </a:lnTo>
                <a:lnTo>
                  <a:pt x="123031" y="3858418"/>
                </a:lnTo>
                <a:lnTo>
                  <a:pt x="121973" y="3852332"/>
                </a:lnTo>
                <a:lnTo>
                  <a:pt x="121444" y="3845982"/>
                </a:lnTo>
                <a:lnTo>
                  <a:pt x="120650" y="3839368"/>
                </a:lnTo>
                <a:lnTo>
                  <a:pt x="120385" y="3833282"/>
                </a:lnTo>
                <a:lnTo>
                  <a:pt x="120121" y="3826932"/>
                </a:lnTo>
                <a:lnTo>
                  <a:pt x="120121" y="3820318"/>
                </a:lnTo>
                <a:lnTo>
                  <a:pt x="120385" y="3813968"/>
                </a:lnTo>
                <a:lnTo>
                  <a:pt x="120914" y="3807618"/>
                </a:lnTo>
                <a:lnTo>
                  <a:pt x="121708" y="3801003"/>
                </a:lnTo>
                <a:lnTo>
                  <a:pt x="123031" y="3788303"/>
                </a:lnTo>
                <a:lnTo>
                  <a:pt x="125677" y="3775338"/>
                </a:lnTo>
                <a:lnTo>
                  <a:pt x="128587" y="3762374"/>
                </a:lnTo>
                <a:lnTo>
                  <a:pt x="132292" y="3749145"/>
                </a:lnTo>
                <a:lnTo>
                  <a:pt x="136790" y="3736180"/>
                </a:lnTo>
                <a:lnTo>
                  <a:pt x="141288" y="3723480"/>
                </a:lnTo>
                <a:lnTo>
                  <a:pt x="139171" y="3711045"/>
                </a:lnTo>
                <a:lnTo>
                  <a:pt x="137583" y="3698874"/>
                </a:lnTo>
                <a:lnTo>
                  <a:pt x="137054" y="3687232"/>
                </a:lnTo>
                <a:lnTo>
                  <a:pt x="136790" y="3675061"/>
                </a:lnTo>
                <a:lnTo>
                  <a:pt x="137054" y="3663420"/>
                </a:lnTo>
                <a:lnTo>
                  <a:pt x="137848" y="3652043"/>
                </a:lnTo>
                <a:lnTo>
                  <a:pt x="139700" y="3640666"/>
                </a:lnTo>
                <a:lnTo>
                  <a:pt x="142081" y="3629818"/>
                </a:lnTo>
                <a:lnTo>
                  <a:pt x="144992" y="3618705"/>
                </a:lnTo>
                <a:lnTo>
                  <a:pt x="148696" y="3607857"/>
                </a:lnTo>
                <a:lnTo>
                  <a:pt x="152929" y="3597274"/>
                </a:lnTo>
                <a:lnTo>
                  <a:pt x="157956" y="3586691"/>
                </a:lnTo>
                <a:lnTo>
                  <a:pt x="163777" y="3576636"/>
                </a:lnTo>
                <a:lnTo>
                  <a:pt x="169862" y="3566318"/>
                </a:lnTo>
                <a:lnTo>
                  <a:pt x="177006" y="3556263"/>
                </a:lnTo>
                <a:lnTo>
                  <a:pt x="184679" y="3546474"/>
                </a:lnTo>
                <a:lnTo>
                  <a:pt x="184679" y="3543828"/>
                </a:lnTo>
                <a:lnTo>
                  <a:pt x="183886" y="3541182"/>
                </a:lnTo>
                <a:lnTo>
                  <a:pt x="183092" y="3539066"/>
                </a:lnTo>
                <a:lnTo>
                  <a:pt x="181504" y="3537213"/>
                </a:lnTo>
                <a:lnTo>
                  <a:pt x="179917" y="3535626"/>
                </a:lnTo>
                <a:lnTo>
                  <a:pt x="178329" y="3534303"/>
                </a:lnTo>
                <a:lnTo>
                  <a:pt x="174360" y="3531657"/>
                </a:lnTo>
                <a:lnTo>
                  <a:pt x="170392" y="3529276"/>
                </a:lnTo>
                <a:lnTo>
                  <a:pt x="166423" y="3526895"/>
                </a:lnTo>
                <a:lnTo>
                  <a:pt x="164836" y="3525307"/>
                </a:lnTo>
                <a:lnTo>
                  <a:pt x="163512" y="3523455"/>
                </a:lnTo>
                <a:lnTo>
                  <a:pt x="162189" y="3521603"/>
                </a:lnTo>
                <a:lnTo>
                  <a:pt x="161131" y="3519486"/>
                </a:lnTo>
                <a:lnTo>
                  <a:pt x="159808" y="3517105"/>
                </a:lnTo>
                <a:lnTo>
                  <a:pt x="157956" y="3514459"/>
                </a:lnTo>
                <a:lnTo>
                  <a:pt x="156104" y="3512607"/>
                </a:lnTo>
                <a:lnTo>
                  <a:pt x="153458" y="3510755"/>
                </a:lnTo>
                <a:lnTo>
                  <a:pt x="151077" y="3509432"/>
                </a:lnTo>
                <a:lnTo>
                  <a:pt x="148696" y="3508109"/>
                </a:lnTo>
                <a:lnTo>
                  <a:pt x="145785" y="3506786"/>
                </a:lnTo>
                <a:lnTo>
                  <a:pt x="142875" y="3505993"/>
                </a:lnTo>
                <a:lnTo>
                  <a:pt x="137054" y="3504141"/>
                </a:lnTo>
                <a:lnTo>
                  <a:pt x="130440" y="3502553"/>
                </a:lnTo>
                <a:lnTo>
                  <a:pt x="124090" y="3500966"/>
                </a:lnTo>
                <a:lnTo>
                  <a:pt x="118004" y="3499378"/>
                </a:lnTo>
                <a:lnTo>
                  <a:pt x="111919" y="3497526"/>
                </a:lnTo>
                <a:lnTo>
                  <a:pt x="109008" y="3496468"/>
                </a:lnTo>
                <a:lnTo>
                  <a:pt x="106362" y="3495145"/>
                </a:lnTo>
                <a:lnTo>
                  <a:pt x="103717" y="3493557"/>
                </a:lnTo>
                <a:lnTo>
                  <a:pt x="101600" y="3491705"/>
                </a:lnTo>
                <a:lnTo>
                  <a:pt x="99483" y="3489853"/>
                </a:lnTo>
                <a:lnTo>
                  <a:pt x="97631" y="3487736"/>
                </a:lnTo>
                <a:lnTo>
                  <a:pt x="96044" y="3485355"/>
                </a:lnTo>
                <a:lnTo>
                  <a:pt x="94721" y="3482709"/>
                </a:lnTo>
                <a:lnTo>
                  <a:pt x="93662" y="3479534"/>
                </a:lnTo>
                <a:lnTo>
                  <a:pt x="93133" y="3475830"/>
                </a:lnTo>
                <a:lnTo>
                  <a:pt x="92869" y="3472126"/>
                </a:lnTo>
                <a:lnTo>
                  <a:pt x="92869" y="3467893"/>
                </a:lnTo>
                <a:lnTo>
                  <a:pt x="93133" y="3463130"/>
                </a:lnTo>
                <a:lnTo>
                  <a:pt x="93927" y="3458103"/>
                </a:lnTo>
                <a:lnTo>
                  <a:pt x="91546" y="3443022"/>
                </a:lnTo>
                <a:lnTo>
                  <a:pt x="89164" y="3427941"/>
                </a:lnTo>
                <a:lnTo>
                  <a:pt x="87577" y="3420797"/>
                </a:lnTo>
                <a:lnTo>
                  <a:pt x="85725" y="3413918"/>
                </a:lnTo>
                <a:lnTo>
                  <a:pt x="83608" y="3406774"/>
                </a:lnTo>
                <a:lnTo>
                  <a:pt x="80963" y="3399896"/>
                </a:lnTo>
                <a:lnTo>
                  <a:pt x="78317" y="3393545"/>
                </a:lnTo>
                <a:lnTo>
                  <a:pt x="74613" y="3387195"/>
                </a:lnTo>
                <a:lnTo>
                  <a:pt x="70644" y="3380846"/>
                </a:lnTo>
                <a:lnTo>
                  <a:pt x="68263" y="3378200"/>
                </a:lnTo>
                <a:lnTo>
                  <a:pt x="65617" y="3375024"/>
                </a:lnTo>
                <a:lnTo>
                  <a:pt x="62971" y="3372378"/>
                </a:lnTo>
                <a:lnTo>
                  <a:pt x="60325" y="3369469"/>
                </a:lnTo>
                <a:lnTo>
                  <a:pt x="57150" y="3367087"/>
                </a:lnTo>
                <a:lnTo>
                  <a:pt x="53710" y="3364705"/>
                </a:lnTo>
                <a:lnTo>
                  <a:pt x="50271" y="3362325"/>
                </a:lnTo>
                <a:lnTo>
                  <a:pt x="46567" y="3359679"/>
                </a:lnTo>
                <a:lnTo>
                  <a:pt x="42598" y="3357297"/>
                </a:lnTo>
                <a:lnTo>
                  <a:pt x="38365" y="3355181"/>
                </a:lnTo>
                <a:lnTo>
                  <a:pt x="33867" y="3352799"/>
                </a:lnTo>
                <a:lnTo>
                  <a:pt x="30427" y="3350419"/>
                </a:lnTo>
                <a:lnTo>
                  <a:pt x="30956" y="3343275"/>
                </a:lnTo>
                <a:lnTo>
                  <a:pt x="31750" y="3335866"/>
                </a:lnTo>
                <a:lnTo>
                  <a:pt x="36512" y="3332956"/>
                </a:lnTo>
                <a:lnTo>
                  <a:pt x="42069" y="3330045"/>
                </a:lnTo>
                <a:lnTo>
                  <a:pt x="47360" y="3326870"/>
                </a:lnTo>
                <a:lnTo>
                  <a:pt x="49212" y="3325283"/>
                </a:lnTo>
                <a:lnTo>
                  <a:pt x="50800" y="3323696"/>
                </a:lnTo>
                <a:lnTo>
                  <a:pt x="53710" y="3309408"/>
                </a:lnTo>
                <a:lnTo>
                  <a:pt x="58473" y="3304645"/>
                </a:lnTo>
                <a:lnTo>
                  <a:pt x="62706" y="3300412"/>
                </a:lnTo>
                <a:lnTo>
                  <a:pt x="64294" y="3298295"/>
                </a:lnTo>
                <a:lnTo>
                  <a:pt x="65617" y="3296178"/>
                </a:lnTo>
                <a:lnTo>
                  <a:pt x="66675" y="3293798"/>
                </a:lnTo>
                <a:lnTo>
                  <a:pt x="67469" y="3291681"/>
                </a:lnTo>
                <a:lnTo>
                  <a:pt x="67469" y="3289299"/>
                </a:lnTo>
                <a:lnTo>
                  <a:pt x="67469" y="3286918"/>
                </a:lnTo>
                <a:lnTo>
                  <a:pt x="66939" y="3284801"/>
                </a:lnTo>
                <a:lnTo>
                  <a:pt x="65352" y="3282421"/>
                </a:lnTo>
                <a:lnTo>
                  <a:pt x="63764" y="3279775"/>
                </a:lnTo>
                <a:lnTo>
                  <a:pt x="61383" y="3277129"/>
                </a:lnTo>
                <a:lnTo>
                  <a:pt x="57944" y="3274748"/>
                </a:lnTo>
                <a:lnTo>
                  <a:pt x="54239" y="3271837"/>
                </a:lnTo>
                <a:lnTo>
                  <a:pt x="48948" y="3267868"/>
                </a:lnTo>
                <a:lnTo>
                  <a:pt x="46037" y="3265751"/>
                </a:lnTo>
                <a:lnTo>
                  <a:pt x="43656" y="3263371"/>
                </a:lnTo>
                <a:lnTo>
                  <a:pt x="41539" y="3260725"/>
                </a:lnTo>
                <a:lnTo>
                  <a:pt x="39423" y="3258343"/>
                </a:lnTo>
                <a:lnTo>
                  <a:pt x="37571" y="3255961"/>
                </a:lnTo>
                <a:lnTo>
                  <a:pt x="36248" y="3253052"/>
                </a:lnTo>
                <a:lnTo>
                  <a:pt x="34925" y="3250141"/>
                </a:lnTo>
                <a:lnTo>
                  <a:pt x="34396" y="3246966"/>
                </a:lnTo>
                <a:lnTo>
                  <a:pt x="34396" y="3244055"/>
                </a:lnTo>
                <a:lnTo>
                  <a:pt x="34925" y="3240616"/>
                </a:lnTo>
                <a:lnTo>
                  <a:pt x="35983" y="3237177"/>
                </a:lnTo>
                <a:lnTo>
                  <a:pt x="37835" y="3233737"/>
                </a:lnTo>
                <a:lnTo>
                  <a:pt x="40217" y="3230033"/>
                </a:lnTo>
                <a:lnTo>
                  <a:pt x="43392" y="3226064"/>
                </a:lnTo>
                <a:lnTo>
                  <a:pt x="42598" y="3218392"/>
                </a:lnTo>
                <a:lnTo>
                  <a:pt x="42069" y="3210718"/>
                </a:lnTo>
                <a:lnTo>
                  <a:pt x="41804" y="3207014"/>
                </a:lnTo>
                <a:lnTo>
                  <a:pt x="42069" y="3203839"/>
                </a:lnTo>
                <a:lnTo>
                  <a:pt x="42333" y="3200400"/>
                </a:lnTo>
                <a:lnTo>
                  <a:pt x="43127" y="3197489"/>
                </a:lnTo>
                <a:lnTo>
                  <a:pt x="44185" y="3194843"/>
                </a:lnTo>
                <a:lnTo>
                  <a:pt x="46037" y="3192462"/>
                </a:lnTo>
                <a:lnTo>
                  <a:pt x="47096" y="3191403"/>
                </a:lnTo>
                <a:lnTo>
                  <a:pt x="48154" y="3190610"/>
                </a:lnTo>
                <a:lnTo>
                  <a:pt x="49742" y="3189816"/>
                </a:lnTo>
                <a:lnTo>
                  <a:pt x="51329" y="3189287"/>
                </a:lnTo>
                <a:lnTo>
                  <a:pt x="55033" y="3188229"/>
                </a:lnTo>
                <a:lnTo>
                  <a:pt x="59267" y="3187964"/>
                </a:lnTo>
                <a:lnTo>
                  <a:pt x="64823" y="3188758"/>
                </a:lnTo>
                <a:lnTo>
                  <a:pt x="70908" y="3189552"/>
                </a:lnTo>
                <a:lnTo>
                  <a:pt x="85461" y="3204897"/>
                </a:lnTo>
                <a:lnTo>
                  <a:pt x="89164" y="3207279"/>
                </a:lnTo>
                <a:lnTo>
                  <a:pt x="92869" y="3209660"/>
                </a:lnTo>
                <a:lnTo>
                  <a:pt x="96573" y="3211512"/>
                </a:lnTo>
                <a:lnTo>
                  <a:pt x="99748" y="3212835"/>
                </a:lnTo>
                <a:lnTo>
                  <a:pt x="103452" y="3213894"/>
                </a:lnTo>
                <a:lnTo>
                  <a:pt x="107156" y="3214423"/>
                </a:lnTo>
                <a:lnTo>
                  <a:pt x="110596" y="3214686"/>
                </a:lnTo>
                <a:lnTo>
                  <a:pt x="114035" y="3214686"/>
                </a:lnTo>
                <a:lnTo>
                  <a:pt x="117210" y="3214158"/>
                </a:lnTo>
                <a:lnTo>
                  <a:pt x="120650" y="3213629"/>
                </a:lnTo>
                <a:lnTo>
                  <a:pt x="124090" y="3212041"/>
                </a:lnTo>
                <a:lnTo>
                  <a:pt x="127264" y="3210454"/>
                </a:lnTo>
                <a:lnTo>
                  <a:pt x="130440" y="3208073"/>
                </a:lnTo>
                <a:lnTo>
                  <a:pt x="133614" y="3205691"/>
                </a:lnTo>
                <a:lnTo>
                  <a:pt x="136790" y="3202517"/>
                </a:lnTo>
                <a:lnTo>
                  <a:pt x="139700" y="3198812"/>
                </a:lnTo>
                <a:lnTo>
                  <a:pt x="119592" y="3174735"/>
                </a:lnTo>
                <a:lnTo>
                  <a:pt x="116681" y="3175528"/>
                </a:lnTo>
                <a:lnTo>
                  <a:pt x="114035" y="3175528"/>
                </a:lnTo>
                <a:lnTo>
                  <a:pt x="111390" y="3175264"/>
                </a:lnTo>
                <a:lnTo>
                  <a:pt x="109008" y="3174735"/>
                </a:lnTo>
                <a:lnTo>
                  <a:pt x="106892" y="3174206"/>
                </a:lnTo>
                <a:lnTo>
                  <a:pt x="104775" y="3173412"/>
                </a:lnTo>
                <a:lnTo>
                  <a:pt x="102923" y="3172089"/>
                </a:lnTo>
                <a:lnTo>
                  <a:pt x="101071" y="3170766"/>
                </a:lnTo>
                <a:lnTo>
                  <a:pt x="97896" y="3167856"/>
                </a:lnTo>
                <a:lnTo>
                  <a:pt x="94985" y="3164151"/>
                </a:lnTo>
                <a:lnTo>
                  <a:pt x="92075" y="3160183"/>
                </a:lnTo>
                <a:lnTo>
                  <a:pt x="89694" y="3155685"/>
                </a:lnTo>
                <a:lnTo>
                  <a:pt x="96837" y="3152510"/>
                </a:lnTo>
                <a:lnTo>
                  <a:pt x="103452" y="3148806"/>
                </a:lnTo>
                <a:lnTo>
                  <a:pt x="110331" y="3144837"/>
                </a:lnTo>
                <a:lnTo>
                  <a:pt x="116946" y="3141133"/>
                </a:lnTo>
                <a:lnTo>
                  <a:pt x="120385" y="3139281"/>
                </a:lnTo>
                <a:lnTo>
                  <a:pt x="124090" y="3137693"/>
                </a:lnTo>
                <a:lnTo>
                  <a:pt x="127529" y="3136370"/>
                </a:lnTo>
                <a:lnTo>
                  <a:pt x="131233" y="3135311"/>
                </a:lnTo>
                <a:lnTo>
                  <a:pt x="135202" y="3134254"/>
                </a:lnTo>
                <a:lnTo>
                  <a:pt x="139171" y="3133989"/>
                </a:lnTo>
                <a:lnTo>
                  <a:pt x="143139" y="3133725"/>
                </a:lnTo>
                <a:lnTo>
                  <a:pt x="147373" y="3133989"/>
                </a:lnTo>
                <a:lnTo>
                  <a:pt x="149225" y="3133989"/>
                </a:lnTo>
                <a:lnTo>
                  <a:pt x="151342" y="3133725"/>
                </a:lnTo>
                <a:lnTo>
                  <a:pt x="153194" y="3132666"/>
                </a:lnTo>
                <a:lnTo>
                  <a:pt x="154781" y="3131608"/>
                </a:lnTo>
                <a:lnTo>
                  <a:pt x="157162" y="3128962"/>
                </a:lnTo>
                <a:lnTo>
                  <a:pt x="159279" y="3126581"/>
                </a:lnTo>
                <a:lnTo>
                  <a:pt x="161131" y="3124200"/>
                </a:lnTo>
                <a:lnTo>
                  <a:pt x="162983" y="3121289"/>
                </a:lnTo>
                <a:lnTo>
                  <a:pt x="164571" y="3118643"/>
                </a:lnTo>
                <a:lnTo>
                  <a:pt x="165894" y="3115468"/>
                </a:lnTo>
                <a:lnTo>
                  <a:pt x="168010" y="3109647"/>
                </a:lnTo>
                <a:lnTo>
                  <a:pt x="169862" y="3103298"/>
                </a:lnTo>
                <a:lnTo>
                  <a:pt x="171186" y="3097212"/>
                </a:lnTo>
                <a:lnTo>
                  <a:pt x="173567" y="3083983"/>
                </a:lnTo>
                <a:lnTo>
                  <a:pt x="174889" y="3077369"/>
                </a:lnTo>
                <a:lnTo>
                  <a:pt x="176477" y="3071283"/>
                </a:lnTo>
                <a:lnTo>
                  <a:pt x="178329" y="3065198"/>
                </a:lnTo>
                <a:lnTo>
                  <a:pt x="179652" y="3062023"/>
                </a:lnTo>
                <a:lnTo>
                  <a:pt x="181239" y="3059376"/>
                </a:lnTo>
                <a:lnTo>
                  <a:pt x="182827" y="3056731"/>
                </a:lnTo>
                <a:lnTo>
                  <a:pt x="184679" y="3054085"/>
                </a:lnTo>
                <a:lnTo>
                  <a:pt x="186796" y="3051439"/>
                </a:lnTo>
                <a:lnTo>
                  <a:pt x="188912" y="3049323"/>
                </a:lnTo>
                <a:lnTo>
                  <a:pt x="191558" y="3046677"/>
                </a:lnTo>
                <a:lnTo>
                  <a:pt x="194469" y="3044825"/>
                </a:lnTo>
                <a:lnTo>
                  <a:pt x="197908" y="3042708"/>
                </a:lnTo>
                <a:lnTo>
                  <a:pt x="201083" y="3041120"/>
                </a:lnTo>
                <a:lnTo>
                  <a:pt x="201612" y="3040327"/>
                </a:lnTo>
                <a:lnTo>
                  <a:pt x="194998" y="3037151"/>
                </a:lnTo>
                <a:lnTo>
                  <a:pt x="188912" y="3034242"/>
                </a:lnTo>
                <a:lnTo>
                  <a:pt x="183356" y="3030538"/>
                </a:lnTo>
                <a:lnTo>
                  <a:pt x="177536" y="3026833"/>
                </a:lnTo>
                <a:lnTo>
                  <a:pt x="172244" y="3023129"/>
                </a:lnTo>
                <a:lnTo>
                  <a:pt x="166952" y="3019160"/>
                </a:lnTo>
                <a:lnTo>
                  <a:pt x="161925" y="3014926"/>
                </a:lnTo>
                <a:lnTo>
                  <a:pt x="156898" y="3010429"/>
                </a:lnTo>
                <a:lnTo>
                  <a:pt x="152400" y="3006195"/>
                </a:lnTo>
                <a:lnTo>
                  <a:pt x="147638" y="3001698"/>
                </a:lnTo>
                <a:lnTo>
                  <a:pt x="139171" y="2992173"/>
                </a:lnTo>
                <a:lnTo>
                  <a:pt x="130969" y="2982383"/>
                </a:lnTo>
                <a:lnTo>
                  <a:pt x="123031" y="2971800"/>
                </a:lnTo>
                <a:lnTo>
                  <a:pt x="115887" y="2961481"/>
                </a:lnTo>
                <a:lnTo>
                  <a:pt x="108479" y="2950633"/>
                </a:lnTo>
                <a:lnTo>
                  <a:pt x="94192" y="2928408"/>
                </a:lnTo>
                <a:lnTo>
                  <a:pt x="80169" y="2906712"/>
                </a:lnTo>
                <a:lnTo>
                  <a:pt x="72760" y="2895864"/>
                </a:lnTo>
                <a:lnTo>
                  <a:pt x="65352" y="2885545"/>
                </a:lnTo>
                <a:lnTo>
                  <a:pt x="62442" y="2883958"/>
                </a:lnTo>
                <a:lnTo>
                  <a:pt x="59002" y="2882635"/>
                </a:lnTo>
                <a:lnTo>
                  <a:pt x="52123" y="2880254"/>
                </a:lnTo>
                <a:lnTo>
                  <a:pt x="48948" y="2878666"/>
                </a:lnTo>
                <a:lnTo>
                  <a:pt x="46037" y="2877343"/>
                </a:lnTo>
                <a:lnTo>
                  <a:pt x="43656" y="2875492"/>
                </a:lnTo>
                <a:lnTo>
                  <a:pt x="42598" y="2874168"/>
                </a:lnTo>
                <a:lnTo>
                  <a:pt x="41804" y="2872846"/>
                </a:lnTo>
                <a:lnTo>
                  <a:pt x="38629" y="2868877"/>
                </a:lnTo>
                <a:lnTo>
                  <a:pt x="35189" y="2864908"/>
                </a:lnTo>
                <a:lnTo>
                  <a:pt x="31221" y="2861204"/>
                </a:lnTo>
                <a:lnTo>
                  <a:pt x="26987" y="2857235"/>
                </a:lnTo>
                <a:lnTo>
                  <a:pt x="18521" y="2849562"/>
                </a:lnTo>
                <a:lnTo>
                  <a:pt x="14023" y="2845858"/>
                </a:lnTo>
                <a:lnTo>
                  <a:pt x="10319" y="2841889"/>
                </a:lnTo>
                <a:lnTo>
                  <a:pt x="6879" y="2837920"/>
                </a:lnTo>
                <a:lnTo>
                  <a:pt x="3969" y="2833951"/>
                </a:lnTo>
                <a:lnTo>
                  <a:pt x="2646" y="2832100"/>
                </a:lnTo>
                <a:lnTo>
                  <a:pt x="1587" y="2829983"/>
                </a:lnTo>
                <a:lnTo>
                  <a:pt x="794" y="2827866"/>
                </a:lnTo>
                <a:lnTo>
                  <a:pt x="264" y="2825749"/>
                </a:lnTo>
                <a:lnTo>
                  <a:pt x="0" y="2823898"/>
                </a:lnTo>
                <a:lnTo>
                  <a:pt x="0" y="2821252"/>
                </a:lnTo>
                <a:lnTo>
                  <a:pt x="0" y="2819135"/>
                </a:lnTo>
                <a:lnTo>
                  <a:pt x="529" y="2817018"/>
                </a:lnTo>
                <a:lnTo>
                  <a:pt x="1587" y="2814901"/>
                </a:lnTo>
                <a:lnTo>
                  <a:pt x="2381" y="2812520"/>
                </a:lnTo>
                <a:lnTo>
                  <a:pt x="3969" y="2809875"/>
                </a:lnTo>
                <a:lnTo>
                  <a:pt x="5821" y="2807493"/>
                </a:lnTo>
                <a:lnTo>
                  <a:pt x="7408" y="2805906"/>
                </a:lnTo>
                <a:lnTo>
                  <a:pt x="9260" y="2804318"/>
                </a:lnTo>
                <a:lnTo>
                  <a:pt x="10848" y="2803524"/>
                </a:lnTo>
                <a:lnTo>
                  <a:pt x="12700" y="2802731"/>
                </a:lnTo>
                <a:lnTo>
                  <a:pt x="14552" y="2802202"/>
                </a:lnTo>
                <a:lnTo>
                  <a:pt x="16404" y="2801937"/>
                </a:lnTo>
                <a:lnTo>
                  <a:pt x="17992" y="2801937"/>
                </a:lnTo>
                <a:lnTo>
                  <a:pt x="19844" y="2802202"/>
                </a:lnTo>
                <a:lnTo>
                  <a:pt x="21696" y="2802731"/>
                </a:lnTo>
                <a:lnTo>
                  <a:pt x="23548" y="2803260"/>
                </a:lnTo>
                <a:lnTo>
                  <a:pt x="27517" y="2805377"/>
                </a:lnTo>
                <a:lnTo>
                  <a:pt x="31750" y="2807758"/>
                </a:lnTo>
                <a:lnTo>
                  <a:pt x="35719" y="2810668"/>
                </a:lnTo>
                <a:lnTo>
                  <a:pt x="43921" y="2817283"/>
                </a:lnTo>
                <a:lnTo>
                  <a:pt x="52652" y="2824691"/>
                </a:lnTo>
                <a:lnTo>
                  <a:pt x="56885" y="2828131"/>
                </a:lnTo>
                <a:lnTo>
                  <a:pt x="61119" y="2831041"/>
                </a:lnTo>
                <a:lnTo>
                  <a:pt x="65087" y="2833951"/>
                </a:lnTo>
                <a:lnTo>
                  <a:pt x="69321" y="2836068"/>
                </a:lnTo>
                <a:lnTo>
                  <a:pt x="77523" y="2843741"/>
                </a:lnTo>
                <a:lnTo>
                  <a:pt x="80963" y="2841360"/>
                </a:lnTo>
                <a:lnTo>
                  <a:pt x="84667" y="2838450"/>
                </a:lnTo>
                <a:lnTo>
                  <a:pt x="88106" y="2835539"/>
                </a:lnTo>
                <a:lnTo>
                  <a:pt x="91281" y="2832364"/>
                </a:lnTo>
                <a:lnTo>
                  <a:pt x="97102" y="2825220"/>
                </a:lnTo>
                <a:lnTo>
                  <a:pt x="102923" y="2818341"/>
                </a:lnTo>
                <a:lnTo>
                  <a:pt x="108744" y="2811462"/>
                </a:lnTo>
                <a:lnTo>
                  <a:pt x="111919" y="2808023"/>
                </a:lnTo>
                <a:lnTo>
                  <a:pt x="115094" y="2805112"/>
                </a:lnTo>
                <a:lnTo>
                  <a:pt x="118798" y="2802731"/>
                </a:lnTo>
                <a:lnTo>
                  <a:pt x="122502" y="2800085"/>
                </a:lnTo>
                <a:lnTo>
                  <a:pt x="126735" y="2797968"/>
                </a:lnTo>
                <a:lnTo>
                  <a:pt x="131233" y="2796380"/>
                </a:lnTo>
                <a:lnTo>
                  <a:pt x="135467" y="2795587"/>
                </a:lnTo>
                <a:lnTo>
                  <a:pt x="139171" y="2794793"/>
                </a:lnTo>
                <a:lnTo>
                  <a:pt x="142081" y="2794793"/>
                </a:lnTo>
                <a:lnTo>
                  <a:pt x="144462" y="2795322"/>
                </a:lnTo>
                <a:lnTo>
                  <a:pt x="146314" y="2795852"/>
                </a:lnTo>
                <a:lnTo>
                  <a:pt x="147373" y="2796646"/>
                </a:lnTo>
                <a:lnTo>
                  <a:pt x="148167" y="2798233"/>
                </a:lnTo>
                <a:lnTo>
                  <a:pt x="148431" y="2799820"/>
                </a:lnTo>
                <a:lnTo>
                  <a:pt x="148431" y="2801408"/>
                </a:lnTo>
                <a:lnTo>
                  <a:pt x="148431" y="2803524"/>
                </a:lnTo>
                <a:lnTo>
                  <a:pt x="147108" y="2807493"/>
                </a:lnTo>
                <a:lnTo>
                  <a:pt x="143933" y="2816754"/>
                </a:lnTo>
                <a:lnTo>
                  <a:pt x="185737" y="2811197"/>
                </a:lnTo>
                <a:lnTo>
                  <a:pt x="187060" y="2811462"/>
                </a:lnTo>
                <a:lnTo>
                  <a:pt x="188383" y="2811462"/>
                </a:lnTo>
                <a:lnTo>
                  <a:pt x="189442" y="2811197"/>
                </a:lnTo>
                <a:lnTo>
                  <a:pt x="190500" y="2810933"/>
                </a:lnTo>
                <a:lnTo>
                  <a:pt x="191029" y="2810404"/>
                </a:lnTo>
                <a:lnTo>
                  <a:pt x="191558" y="2809345"/>
                </a:lnTo>
                <a:lnTo>
                  <a:pt x="192352" y="2808023"/>
                </a:lnTo>
                <a:lnTo>
                  <a:pt x="192617" y="2806964"/>
                </a:lnTo>
                <a:lnTo>
                  <a:pt x="195262" y="2799291"/>
                </a:lnTo>
                <a:lnTo>
                  <a:pt x="198702" y="2791883"/>
                </a:lnTo>
                <a:lnTo>
                  <a:pt x="202671" y="2784739"/>
                </a:lnTo>
                <a:lnTo>
                  <a:pt x="207433" y="2778389"/>
                </a:lnTo>
                <a:lnTo>
                  <a:pt x="212460" y="2772568"/>
                </a:lnTo>
                <a:lnTo>
                  <a:pt x="218017" y="2767012"/>
                </a:lnTo>
                <a:lnTo>
                  <a:pt x="224102" y="2761720"/>
                </a:lnTo>
                <a:lnTo>
                  <a:pt x="230981" y="2756958"/>
                </a:lnTo>
                <a:lnTo>
                  <a:pt x="221192" y="2746375"/>
                </a:lnTo>
                <a:lnTo>
                  <a:pt x="216165" y="2741083"/>
                </a:lnTo>
                <a:lnTo>
                  <a:pt x="211667" y="2736320"/>
                </a:lnTo>
                <a:lnTo>
                  <a:pt x="207698" y="2731293"/>
                </a:lnTo>
                <a:lnTo>
                  <a:pt x="204258" y="2726531"/>
                </a:lnTo>
                <a:lnTo>
                  <a:pt x="202671" y="2723885"/>
                </a:lnTo>
                <a:lnTo>
                  <a:pt x="201612" y="2721768"/>
                </a:lnTo>
                <a:lnTo>
                  <a:pt x="200554" y="2719387"/>
                </a:lnTo>
                <a:lnTo>
                  <a:pt x="200025" y="2717005"/>
                </a:lnTo>
                <a:lnTo>
                  <a:pt x="199231" y="2714360"/>
                </a:lnTo>
                <a:lnTo>
                  <a:pt x="199231" y="2712244"/>
                </a:lnTo>
                <a:lnTo>
                  <a:pt x="199231" y="2709862"/>
                </a:lnTo>
                <a:lnTo>
                  <a:pt x="200025" y="2707481"/>
                </a:lnTo>
                <a:lnTo>
                  <a:pt x="200819" y="2705364"/>
                </a:lnTo>
                <a:lnTo>
                  <a:pt x="202142" y="2702719"/>
                </a:lnTo>
                <a:lnTo>
                  <a:pt x="203729" y="2700337"/>
                </a:lnTo>
                <a:lnTo>
                  <a:pt x="205846" y="2697956"/>
                </a:lnTo>
                <a:lnTo>
                  <a:pt x="208227" y="2695310"/>
                </a:lnTo>
                <a:lnTo>
                  <a:pt x="210873" y="2693193"/>
                </a:lnTo>
                <a:lnTo>
                  <a:pt x="214577" y="2690812"/>
                </a:lnTo>
                <a:lnTo>
                  <a:pt x="218281" y="2688431"/>
                </a:lnTo>
                <a:lnTo>
                  <a:pt x="222779" y="2685520"/>
                </a:lnTo>
                <a:lnTo>
                  <a:pt x="227542" y="2683139"/>
                </a:lnTo>
                <a:lnTo>
                  <a:pt x="233098" y="2680758"/>
                </a:lnTo>
                <a:lnTo>
                  <a:pt x="239183" y="2678112"/>
                </a:lnTo>
                <a:lnTo>
                  <a:pt x="244475" y="2675730"/>
                </a:lnTo>
                <a:lnTo>
                  <a:pt x="248973" y="2673349"/>
                </a:lnTo>
                <a:lnTo>
                  <a:pt x="253735" y="2670439"/>
                </a:lnTo>
                <a:lnTo>
                  <a:pt x="257704" y="2667529"/>
                </a:lnTo>
                <a:lnTo>
                  <a:pt x="261673" y="2664354"/>
                </a:lnTo>
                <a:lnTo>
                  <a:pt x="265112" y="2660914"/>
                </a:lnTo>
                <a:lnTo>
                  <a:pt x="268023" y="2657739"/>
                </a:lnTo>
                <a:lnTo>
                  <a:pt x="270933" y="2654035"/>
                </a:lnTo>
                <a:lnTo>
                  <a:pt x="273314" y="2650331"/>
                </a:lnTo>
                <a:lnTo>
                  <a:pt x="275431" y="2646362"/>
                </a:lnTo>
                <a:lnTo>
                  <a:pt x="277283" y="2642393"/>
                </a:lnTo>
                <a:lnTo>
                  <a:pt x="278606" y="2638160"/>
                </a:lnTo>
                <a:lnTo>
                  <a:pt x="279929" y="2633927"/>
                </a:lnTo>
                <a:lnTo>
                  <a:pt x="280723" y="2629693"/>
                </a:lnTo>
                <a:lnTo>
                  <a:pt x="280987" y="2625724"/>
                </a:lnTo>
                <a:lnTo>
                  <a:pt x="281252" y="2621491"/>
                </a:lnTo>
                <a:lnTo>
                  <a:pt x="281252" y="2616993"/>
                </a:lnTo>
                <a:lnTo>
                  <a:pt x="280723" y="2612761"/>
                </a:lnTo>
                <a:lnTo>
                  <a:pt x="280194" y="2608526"/>
                </a:lnTo>
                <a:lnTo>
                  <a:pt x="278871" y="2604293"/>
                </a:lnTo>
                <a:lnTo>
                  <a:pt x="277548" y="2599796"/>
                </a:lnTo>
                <a:lnTo>
                  <a:pt x="275696" y="2595827"/>
                </a:lnTo>
                <a:lnTo>
                  <a:pt x="273844" y="2591594"/>
                </a:lnTo>
                <a:lnTo>
                  <a:pt x="271462" y="2587625"/>
                </a:lnTo>
                <a:lnTo>
                  <a:pt x="269081" y="2583921"/>
                </a:lnTo>
                <a:lnTo>
                  <a:pt x="265906" y="2580216"/>
                </a:lnTo>
                <a:lnTo>
                  <a:pt x="262996" y="2576512"/>
                </a:lnTo>
                <a:lnTo>
                  <a:pt x="259556" y="2573073"/>
                </a:lnTo>
                <a:lnTo>
                  <a:pt x="255587" y="2569897"/>
                </a:lnTo>
                <a:lnTo>
                  <a:pt x="251619" y="2566723"/>
                </a:lnTo>
                <a:lnTo>
                  <a:pt x="247121" y="2563548"/>
                </a:lnTo>
                <a:lnTo>
                  <a:pt x="242623" y="2560902"/>
                </a:lnTo>
                <a:lnTo>
                  <a:pt x="223573" y="2553494"/>
                </a:lnTo>
                <a:lnTo>
                  <a:pt x="225160" y="2551376"/>
                </a:lnTo>
                <a:lnTo>
                  <a:pt x="226483" y="2548996"/>
                </a:lnTo>
                <a:lnTo>
                  <a:pt x="227277" y="2546086"/>
                </a:lnTo>
                <a:lnTo>
                  <a:pt x="228071" y="2543439"/>
                </a:lnTo>
                <a:lnTo>
                  <a:pt x="229658" y="2537354"/>
                </a:lnTo>
                <a:lnTo>
                  <a:pt x="231246" y="2530740"/>
                </a:lnTo>
                <a:lnTo>
                  <a:pt x="233627" y="2517775"/>
                </a:lnTo>
                <a:lnTo>
                  <a:pt x="235214" y="2511689"/>
                </a:lnTo>
                <a:lnTo>
                  <a:pt x="237067" y="2506133"/>
                </a:lnTo>
                <a:lnTo>
                  <a:pt x="238389" y="2503487"/>
                </a:lnTo>
                <a:lnTo>
                  <a:pt x="239448" y="2501371"/>
                </a:lnTo>
                <a:lnTo>
                  <a:pt x="241035" y="2499254"/>
                </a:lnTo>
                <a:lnTo>
                  <a:pt x="242887" y="2497402"/>
                </a:lnTo>
                <a:lnTo>
                  <a:pt x="244739" y="2495549"/>
                </a:lnTo>
                <a:lnTo>
                  <a:pt x="247121" y="2494227"/>
                </a:lnTo>
                <a:lnTo>
                  <a:pt x="249767" y="2493433"/>
                </a:lnTo>
                <a:lnTo>
                  <a:pt x="252412" y="2492639"/>
                </a:lnTo>
                <a:lnTo>
                  <a:pt x="255587" y="2492375"/>
                </a:lnTo>
                <a:lnTo>
                  <a:pt x="259027" y="2492375"/>
                </a:lnTo>
                <a:lnTo>
                  <a:pt x="262996" y="2492904"/>
                </a:lnTo>
                <a:lnTo>
                  <a:pt x="266964" y="2493962"/>
                </a:lnTo>
                <a:lnTo>
                  <a:pt x="271462" y="2495549"/>
                </a:lnTo>
                <a:lnTo>
                  <a:pt x="276754" y="2497667"/>
                </a:lnTo>
                <a:lnTo>
                  <a:pt x="282310" y="2500048"/>
                </a:lnTo>
                <a:lnTo>
                  <a:pt x="288131" y="2503223"/>
                </a:lnTo>
                <a:lnTo>
                  <a:pt x="289719" y="2503752"/>
                </a:lnTo>
                <a:lnTo>
                  <a:pt x="290777" y="2504281"/>
                </a:lnTo>
                <a:lnTo>
                  <a:pt x="292364" y="2504281"/>
                </a:lnTo>
                <a:lnTo>
                  <a:pt x="293687" y="2504810"/>
                </a:lnTo>
                <a:lnTo>
                  <a:pt x="294746" y="2504281"/>
                </a:lnTo>
                <a:lnTo>
                  <a:pt x="296069" y="2504017"/>
                </a:lnTo>
                <a:lnTo>
                  <a:pt x="298450" y="2502958"/>
                </a:lnTo>
                <a:lnTo>
                  <a:pt x="300302" y="2501106"/>
                </a:lnTo>
                <a:lnTo>
                  <a:pt x="302419" y="2498460"/>
                </a:lnTo>
                <a:lnTo>
                  <a:pt x="304006" y="2496079"/>
                </a:lnTo>
                <a:lnTo>
                  <a:pt x="305594" y="2492904"/>
                </a:lnTo>
                <a:lnTo>
                  <a:pt x="306917" y="2489994"/>
                </a:lnTo>
                <a:lnTo>
                  <a:pt x="307710" y="2486818"/>
                </a:lnTo>
                <a:lnTo>
                  <a:pt x="308239" y="2483909"/>
                </a:lnTo>
                <a:lnTo>
                  <a:pt x="309033" y="2480998"/>
                </a:lnTo>
                <a:lnTo>
                  <a:pt x="309033" y="2478352"/>
                </a:lnTo>
                <a:lnTo>
                  <a:pt x="309033" y="2476235"/>
                </a:lnTo>
                <a:lnTo>
                  <a:pt x="308239" y="2474383"/>
                </a:lnTo>
                <a:lnTo>
                  <a:pt x="307446" y="2473325"/>
                </a:lnTo>
                <a:lnTo>
                  <a:pt x="303212" y="2469356"/>
                </a:lnTo>
                <a:lnTo>
                  <a:pt x="299244" y="2465388"/>
                </a:lnTo>
                <a:lnTo>
                  <a:pt x="296069" y="2461418"/>
                </a:lnTo>
                <a:lnTo>
                  <a:pt x="292894" y="2457714"/>
                </a:lnTo>
                <a:lnTo>
                  <a:pt x="290777" y="2453746"/>
                </a:lnTo>
                <a:lnTo>
                  <a:pt x="288925" y="2450042"/>
                </a:lnTo>
                <a:lnTo>
                  <a:pt x="287602" y="2446072"/>
                </a:lnTo>
                <a:lnTo>
                  <a:pt x="286279" y="2442369"/>
                </a:lnTo>
                <a:lnTo>
                  <a:pt x="285750" y="2438399"/>
                </a:lnTo>
                <a:lnTo>
                  <a:pt x="285221" y="2434695"/>
                </a:lnTo>
                <a:lnTo>
                  <a:pt x="285221" y="2430991"/>
                </a:lnTo>
                <a:lnTo>
                  <a:pt x="285750" y="2427287"/>
                </a:lnTo>
                <a:lnTo>
                  <a:pt x="286279" y="2423319"/>
                </a:lnTo>
                <a:lnTo>
                  <a:pt x="286808" y="2419614"/>
                </a:lnTo>
                <a:lnTo>
                  <a:pt x="287867" y="2415910"/>
                </a:lnTo>
                <a:lnTo>
                  <a:pt x="288925" y="2412206"/>
                </a:lnTo>
                <a:lnTo>
                  <a:pt x="291835" y="2404798"/>
                </a:lnTo>
                <a:lnTo>
                  <a:pt x="294746" y="2397389"/>
                </a:lnTo>
                <a:lnTo>
                  <a:pt x="301625" y="2382837"/>
                </a:lnTo>
                <a:lnTo>
                  <a:pt x="304271" y="2375429"/>
                </a:lnTo>
                <a:lnTo>
                  <a:pt x="307181" y="2368021"/>
                </a:lnTo>
                <a:lnTo>
                  <a:pt x="307975" y="2364316"/>
                </a:lnTo>
                <a:lnTo>
                  <a:pt x="309033" y="2360612"/>
                </a:lnTo>
                <a:lnTo>
                  <a:pt x="309562" y="2356644"/>
                </a:lnTo>
                <a:lnTo>
                  <a:pt x="309827" y="2352939"/>
                </a:lnTo>
                <a:lnTo>
                  <a:pt x="310621" y="2347383"/>
                </a:lnTo>
                <a:lnTo>
                  <a:pt x="311414" y="2341826"/>
                </a:lnTo>
                <a:lnTo>
                  <a:pt x="313796" y="2330713"/>
                </a:lnTo>
                <a:lnTo>
                  <a:pt x="314325" y="2321718"/>
                </a:lnTo>
                <a:lnTo>
                  <a:pt x="314325" y="2312722"/>
                </a:lnTo>
                <a:lnTo>
                  <a:pt x="313796" y="2308489"/>
                </a:lnTo>
                <a:lnTo>
                  <a:pt x="313531" y="2304520"/>
                </a:lnTo>
                <a:lnTo>
                  <a:pt x="312738" y="2300552"/>
                </a:lnTo>
                <a:lnTo>
                  <a:pt x="311414" y="2296848"/>
                </a:lnTo>
                <a:lnTo>
                  <a:pt x="309827" y="2293144"/>
                </a:lnTo>
                <a:lnTo>
                  <a:pt x="307710" y="2289968"/>
                </a:lnTo>
                <a:lnTo>
                  <a:pt x="305329" y="2286793"/>
                </a:lnTo>
                <a:lnTo>
                  <a:pt x="302154" y="2284412"/>
                </a:lnTo>
                <a:lnTo>
                  <a:pt x="298450" y="2282295"/>
                </a:lnTo>
                <a:lnTo>
                  <a:pt x="294217" y="2280178"/>
                </a:lnTo>
                <a:lnTo>
                  <a:pt x="288925" y="2278856"/>
                </a:lnTo>
                <a:lnTo>
                  <a:pt x="283104" y="2278062"/>
                </a:lnTo>
                <a:lnTo>
                  <a:pt x="284956" y="2284412"/>
                </a:lnTo>
                <a:lnTo>
                  <a:pt x="286279" y="2290497"/>
                </a:lnTo>
                <a:lnTo>
                  <a:pt x="286808" y="2296054"/>
                </a:lnTo>
                <a:lnTo>
                  <a:pt x="286808" y="2301080"/>
                </a:lnTo>
                <a:lnTo>
                  <a:pt x="286279" y="2305313"/>
                </a:lnTo>
                <a:lnTo>
                  <a:pt x="284956" y="2309018"/>
                </a:lnTo>
                <a:lnTo>
                  <a:pt x="284162" y="2310605"/>
                </a:lnTo>
                <a:lnTo>
                  <a:pt x="283104" y="2312193"/>
                </a:lnTo>
                <a:lnTo>
                  <a:pt x="282310" y="2313252"/>
                </a:lnTo>
                <a:lnTo>
                  <a:pt x="280987" y="2314575"/>
                </a:lnTo>
                <a:lnTo>
                  <a:pt x="279400" y="2315897"/>
                </a:lnTo>
                <a:lnTo>
                  <a:pt x="278077" y="2316691"/>
                </a:lnTo>
                <a:lnTo>
                  <a:pt x="274637" y="2318279"/>
                </a:lnTo>
                <a:lnTo>
                  <a:pt x="270669" y="2319073"/>
                </a:lnTo>
                <a:lnTo>
                  <a:pt x="266171" y="2319867"/>
                </a:lnTo>
                <a:lnTo>
                  <a:pt x="261408" y="2319867"/>
                </a:lnTo>
                <a:lnTo>
                  <a:pt x="256117" y="2319073"/>
                </a:lnTo>
                <a:lnTo>
                  <a:pt x="250296" y="2318279"/>
                </a:lnTo>
                <a:lnTo>
                  <a:pt x="244211" y="2316956"/>
                </a:lnTo>
                <a:lnTo>
                  <a:pt x="240506" y="2315897"/>
                </a:lnTo>
                <a:lnTo>
                  <a:pt x="236802" y="2314575"/>
                </a:lnTo>
                <a:lnTo>
                  <a:pt x="233363" y="2313252"/>
                </a:lnTo>
                <a:lnTo>
                  <a:pt x="229923" y="2311399"/>
                </a:lnTo>
                <a:lnTo>
                  <a:pt x="226748" y="2309548"/>
                </a:lnTo>
                <a:lnTo>
                  <a:pt x="223573" y="2307695"/>
                </a:lnTo>
                <a:lnTo>
                  <a:pt x="217487" y="2303197"/>
                </a:lnTo>
                <a:lnTo>
                  <a:pt x="211667" y="2298170"/>
                </a:lnTo>
                <a:lnTo>
                  <a:pt x="206375" y="2292878"/>
                </a:lnTo>
                <a:lnTo>
                  <a:pt x="201612" y="2286793"/>
                </a:lnTo>
                <a:lnTo>
                  <a:pt x="196585" y="2280972"/>
                </a:lnTo>
                <a:lnTo>
                  <a:pt x="180975" y="2263774"/>
                </a:lnTo>
                <a:lnTo>
                  <a:pt x="171450" y="2254249"/>
                </a:lnTo>
                <a:lnTo>
                  <a:pt x="167746" y="2249223"/>
                </a:lnTo>
                <a:lnTo>
                  <a:pt x="164042" y="2243930"/>
                </a:lnTo>
                <a:lnTo>
                  <a:pt x="161131" y="2238375"/>
                </a:lnTo>
                <a:lnTo>
                  <a:pt x="160338" y="2235729"/>
                </a:lnTo>
                <a:lnTo>
                  <a:pt x="159279" y="2232818"/>
                </a:lnTo>
                <a:lnTo>
                  <a:pt x="158485" y="2229908"/>
                </a:lnTo>
                <a:lnTo>
                  <a:pt x="158221" y="2226733"/>
                </a:lnTo>
                <a:lnTo>
                  <a:pt x="157956" y="2223558"/>
                </a:lnTo>
                <a:lnTo>
                  <a:pt x="158221" y="2220648"/>
                </a:lnTo>
                <a:lnTo>
                  <a:pt x="158485" y="2217208"/>
                </a:lnTo>
                <a:lnTo>
                  <a:pt x="159014" y="2213769"/>
                </a:lnTo>
                <a:lnTo>
                  <a:pt x="160073" y="2210329"/>
                </a:lnTo>
                <a:lnTo>
                  <a:pt x="161131" y="2206889"/>
                </a:lnTo>
                <a:lnTo>
                  <a:pt x="168275" y="2214033"/>
                </a:lnTo>
                <a:lnTo>
                  <a:pt x="175419" y="2220648"/>
                </a:lnTo>
                <a:lnTo>
                  <a:pt x="178858" y="2223293"/>
                </a:lnTo>
                <a:lnTo>
                  <a:pt x="181769" y="2225410"/>
                </a:lnTo>
                <a:lnTo>
                  <a:pt x="184944" y="2226998"/>
                </a:lnTo>
                <a:lnTo>
                  <a:pt x="187589" y="2228056"/>
                </a:lnTo>
                <a:lnTo>
                  <a:pt x="188912" y="2228320"/>
                </a:lnTo>
                <a:lnTo>
                  <a:pt x="190500" y="2228320"/>
                </a:lnTo>
                <a:lnTo>
                  <a:pt x="191558" y="2228056"/>
                </a:lnTo>
                <a:lnTo>
                  <a:pt x="192617" y="2227262"/>
                </a:lnTo>
                <a:lnTo>
                  <a:pt x="193675" y="2226733"/>
                </a:lnTo>
                <a:lnTo>
                  <a:pt x="194998" y="2225675"/>
                </a:lnTo>
                <a:lnTo>
                  <a:pt x="196056" y="2224616"/>
                </a:lnTo>
                <a:lnTo>
                  <a:pt x="196850" y="2223029"/>
                </a:lnTo>
                <a:lnTo>
                  <a:pt x="197908" y="2221177"/>
                </a:lnTo>
                <a:lnTo>
                  <a:pt x="198702" y="2219060"/>
                </a:lnTo>
                <a:lnTo>
                  <a:pt x="200025" y="2214033"/>
                </a:lnTo>
                <a:lnTo>
                  <a:pt x="201083" y="2207683"/>
                </a:lnTo>
                <a:lnTo>
                  <a:pt x="201877" y="2199746"/>
                </a:lnTo>
                <a:lnTo>
                  <a:pt x="201612" y="2195777"/>
                </a:lnTo>
                <a:lnTo>
                  <a:pt x="201612" y="2192337"/>
                </a:lnTo>
                <a:lnTo>
                  <a:pt x="201612" y="2189162"/>
                </a:lnTo>
                <a:lnTo>
                  <a:pt x="201877" y="2186517"/>
                </a:lnTo>
                <a:lnTo>
                  <a:pt x="202406" y="2184400"/>
                </a:lnTo>
                <a:lnTo>
                  <a:pt x="202935" y="2182548"/>
                </a:lnTo>
                <a:lnTo>
                  <a:pt x="203994" y="2180696"/>
                </a:lnTo>
                <a:lnTo>
                  <a:pt x="204787" y="2179372"/>
                </a:lnTo>
                <a:lnTo>
                  <a:pt x="206110" y="2178579"/>
                </a:lnTo>
                <a:lnTo>
                  <a:pt x="207433" y="2177785"/>
                </a:lnTo>
                <a:lnTo>
                  <a:pt x="208492" y="2177256"/>
                </a:lnTo>
                <a:lnTo>
                  <a:pt x="210079" y="2176992"/>
                </a:lnTo>
                <a:lnTo>
                  <a:pt x="213519" y="2176992"/>
                </a:lnTo>
                <a:lnTo>
                  <a:pt x="217223" y="2177256"/>
                </a:lnTo>
                <a:lnTo>
                  <a:pt x="220927" y="2178314"/>
                </a:lnTo>
                <a:lnTo>
                  <a:pt x="224896" y="2179372"/>
                </a:lnTo>
                <a:lnTo>
                  <a:pt x="228600" y="2180431"/>
                </a:lnTo>
                <a:lnTo>
                  <a:pt x="232304" y="2180961"/>
                </a:lnTo>
                <a:lnTo>
                  <a:pt x="236008" y="2181489"/>
                </a:lnTo>
                <a:lnTo>
                  <a:pt x="237331" y="2181225"/>
                </a:lnTo>
                <a:lnTo>
                  <a:pt x="238919" y="2181225"/>
                </a:lnTo>
                <a:lnTo>
                  <a:pt x="240506" y="2180696"/>
                </a:lnTo>
                <a:lnTo>
                  <a:pt x="241829" y="2180166"/>
                </a:lnTo>
                <a:lnTo>
                  <a:pt x="242887" y="2179372"/>
                </a:lnTo>
                <a:lnTo>
                  <a:pt x="244211" y="2178314"/>
                </a:lnTo>
                <a:lnTo>
                  <a:pt x="247121" y="2177256"/>
                </a:lnTo>
                <a:lnTo>
                  <a:pt x="250561" y="2176462"/>
                </a:lnTo>
                <a:lnTo>
                  <a:pt x="253735" y="2175404"/>
                </a:lnTo>
                <a:lnTo>
                  <a:pt x="256381" y="2174081"/>
                </a:lnTo>
                <a:lnTo>
                  <a:pt x="259292" y="2172758"/>
                </a:lnTo>
                <a:lnTo>
                  <a:pt x="261673" y="2171171"/>
                </a:lnTo>
                <a:lnTo>
                  <a:pt x="264054" y="2169582"/>
                </a:lnTo>
                <a:lnTo>
                  <a:pt x="266700" y="2167466"/>
                </a:lnTo>
                <a:lnTo>
                  <a:pt x="268817" y="2165615"/>
                </a:lnTo>
                <a:lnTo>
                  <a:pt x="270933" y="2163497"/>
                </a:lnTo>
                <a:lnTo>
                  <a:pt x="274902" y="2158471"/>
                </a:lnTo>
                <a:lnTo>
                  <a:pt x="278342" y="2153444"/>
                </a:lnTo>
                <a:lnTo>
                  <a:pt x="281517" y="2147094"/>
                </a:lnTo>
                <a:lnTo>
                  <a:pt x="283104" y="2144448"/>
                </a:lnTo>
                <a:lnTo>
                  <a:pt x="285221" y="2141273"/>
                </a:lnTo>
                <a:lnTo>
                  <a:pt x="287602" y="2138627"/>
                </a:lnTo>
                <a:lnTo>
                  <a:pt x="290248" y="2135716"/>
                </a:lnTo>
                <a:lnTo>
                  <a:pt x="291835" y="2134923"/>
                </a:lnTo>
                <a:lnTo>
                  <a:pt x="293423" y="2134393"/>
                </a:lnTo>
                <a:lnTo>
                  <a:pt x="294746" y="2133600"/>
                </a:lnTo>
                <a:lnTo>
                  <a:pt x="296333" y="2133335"/>
                </a:lnTo>
                <a:lnTo>
                  <a:pt x="297921" y="2133335"/>
                </a:lnTo>
                <a:lnTo>
                  <a:pt x="299508" y="2133864"/>
                </a:lnTo>
                <a:lnTo>
                  <a:pt x="301096" y="2134923"/>
                </a:lnTo>
                <a:lnTo>
                  <a:pt x="302419" y="2136246"/>
                </a:lnTo>
                <a:lnTo>
                  <a:pt x="304271" y="2137833"/>
                </a:lnTo>
                <a:lnTo>
                  <a:pt x="305594" y="2139685"/>
                </a:lnTo>
                <a:lnTo>
                  <a:pt x="306652" y="2141538"/>
                </a:lnTo>
                <a:lnTo>
                  <a:pt x="306917" y="2143389"/>
                </a:lnTo>
                <a:lnTo>
                  <a:pt x="306917" y="2145241"/>
                </a:lnTo>
                <a:lnTo>
                  <a:pt x="306652" y="2147094"/>
                </a:lnTo>
                <a:lnTo>
                  <a:pt x="305858" y="2148945"/>
                </a:lnTo>
                <a:lnTo>
                  <a:pt x="305329" y="2150797"/>
                </a:lnTo>
                <a:lnTo>
                  <a:pt x="302948" y="2154501"/>
                </a:lnTo>
                <a:lnTo>
                  <a:pt x="300302" y="2158206"/>
                </a:lnTo>
                <a:lnTo>
                  <a:pt x="294481" y="2164556"/>
                </a:lnTo>
                <a:lnTo>
                  <a:pt x="300037" y="2167201"/>
                </a:lnTo>
                <a:lnTo>
                  <a:pt x="305329" y="2168790"/>
                </a:lnTo>
                <a:lnTo>
                  <a:pt x="310092" y="2169318"/>
                </a:lnTo>
                <a:lnTo>
                  <a:pt x="314589" y="2169318"/>
                </a:lnTo>
                <a:lnTo>
                  <a:pt x="318558" y="2168790"/>
                </a:lnTo>
                <a:lnTo>
                  <a:pt x="321998" y="2167466"/>
                </a:lnTo>
                <a:lnTo>
                  <a:pt x="325173" y="2165615"/>
                </a:lnTo>
                <a:lnTo>
                  <a:pt x="328348" y="2163497"/>
                </a:lnTo>
                <a:lnTo>
                  <a:pt x="330994" y="2160587"/>
                </a:lnTo>
                <a:lnTo>
                  <a:pt x="333904" y="2157676"/>
                </a:lnTo>
                <a:lnTo>
                  <a:pt x="336021" y="2154237"/>
                </a:lnTo>
                <a:lnTo>
                  <a:pt x="338402" y="2150797"/>
                </a:lnTo>
                <a:lnTo>
                  <a:pt x="342371" y="2142860"/>
                </a:lnTo>
                <a:lnTo>
                  <a:pt x="346869" y="2134923"/>
                </a:lnTo>
                <a:lnTo>
                  <a:pt x="347662" y="2130160"/>
                </a:lnTo>
                <a:lnTo>
                  <a:pt x="348721" y="2125927"/>
                </a:lnTo>
                <a:lnTo>
                  <a:pt x="350044" y="2121693"/>
                </a:lnTo>
                <a:lnTo>
                  <a:pt x="351631" y="2117725"/>
                </a:lnTo>
                <a:lnTo>
                  <a:pt x="353748" y="2113756"/>
                </a:lnTo>
                <a:lnTo>
                  <a:pt x="355600" y="2109787"/>
                </a:lnTo>
                <a:lnTo>
                  <a:pt x="360362" y="2102114"/>
                </a:lnTo>
                <a:lnTo>
                  <a:pt x="365125" y="2094706"/>
                </a:lnTo>
                <a:lnTo>
                  <a:pt x="370152" y="2087562"/>
                </a:lnTo>
                <a:lnTo>
                  <a:pt x="374915" y="2080154"/>
                </a:lnTo>
                <a:lnTo>
                  <a:pt x="379942" y="2072481"/>
                </a:lnTo>
                <a:lnTo>
                  <a:pt x="379942" y="2069571"/>
                </a:lnTo>
                <a:lnTo>
                  <a:pt x="379942" y="2066396"/>
                </a:lnTo>
                <a:lnTo>
                  <a:pt x="380206" y="2063750"/>
                </a:lnTo>
                <a:lnTo>
                  <a:pt x="380735" y="2060840"/>
                </a:lnTo>
                <a:lnTo>
                  <a:pt x="381529" y="2058458"/>
                </a:lnTo>
                <a:lnTo>
                  <a:pt x="382323" y="2056077"/>
                </a:lnTo>
                <a:lnTo>
                  <a:pt x="383381" y="2053431"/>
                </a:lnTo>
                <a:lnTo>
                  <a:pt x="384439" y="2051314"/>
                </a:lnTo>
                <a:lnTo>
                  <a:pt x="387085" y="2047346"/>
                </a:lnTo>
                <a:lnTo>
                  <a:pt x="390260" y="2043906"/>
                </a:lnTo>
                <a:lnTo>
                  <a:pt x="393700" y="2040731"/>
                </a:lnTo>
                <a:lnTo>
                  <a:pt x="397669" y="2037821"/>
                </a:lnTo>
                <a:lnTo>
                  <a:pt x="401637" y="2035175"/>
                </a:lnTo>
                <a:lnTo>
                  <a:pt x="406135" y="2032529"/>
                </a:lnTo>
                <a:lnTo>
                  <a:pt x="414602" y="2028031"/>
                </a:lnTo>
                <a:lnTo>
                  <a:pt x="423333" y="2023269"/>
                </a:lnTo>
                <a:lnTo>
                  <a:pt x="427302" y="2021152"/>
                </a:lnTo>
                <a:lnTo>
                  <a:pt x="431006" y="2018506"/>
                </a:lnTo>
                <a:lnTo>
                  <a:pt x="433652" y="2016654"/>
                </a:lnTo>
                <a:lnTo>
                  <a:pt x="436562" y="2015331"/>
                </a:lnTo>
                <a:lnTo>
                  <a:pt x="438944" y="2015067"/>
                </a:lnTo>
                <a:lnTo>
                  <a:pt x="441061" y="2015331"/>
                </a:lnTo>
                <a:lnTo>
                  <a:pt x="442912" y="2016125"/>
                </a:lnTo>
                <a:lnTo>
                  <a:pt x="444764" y="2017183"/>
                </a:lnTo>
                <a:lnTo>
                  <a:pt x="446087" y="2019035"/>
                </a:lnTo>
                <a:lnTo>
                  <a:pt x="447146" y="2021152"/>
                </a:lnTo>
                <a:lnTo>
                  <a:pt x="448469" y="2023798"/>
                </a:lnTo>
                <a:lnTo>
                  <a:pt x="448998" y="2026444"/>
                </a:lnTo>
                <a:lnTo>
                  <a:pt x="449527" y="2029354"/>
                </a:lnTo>
                <a:lnTo>
                  <a:pt x="450321" y="2032264"/>
                </a:lnTo>
                <a:lnTo>
                  <a:pt x="450585" y="2038879"/>
                </a:lnTo>
                <a:lnTo>
                  <a:pt x="450585" y="2044965"/>
                </a:lnTo>
                <a:lnTo>
                  <a:pt x="451379" y="2047346"/>
                </a:lnTo>
                <a:lnTo>
                  <a:pt x="452437" y="2049992"/>
                </a:lnTo>
                <a:lnTo>
                  <a:pt x="453760" y="2052373"/>
                </a:lnTo>
                <a:lnTo>
                  <a:pt x="455083" y="2054225"/>
                </a:lnTo>
                <a:lnTo>
                  <a:pt x="456406" y="2056077"/>
                </a:lnTo>
                <a:lnTo>
                  <a:pt x="458258" y="2057400"/>
                </a:lnTo>
                <a:lnTo>
                  <a:pt x="460110" y="2058723"/>
                </a:lnTo>
                <a:lnTo>
                  <a:pt x="461962" y="2060046"/>
                </a:lnTo>
                <a:lnTo>
                  <a:pt x="463814" y="2060840"/>
                </a:lnTo>
                <a:lnTo>
                  <a:pt x="465931" y="2061898"/>
                </a:lnTo>
                <a:lnTo>
                  <a:pt x="470429" y="2062956"/>
                </a:lnTo>
                <a:lnTo>
                  <a:pt x="475192" y="2064015"/>
                </a:lnTo>
                <a:lnTo>
                  <a:pt x="480483" y="2064279"/>
                </a:lnTo>
                <a:lnTo>
                  <a:pt x="482864" y="2060840"/>
                </a:lnTo>
                <a:lnTo>
                  <a:pt x="485246" y="2058458"/>
                </a:lnTo>
                <a:lnTo>
                  <a:pt x="488156" y="2056341"/>
                </a:lnTo>
                <a:lnTo>
                  <a:pt x="491067" y="2054754"/>
                </a:lnTo>
                <a:lnTo>
                  <a:pt x="494242" y="2053696"/>
                </a:lnTo>
                <a:lnTo>
                  <a:pt x="497152" y="2053167"/>
                </a:lnTo>
                <a:lnTo>
                  <a:pt x="500592" y="2052637"/>
                </a:lnTo>
                <a:lnTo>
                  <a:pt x="503767" y="2052637"/>
                </a:lnTo>
                <a:lnTo>
                  <a:pt x="510381" y="2052637"/>
                </a:lnTo>
                <a:lnTo>
                  <a:pt x="517260" y="2052902"/>
                </a:lnTo>
                <a:lnTo>
                  <a:pt x="520700" y="2052902"/>
                </a:lnTo>
                <a:lnTo>
                  <a:pt x="523610" y="2052637"/>
                </a:lnTo>
                <a:lnTo>
                  <a:pt x="527050" y="2052373"/>
                </a:lnTo>
                <a:lnTo>
                  <a:pt x="530225" y="2051579"/>
                </a:lnTo>
                <a:lnTo>
                  <a:pt x="531019" y="2051579"/>
                </a:lnTo>
                <a:lnTo>
                  <a:pt x="531548" y="2051579"/>
                </a:lnTo>
                <a:lnTo>
                  <a:pt x="532606" y="2051314"/>
                </a:lnTo>
                <a:lnTo>
                  <a:pt x="533135" y="2050785"/>
                </a:lnTo>
                <a:lnTo>
                  <a:pt x="534723" y="2049198"/>
                </a:lnTo>
                <a:lnTo>
                  <a:pt x="536046" y="2046817"/>
                </a:lnTo>
                <a:lnTo>
                  <a:pt x="538427" y="2040731"/>
                </a:lnTo>
                <a:lnTo>
                  <a:pt x="540808" y="2034646"/>
                </a:lnTo>
                <a:lnTo>
                  <a:pt x="542131" y="2032529"/>
                </a:lnTo>
                <a:lnTo>
                  <a:pt x="543454" y="2030677"/>
                </a:lnTo>
                <a:lnTo>
                  <a:pt x="544248" y="2030412"/>
                </a:lnTo>
                <a:lnTo>
                  <a:pt x="544777" y="2030148"/>
                </a:lnTo>
                <a:lnTo>
                  <a:pt x="545835" y="2030148"/>
                </a:lnTo>
                <a:lnTo>
                  <a:pt x="546365" y="2030412"/>
                </a:lnTo>
                <a:lnTo>
                  <a:pt x="547423" y="2031471"/>
                </a:lnTo>
                <a:lnTo>
                  <a:pt x="548217" y="2032264"/>
                </a:lnTo>
                <a:lnTo>
                  <a:pt x="550069" y="2035704"/>
                </a:lnTo>
                <a:lnTo>
                  <a:pt x="552185" y="2040996"/>
                </a:lnTo>
                <a:lnTo>
                  <a:pt x="554302" y="2048404"/>
                </a:lnTo>
                <a:lnTo>
                  <a:pt x="555360" y="2050785"/>
                </a:lnTo>
                <a:lnTo>
                  <a:pt x="556154" y="2053167"/>
                </a:lnTo>
                <a:lnTo>
                  <a:pt x="557477" y="2055283"/>
                </a:lnTo>
                <a:lnTo>
                  <a:pt x="558800" y="2057400"/>
                </a:lnTo>
                <a:lnTo>
                  <a:pt x="559858" y="2059252"/>
                </a:lnTo>
                <a:lnTo>
                  <a:pt x="561446" y="2060840"/>
                </a:lnTo>
                <a:lnTo>
                  <a:pt x="564621" y="2063750"/>
                </a:lnTo>
                <a:lnTo>
                  <a:pt x="567796" y="2065867"/>
                </a:lnTo>
                <a:lnTo>
                  <a:pt x="571235" y="2066925"/>
                </a:lnTo>
                <a:lnTo>
                  <a:pt x="574939" y="2067983"/>
                </a:lnTo>
                <a:lnTo>
                  <a:pt x="578644" y="2068248"/>
                </a:lnTo>
                <a:lnTo>
                  <a:pt x="582083" y="2067983"/>
                </a:lnTo>
                <a:lnTo>
                  <a:pt x="584729" y="2067719"/>
                </a:lnTo>
                <a:lnTo>
                  <a:pt x="587375" y="2066925"/>
                </a:lnTo>
                <a:lnTo>
                  <a:pt x="589756" y="2066131"/>
                </a:lnTo>
                <a:lnTo>
                  <a:pt x="591608" y="2065073"/>
                </a:lnTo>
                <a:lnTo>
                  <a:pt x="593725" y="2064015"/>
                </a:lnTo>
                <a:lnTo>
                  <a:pt x="595312" y="2062427"/>
                </a:lnTo>
                <a:lnTo>
                  <a:pt x="596635" y="2060840"/>
                </a:lnTo>
                <a:lnTo>
                  <a:pt x="597958" y="2058987"/>
                </a:lnTo>
                <a:lnTo>
                  <a:pt x="599281" y="2057135"/>
                </a:lnTo>
                <a:lnTo>
                  <a:pt x="601398" y="2052902"/>
                </a:lnTo>
                <a:lnTo>
                  <a:pt x="603250" y="2048669"/>
                </a:lnTo>
                <a:lnTo>
                  <a:pt x="604837" y="2043641"/>
                </a:lnTo>
                <a:lnTo>
                  <a:pt x="607748" y="2034117"/>
                </a:lnTo>
                <a:lnTo>
                  <a:pt x="609600" y="2029619"/>
                </a:lnTo>
                <a:lnTo>
                  <a:pt x="611717" y="2025121"/>
                </a:lnTo>
                <a:lnTo>
                  <a:pt x="613040" y="2023269"/>
                </a:lnTo>
                <a:lnTo>
                  <a:pt x="614627" y="2021681"/>
                </a:lnTo>
                <a:lnTo>
                  <a:pt x="616214" y="2019829"/>
                </a:lnTo>
                <a:lnTo>
                  <a:pt x="618067" y="2018241"/>
                </a:lnTo>
                <a:lnTo>
                  <a:pt x="619919" y="2016919"/>
                </a:lnTo>
                <a:lnTo>
                  <a:pt x="622300" y="2015596"/>
                </a:lnTo>
                <a:lnTo>
                  <a:pt x="624681" y="2014802"/>
                </a:lnTo>
                <a:lnTo>
                  <a:pt x="627592" y="2014008"/>
                </a:lnTo>
                <a:lnTo>
                  <a:pt x="632619" y="2012685"/>
                </a:lnTo>
                <a:lnTo>
                  <a:pt x="637910" y="2011098"/>
                </a:lnTo>
                <a:lnTo>
                  <a:pt x="642408" y="2009246"/>
                </a:lnTo>
                <a:lnTo>
                  <a:pt x="646906" y="2007394"/>
                </a:lnTo>
                <a:lnTo>
                  <a:pt x="650610" y="2005277"/>
                </a:lnTo>
                <a:lnTo>
                  <a:pt x="653521" y="2002896"/>
                </a:lnTo>
                <a:lnTo>
                  <a:pt x="656431" y="2000250"/>
                </a:lnTo>
                <a:lnTo>
                  <a:pt x="658283" y="1997340"/>
                </a:lnTo>
                <a:lnTo>
                  <a:pt x="659077" y="1995752"/>
                </a:lnTo>
                <a:lnTo>
                  <a:pt x="659606" y="1994164"/>
                </a:lnTo>
                <a:lnTo>
                  <a:pt x="660135" y="1992312"/>
                </a:lnTo>
                <a:lnTo>
                  <a:pt x="660135" y="1990725"/>
                </a:lnTo>
                <a:lnTo>
                  <a:pt x="660135" y="1988873"/>
                </a:lnTo>
                <a:lnTo>
                  <a:pt x="659606" y="1987285"/>
                </a:lnTo>
                <a:lnTo>
                  <a:pt x="659342" y="1984904"/>
                </a:lnTo>
                <a:lnTo>
                  <a:pt x="658812" y="1983052"/>
                </a:lnTo>
                <a:lnTo>
                  <a:pt x="656696" y="1978554"/>
                </a:lnTo>
                <a:lnTo>
                  <a:pt x="653785" y="1974056"/>
                </a:lnTo>
                <a:lnTo>
                  <a:pt x="649817" y="1969029"/>
                </a:lnTo>
                <a:lnTo>
                  <a:pt x="644789" y="1963473"/>
                </a:lnTo>
                <a:lnTo>
                  <a:pt x="644260" y="1963208"/>
                </a:lnTo>
                <a:lnTo>
                  <a:pt x="644260" y="1962150"/>
                </a:lnTo>
                <a:lnTo>
                  <a:pt x="644789" y="1960562"/>
                </a:lnTo>
                <a:lnTo>
                  <a:pt x="645319" y="1958181"/>
                </a:lnTo>
                <a:lnTo>
                  <a:pt x="646112" y="1955535"/>
                </a:lnTo>
                <a:lnTo>
                  <a:pt x="649023" y="1949714"/>
                </a:lnTo>
                <a:lnTo>
                  <a:pt x="651404" y="1943894"/>
                </a:lnTo>
                <a:lnTo>
                  <a:pt x="634206" y="1923785"/>
                </a:lnTo>
                <a:lnTo>
                  <a:pt x="627592" y="1926167"/>
                </a:lnTo>
                <a:lnTo>
                  <a:pt x="620977" y="1927490"/>
                </a:lnTo>
                <a:lnTo>
                  <a:pt x="614892" y="1928548"/>
                </a:lnTo>
                <a:lnTo>
                  <a:pt x="609335" y="1928812"/>
                </a:lnTo>
                <a:lnTo>
                  <a:pt x="604573" y="1928548"/>
                </a:lnTo>
                <a:lnTo>
                  <a:pt x="600075" y="1927490"/>
                </a:lnTo>
                <a:lnTo>
                  <a:pt x="597958" y="1926960"/>
                </a:lnTo>
                <a:lnTo>
                  <a:pt x="596106" y="1926167"/>
                </a:lnTo>
                <a:lnTo>
                  <a:pt x="594519" y="1925108"/>
                </a:lnTo>
                <a:lnTo>
                  <a:pt x="592667" y="1924315"/>
                </a:lnTo>
                <a:lnTo>
                  <a:pt x="591608" y="1922727"/>
                </a:lnTo>
                <a:lnTo>
                  <a:pt x="590021" y="1921404"/>
                </a:lnTo>
                <a:lnTo>
                  <a:pt x="588698" y="1919552"/>
                </a:lnTo>
                <a:lnTo>
                  <a:pt x="587904" y="1917700"/>
                </a:lnTo>
                <a:lnTo>
                  <a:pt x="586846" y="1915848"/>
                </a:lnTo>
                <a:lnTo>
                  <a:pt x="586317" y="1913731"/>
                </a:lnTo>
                <a:lnTo>
                  <a:pt x="584994" y="1908969"/>
                </a:lnTo>
                <a:lnTo>
                  <a:pt x="584464" y="1903677"/>
                </a:lnTo>
                <a:lnTo>
                  <a:pt x="584729" y="1897592"/>
                </a:lnTo>
                <a:lnTo>
                  <a:pt x="585523" y="1890448"/>
                </a:lnTo>
                <a:lnTo>
                  <a:pt x="586581" y="1883040"/>
                </a:lnTo>
                <a:lnTo>
                  <a:pt x="587904" y="1877748"/>
                </a:lnTo>
                <a:lnTo>
                  <a:pt x="589492" y="1872721"/>
                </a:lnTo>
                <a:lnTo>
                  <a:pt x="591344" y="1867958"/>
                </a:lnTo>
                <a:lnTo>
                  <a:pt x="593461" y="1863460"/>
                </a:lnTo>
                <a:lnTo>
                  <a:pt x="595842" y="1859492"/>
                </a:lnTo>
                <a:lnTo>
                  <a:pt x="598487" y="1854994"/>
                </a:lnTo>
                <a:lnTo>
                  <a:pt x="601398" y="1851289"/>
                </a:lnTo>
                <a:lnTo>
                  <a:pt x="604573" y="1847850"/>
                </a:lnTo>
                <a:lnTo>
                  <a:pt x="607748" y="1844146"/>
                </a:lnTo>
                <a:lnTo>
                  <a:pt x="611187" y="1840706"/>
                </a:lnTo>
                <a:lnTo>
                  <a:pt x="614892" y="1837531"/>
                </a:lnTo>
                <a:lnTo>
                  <a:pt x="618860" y="1834621"/>
                </a:lnTo>
                <a:lnTo>
                  <a:pt x="626798" y="1828800"/>
                </a:lnTo>
                <a:lnTo>
                  <a:pt x="635529" y="1823508"/>
                </a:lnTo>
                <a:lnTo>
                  <a:pt x="638440" y="1804723"/>
                </a:lnTo>
                <a:lnTo>
                  <a:pt x="642144" y="1793610"/>
                </a:lnTo>
                <a:lnTo>
                  <a:pt x="646112" y="1783027"/>
                </a:lnTo>
                <a:lnTo>
                  <a:pt x="650081" y="1772444"/>
                </a:lnTo>
                <a:lnTo>
                  <a:pt x="655108" y="1762125"/>
                </a:lnTo>
                <a:lnTo>
                  <a:pt x="660400" y="1751806"/>
                </a:lnTo>
                <a:lnTo>
                  <a:pt x="665956" y="1742016"/>
                </a:lnTo>
                <a:lnTo>
                  <a:pt x="672306" y="1732492"/>
                </a:lnTo>
                <a:lnTo>
                  <a:pt x="675746" y="1727994"/>
                </a:lnTo>
                <a:lnTo>
                  <a:pt x="679450" y="1723231"/>
                </a:lnTo>
                <a:lnTo>
                  <a:pt x="682889" y="1699154"/>
                </a:lnTo>
                <a:lnTo>
                  <a:pt x="689239" y="1674812"/>
                </a:lnTo>
                <a:lnTo>
                  <a:pt x="692944" y="1662906"/>
                </a:lnTo>
                <a:lnTo>
                  <a:pt x="694796" y="1657085"/>
                </a:lnTo>
                <a:lnTo>
                  <a:pt x="696912" y="1651264"/>
                </a:lnTo>
                <a:lnTo>
                  <a:pt x="697706" y="1648883"/>
                </a:lnTo>
                <a:lnTo>
                  <a:pt x="698765" y="1646766"/>
                </a:lnTo>
                <a:lnTo>
                  <a:pt x="700352" y="1644650"/>
                </a:lnTo>
                <a:lnTo>
                  <a:pt x="701675" y="1642798"/>
                </a:lnTo>
                <a:lnTo>
                  <a:pt x="703262" y="1641210"/>
                </a:lnTo>
                <a:lnTo>
                  <a:pt x="704850" y="1639887"/>
                </a:lnTo>
                <a:lnTo>
                  <a:pt x="706702" y="1638564"/>
                </a:lnTo>
                <a:lnTo>
                  <a:pt x="708554" y="1637771"/>
                </a:lnTo>
                <a:lnTo>
                  <a:pt x="710406" y="1636977"/>
                </a:lnTo>
                <a:lnTo>
                  <a:pt x="712258" y="1636977"/>
                </a:lnTo>
                <a:lnTo>
                  <a:pt x="713846" y="1636977"/>
                </a:lnTo>
                <a:lnTo>
                  <a:pt x="715433" y="1637771"/>
                </a:lnTo>
                <a:lnTo>
                  <a:pt x="716756" y="1638564"/>
                </a:lnTo>
                <a:lnTo>
                  <a:pt x="718344" y="1640152"/>
                </a:lnTo>
                <a:lnTo>
                  <a:pt x="719402" y="1642269"/>
                </a:lnTo>
                <a:lnTo>
                  <a:pt x="720196" y="1644650"/>
                </a:lnTo>
                <a:lnTo>
                  <a:pt x="722577" y="1652323"/>
                </a:lnTo>
                <a:lnTo>
                  <a:pt x="724429" y="1658937"/>
                </a:lnTo>
                <a:lnTo>
                  <a:pt x="726810" y="1664229"/>
                </a:lnTo>
                <a:lnTo>
                  <a:pt x="728398" y="1668991"/>
                </a:lnTo>
                <a:lnTo>
                  <a:pt x="730779" y="1672960"/>
                </a:lnTo>
                <a:lnTo>
                  <a:pt x="732631" y="1676400"/>
                </a:lnTo>
                <a:lnTo>
                  <a:pt x="733954" y="1678781"/>
                </a:lnTo>
                <a:lnTo>
                  <a:pt x="735806" y="1680369"/>
                </a:lnTo>
                <a:lnTo>
                  <a:pt x="737394" y="1681691"/>
                </a:lnTo>
                <a:lnTo>
                  <a:pt x="738981" y="1682221"/>
                </a:lnTo>
                <a:lnTo>
                  <a:pt x="740569" y="1682221"/>
                </a:lnTo>
                <a:lnTo>
                  <a:pt x="742156" y="1681691"/>
                </a:lnTo>
                <a:lnTo>
                  <a:pt x="743214" y="1680633"/>
                </a:lnTo>
                <a:lnTo>
                  <a:pt x="744537" y="1679310"/>
                </a:lnTo>
                <a:lnTo>
                  <a:pt x="745596" y="1677987"/>
                </a:lnTo>
                <a:lnTo>
                  <a:pt x="746919" y="1675606"/>
                </a:lnTo>
                <a:lnTo>
                  <a:pt x="749035" y="1671108"/>
                </a:lnTo>
                <a:lnTo>
                  <a:pt x="750887" y="1665816"/>
                </a:lnTo>
                <a:lnTo>
                  <a:pt x="752475" y="1659996"/>
                </a:lnTo>
                <a:lnTo>
                  <a:pt x="753798" y="1654439"/>
                </a:lnTo>
                <a:lnTo>
                  <a:pt x="755650" y="1644915"/>
                </a:lnTo>
                <a:lnTo>
                  <a:pt x="756444" y="1640152"/>
                </a:lnTo>
                <a:lnTo>
                  <a:pt x="758031" y="1635919"/>
                </a:lnTo>
                <a:lnTo>
                  <a:pt x="759883" y="1631685"/>
                </a:lnTo>
                <a:lnTo>
                  <a:pt x="761735" y="1628246"/>
                </a:lnTo>
                <a:lnTo>
                  <a:pt x="763852" y="1624541"/>
                </a:lnTo>
                <a:lnTo>
                  <a:pt x="765969" y="1621366"/>
                </a:lnTo>
                <a:lnTo>
                  <a:pt x="768350" y="1617927"/>
                </a:lnTo>
                <a:lnTo>
                  <a:pt x="770996" y="1615281"/>
                </a:lnTo>
                <a:lnTo>
                  <a:pt x="773642" y="1612371"/>
                </a:lnTo>
                <a:lnTo>
                  <a:pt x="776552" y="1609725"/>
                </a:lnTo>
                <a:lnTo>
                  <a:pt x="779198" y="1607344"/>
                </a:lnTo>
                <a:lnTo>
                  <a:pt x="785283" y="1602581"/>
                </a:lnTo>
                <a:lnTo>
                  <a:pt x="791898" y="1598612"/>
                </a:lnTo>
                <a:lnTo>
                  <a:pt x="798512" y="1594908"/>
                </a:lnTo>
                <a:lnTo>
                  <a:pt x="805392" y="1591204"/>
                </a:lnTo>
                <a:lnTo>
                  <a:pt x="812271" y="1587764"/>
                </a:lnTo>
                <a:lnTo>
                  <a:pt x="826558" y="1581415"/>
                </a:lnTo>
                <a:lnTo>
                  <a:pt x="833173" y="1577710"/>
                </a:lnTo>
                <a:lnTo>
                  <a:pt x="840052" y="1574006"/>
                </a:lnTo>
                <a:lnTo>
                  <a:pt x="846137" y="1570037"/>
                </a:lnTo>
                <a:lnTo>
                  <a:pt x="852223" y="1565539"/>
                </a:lnTo>
                <a:lnTo>
                  <a:pt x="855927" y="1562364"/>
                </a:lnTo>
                <a:lnTo>
                  <a:pt x="859367" y="1559189"/>
                </a:lnTo>
                <a:lnTo>
                  <a:pt x="862542" y="1556279"/>
                </a:lnTo>
                <a:lnTo>
                  <a:pt x="865187" y="1552839"/>
                </a:lnTo>
                <a:lnTo>
                  <a:pt x="868098" y="1549400"/>
                </a:lnTo>
                <a:lnTo>
                  <a:pt x="870215" y="1546489"/>
                </a:lnTo>
                <a:lnTo>
                  <a:pt x="872331" y="1543050"/>
                </a:lnTo>
                <a:lnTo>
                  <a:pt x="874183" y="1539346"/>
                </a:lnTo>
                <a:lnTo>
                  <a:pt x="877358" y="1532731"/>
                </a:lnTo>
                <a:lnTo>
                  <a:pt x="880269" y="1525323"/>
                </a:lnTo>
                <a:lnTo>
                  <a:pt x="882650" y="1517650"/>
                </a:lnTo>
                <a:lnTo>
                  <a:pt x="884767" y="1509977"/>
                </a:lnTo>
                <a:lnTo>
                  <a:pt x="888471" y="1501775"/>
                </a:lnTo>
                <a:lnTo>
                  <a:pt x="890323" y="1498600"/>
                </a:lnTo>
                <a:lnTo>
                  <a:pt x="892175" y="1495689"/>
                </a:lnTo>
                <a:lnTo>
                  <a:pt x="893763" y="1493308"/>
                </a:lnTo>
                <a:lnTo>
                  <a:pt x="895614" y="1491456"/>
                </a:lnTo>
                <a:lnTo>
                  <a:pt x="897202" y="1489604"/>
                </a:lnTo>
                <a:lnTo>
                  <a:pt x="899054" y="1488281"/>
                </a:lnTo>
                <a:lnTo>
                  <a:pt x="900642" y="1487487"/>
                </a:lnTo>
                <a:lnTo>
                  <a:pt x="901964" y="1486958"/>
                </a:lnTo>
                <a:lnTo>
                  <a:pt x="903552" y="1486429"/>
                </a:lnTo>
                <a:lnTo>
                  <a:pt x="905139" y="1486429"/>
                </a:lnTo>
                <a:lnTo>
                  <a:pt x="906727" y="1486958"/>
                </a:lnTo>
                <a:lnTo>
                  <a:pt x="908314" y="1487487"/>
                </a:lnTo>
                <a:lnTo>
                  <a:pt x="909637" y="1488016"/>
                </a:lnTo>
                <a:lnTo>
                  <a:pt x="911225" y="1489075"/>
                </a:lnTo>
                <a:lnTo>
                  <a:pt x="914135" y="1491456"/>
                </a:lnTo>
                <a:lnTo>
                  <a:pt x="917046" y="1494102"/>
                </a:lnTo>
                <a:lnTo>
                  <a:pt x="922602" y="1500981"/>
                </a:lnTo>
                <a:lnTo>
                  <a:pt x="928423" y="1507596"/>
                </a:lnTo>
                <a:lnTo>
                  <a:pt x="931333" y="1510771"/>
                </a:lnTo>
                <a:lnTo>
                  <a:pt x="934244" y="1513152"/>
                </a:lnTo>
                <a:lnTo>
                  <a:pt x="934508" y="1511300"/>
                </a:lnTo>
                <a:lnTo>
                  <a:pt x="935302" y="1509448"/>
                </a:lnTo>
                <a:lnTo>
                  <a:pt x="935567" y="1505215"/>
                </a:lnTo>
                <a:lnTo>
                  <a:pt x="935567" y="1500981"/>
                </a:lnTo>
                <a:lnTo>
                  <a:pt x="935302" y="1496483"/>
                </a:lnTo>
                <a:lnTo>
                  <a:pt x="933979" y="1487223"/>
                </a:lnTo>
                <a:lnTo>
                  <a:pt x="933714" y="1482460"/>
                </a:lnTo>
                <a:lnTo>
                  <a:pt x="933714" y="1478227"/>
                </a:lnTo>
                <a:lnTo>
                  <a:pt x="933979" y="1473993"/>
                </a:lnTo>
                <a:lnTo>
                  <a:pt x="934244" y="1472141"/>
                </a:lnTo>
                <a:lnTo>
                  <a:pt x="935037" y="1470290"/>
                </a:lnTo>
                <a:lnTo>
                  <a:pt x="935567" y="1468437"/>
                </a:lnTo>
                <a:lnTo>
                  <a:pt x="936889" y="1466850"/>
                </a:lnTo>
                <a:lnTo>
                  <a:pt x="937948" y="1465262"/>
                </a:lnTo>
                <a:lnTo>
                  <a:pt x="939271" y="1463675"/>
                </a:lnTo>
                <a:lnTo>
                  <a:pt x="941123" y="1462616"/>
                </a:lnTo>
                <a:lnTo>
                  <a:pt x="942975" y="1461294"/>
                </a:lnTo>
                <a:lnTo>
                  <a:pt x="945356" y="1460235"/>
                </a:lnTo>
                <a:lnTo>
                  <a:pt x="948002" y="1459441"/>
                </a:lnTo>
                <a:lnTo>
                  <a:pt x="950912" y="1458912"/>
                </a:lnTo>
                <a:lnTo>
                  <a:pt x="954352" y="1458383"/>
                </a:lnTo>
                <a:lnTo>
                  <a:pt x="958056" y="1457854"/>
                </a:lnTo>
                <a:lnTo>
                  <a:pt x="962290" y="1457854"/>
                </a:lnTo>
                <a:lnTo>
                  <a:pt x="962554" y="1455208"/>
                </a:lnTo>
                <a:lnTo>
                  <a:pt x="962554" y="1452562"/>
                </a:lnTo>
                <a:lnTo>
                  <a:pt x="962290" y="1449916"/>
                </a:lnTo>
                <a:lnTo>
                  <a:pt x="962025" y="1447535"/>
                </a:lnTo>
                <a:lnTo>
                  <a:pt x="961231" y="1445154"/>
                </a:lnTo>
                <a:lnTo>
                  <a:pt x="960702" y="1442508"/>
                </a:lnTo>
                <a:lnTo>
                  <a:pt x="958850" y="1438275"/>
                </a:lnTo>
                <a:lnTo>
                  <a:pt x="956469" y="1434306"/>
                </a:lnTo>
                <a:lnTo>
                  <a:pt x="953558" y="1430337"/>
                </a:lnTo>
                <a:lnTo>
                  <a:pt x="950383" y="1426369"/>
                </a:lnTo>
                <a:lnTo>
                  <a:pt x="947208" y="1422400"/>
                </a:lnTo>
                <a:lnTo>
                  <a:pt x="940064" y="1414727"/>
                </a:lnTo>
                <a:lnTo>
                  <a:pt x="937154" y="1410229"/>
                </a:lnTo>
                <a:lnTo>
                  <a:pt x="934244" y="1405996"/>
                </a:lnTo>
                <a:lnTo>
                  <a:pt x="931598" y="1401498"/>
                </a:lnTo>
                <a:lnTo>
                  <a:pt x="929746" y="1396206"/>
                </a:lnTo>
                <a:lnTo>
                  <a:pt x="928687" y="1393560"/>
                </a:lnTo>
                <a:lnTo>
                  <a:pt x="928158" y="1390650"/>
                </a:lnTo>
                <a:lnTo>
                  <a:pt x="927629" y="1388004"/>
                </a:lnTo>
                <a:lnTo>
                  <a:pt x="927629" y="1384829"/>
                </a:lnTo>
                <a:lnTo>
                  <a:pt x="931333" y="1385887"/>
                </a:lnTo>
                <a:lnTo>
                  <a:pt x="935037" y="1386946"/>
                </a:lnTo>
                <a:lnTo>
                  <a:pt x="938477" y="1388533"/>
                </a:lnTo>
                <a:lnTo>
                  <a:pt x="942181" y="1390385"/>
                </a:lnTo>
                <a:lnTo>
                  <a:pt x="945621" y="1392237"/>
                </a:lnTo>
                <a:lnTo>
                  <a:pt x="948796" y="1394089"/>
                </a:lnTo>
                <a:lnTo>
                  <a:pt x="955146" y="1398323"/>
                </a:lnTo>
                <a:lnTo>
                  <a:pt x="961231" y="1403350"/>
                </a:lnTo>
                <a:lnTo>
                  <a:pt x="967052" y="1408112"/>
                </a:lnTo>
                <a:lnTo>
                  <a:pt x="978958" y="1418431"/>
                </a:lnTo>
                <a:lnTo>
                  <a:pt x="984779" y="1422929"/>
                </a:lnTo>
                <a:lnTo>
                  <a:pt x="990600" y="1427691"/>
                </a:lnTo>
                <a:lnTo>
                  <a:pt x="996950" y="1431131"/>
                </a:lnTo>
                <a:lnTo>
                  <a:pt x="1000125" y="1432718"/>
                </a:lnTo>
                <a:lnTo>
                  <a:pt x="1003300" y="1434306"/>
                </a:lnTo>
                <a:lnTo>
                  <a:pt x="1006739" y="1435629"/>
                </a:lnTo>
                <a:lnTo>
                  <a:pt x="1010179" y="1436423"/>
                </a:lnTo>
                <a:lnTo>
                  <a:pt x="1013883" y="1436952"/>
                </a:lnTo>
                <a:lnTo>
                  <a:pt x="1017587" y="1437481"/>
                </a:lnTo>
                <a:lnTo>
                  <a:pt x="1021556" y="1437746"/>
                </a:lnTo>
                <a:lnTo>
                  <a:pt x="1025525" y="1437481"/>
                </a:lnTo>
                <a:lnTo>
                  <a:pt x="1029758" y="1436687"/>
                </a:lnTo>
                <a:lnTo>
                  <a:pt x="1034256" y="1435893"/>
                </a:lnTo>
                <a:lnTo>
                  <a:pt x="1033727" y="1438539"/>
                </a:lnTo>
                <a:lnTo>
                  <a:pt x="1033198" y="1441185"/>
                </a:lnTo>
                <a:lnTo>
                  <a:pt x="1032404" y="1443567"/>
                </a:lnTo>
                <a:lnTo>
                  <a:pt x="1031346" y="1445683"/>
                </a:lnTo>
                <a:lnTo>
                  <a:pt x="1029229" y="1449652"/>
                </a:lnTo>
                <a:lnTo>
                  <a:pt x="1026319" y="1453356"/>
                </a:lnTo>
                <a:lnTo>
                  <a:pt x="1023408" y="1456796"/>
                </a:lnTo>
                <a:lnTo>
                  <a:pt x="1020233" y="1459441"/>
                </a:lnTo>
                <a:lnTo>
                  <a:pt x="1013354" y="1464998"/>
                </a:lnTo>
                <a:lnTo>
                  <a:pt x="1006475" y="1470290"/>
                </a:lnTo>
                <a:lnTo>
                  <a:pt x="1003300" y="1472671"/>
                </a:lnTo>
                <a:lnTo>
                  <a:pt x="1000654" y="1475846"/>
                </a:lnTo>
                <a:lnTo>
                  <a:pt x="998273" y="1479285"/>
                </a:lnTo>
                <a:lnTo>
                  <a:pt x="996686" y="1482460"/>
                </a:lnTo>
                <a:lnTo>
                  <a:pt x="995627" y="1484577"/>
                </a:lnTo>
                <a:lnTo>
                  <a:pt x="995362" y="1486429"/>
                </a:lnTo>
                <a:lnTo>
                  <a:pt x="995098" y="1489075"/>
                </a:lnTo>
                <a:lnTo>
                  <a:pt x="994833" y="1491191"/>
                </a:lnTo>
                <a:lnTo>
                  <a:pt x="994833" y="1491456"/>
                </a:lnTo>
                <a:lnTo>
                  <a:pt x="1008856" y="1508918"/>
                </a:lnTo>
                <a:lnTo>
                  <a:pt x="1013354" y="1506802"/>
                </a:lnTo>
                <a:lnTo>
                  <a:pt x="1017587" y="1504685"/>
                </a:lnTo>
                <a:lnTo>
                  <a:pt x="1021556" y="1502569"/>
                </a:lnTo>
                <a:lnTo>
                  <a:pt x="1025525" y="1499923"/>
                </a:lnTo>
                <a:lnTo>
                  <a:pt x="1029229" y="1497277"/>
                </a:lnTo>
                <a:lnTo>
                  <a:pt x="1032669" y="1494631"/>
                </a:lnTo>
                <a:lnTo>
                  <a:pt x="1035844" y="1491456"/>
                </a:lnTo>
                <a:lnTo>
                  <a:pt x="1039019" y="1488281"/>
                </a:lnTo>
                <a:lnTo>
                  <a:pt x="1042194" y="1485106"/>
                </a:lnTo>
                <a:lnTo>
                  <a:pt x="1044575" y="1481666"/>
                </a:lnTo>
                <a:lnTo>
                  <a:pt x="1046956" y="1477962"/>
                </a:lnTo>
                <a:lnTo>
                  <a:pt x="1049073" y="1473993"/>
                </a:lnTo>
                <a:lnTo>
                  <a:pt x="1051454" y="1470025"/>
                </a:lnTo>
                <a:lnTo>
                  <a:pt x="1052777" y="1465527"/>
                </a:lnTo>
                <a:lnTo>
                  <a:pt x="1054100" y="1461294"/>
                </a:lnTo>
                <a:lnTo>
                  <a:pt x="1055423" y="1456796"/>
                </a:lnTo>
                <a:lnTo>
                  <a:pt x="1058069" y="1443567"/>
                </a:lnTo>
                <a:lnTo>
                  <a:pt x="1059391" y="1436952"/>
                </a:lnTo>
                <a:lnTo>
                  <a:pt x="1060185" y="1430602"/>
                </a:lnTo>
                <a:lnTo>
                  <a:pt x="1061244" y="1424252"/>
                </a:lnTo>
                <a:lnTo>
                  <a:pt x="1061508" y="1418431"/>
                </a:lnTo>
                <a:lnTo>
                  <a:pt x="1061244" y="1412875"/>
                </a:lnTo>
                <a:lnTo>
                  <a:pt x="1060979" y="1409964"/>
                </a:lnTo>
                <a:lnTo>
                  <a:pt x="1060185" y="1407583"/>
                </a:lnTo>
                <a:lnTo>
                  <a:pt x="1059391" y="1405202"/>
                </a:lnTo>
                <a:lnTo>
                  <a:pt x="1058333" y="1403085"/>
                </a:lnTo>
                <a:lnTo>
                  <a:pt x="1057275" y="1400969"/>
                </a:lnTo>
                <a:lnTo>
                  <a:pt x="1055687" y="1399116"/>
                </a:lnTo>
                <a:lnTo>
                  <a:pt x="1053835" y="1397529"/>
                </a:lnTo>
                <a:lnTo>
                  <a:pt x="1051719" y="1395941"/>
                </a:lnTo>
                <a:lnTo>
                  <a:pt x="1049073" y="1394619"/>
                </a:lnTo>
                <a:lnTo>
                  <a:pt x="1046692" y="1393825"/>
                </a:lnTo>
                <a:lnTo>
                  <a:pt x="1043517" y="1392766"/>
                </a:lnTo>
                <a:lnTo>
                  <a:pt x="1040342" y="1392502"/>
                </a:lnTo>
                <a:lnTo>
                  <a:pt x="1036373" y="1392237"/>
                </a:lnTo>
                <a:lnTo>
                  <a:pt x="1032404" y="1392237"/>
                </a:lnTo>
                <a:lnTo>
                  <a:pt x="1027642" y="1392502"/>
                </a:lnTo>
                <a:lnTo>
                  <a:pt x="1022879" y="1393031"/>
                </a:lnTo>
                <a:lnTo>
                  <a:pt x="1017587" y="1394089"/>
                </a:lnTo>
                <a:lnTo>
                  <a:pt x="1011767" y="1395412"/>
                </a:lnTo>
                <a:lnTo>
                  <a:pt x="1009121" y="1395677"/>
                </a:lnTo>
                <a:lnTo>
                  <a:pt x="1007004" y="1395677"/>
                </a:lnTo>
                <a:lnTo>
                  <a:pt x="1004887" y="1395412"/>
                </a:lnTo>
                <a:lnTo>
                  <a:pt x="1003036" y="1394883"/>
                </a:lnTo>
                <a:lnTo>
                  <a:pt x="1001183" y="1394354"/>
                </a:lnTo>
                <a:lnTo>
                  <a:pt x="999331" y="1393560"/>
                </a:lnTo>
                <a:lnTo>
                  <a:pt x="996156" y="1390914"/>
                </a:lnTo>
                <a:lnTo>
                  <a:pt x="992717" y="1388269"/>
                </a:lnTo>
                <a:lnTo>
                  <a:pt x="989542" y="1385093"/>
                </a:lnTo>
                <a:lnTo>
                  <a:pt x="983721" y="1379273"/>
                </a:lnTo>
                <a:lnTo>
                  <a:pt x="985044" y="1376362"/>
                </a:lnTo>
                <a:lnTo>
                  <a:pt x="984250" y="1376362"/>
                </a:lnTo>
                <a:lnTo>
                  <a:pt x="983721" y="1379273"/>
                </a:lnTo>
                <a:lnTo>
                  <a:pt x="977900" y="1374510"/>
                </a:lnTo>
                <a:lnTo>
                  <a:pt x="973138" y="1369483"/>
                </a:lnTo>
                <a:lnTo>
                  <a:pt x="968904" y="1364985"/>
                </a:lnTo>
                <a:lnTo>
                  <a:pt x="965729" y="1360223"/>
                </a:lnTo>
                <a:lnTo>
                  <a:pt x="964406" y="1357841"/>
                </a:lnTo>
                <a:lnTo>
                  <a:pt x="963083" y="1355460"/>
                </a:lnTo>
                <a:lnTo>
                  <a:pt x="962290" y="1353344"/>
                </a:lnTo>
                <a:lnTo>
                  <a:pt x="961760" y="1350698"/>
                </a:lnTo>
                <a:lnTo>
                  <a:pt x="960967" y="1348316"/>
                </a:lnTo>
                <a:lnTo>
                  <a:pt x="960967" y="1345935"/>
                </a:lnTo>
                <a:lnTo>
                  <a:pt x="960702" y="1343289"/>
                </a:lnTo>
                <a:lnTo>
                  <a:pt x="960967" y="1340908"/>
                </a:lnTo>
                <a:lnTo>
                  <a:pt x="961231" y="1338262"/>
                </a:lnTo>
                <a:lnTo>
                  <a:pt x="962290" y="1335616"/>
                </a:lnTo>
                <a:lnTo>
                  <a:pt x="962819" y="1332971"/>
                </a:lnTo>
                <a:lnTo>
                  <a:pt x="964142" y="1330325"/>
                </a:lnTo>
                <a:lnTo>
                  <a:pt x="967052" y="1324769"/>
                </a:lnTo>
                <a:lnTo>
                  <a:pt x="970756" y="1318948"/>
                </a:lnTo>
                <a:lnTo>
                  <a:pt x="975783" y="1312598"/>
                </a:lnTo>
                <a:lnTo>
                  <a:pt x="981604" y="1306248"/>
                </a:lnTo>
                <a:lnTo>
                  <a:pt x="988483" y="1299104"/>
                </a:lnTo>
                <a:lnTo>
                  <a:pt x="996156" y="1291696"/>
                </a:lnTo>
                <a:lnTo>
                  <a:pt x="1006210" y="1282171"/>
                </a:lnTo>
                <a:lnTo>
                  <a:pt x="1010973" y="1277408"/>
                </a:lnTo>
                <a:lnTo>
                  <a:pt x="1015736" y="1272381"/>
                </a:lnTo>
                <a:lnTo>
                  <a:pt x="1020233" y="1267354"/>
                </a:lnTo>
                <a:lnTo>
                  <a:pt x="1024202" y="1262327"/>
                </a:lnTo>
                <a:lnTo>
                  <a:pt x="1028171" y="1257035"/>
                </a:lnTo>
                <a:lnTo>
                  <a:pt x="1031875" y="1251479"/>
                </a:lnTo>
                <a:lnTo>
                  <a:pt x="1035050" y="1245922"/>
                </a:lnTo>
                <a:lnTo>
                  <a:pt x="1038225" y="1240102"/>
                </a:lnTo>
                <a:lnTo>
                  <a:pt x="1040871" y="1234281"/>
                </a:lnTo>
                <a:lnTo>
                  <a:pt x="1042987" y="1228196"/>
                </a:lnTo>
                <a:lnTo>
                  <a:pt x="1044839" y="1221846"/>
                </a:lnTo>
                <a:lnTo>
                  <a:pt x="1046427" y="1215231"/>
                </a:lnTo>
                <a:lnTo>
                  <a:pt x="1047221" y="1208352"/>
                </a:lnTo>
                <a:lnTo>
                  <a:pt x="1047750" y="1201208"/>
                </a:lnTo>
                <a:lnTo>
                  <a:pt x="1048279" y="1198562"/>
                </a:lnTo>
                <a:lnTo>
                  <a:pt x="1048279" y="1195652"/>
                </a:lnTo>
                <a:lnTo>
                  <a:pt x="1047750" y="1193006"/>
                </a:lnTo>
                <a:lnTo>
                  <a:pt x="1046692" y="1190360"/>
                </a:lnTo>
                <a:lnTo>
                  <a:pt x="1045369" y="1187979"/>
                </a:lnTo>
                <a:lnTo>
                  <a:pt x="1044046" y="1185862"/>
                </a:lnTo>
                <a:lnTo>
                  <a:pt x="1040871" y="1181365"/>
                </a:lnTo>
                <a:lnTo>
                  <a:pt x="1037696" y="1176602"/>
                </a:lnTo>
                <a:lnTo>
                  <a:pt x="1036637" y="1174221"/>
                </a:lnTo>
                <a:lnTo>
                  <a:pt x="1035579" y="1171839"/>
                </a:lnTo>
                <a:lnTo>
                  <a:pt x="1035315" y="1168929"/>
                </a:lnTo>
                <a:lnTo>
                  <a:pt x="1035315" y="1166283"/>
                </a:lnTo>
                <a:lnTo>
                  <a:pt x="1036373" y="1163373"/>
                </a:lnTo>
                <a:lnTo>
                  <a:pt x="1037696" y="1160462"/>
                </a:lnTo>
                <a:lnTo>
                  <a:pt x="1041400" y="1111515"/>
                </a:lnTo>
                <a:lnTo>
                  <a:pt x="1037431" y="1108075"/>
                </a:lnTo>
                <a:lnTo>
                  <a:pt x="1034256" y="1104635"/>
                </a:lnTo>
                <a:lnTo>
                  <a:pt x="1031875" y="1101460"/>
                </a:lnTo>
                <a:lnTo>
                  <a:pt x="1030023" y="1098550"/>
                </a:lnTo>
                <a:lnTo>
                  <a:pt x="1029229" y="1095904"/>
                </a:lnTo>
                <a:lnTo>
                  <a:pt x="1029229" y="1092994"/>
                </a:lnTo>
                <a:lnTo>
                  <a:pt x="1029494" y="1090612"/>
                </a:lnTo>
                <a:lnTo>
                  <a:pt x="1030552" y="1088496"/>
                </a:lnTo>
                <a:lnTo>
                  <a:pt x="1031610" y="1086379"/>
                </a:lnTo>
                <a:lnTo>
                  <a:pt x="1033462" y="1084262"/>
                </a:lnTo>
                <a:lnTo>
                  <a:pt x="1035579" y="1082146"/>
                </a:lnTo>
                <a:lnTo>
                  <a:pt x="1038489" y="1080294"/>
                </a:lnTo>
                <a:lnTo>
                  <a:pt x="1041135" y="1078441"/>
                </a:lnTo>
                <a:lnTo>
                  <a:pt x="1044310" y="1076854"/>
                </a:lnTo>
                <a:lnTo>
                  <a:pt x="1050925" y="1073150"/>
                </a:lnTo>
                <a:lnTo>
                  <a:pt x="1054365" y="1055423"/>
                </a:lnTo>
                <a:lnTo>
                  <a:pt x="1054894" y="1049073"/>
                </a:lnTo>
                <a:lnTo>
                  <a:pt x="1055952" y="1042987"/>
                </a:lnTo>
                <a:lnTo>
                  <a:pt x="1056746" y="1037166"/>
                </a:lnTo>
                <a:lnTo>
                  <a:pt x="1058333" y="1031345"/>
                </a:lnTo>
                <a:lnTo>
                  <a:pt x="1059656" y="1025525"/>
                </a:lnTo>
                <a:lnTo>
                  <a:pt x="1061508" y="1019968"/>
                </a:lnTo>
                <a:lnTo>
                  <a:pt x="1065213" y="1008591"/>
                </a:lnTo>
                <a:lnTo>
                  <a:pt x="1069710" y="998008"/>
                </a:lnTo>
                <a:lnTo>
                  <a:pt x="1074737" y="987425"/>
                </a:lnTo>
                <a:lnTo>
                  <a:pt x="1079764" y="977106"/>
                </a:lnTo>
                <a:lnTo>
                  <a:pt x="1085850" y="966787"/>
                </a:lnTo>
                <a:lnTo>
                  <a:pt x="1091935" y="956733"/>
                </a:lnTo>
                <a:lnTo>
                  <a:pt x="1098021" y="946943"/>
                </a:lnTo>
                <a:lnTo>
                  <a:pt x="1110985" y="926835"/>
                </a:lnTo>
                <a:lnTo>
                  <a:pt x="1123685" y="907256"/>
                </a:lnTo>
                <a:lnTo>
                  <a:pt x="1130035" y="897466"/>
                </a:lnTo>
                <a:lnTo>
                  <a:pt x="1136121" y="887412"/>
                </a:lnTo>
                <a:lnTo>
                  <a:pt x="1138238" y="884237"/>
                </a:lnTo>
                <a:lnTo>
                  <a:pt x="1140619" y="881591"/>
                </a:lnTo>
                <a:lnTo>
                  <a:pt x="1143529" y="879210"/>
                </a:lnTo>
                <a:lnTo>
                  <a:pt x="1146175" y="877887"/>
                </a:lnTo>
                <a:lnTo>
                  <a:pt x="1149350" y="876564"/>
                </a:lnTo>
                <a:lnTo>
                  <a:pt x="1152260" y="875770"/>
                </a:lnTo>
                <a:lnTo>
                  <a:pt x="1155435" y="875241"/>
                </a:lnTo>
                <a:lnTo>
                  <a:pt x="1158875" y="874977"/>
                </a:lnTo>
                <a:lnTo>
                  <a:pt x="1165489" y="875241"/>
                </a:lnTo>
                <a:lnTo>
                  <a:pt x="1172369" y="876035"/>
                </a:lnTo>
                <a:lnTo>
                  <a:pt x="1179512" y="876564"/>
                </a:lnTo>
                <a:lnTo>
                  <a:pt x="1182687" y="876829"/>
                </a:lnTo>
                <a:lnTo>
                  <a:pt x="1185862" y="876829"/>
                </a:lnTo>
                <a:lnTo>
                  <a:pt x="1188508" y="874448"/>
                </a:lnTo>
                <a:lnTo>
                  <a:pt x="1189037" y="869156"/>
                </a:lnTo>
                <a:lnTo>
                  <a:pt x="1189567" y="864393"/>
                </a:lnTo>
                <a:lnTo>
                  <a:pt x="1190360" y="859631"/>
                </a:lnTo>
                <a:lnTo>
                  <a:pt x="1191419" y="855398"/>
                </a:lnTo>
                <a:lnTo>
                  <a:pt x="1193006" y="851164"/>
                </a:lnTo>
                <a:lnTo>
                  <a:pt x="1194329" y="847460"/>
                </a:lnTo>
                <a:lnTo>
                  <a:pt x="1196710" y="843756"/>
                </a:lnTo>
                <a:lnTo>
                  <a:pt x="1198562" y="840316"/>
                </a:lnTo>
                <a:lnTo>
                  <a:pt x="1200944" y="837141"/>
                </a:lnTo>
                <a:lnTo>
                  <a:pt x="1203325" y="834231"/>
                </a:lnTo>
                <a:lnTo>
                  <a:pt x="1206235" y="831056"/>
                </a:lnTo>
                <a:lnTo>
                  <a:pt x="1208881" y="828675"/>
                </a:lnTo>
                <a:lnTo>
                  <a:pt x="1212056" y="825764"/>
                </a:lnTo>
                <a:lnTo>
                  <a:pt x="1214966" y="823648"/>
                </a:lnTo>
                <a:lnTo>
                  <a:pt x="1221846" y="819150"/>
                </a:lnTo>
                <a:lnTo>
                  <a:pt x="1228725" y="814916"/>
                </a:lnTo>
                <a:lnTo>
                  <a:pt x="1235869" y="811212"/>
                </a:lnTo>
                <a:lnTo>
                  <a:pt x="1250685" y="803539"/>
                </a:lnTo>
                <a:lnTo>
                  <a:pt x="1257829" y="799571"/>
                </a:lnTo>
                <a:lnTo>
                  <a:pt x="1264708" y="795602"/>
                </a:lnTo>
                <a:lnTo>
                  <a:pt x="1271587" y="791104"/>
                </a:lnTo>
                <a:lnTo>
                  <a:pt x="1274498" y="788723"/>
                </a:lnTo>
                <a:lnTo>
                  <a:pt x="1277673" y="786341"/>
                </a:lnTo>
                <a:lnTo>
                  <a:pt x="1281642" y="782902"/>
                </a:lnTo>
                <a:lnTo>
                  <a:pt x="1285610" y="780521"/>
                </a:lnTo>
                <a:lnTo>
                  <a:pt x="1289050" y="779198"/>
                </a:lnTo>
                <a:lnTo>
                  <a:pt x="1290637" y="778933"/>
                </a:lnTo>
                <a:lnTo>
                  <a:pt x="1292225" y="778668"/>
                </a:lnTo>
                <a:lnTo>
                  <a:pt x="1293548" y="778668"/>
                </a:lnTo>
                <a:lnTo>
                  <a:pt x="1294871" y="778933"/>
                </a:lnTo>
                <a:lnTo>
                  <a:pt x="1296194" y="779462"/>
                </a:lnTo>
                <a:lnTo>
                  <a:pt x="1297252" y="779991"/>
                </a:lnTo>
                <a:lnTo>
                  <a:pt x="1299369" y="781579"/>
                </a:lnTo>
                <a:lnTo>
                  <a:pt x="1301221" y="783696"/>
                </a:lnTo>
                <a:lnTo>
                  <a:pt x="1302809" y="786606"/>
                </a:lnTo>
                <a:lnTo>
                  <a:pt x="1304396" y="789252"/>
                </a:lnTo>
                <a:lnTo>
                  <a:pt x="1305719" y="792691"/>
                </a:lnTo>
                <a:lnTo>
                  <a:pt x="1306512" y="796395"/>
                </a:lnTo>
                <a:lnTo>
                  <a:pt x="1308364" y="803539"/>
                </a:lnTo>
                <a:lnTo>
                  <a:pt x="1309952" y="810418"/>
                </a:lnTo>
                <a:lnTo>
                  <a:pt x="1310746" y="814652"/>
                </a:lnTo>
                <a:lnTo>
                  <a:pt x="1311275" y="818091"/>
                </a:lnTo>
                <a:lnTo>
                  <a:pt x="1311539" y="822325"/>
                </a:lnTo>
                <a:lnTo>
                  <a:pt x="1311275" y="825764"/>
                </a:lnTo>
                <a:lnTo>
                  <a:pt x="1310746" y="829204"/>
                </a:lnTo>
                <a:lnTo>
                  <a:pt x="1309952" y="832908"/>
                </a:lnTo>
                <a:lnTo>
                  <a:pt x="1308629" y="836612"/>
                </a:lnTo>
                <a:lnTo>
                  <a:pt x="1307041" y="840052"/>
                </a:lnTo>
                <a:lnTo>
                  <a:pt x="1305454" y="843491"/>
                </a:lnTo>
                <a:lnTo>
                  <a:pt x="1303073" y="846666"/>
                </a:lnTo>
                <a:lnTo>
                  <a:pt x="1300427" y="850106"/>
                </a:lnTo>
                <a:lnTo>
                  <a:pt x="1297781" y="853546"/>
                </a:lnTo>
                <a:lnTo>
                  <a:pt x="1294341" y="856985"/>
                </a:lnTo>
                <a:lnTo>
                  <a:pt x="1290637" y="860160"/>
                </a:lnTo>
                <a:lnTo>
                  <a:pt x="1286404" y="863600"/>
                </a:lnTo>
                <a:lnTo>
                  <a:pt x="1281642" y="867039"/>
                </a:lnTo>
                <a:lnTo>
                  <a:pt x="1281906" y="868627"/>
                </a:lnTo>
                <a:lnTo>
                  <a:pt x="1282171" y="870214"/>
                </a:lnTo>
                <a:lnTo>
                  <a:pt x="1288256" y="870479"/>
                </a:lnTo>
                <a:lnTo>
                  <a:pt x="1294077" y="871008"/>
                </a:lnTo>
                <a:lnTo>
                  <a:pt x="1304396" y="872595"/>
                </a:lnTo>
                <a:lnTo>
                  <a:pt x="1314450" y="874183"/>
                </a:lnTo>
                <a:lnTo>
                  <a:pt x="1323710" y="875241"/>
                </a:lnTo>
                <a:lnTo>
                  <a:pt x="1328473" y="876035"/>
                </a:lnTo>
                <a:lnTo>
                  <a:pt x="1332706" y="876035"/>
                </a:lnTo>
                <a:lnTo>
                  <a:pt x="1337204" y="876035"/>
                </a:lnTo>
                <a:lnTo>
                  <a:pt x="1341437" y="875241"/>
                </a:lnTo>
                <a:lnTo>
                  <a:pt x="1345935" y="874448"/>
                </a:lnTo>
                <a:lnTo>
                  <a:pt x="1349905" y="872860"/>
                </a:lnTo>
                <a:lnTo>
                  <a:pt x="1354137" y="871008"/>
                </a:lnTo>
                <a:lnTo>
                  <a:pt x="1358371" y="868362"/>
                </a:lnTo>
                <a:lnTo>
                  <a:pt x="1361281" y="866775"/>
                </a:lnTo>
                <a:lnTo>
                  <a:pt x="1364191" y="865452"/>
                </a:lnTo>
                <a:lnTo>
                  <a:pt x="1367102" y="864923"/>
                </a:lnTo>
                <a:lnTo>
                  <a:pt x="1368160" y="864923"/>
                </a:lnTo>
                <a:lnTo>
                  <a:pt x="1368954" y="865187"/>
                </a:lnTo>
                <a:lnTo>
                  <a:pt x="1377156" y="871008"/>
                </a:lnTo>
                <a:lnTo>
                  <a:pt x="1385094" y="875770"/>
                </a:lnTo>
                <a:lnTo>
                  <a:pt x="1392766" y="879739"/>
                </a:lnTo>
                <a:lnTo>
                  <a:pt x="1399910" y="882650"/>
                </a:lnTo>
                <a:lnTo>
                  <a:pt x="1406789" y="884766"/>
                </a:lnTo>
                <a:lnTo>
                  <a:pt x="1413139" y="886354"/>
                </a:lnTo>
                <a:lnTo>
                  <a:pt x="1419225" y="887412"/>
                </a:lnTo>
                <a:lnTo>
                  <a:pt x="1425046" y="887412"/>
                </a:lnTo>
                <a:lnTo>
                  <a:pt x="1430867" y="886618"/>
                </a:lnTo>
                <a:lnTo>
                  <a:pt x="1436159" y="885825"/>
                </a:lnTo>
                <a:lnTo>
                  <a:pt x="1441451" y="884237"/>
                </a:lnTo>
                <a:lnTo>
                  <a:pt x="1446212" y="882121"/>
                </a:lnTo>
                <a:lnTo>
                  <a:pt x="1450975" y="879210"/>
                </a:lnTo>
                <a:lnTo>
                  <a:pt x="1455473" y="876564"/>
                </a:lnTo>
                <a:lnTo>
                  <a:pt x="1459706" y="873125"/>
                </a:lnTo>
                <a:lnTo>
                  <a:pt x="1463940" y="869420"/>
                </a:lnTo>
                <a:lnTo>
                  <a:pt x="1468173" y="865452"/>
                </a:lnTo>
                <a:lnTo>
                  <a:pt x="1472141" y="861218"/>
                </a:lnTo>
                <a:lnTo>
                  <a:pt x="1475846" y="856721"/>
                </a:lnTo>
                <a:lnTo>
                  <a:pt x="1479550" y="851958"/>
                </a:lnTo>
                <a:lnTo>
                  <a:pt x="1487223" y="842168"/>
                </a:lnTo>
                <a:lnTo>
                  <a:pt x="1494102" y="832379"/>
                </a:lnTo>
                <a:lnTo>
                  <a:pt x="1501510" y="822589"/>
                </a:lnTo>
                <a:lnTo>
                  <a:pt x="1509183" y="813329"/>
                </a:lnTo>
                <a:lnTo>
                  <a:pt x="1513152" y="809096"/>
                </a:lnTo>
                <a:lnTo>
                  <a:pt x="1517121" y="804598"/>
                </a:lnTo>
                <a:lnTo>
                  <a:pt x="1521354" y="800629"/>
                </a:lnTo>
                <a:lnTo>
                  <a:pt x="1525587" y="797189"/>
                </a:lnTo>
                <a:lnTo>
                  <a:pt x="1529821" y="793750"/>
                </a:lnTo>
                <a:lnTo>
                  <a:pt x="1533260" y="790310"/>
                </a:lnTo>
                <a:lnTo>
                  <a:pt x="1535906" y="786870"/>
                </a:lnTo>
                <a:lnTo>
                  <a:pt x="1538023" y="783166"/>
                </a:lnTo>
                <a:lnTo>
                  <a:pt x="1539875" y="779198"/>
                </a:lnTo>
                <a:lnTo>
                  <a:pt x="1541198" y="775229"/>
                </a:lnTo>
                <a:lnTo>
                  <a:pt x="1542256" y="771260"/>
                </a:lnTo>
                <a:lnTo>
                  <a:pt x="1543050" y="767027"/>
                </a:lnTo>
                <a:lnTo>
                  <a:pt x="1543579" y="762793"/>
                </a:lnTo>
                <a:lnTo>
                  <a:pt x="1544637" y="754327"/>
                </a:lnTo>
                <a:lnTo>
                  <a:pt x="1545697" y="746125"/>
                </a:lnTo>
                <a:lnTo>
                  <a:pt x="1546489" y="741627"/>
                </a:lnTo>
                <a:lnTo>
                  <a:pt x="1547549" y="737658"/>
                </a:lnTo>
                <a:lnTo>
                  <a:pt x="1548871" y="733689"/>
                </a:lnTo>
                <a:lnTo>
                  <a:pt x="1550723" y="729721"/>
                </a:lnTo>
                <a:lnTo>
                  <a:pt x="1550723" y="729456"/>
                </a:lnTo>
                <a:lnTo>
                  <a:pt x="1549401" y="724164"/>
                </a:lnTo>
                <a:lnTo>
                  <a:pt x="1548871" y="719666"/>
                </a:lnTo>
                <a:lnTo>
                  <a:pt x="1548871" y="715698"/>
                </a:lnTo>
                <a:lnTo>
                  <a:pt x="1549401" y="712258"/>
                </a:lnTo>
                <a:lnTo>
                  <a:pt x="1550458" y="709348"/>
                </a:lnTo>
                <a:lnTo>
                  <a:pt x="1552046" y="706966"/>
                </a:lnTo>
                <a:lnTo>
                  <a:pt x="1553898" y="704850"/>
                </a:lnTo>
                <a:lnTo>
                  <a:pt x="1556279" y="703262"/>
                </a:lnTo>
                <a:lnTo>
                  <a:pt x="1558925" y="701675"/>
                </a:lnTo>
                <a:lnTo>
                  <a:pt x="1561835" y="700881"/>
                </a:lnTo>
                <a:lnTo>
                  <a:pt x="1564746" y="700087"/>
                </a:lnTo>
                <a:lnTo>
                  <a:pt x="1568186" y="699293"/>
                </a:lnTo>
                <a:lnTo>
                  <a:pt x="1575330" y="698764"/>
                </a:lnTo>
                <a:lnTo>
                  <a:pt x="1582737" y="698235"/>
                </a:lnTo>
                <a:lnTo>
                  <a:pt x="1584854" y="695060"/>
                </a:lnTo>
                <a:lnTo>
                  <a:pt x="1586441" y="691885"/>
                </a:lnTo>
                <a:lnTo>
                  <a:pt x="1589616" y="685271"/>
                </a:lnTo>
                <a:lnTo>
                  <a:pt x="1592527" y="678391"/>
                </a:lnTo>
                <a:lnTo>
                  <a:pt x="1595174" y="670983"/>
                </a:lnTo>
                <a:lnTo>
                  <a:pt x="1600464" y="656696"/>
                </a:lnTo>
                <a:lnTo>
                  <a:pt x="1603639" y="649552"/>
                </a:lnTo>
                <a:lnTo>
                  <a:pt x="1606550" y="643202"/>
                </a:lnTo>
                <a:lnTo>
                  <a:pt x="1608402" y="640027"/>
                </a:lnTo>
                <a:lnTo>
                  <a:pt x="1610519" y="637116"/>
                </a:lnTo>
                <a:lnTo>
                  <a:pt x="1612900" y="634206"/>
                </a:lnTo>
                <a:lnTo>
                  <a:pt x="1615016" y="631825"/>
                </a:lnTo>
                <a:lnTo>
                  <a:pt x="1617662" y="629443"/>
                </a:lnTo>
                <a:lnTo>
                  <a:pt x="1620573" y="627062"/>
                </a:lnTo>
                <a:lnTo>
                  <a:pt x="1623483" y="624946"/>
                </a:lnTo>
                <a:lnTo>
                  <a:pt x="1626923" y="623358"/>
                </a:lnTo>
                <a:lnTo>
                  <a:pt x="1630627" y="622300"/>
                </a:lnTo>
                <a:lnTo>
                  <a:pt x="1634596" y="620977"/>
                </a:lnTo>
                <a:lnTo>
                  <a:pt x="1638829" y="620448"/>
                </a:lnTo>
                <a:lnTo>
                  <a:pt x="1643592" y="619918"/>
                </a:lnTo>
                <a:lnTo>
                  <a:pt x="1648354" y="619918"/>
                </a:lnTo>
                <a:lnTo>
                  <a:pt x="1653910" y="620183"/>
                </a:lnTo>
                <a:lnTo>
                  <a:pt x="1659466" y="620977"/>
                </a:lnTo>
                <a:lnTo>
                  <a:pt x="1665816" y="622035"/>
                </a:lnTo>
                <a:lnTo>
                  <a:pt x="1667669" y="622300"/>
                </a:lnTo>
                <a:lnTo>
                  <a:pt x="1669521" y="622564"/>
                </a:lnTo>
                <a:lnTo>
                  <a:pt x="1673225" y="622300"/>
                </a:lnTo>
                <a:lnTo>
                  <a:pt x="1676929" y="620977"/>
                </a:lnTo>
                <a:lnTo>
                  <a:pt x="1680369" y="619389"/>
                </a:lnTo>
                <a:lnTo>
                  <a:pt x="1683808" y="617273"/>
                </a:lnTo>
                <a:lnTo>
                  <a:pt x="1686720" y="614627"/>
                </a:lnTo>
                <a:lnTo>
                  <a:pt x="1689894" y="611452"/>
                </a:lnTo>
                <a:lnTo>
                  <a:pt x="1692539" y="607748"/>
                </a:lnTo>
                <a:lnTo>
                  <a:pt x="1695185" y="603779"/>
                </a:lnTo>
                <a:lnTo>
                  <a:pt x="1697302" y="599546"/>
                </a:lnTo>
                <a:lnTo>
                  <a:pt x="1699419" y="595048"/>
                </a:lnTo>
                <a:lnTo>
                  <a:pt x="1700741" y="590020"/>
                </a:lnTo>
                <a:lnTo>
                  <a:pt x="1701800" y="584993"/>
                </a:lnTo>
                <a:lnTo>
                  <a:pt x="1702329" y="579966"/>
                </a:lnTo>
                <a:lnTo>
                  <a:pt x="1702858" y="574675"/>
                </a:lnTo>
                <a:lnTo>
                  <a:pt x="1702329" y="569119"/>
                </a:lnTo>
                <a:lnTo>
                  <a:pt x="1702329" y="565944"/>
                </a:lnTo>
                <a:lnTo>
                  <a:pt x="1702064" y="562768"/>
                </a:lnTo>
                <a:lnTo>
                  <a:pt x="1701271" y="559329"/>
                </a:lnTo>
                <a:lnTo>
                  <a:pt x="1700213" y="555889"/>
                </a:lnTo>
                <a:lnTo>
                  <a:pt x="1698361" y="549275"/>
                </a:lnTo>
                <a:lnTo>
                  <a:pt x="1697831" y="545835"/>
                </a:lnTo>
                <a:lnTo>
                  <a:pt x="1697566" y="542925"/>
                </a:lnTo>
                <a:lnTo>
                  <a:pt x="1698096" y="540279"/>
                </a:lnTo>
                <a:lnTo>
                  <a:pt x="1698361" y="538956"/>
                </a:lnTo>
                <a:lnTo>
                  <a:pt x="1699154" y="538162"/>
                </a:lnTo>
                <a:lnTo>
                  <a:pt x="1699948" y="536839"/>
                </a:lnTo>
                <a:lnTo>
                  <a:pt x="1701006" y="536046"/>
                </a:lnTo>
                <a:lnTo>
                  <a:pt x="1702329" y="535252"/>
                </a:lnTo>
                <a:lnTo>
                  <a:pt x="1703916" y="534723"/>
                </a:lnTo>
                <a:lnTo>
                  <a:pt x="1705769" y="534194"/>
                </a:lnTo>
                <a:lnTo>
                  <a:pt x="1707885" y="533929"/>
                </a:lnTo>
                <a:lnTo>
                  <a:pt x="1713177" y="533400"/>
                </a:lnTo>
                <a:lnTo>
                  <a:pt x="1720056" y="534194"/>
                </a:lnTo>
                <a:lnTo>
                  <a:pt x="1728258" y="535252"/>
                </a:lnTo>
                <a:lnTo>
                  <a:pt x="1732227" y="536046"/>
                </a:lnTo>
                <a:lnTo>
                  <a:pt x="1735666" y="536310"/>
                </a:lnTo>
                <a:lnTo>
                  <a:pt x="1739106" y="536310"/>
                </a:lnTo>
                <a:lnTo>
                  <a:pt x="1741752" y="536046"/>
                </a:lnTo>
                <a:lnTo>
                  <a:pt x="1744134" y="535516"/>
                </a:lnTo>
                <a:lnTo>
                  <a:pt x="1746250" y="534987"/>
                </a:lnTo>
                <a:lnTo>
                  <a:pt x="1748102" y="534194"/>
                </a:lnTo>
                <a:lnTo>
                  <a:pt x="1749689" y="533135"/>
                </a:lnTo>
                <a:lnTo>
                  <a:pt x="1751012" y="532077"/>
                </a:lnTo>
                <a:lnTo>
                  <a:pt x="1752335" y="530489"/>
                </a:lnTo>
                <a:lnTo>
                  <a:pt x="1753130" y="528902"/>
                </a:lnTo>
                <a:lnTo>
                  <a:pt x="1753658" y="527314"/>
                </a:lnTo>
                <a:lnTo>
                  <a:pt x="1753923" y="525462"/>
                </a:lnTo>
                <a:lnTo>
                  <a:pt x="1754452" y="523346"/>
                </a:lnTo>
                <a:lnTo>
                  <a:pt x="1754452" y="519377"/>
                </a:lnTo>
                <a:lnTo>
                  <a:pt x="1753923" y="514879"/>
                </a:lnTo>
                <a:lnTo>
                  <a:pt x="1753130" y="509852"/>
                </a:lnTo>
                <a:lnTo>
                  <a:pt x="1750748" y="500062"/>
                </a:lnTo>
                <a:lnTo>
                  <a:pt x="1748102" y="490273"/>
                </a:lnTo>
                <a:lnTo>
                  <a:pt x="1747308" y="485510"/>
                </a:lnTo>
                <a:lnTo>
                  <a:pt x="1746779" y="481541"/>
                </a:lnTo>
                <a:lnTo>
                  <a:pt x="1748896" y="475985"/>
                </a:lnTo>
                <a:lnTo>
                  <a:pt x="1751278" y="471752"/>
                </a:lnTo>
                <a:lnTo>
                  <a:pt x="1752335" y="470164"/>
                </a:lnTo>
                <a:lnTo>
                  <a:pt x="1753394" y="469371"/>
                </a:lnTo>
                <a:lnTo>
                  <a:pt x="1754452" y="468312"/>
                </a:lnTo>
                <a:lnTo>
                  <a:pt x="1755510" y="467783"/>
                </a:lnTo>
                <a:lnTo>
                  <a:pt x="1756569" y="467518"/>
                </a:lnTo>
                <a:lnTo>
                  <a:pt x="1757627" y="467254"/>
                </a:lnTo>
                <a:lnTo>
                  <a:pt x="1758685" y="467254"/>
                </a:lnTo>
                <a:lnTo>
                  <a:pt x="1760008" y="467518"/>
                </a:lnTo>
                <a:lnTo>
                  <a:pt x="1761860" y="468577"/>
                </a:lnTo>
                <a:lnTo>
                  <a:pt x="1763978" y="470164"/>
                </a:lnTo>
                <a:lnTo>
                  <a:pt x="1765829" y="472281"/>
                </a:lnTo>
                <a:lnTo>
                  <a:pt x="1767946" y="474398"/>
                </a:lnTo>
                <a:lnTo>
                  <a:pt x="1771915" y="478896"/>
                </a:lnTo>
                <a:lnTo>
                  <a:pt x="1774031" y="480748"/>
                </a:lnTo>
                <a:lnTo>
                  <a:pt x="1775883" y="481806"/>
                </a:lnTo>
                <a:lnTo>
                  <a:pt x="1778000" y="482864"/>
                </a:lnTo>
                <a:lnTo>
                  <a:pt x="1779059" y="482864"/>
                </a:lnTo>
                <a:lnTo>
                  <a:pt x="1780116" y="482864"/>
                </a:lnTo>
                <a:lnTo>
                  <a:pt x="1799431" y="485246"/>
                </a:lnTo>
                <a:lnTo>
                  <a:pt x="1819275" y="488156"/>
                </a:lnTo>
                <a:lnTo>
                  <a:pt x="1838589" y="490802"/>
                </a:lnTo>
                <a:lnTo>
                  <a:pt x="1848380" y="492654"/>
                </a:lnTo>
                <a:lnTo>
                  <a:pt x="1857904" y="494506"/>
                </a:lnTo>
                <a:lnTo>
                  <a:pt x="1860550" y="495035"/>
                </a:lnTo>
                <a:lnTo>
                  <a:pt x="1863196" y="496094"/>
                </a:lnTo>
                <a:lnTo>
                  <a:pt x="1865577" y="497152"/>
                </a:lnTo>
                <a:lnTo>
                  <a:pt x="1867694" y="498475"/>
                </a:lnTo>
                <a:lnTo>
                  <a:pt x="1869810" y="500062"/>
                </a:lnTo>
                <a:lnTo>
                  <a:pt x="1871662" y="501914"/>
                </a:lnTo>
                <a:lnTo>
                  <a:pt x="1873250" y="503766"/>
                </a:lnTo>
                <a:lnTo>
                  <a:pt x="1874837" y="505618"/>
                </a:lnTo>
                <a:lnTo>
                  <a:pt x="1875896" y="507735"/>
                </a:lnTo>
                <a:lnTo>
                  <a:pt x="1876954" y="509852"/>
                </a:lnTo>
                <a:lnTo>
                  <a:pt x="1877483" y="512233"/>
                </a:lnTo>
                <a:lnTo>
                  <a:pt x="1877748" y="514879"/>
                </a:lnTo>
                <a:lnTo>
                  <a:pt x="1877748" y="517260"/>
                </a:lnTo>
                <a:lnTo>
                  <a:pt x="1877483" y="519641"/>
                </a:lnTo>
                <a:lnTo>
                  <a:pt x="1876689" y="522023"/>
                </a:lnTo>
                <a:lnTo>
                  <a:pt x="1875366" y="524933"/>
                </a:lnTo>
                <a:lnTo>
                  <a:pt x="1873514" y="527579"/>
                </a:lnTo>
                <a:lnTo>
                  <a:pt x="1871662" y="530225"/>
                </a:lnTo>
                <a:lnTo>
                  <a:pt x="1869546" y="532077"/>
                </a:lnTo>
                <a:lnTo>
                  <a:pt x="1867429" y="533135"/>
                </a:lnTo>
                <a:lnTo>
                  <a:pt x="1865313" y="534194"/>
                </a:lnTo>
                <a:lnTo>
                  <a:pt x="1863196" y="534458"/>
                </a:lnTo>
                <a:lnTo>
                  <a:pt x="1860814" y="534194"/>
                </a:lnTo>
                <a:lnTo>
                  <a:pt x="1858698" y="533929"/>
                </a:lnTo>
                <a:lnTo>
                  <a:pt x="1856581" y="532871"/>
                </a:lnTo>
                <a:lnTo>
                  <a:pt x="1854729" y="531548"/>
                </a:lnTo>
                <a:lnTo>
                  <a:pt x="1852612" y="530225"/>
                </a:lnTo>
                <a:lnTo>
                  <a:pt x="1850760" y="528637"/>
                </a:lnTo>
                <a:lnTo>
                  <a:pt x="1848908" y="526785"/>
                </a:lnTo>
                <a:lnTo>
                  <a:pt x="1847321" y="524933"/>
                </a:lnTo>
                <a:lnTo>
                  <a:pt x="1844410" y="520700"/>
                </a:lnTo>
                <a:lnTo>
                  <a:pt x="1840971" y="515408"/>
                </a:lnTo>
                <a:lnTo>
                  <a:pt x="1837796" y="511175"/>
                </a:lnTo>
                <a:lnTo>
                  <a:pt x="1835150" y="507735"/>
                </a:lnTo>
                <a:lnTo>
                  <a:pt x="1832769" y="505618"/>
                </a:lnTo>
                <a:lnTo>
                  <a:pt x="1830652" y="503766"/>
                </a:lnTo>
                <a:lnTo>
                  <a:pt x="1828271" y="502973"/>
                </a:lnTo>
                <a:lnTo>
                  <a:pt x="1826419" y="502708"/>
                </a:lnTo>
                <a:lnTo>
                  <a:pt x="1825096" y="503502"/>
                </a:lnTo>
                <a:lnTo>
                  <a:pt x="1823508" y="504560"/>
                </a:lnTo>
                <a:lnTo>
                  <a:pt x="1822185" y="506412"/>
                </a:lnTo>
                <a:lnTo>
                  <a:pt x="1821127" y="508793"/>
                </a:lnTo>
                <a:lnTo>
                  <a:pt x="1820069" y="511704"/>
                </a:lnTo>
                <a:lnTo>
                  <a:pt x="1819275" y="515143"/>
                </a:lnTo>
                <a:lnTo>
                  <a:pt x="1818481" y="519112"/>
                </a:lnTo>
                <a:lnTo>
                  <a:pt x="1816895" y="527314"/>
                </a:lnTo>
                <a:lnTo>
                  <a:pt x="1819275" y="529166"/>
                </a:lnTo>
                <a:lnTo>
                  <a:pt x="1821392" y="531019"/>
                </a:lnTo>
                <a:lnTo>
                  <a:pt x="1823508" y="532341"/>
                </a:lnTo>
                <a:lnTo>
                  <a:pt x="1825889" y="533929"/>
                </a:lnTo>
                <a:lnTo>
                  <a:pt x="1824566" y="537104"/>
                </a:lnTo>
                <a:lnTo>
                  <a:pt x="1824302" y="538162"/>
                </a:lnTo>
                <a:lnTo>
                  <a:pt x="1823773" y="540279"/>
                </a:lnTo>
                <a:lnTo>
                  <a:pt x="1824037" y="540543"/>
                </a:lnTo>
                <a:lnTo>
                  <a:pt x="1824302" y="538162"/>
                </a:lnTo>
                <a:lnTo>
                  <a:pt x="1825096" y="536839"/>
                </a:lnTo>
                <a:lnTo>
                  <a:pt x="1825889" y="533929"/>
                </a:lnTo>
                <a:lnTo>
                  <a:pt x="1835150" y="537898"/>
                </a:lnTo>
                <a:lnTo>
                  <a:pt x="1844676" y="541602"/>
                </a:lnTo>
                <a:lnTo>
                  <a:pt x="1853672" y="545571"/>
                </a:lnTo>
                <a:lnTo>
                  <a:pt x="1857904" y="547952"/>
                </a:lnTo>
                <a:lnTo>
                  <a:pt x="1861873" y="550333"/>
                </a:lnTo>
                <a:lnTo>
                  <a:pt x="1865841" y="553243"/>
                </a:lnTo>
                <a:lnTo>
                  <a:pt x="1869546" y="556154"/>
                </a:lnTo>
                <a:lnTo>
                  <a:pt x="1872985" y="559858"/>
                </a:lnTo>
                <a:lnTo>
                  <a:pt x="1875896" y="563827"/>
                </a:lnTo>
                <a:lnTo>
                  <a:pt x="1878806" y="568589"/>
                </a:lnTo>
                <a:lnTo>
                  <a:pt x="1880923" y="573352"/>
                </a:lnTo>
                <a:lnTo>
                  <a:pt x="1883039" y="578908"/>
                </a:lnTo>
                <a:lnTo>
                  <a:pt x="1884362" y="585523"/>
                </a:lnTo>
                <a:lnTo>
                  <a:pt x="1884891" y="587639"/>
                </a:lnTo>
                <a:lnTo>
                  <a:pt x="1885421" y="589491"/>
                </a:lnTo>
                <a:lnTo>
                  <a:pt x="1886479" y="590814"/>
                </a:lnTo>
                <a:lnTo>
                  <a:pt x="1887273" y="592137"/>
                </a:lnTo>
                <a:lnTo>
                  <a:pt x="1888331" y="593460"/>
                </a:lnTo>
                <a:lnTo>
                  <a:pt x="1889389" y="594254"/>
                </a:lnTo>
                <a:lnTo>
                  <a:pt x="1890977" y="595048"/>
                </a:lnTo>
                <a:lnTo>
                  <a:pt x="1892301" y="595841"/>
                </a:lnTo>
                <a:lnTo>
                  <a:pt x="1895739" y="596371"/>
                </a:lnTo>
                <a:lnTo>
                  <a:pt x="1898914" y="597164"/>
                </a:lnTo>
                <a:lnTo>
                  <a:pt x="1902619" y="597164"/>
                </a:lnTo>
                <a:lnTo>
                  <a:pt x="1906587" y="597164"/>
                </a:lnTo>
                <a:lnTo>
                  <a:pt x="1914790" y="597429"/>
                </a:lnTo>
                <a:lnTo>
                  <a:pt x="1918758" y="597693"/>
                </a:lnTo>
                <a:lnTo>
                  <a:pt x="1922462" y="598223"/>
                </a:lnTo>
                <a:lnTo>
                  <a:pt x="1926166" y="599546"/>
                </a:lnTo>
                <a:lnTo>
                  <a:pt x="1927489" y="600339"/>
                </a:lnTo>
                <a:lnTo>
                  <a:pt x="1929078" y="601398"/>
                </a:lnTo>
                <a:lnTo>
                  <a:pt x="1930664" y="602721"/>
                </a:lnTo>
                <a:lnTo>
                  <a:pt x="1931987" y="604043"/>
                </a:lnTo>
                <a:lnTo>
                  <a:pt x="1933046" y="605631"/>
                </a:lnTo>
                <a:lnTo>
                  <a:pt x="1934370" y="607483"/>
                </a:lnTo>
                <a:lnTo>
                  <a:pt x="1936485" y="602721"/>
                </a:lnTo>
                <a:lnTo>
                  <a:pt x="1938867" y="598223"/>
                </a:lnTo>
                <a:lnTo>
                  <a:pt x="1941777" y="594518"/>
                </a:lnTo>
                <a:lnTo>
                  <a:pt x="1944687" y="591343"/>
                </a:lnTo>
                <a:lnTo>
                  <a:pt x="1948127" y="588168"/>
                </a:lnTo>
                <a:lnTo>
                  <a:pt x="1951567" y="585787"/>
                </a:lnTo>
                <a:lnTo>
                  <a:pt x="1955535" y="583671"/>
                </a:lnTo>
                <a:lnTo>
                  <a:pt x="1959504" y="581289"/>
                </a:lnTo>
                <a:lnTo>
                  <a:pt x="1963473" y="579966"/>
                </a:lnTo>
                <a:lnTo>
                  <a:pt x="1967707" y="578379"/>
                </a:lnTo>
                <a:lnTo>
                  <a:pt x="1976437" y="575998"/>
                </a:lnTo>
                <a:lnTo>
                  <a:pt x="1985433" y="573616"/>
                </a:lnTo>
                <a:lnTo>
                  <a:pt x="1994164" y="571500"/>
                </a:lnTo>
                <a:lnTo>
                  <a:pt x="1999721" y="569119"/>
                </a:lnTo>
                <a:lnTo>
                  <a:pt x="2004748" y="565944"/>
                </a:lnTo>
                <a:lnTo>
                  <a:pt x="2008981" y="563033"/>
                </a:lnTo>
                <a:lnTo>
                  <a:pt x="2012950" y="559593"/>
                </a:lnTo>
                <a:lnTo>
                  <a:pt x="2016389" y="555889"/>
                </a:lnTo>
                <a:lnTo>
                  <a:pt x="2019300" y="551920"/>
                </a:lnTo>
                <a:lnTo>
                  <a:pt x="2022210" y="547687"/>
                </a:lnTo>
                <a:lnTo>
                  <a:pt x="2024591" y="543189"/>
                </a:lnTo>
                <a:lnTo>
                  <a:pt x="2026444" y="538691"/>
                </a:lnTo>
                <a:lnTo>
                  <a:pt x="2028296" y="533929"/>
                </a:lnTo>
                <a:lnTo>
                  <a:pt x="2029620" y="528902"/>
                </a:lnTo>
                <a:lnTo>
                  <a:pt x="2030677" y="523875"/>
                </a:lnTo>
                <a:lnTo>
                  <a:pt x="2033058" y="513556"/>
                </a:lnTo>
                <a:lnTo>
                  <a:pt x="2034381" y="502708"/>
                </a:lnTo>
                <a:lnTo>
                  <a:pt x="2033324" y="498739"/>
                </a:lnTo>
                <a:lnTo>
                  <a:pt x="2032265" y="494771"/>
                </a:lnTo>
                <a:lnTo>
                  <a:pt x="2032000" y="491066"/>
                </a:lnTo>
                <a:lnTo>
                  <a:pt x="2032000" y="487098"/>
                </a:lnTo>
                <a:lnTo>
                  <a:pt x="2032265" y="483658"/>
                </a:lnTo>
                <a:lnTo>
                  <a:pt x="2032529" y="479954"/>
                </a:lnTo>
                <a:lnTo>
                  <a:pt x="2033587" y="476779"/>
                </a:lnTo>
                <a:lnTo>
                  <a:pt x="2034646" y="473339"/>
                </a:lnTo>
                <a:lnTo>
                  <a:pt x="2035969" y="469900"/>
                </a:lnTo>
                <a:lnTo>
                  <a:pt x="2037821" y="466460"/>
                </a:lnTo>
                <a:lnTo>
                  <a:pt x="2041525" y="460110"/>
                </a:lnTo>
                <a:lnTo>
                  <a:pt x="2045758" y="454025"/>
                </a:lnTo>
                <a:lnTo>
                  <a:pt x="2050521" y="447675"/>
                </a:lnTo>
                <a:lnTo>
                  <a:pt x="2053431" y="446616"/>
                </a:lnTo>
                <a:lnTo>
                  <a:pt x="2056077" y="445294"/>
                </a:lnTo>
                <a:lnTo>
                  <a:pt x="2058194" y="443706"/>
                </a:lnTo>
                <a:lnTo>
                  <a:pt x="2060046" y="442383"/>
                </a:lnTo>
                <a:lnTo>
                  <a:pt x="2061369" y="440796"/>
                </a:lnTo>
                <a:lnTo>
                  <a:pt x="2062691" y="438944"/>
                </a:lnTo>
                <a:lnTo>
                  <a:pt x="2063750" y="437356"/>
                </a:lnTo>
                <a:lnTo>
                  <a:pt x="2064279" y="435504"/>
                </a:lnTo>
                <a:lnTo>
                  <a:pt x="2064544" y="433652"/>
                </a:lnTo>
                <a:lnTo>
                  <a:pt x="2064808" y="431535"/>
                </a:lnTo>
                <a:lnTo>
                  <a:pt x="2064808" y="427831"/>
                </a:lnTo>
                <a:lnTo>
                  <a:pt x="2064014" y="423598"/>
                </a:lnTo>
                <a:lnTo>
                  <a:pt x="2062957" y="419629"/>
                </a:lnTo>
                <a:lnTo>
                  <a:pt x="2060575" y="410898"/>
                </a:lnTo>
                <a:lnTo>
                  <a:pt x="2059781" y="406664"/>
                </a:lnTo>
                <a:lnTo>
                  <a:pt x="2058987" y="402696"/>
                </a:lnTo>
                <a:lnTo>
                  <a:pt x="2058987" y="398727"/>
                </a:lnTo>
                <a:lnTo>
                  <a:pt x="2059253" y="396875"/>
                </a:lnTo>
                <a:lnTo>
                  <a:pt x="2059781" y="395023"/>
                </a:lnTo>
                <a:lnTo>
                  <a:pt x="2060575" y="393171"/>
                </a:lnTo>
                <a:lnTo>
                  <a:pt x="2061369" y="391583"/>
                </a:lnTo>
                <a:lnTo>
                  <a:pt x="2062691" y="389731"/>
                </a:lnTo>
                <a:lnTo>
                  <a:pt x="2064544" y="388143"/>
                </a:lnTo>
                <a:lnTo>
                  <a:pt x="2060839" y="383646"/>
                </a:lnTo>
                <a:lnTo>
                  <a:pt x="2058194" y="379677"/>
                </a:lnTo>
                <a:lnTo>
                  <a:pt x="2056077" y="375708"/>
                </a:lnTo>
                <a:lnTo>
                  <a:pt x="2054225" y="372004"/>
                </a:lnTo>
                <a:lnTo>
                  <a:pt x="2052902" y="368829"/>
                </a:lnTo>
                <a:lnTo>
                  <a:pt x="2052373" y="365919"/>
                </a:lnTo>
                <a:lnTo>
                  <a:pt x="2051844" y="363008"/>
                </a:lnTo>
                <a:lnTo>
                  <a:pt x="2052373" y="360627"/>
                </a:lnTo>
                <a:lnTo>
                  <a:pt x="2052902" y="358510"/>
                </a:lnTo>
                <a:lnTo>
                  <a:pt x="2054225" y="356658"/>
                </a:lnTo>
                <a:lnTo>
                  <a:pt x="2055283" y="354806"/>
                </a:lnTo>
                <a:lnTo>
                  <a:pt x="2056871" y="352954"/>
                </a:lnTo>
                <a:lnTo>
                  <a:pt x="2058723" y="351366"/>
                </a:lnTo>
                <a:lnTo>
                  <a:pt x="2060839" y="350043"/>
                </a:lnTo>
                <a:lnTo>
                  <a:pt x="2065866" y="347662"/>
                </a:lnTo>
                <a:lnTo>
                  <a:pt x="2070894" y="345546"/>
                </a:lnTo>
                <a:lnTo>
                  <a:pt x="2076979" y="343429"/>
                </a:lnTo>
                <a:lnTo>
                  <a:pt x="2082271" y="341312"/>
                </a:lnTo>
                <a:lnTo>
                  <a:pt x="2087562" y="339196"/>
                </a:lnTo>
                <a:lnTo>
                  <a:pt x="2092325" y="336550"/>
                </a:lnTo>
                <a:lnTo>
                  <a:pt x="2094441" y="334962"/>
                </a:lnTo>
                <a:lnTo>
                  <a:pt x="2096294" y="333639"/>
                </a:lnTo>
                <a:lnTo>
                  <a:pt x="2097617" y="332052"/>
                </a:lnTo>
                <a:lnTo>
                  <a:pt x="2098939" y="330200"/>
                </a:lnTo>
                <a:lnTo>
                  <a:pt x="2099998" y="328083"/>
                </a:lnTo>
                <a:lnTo>
                  <a:pt x="2100262" y="325437"/>
                </a:lnTo>
                <a:lnTo>
                  <a:pt x="2105289" y="325437"/>
                </a:lnTo>
                <a:lnTo>
                  <a:pt x="2110846" y="324908"/>
                </a:lnTo>
                <a:lnTo>
                  <a:pt x="2122223" y="323850"/>
                </a:lnTo>
                <a:lnTo>
                  <a:pt x="2127515" y="323850"/>
                </a:lnTo>
                <a:lnTo>
                  <a:pt x="2132012" y="324114"/>
                </a:lnTo>
                <a:lnTo>
                  <a:pt x="2134394" y="324379"/>
                </a:lnTo>
                <a:lnTo>
                  <a:pt x="2136246" y="324908"/>
                </a:lnTo>
                <a:lnTo>
                  <a:pt x="2137569" y="325966"/>
                </a:lnTo>
                <a:lnTo>
                  <a:pt x="2138892" y="326760"/>
                </a:lnTo>
                <a:lnTo>
                  <a:pt x="2140214" y="328348"/>
                </a:lnTo>
                <a:lnTo>
                  <a:pt x="2140744" y="329935"/>
                </a:lnTo>
                <a:lnTo>
                  <a:pt x="2141008" y="331523"/>
                </a:lnTo>
                <a:lnTo>
                  <a:pt x="2140744" y="332846"/>
                </a:lnTo>
                <a:lnTo>
                  <a:pt x="2140214" y="334433"/>
                </a:lnTo>
                <a:lnTo>
                  <a:pt x="2139156" y="336021"/>
                </a:lnTo>
                <a:lnTo>
                  <a:pt x="2136511" y="339460"/>
                </a:lnTo>
                <a:lnTo>
                  <a:pt x="2133071" y="342371"/>
                </a:lnTo>
                <a:lnTo>
                  <a:pt x="2129367" y="345546"/>
                </a:lnTo>
                <a:lnTo>
                  <a:pt x="2125663" y="348721"/>
                </a:lnTo>
                <a:lnTo>
                  <a:pt x="2122487" y="351366"/>
                </a:lnTo>
                <a:lnTo>
                  <a:pt x="2118519" y="355335"/>
                </a:lnTo>
                <a:lnTo>
                  <a:pt x="2114550" y="359039"/>
                </a:lnTo>
                <a:lnTo>
                  <a:pt x="2133335" y="383910"/>
                </a:lnTo>
                <a:lnTo>
                  <a:pt x="2150004" y="387085"/>
                </a:lnTo>
                <a:lnTo>
                  <a:pt x="2158471" y="388408"/>
                </a:lnTo>
                <a:lnTo>
                  <a:pt x="2167202" y="389466"/>
                </a:lnTo>
                <a:lnTo>
                  <a:pt x="2175404" y="390260"/>
                </a:lnTo>
                <a:lnTo>
                  <a:pt x="2184136" y="391054"/>
                </a:lnTo>
                <a:lnTo>
                  <a:pt x="2192337" y="391054"/>
                </a:lnTo>
                <a:lnTo>
                  <a:pt x="2200804" y="391054"/>
                </a:lnTo>
                <a:lnTo>
                  <a:pt x="2209006" y="390260"/>
                </a:lnTo>
                <a:lnTo>
                  <a:pt x="2217209" y="389202"/>
                </a:lnTo>
                <a:lnTo>
                  <a:pt x="2225146" y="387614"/>
                </a:lnTo>
                <a:lnTo>
                  <a:pt x="2232819" y="385498"/>
                </a:lnTo>
                <a:lnTo>
                  <a:pt x="2240492" y="382587"/>
                </a:lnTo>
                <a:lnTo>
                  <a:pt x="2247901" y="379412"/>
                </a:lnTo>
                <a:lnTo>
                  <a:pt x="2255308" y="375444"/>
                </a:lnTo>
                <a:lnTo>
                  <a:pt x="2258748" y="372798"/>
                </a:lnTo>
                <a:lnTo>
                  <a:pt x="2262187" y="370416"/>
                </a:lnTo>
                <a:lnTo>
                  <a:pt x="2264834" y="368300"/>
                </a:lnTo>
                <a:lnTo>
                  <a:pt x="2267214" y="366183"/>
                </a:lnTo>
                <a:lnTo>
                  <a:pt x="2269860" y="363537"/>
                </a:lnTo>
                <a:lnTo>
                  <a:pt x="2271978" y="361156"/>
                </a:lnTo>
                <a:lnTo>
                  <a:pt x="2273830" y="358775"/>
                </a:lnTo>
                <a:lnTo>
                  <a:pt x="2275152" y="356394"/>
                </a:lnTo>
                <a:lnTo>
                  <a:pt x="2276739" y="353483"/>
                </a:lnTo>
                <a:lnTo>
                  <a:pt x="2278062" y="350837"/>
                </a:lnTo>
                <a:lnTo>
                  <a:pt x="2278856" y="347927"/>
                </a:lnTo>
                <a:lnTo>
                  <a:pt x="2279914" y="345281"/>
                </a:lnTo>
                <a:lnTo>
                  <a:pt x="2280444" y="342371"/>
                </a:lnTo>
                <a:lnTo>
                  <a:pt x="2280974" y="339725"/>
                </a:lnTo>
                <a:lnTo>
                  <a:pt x="2281502" y="333639"/>
                </a:lnTo>
                <a:lnTo>
                  <a:pt x="2281502" y="327819"/>
                </a:lnTo>
                <a:lnTo>
                  <a:pt x="2280444" y="321469"/>
                </a:lnTo>
                <a:lnTo>
                  <a:pt x="2278856" y="315383"/>
                </a:lnTo>
                <a:lnTo>
                  <a:pt x="2277004" y="309298"/>
                </a:lnTo>
                <a:lnTo>
                  <a:pt x="2274623" y="303212"/>
                </a:lnTo>
                <a:lnTo>
                  <a:pt x="2271978" y="297127"/>
                </a:lnTo>
                <a:lnTo>
                  <a:pt x="2268538" y="290777"/>
                </a:lnTo>
                <a:lnTo>
                  <a:pt x="2264834" y="284956"/>
                </a:lnTo>
                <a:lnTo>
                  <a:pt x="2260864" y="279135"/>
                </a:lnTo>
                <a:lnTo>
                  <a:pt x="2259806" y="277548"/>
                </a:lnTo>
                <a:lnTo>
                  <a:pt x="2259542" y="275696"/>
                </a:lnTo>
                <a:lnTo>
                  <a:pt x="2259277" y="273579"/>
                </a:lnTo>
                <a:lnTo>
                  <a:pt x="2259277" y="271462"/>
                </a:lnTo>
                <a:lnTo>
                  <a:pt x="2259542" y="267229"/>
                </a:lnTo>
                <a:lnTo>
                  <a:pt x="2259542" y="262731"/>
                </a:lnTo>
                <a:lnTo>
                  <a:pt x="2259542" y="261408"/>
                </a:lnTo>
                <a:lnTo>
                  <a:pt x="2259012" y="259821"/>
                </a:lnTo>
                <a:lnTo>
                  <a:pt x="2257690" y="256646"/>
                </a:lnTo>
                <a:lnTo>
                  <a:pt x="2255838" y="254000"/>
                </a:lnTo>
                <a:lnTo>
                  <a:pt x="2254779" y="250825"/>
                </a:lnTo>
                <a:lnTo>
                  <a:pt x="2253985" y="249766"/>
                </a:lnTo>
                <a:lnTo>
                  <a:pt x="2253721" y="248179"/>
                </a:lnTo>
                <a:lnTo>
                  <a:pt x="2253456" y="246856"/>
                </a:lnTo>
                <a:lnTo>
                  <a:pt x="2253721" y="245269"/>
                </a:lnTo>
                <a:lnTo>
                  <a:pt x="2254250" y="244210"/>
                </a:lnTo>
                <a:lnTo>
                  <a:pt x="2255573" y="242887"/>
                </a:lnTo>
                <a:lnTo>
                  <a:pt x="2257160" y="241829"/>
                </a:lnTo>
                <a:lnTo>
                  <a:pt x="2259277" y="240506"/>
                </a:lnTo>
                <a:lnTo>
                  <a:pt x="2261394" y="239448"/>
                </a:lnTo>
                <a:lnTo>
                  <a:pt x="2263246" y="239183"/>
                </a:lnTo>
                <a:lnTo>
                  <a:pt x="2265362" y="238919"/>
                </a:lnTo>
                <a:lnTo>
                  <a:pt x="2267214" y="238919"/>
                </a:lnTo>
                <a:lnTo>
                  <a:pt x="2269067" y="239183"/>
                </a:lnTo>
                <a:lnTo>
                  <a:pt x="2270919" y="239448"/>
                </a:lnTo>
                <a:lnTo>
                  <a:pt x="2272506" y="240242"/>
                </a:lnTo>
                <a:lnTo>
                  <a:pt x="2274358" y="241035"/>
                </a:lnTo>
                <a:lnTo>
                  <a:pt x="2277534" y="243152"/>
                </a:lnTo>
                <a:lnTo>
                  <a:pt x="2280444" y="246062"/>
                </a:lnTo>
                <a:lnTo>
                  <a:pt x="2283354" y="248973"/>
                </a:lnTo>
                <a:lnTo>
                  <a:pt x="2286000" y="252148"/>
                </a:lnTo>
                <a:lnTo>
                  <a:pt x="2288646" y="249502"/>
                </a:lnTo>
                <a:lnTo>
                  <a:pt x="2291556" y="246856"/>
                </a:lnTo>
                <a:lnTo>
                  <a:pt x="2294731" y="244739"/>
                </a:lnTo>
                <a:lnTo>
                  <a:pt x="2297642" y="243152"/>
                </a:lnTo>
                <a:lnTo>
                  <a:pt x="2301081" y="241829"/>
                </a:lnTo>
                <a:lnTo>
                  <a:pt x="2304521" y="240506"/>
                </a:lnTo>
                <a:lnTo>
                  <a:pt x="2308225" y="239448"/>
                </a:lnTo>
                <a:lnTo>
                  <a:pt x="2311929" y="238919"/>
                </a:lnTo>
                <a:lnTo>
                  <a:pt x="2319073" y="237596"/>
                </a:lnTo>
                <a:lnTo>
                  <a:pt x="2326481" y="237331"/>
                </a:lnTo>
                <a:lnTo>
                  <a:pt x="2341827" y="236537"/>
                </a:lnTo>
                <a:lnTo>
                  <a:pt x="2349236" y="236008"/>
                </a:lnTo>
                <a:lnTo>
                  <a:pt x="2352940" y="235214"/>
                </a:lnTo>
                <a:lnTo>
                  <a:pt x="2356644" y="234421"/>
                </a:lnTo>
                <a:lnTo>
                  <a:pt x="2360084" y="233362"/>
                </a:lnTo>
                <a:lnTo>
                  <a:pt x="2363523" y="232304"/>
                </a:lnTo>
                <a:lnTo>
                  <a:pt x="2366433" y="230981"/>
                </a:lnTo>
                <a:lnTo>
                  <a:pt x="2369608" y="229129"/>
                </a:lnTo>
                <a:lnTo>
                  <a:pt x="2372254" y="227012"/>
                </a:lnTo>
                <a:lnTo>
                  <a:pt x="2375164" y="224631"/>
                </a:lnTo>
                <a:lnTo>
                  <a:pt x="2377810" y="221721"/>
                </a:lnTo>
                <a:lnTo>
                  <a:pt x="2379928" y="218810"/>
                </a:lnTo>
                <a:lnTo>
                  <a:pt x="2382044" y="215106"/>
                </a:lnTo>
                <a:lnTo>
                  <a:pt x="2383896" y="210608"/>
                </a:lnTo>
                <a:lnTo>
                  <a:pt x="2385748" y="206110"/>
                </a:lnTo>
                <a:lnTo>
                  <a:pt x="2387072" y="200819"/>
                </a:lnTo>
                <a:lnTo>
                  <a:pt x="2391569" y="205052"/>
                </a:lnTo>
                <a:lnTo>
                  <a:pt x="2395009" y="209550"/>
                </a:lnTo>
                <a:lnTo>
                  <a:pt x="2397919" y="214048"/>
                </a:lnTo>
                <a:lnTo>
                  <a:pt x="2400035" y="218810"/>
                </a:lnTo>
                <a:lnTo>
                  <a:pt x="2401623" y="223308"/>
                </a:lnTo>
                <a:lnTo>
                  <a:pt x="2402681" y="227806"/>
                </a:lnTo>
                <a:lnTo>
                  <a:pt x="2403210" y="232569"/>
                </a:lnTo>
                <a:lnTo>
                  <a:pt x="2403739" y="237066"/>
                </a:lnTo>
                <a:lnTo>
                  <a:pt x="2404005" y="246327"/>
                </a:lnTo>
                <a:lnTo>
                  <a:pt x="2404269" y="255587"/>
                </a:lnTo>
                <a:lnTo>
                  <a:pt x="2404533" y="259821"/>
                </a:lnTo>
                <a:lnTo>
                  <a:pt x="2405062" y="264318"/>
                </a:lnTo>
                <a:lnTo>
                  <a:pt x="2406385" y="268552"/>
                </a:lnTo>
                <a:lnTo>
                  <a:pt x="2407709" y="272785"/>
                </a:lnTo>
                <a:lnTo>
                  <a:pt x="2411677" y="275166"/>
                </a:lnTo>
                <a:lnTo>
                  <a:pt x="2415381" y="278341"/>
                </a:lnTo>
                <a:lnTo>
                  <a:pt x="2418027" y="281252"/>
                </a:lnTo>
                <a:lnTo>
                  <a:pt x="2420937" y="284691"/>
                </a:lnTo>
                <a:lnTo>
                  <a:pt x="2423054" y="288396"/>
                </a:lnTo>
                <a:lnTo>
                  <a:pt x="2424906" y="292100"/>
                </a:lnTo>
                <a:lnTo>
                  <a:pt x="2426758" y="296069"/>
                </a:lnTo>
                <a:lnTo>
                  <a:pt x="2428346" y="300037"/>
                </a:lnTo>
                <a:lnTo>
                  <a:pt x="2430993" y="307975"/>
                </a:lnTo>
                <a:lnTo>
                  <a:pt x="2433638" y="315912"/>
                </a:lnTo>
                <a:lnTo>
                  <a:pt x="2435225" y="320146"/>
                </a:lnTo>
                <a:lnTo>
                  <a:pt x="2437077" y="324114"/>
                </a:lnTo>
                <a:lnTo>
                  <a:pt x="2438929" y="327819"/>
                </a:lnTo>
                <a:lnTo>
                  <a:pt x="2441310" y="331523"/>
                </a:lnTo>
                <a:lnTo>
                  <a:pt x="2439987" y="336550"/>
                </a:lnTo>
                <a:lnTo>
                  <a:pt x="2438929" y="341577"/>
                </a:lnTo>
                <a:lnTo>
                  <a:pt x="2438400" y="345810"/>
                </a:lnTo>
                <a:lnTo>
                  <a:pt x="2438135" y="350308"/>
                </a:lnTo>
                <a:lnTo>
                  <a:pt x="2438400" y="354541"/>
                </a:lnTo>
                <a:lnTo>
                  <a:pt x="2438929" y="358510"/>
                </a:lnTo>
                <a:lnTo>
                  <a:pt x="2440252" y="361685"/>
                </a:lnTo>
                <a:lnTo>
                  <a:pt x="2441310" y="365389"/>
                </a:lnTo>
                <a:lnTo>
                  <a:pt x="2442898" y="368564"/>
                </a:lnTo>
                <a:lnTo>
                  <a:pt x="2444750" y="372004"/>
                </a:lnTo>
                <a:lnTo>
                  <a:pt x="2446867" y="374650"/>
                </a:lnTo>
                <a:lnTo>
                  <a:pt x="2449512" y="377825"/>
                </a:lnTo>
                <a:lnTo>
                  <a:pt x="2451894" y="380206"/>
                </a:lnTo>
                <a:lnTo>
                  <a:pt x="2454539" y="383116"/>
                </a:lnTo>
                <a:lnTo>
                  <a:pt x="2460360" y="387879"/>
                </a:lnTo>
                <a:lnTo>
                  <a:pt x="2466710" y="392906"/>
                </a:lnTo>
                <a:lnTo>
                  <a:pt x="2472796" y="397404"/>
                </a:lnTo>
                <a:lnTo>
                  <a:pt x="2478881" y="402431"/>
                </a:lnTo>
                <a:lnTo>
                  <a:pt x="2484967" y="407194"/>
                </a:lnTo>
                <a:lnTo>
                  <a:pt x="2490259" y="412485"/>
                </a:lnTo>
                <a:lnTo>
                  <a:pt x="2492639" y="415131"/>
                </a:lnTo>
                <a:lnTo>
                  <a:pt x="2495285" y="418041"/>
                </a:lnTo>
                <a:lnTo>
                  <a:pt x="2497403" y="420952"/>
                </a:lnTo>
                <a:lnTo>
                  <a:pt x="2499255" y="424127"/>
                </a:lnTo>
                <a:lnTo>
                  <a:pt x="2500577" y="427566"/>
                </a:lnTo>
                <a:lnTo>
                  <a:pt x="2501900" y="431006"/>
                </a:lnTo>
                <a:lnTo>
                  <a:pt x="2506133" y="429683"/>
                </a:lnTo>
                <a:lnTo>
                  <a:pt x="2510631" y="428889"/>
                </a:lnTo>
                <a:lnTo>
                  <a:pt x="2514864" y="427831"/>
                </a:lnTo>
                <a:lnTo>
                  <a:pt x="2518569" y="427831"/>
                </a:lnTo>
                <a:lnTo>
                  <a:pt x="2522273" y="427831"/>
                </a:lnTo>
                <a:lnTo>
                  <a:pt x="2525448" y="428096"/>
                </a:lnTo>
                <a:lnTo>
                  <a:pt x="2528623" y="428889"/>
                </a:lnTo>
                <a:lnTo>
                  <a:pt x="2531798" y="429683"/>
                </a:lnTo>
                <a:lnTo>
                  <a:pt x="2534444" y="431006"/>
                </a:lnTo>
                <a:lnTo>
                  <a:pt x="2536825" y="432329"/>
                </a:lnTo>
                <a:lnTo>
                  <a:pt x="2539471" y="433916"/>
                </a:lnTo>
                <a:lnTo>
                  <a:pt x="2541852" y="435768"/>
                </a:lnTo>
                <a:lnTo>
                  <a:pt x="2543969" y="437885"/>
                </a:lnTo>
                <a:lnTo>
                  <a:pt x="2546085" y="440002"/>
                </a:lnTo>
                <a:lnTo>
                  <a:pt x="2550054" y="444764"/>
                </a:lnTo>
                <a:lnTo>
                  <a:pt x="2553758" y="450056"/>
                </a:lnTo>
                <a:lnTo>
                  <a:pt x="2557198" y="455348"/>
                </a:lnTo>
                <a:lnTo>
                  <a:pt x="2564077" y="466460"/>
                </a:lnTo>
                <a:lnTo>
                  <a:pt x="2567781" y="472016"/>
                </a:lnTo>
                <a:lnTo>
                  <a:pt x="2571221" y="477044"/>
                </a:lnTo>
                <a:lnTo>
                  <a:pt x="2575454" y="481541"/>
                </a:lnTo>
                <a:lnTo>
                  <a:pt x="2577835" y="483394"/>
                </a:lnTo>
                <a:lnTo>
                  <a:pt x="2579953" y="485246"/>
                </a:lnTo>
                <a:lnTo>
                  <a:pt x="2579423" y="491066"/>
                </a:lnTo>
                <a:lnTo>
                  <a:pt x="2580217" y="491596"/>
                </a:lnTo>
                <a:lnTo>
                  <a:pt x="2579953" y="485246"/>
                </a:lnTo>
                <a:lnTo>
                  <a:pt x="2583921" y="483923"/>
                </a:lnTo>
                <a:lnTo>
                  <a:pt x="2587625" y="482864"/>
                </a:lnTo>
                <a:lnTo>
                  <a:pt x="2594505" y="479689"/>
                </a:lnTo>
                <a:lnTo>
                  <a:pt x="2601119" y="475985"/>
                </a:lnTo>
                <a:lnTo>
                  <a:pt x="2606939" y="472016"/>
                </a:lnTo>
                <a:lnTo>
                  <a:pt x="2612760" y="467783"/>
                </a:lnTo>
                <a:lnTo>
                  <a:pt x="2618317" y="462756"/>
                </a:lnTo>
                <a:lnTo>
                  <a:pt x="2623344" y="457729"/>
                </a:lnTo>
                <a:lnTo>
                  <a:pt x="2628106" y="452437"/>
                </a:lnTo>
                <a:lnTo>
                  <a:pt x="2632869" y="446881"/>
                </a:lnTo>
                <a:lnTo>
                  <a:pt x="2637367" y="441060"/>
                </a:lnTo>
                <a:lnTo>
                  <a:pt x="2646362" y="429683"/>
                </a:lnTo>
                <a:lnTo>
                  <a:pt x="2655623" y="418041"/>
                </a:lnTo>
                <a:lnTo>
                  <a:pt x="2660121" y="412485"/>
                </a:lnTo>
                <a:lnTo>
                  <a:pt x="2664619" y="406929"/>
                </a:lnTo>
                <a:lnTo>
                  <a:pt x="2668059" y="403225"/>
                </a:lnTo>
                <a:lnTo>
                  <a:pt x="2671762" y="400314"/>
                </a:lnTo>
                <a:lnTo>
                  <a:pt x="2675203" y="397139"/>
                </a:lnTo>
                <a:lnTo>
                  <a:pt x="2678642" y="394229"/>
                </a:lnTo>
                <a:lnTo>
                  <a:pt x="2681817" y="392112"/>
                </a:lnTo>
                <a:lnTo>
                  <a:pt x="2685521" y="390260"/>
                </a:lnTo>
                <a:lnTo>
                  <a:pt x="2688960" y="388937"/>
                </a:lnTo>
                <a:lnTo>
                  <a:pt x="2692664" y="387614"/>
                </a:lnTo>
                <a:lnTo>
                  <a:pt x="2696369" y="387085"/>
                </a:lnTo>
                <a:lnTo>
                  <a:pt x="2700073" y="386291"/>
                </a:lnTo>
                <a:lnTo>
                  <a:pt x="2704043" y="386291"/>
                </a:lnTo>
                <a:lnTo>
                  <a:pt x="2707746" y="386556"/>
                </a:lnTo>
                <a:lnTo>
                  <a:pt x="2711980" y="387350"/>
                </a:lnTo>
                <a:lnTo>
                  <a:pt x="2715948" y="388408"/>
                </a:lnTo>
                <a:lnTo>
                  <a:pt x="2720181" y="389996"/>
                </a:lnTo>
                <a:lnTo>
                  <a:pt x="2724944" y="391848"/>
                </a:lnTo>
                <a:lnTo>
                  <a:pt x="2723885" y="388143"/>
                </a:lnTo>
                <a:lnTo>
                  <a:pt x="2723356" y="384968"/>
                </a:lnTo>
                <a:lnTo>
                  <a:pt x="2723356" y="381529"/>
                </a:lnTo>
                <a:lnTo>
                  <a:pt x="2723356" y="378354"/>
                </a:lnTo>
                <a:lnTo>
                  <a:pt x="2723621" y="375708"/>
                </a:lnTo>
                <a:lnTo>
                  <a:pt x="2724680" y="372798"/>
                </a:lnTo>
                <a:lnTo>
                  <a:pt x="2725473" y="370416"/>
                </a:lnTo>
                <a:lnTo>
                  <a:pt x="2726531" y="368035"/>
                </a:lnTo>
                <a:lnTo>
                  <a:pt x="2727854" y="365919"/>
                </a:lnTo>
                <a:lnTo>
                  <a:pt x="2729442" y="363537"/>
                </a:lnTo>
                <a:lnTo>
                  <a:pt x="2732881" y="359569"/>
                </a:lnTo>
                <a:lnTo>
                  <a:pt x="2737114" y="355864"/>
                </a:lnTo>
                <a:lnTo>
                  <a:pt x="2741613" y="352689"/>
                </a:lnTo>
                <a:lnTo>
                  <a:pt x="2750609" y="346075"/>
                </a:lnTo>
                <a:lnTo>
                  <a:pt x="2755371" y="342635"/>
                </a:lnTo>
                <a:lnTo>
                  <a:pt x="2759605" y="339460"/>
                </a:lnTo>
                <a:lnTo>
                  <a:pt x="2763309" y="335756"/>
                </a:lnTo>
                <a:lnTo>
                  <a:pt x="2764897" y="333639"/>
                </a:lnTo>
                <a:lnTo>
                  <a:pt x="2766483" y="331523"/>
                </a:lnTo>
                <a:lnTo>
                  <a:pt x="2767806" y="328877"/>
                </a:lnTo>
                <a:lnTo>
                  <a:pt x="2768864" y="326760"/>
                </a:lnTo>
                <a:lnTo>
                  <a:pt x="2769658" y="324114"/>
                </a:lnTo>
                <a:lnTo>
                  <a:pt x="2770453" y="321204"/>
                </a:lnTo>
                <a:lnTo>
                  <a:pt x="2792148" y="301889"/>
                </a:lnTo>
                <a:lnTo>
                  <a:pt x="2792412" y="301889"/>
                </a:lnTo>
                <a:lnTo>
                  <a:pt x="2796910" y="282046"/>
                </a:lnTo>
                <a:lnTo>
                  <a:pt x="2797175" y="280458"/>
                </a:lnTo>
                <a:lnTo>
                  <a:pt x="2797704" y="279135"/>
                </a:lnTo>
                <a:lnTo>
                  <a:pt x="2797704" y="278077"/>
                </a:lnTo>
                <a:lnTo>
                  <a:pt x="2797439" y="276489"/>
                </a:lnTo>
                <a:lnTo>
                  <a:pt x="2796910" y="273844"/>
                </a:lnTo>
                <a:lnTo>
                  <a:pt x="2795587" y="271462"/>
                </a:lnTo>
                <a:lnTo>
                  <a:pt x="2796910" y="282046"/>
                </a:lnTo>
                <a:lnTo>
                  <a:pt x="2767277" y="247914"/>
                </a:lnTo>
                <a:lnTo>
                  <a:pt x="2759075" y="249502"/>
                </a:lnTo>
                <a:lnTo>
                  <a:pt x="2755106" y="250031"/>
                </a:lnTo>
                <a:lnTo>
                  <a:pt x="2751137" y="250031"/>
                </a:lnTo>
                <a:lnTo>
                  <a:pt x="2749285" y="249766"/>
                </a:lnTo>
                <a:lnTo>
                  <a:pt x="2747433" y="249502"/>
                </a:lnTo>
                <a:lnTo>
                  <a:pt x="2745581" y="248708"/>
                </a:lnTo>
                <a:lnTo>
                  <a:pt x="2743729" y="247914"/>
                </a:lnTo>
                <a:lnTo>
                  <a:pt x="2742142" y="246591"/>
                </a:lnTo>
                <a:lnTo>
                  <a:pt x="2740554" y="245004"/>
                </a:lnTo>
                <a:lnTo>
                  <a:pt x="2738968" y="243152"/>
                </a:lnTo>
                <a:lnTo>
                  <a:pt x="2737379" y="241035"/>
                </a:lnTo>
                <a:lnTo>
                  <a:pt x="2737114" y="240242"/>
                </a:lnTo>
                <a:lnTo>
                  <a:pt x="2737114" y="239183"/>
                </a:lnTo>
                <a:lnTo>
                  <a:pt x="2738173" y="236537"/>
                </a:lnTo>
                <a:lnTo>
                  <a:pt x="2739231" y="234156"/>
                </a:lnTo>
                <a:lnTo>
                  <a:pt x="2740025" y="233098"/>
                </a:lnTo>
                <a:lnTo>
                  <a:pt x="2740554" y="232569"/>
                </a:lnTo>
                <a:lnTo>
                  <a:pt x="2743465" y="231775"/>
                </a:lnTo>
                <a:lnTo>
                  <a:pt x="2745581" y="231510"/>
                </a:lnTo>
                <a:lnTo>
                  <a:pt x="2747698" y="231510"/>
                </a:lnTo>
                <a:lnTo>
                  <a:pt x="2749814" y="231775"/>
                </a:lnTo>
                <a:lnTo>
                  <a:pt x="2751667" y="232569"/>
                </a:lnTo>
                <a:lnTo>
                  <a:pt x="2753254" y="233362"/>
                </a:lnTo>
                <a:lnTo>
                  <a:pt x="2754577" y="234421"/>
                </a:lnTo>
                <a:lnTo>
                  <a:pt x="2756164" y="236008"/>
                </a:lnTo>
                <a:lnTo>
                  <a:pt x="2759075" y="238654"/>
                </a:lnTo>
                <a:lnTo>
                  <a:pt x="2761721" y="241829"/>
                </a:lnTo>
                <a:lnTo>
                  <a:pt x="2764102" y="244739"/>
                </a:lnTo>
                <a:lnTo>
                  <a:pt x="2767277" y="247650"/>
                </a:lnTo>
                <a:lnTo>
                  <a:pt x="2769658" y="245269"/>
                </a:lnTo>
                <a:lnTo>
                  <a:pt x="2772833" y="243681"/>
                </a:lnTo>
                <a:lnTo>
                  <a:pt x="2775479" y="242094"/>
                </a:lnTo>
                <a:lnTo>
                  <a:pt x="2778654" y="240771"/>
                </a:lnTo>
                <a:lnTo>
                  <a:pt x="2781829" y="239977"/>
                </a:lnTo>
                <a:lnTo>
                  <a:pt x="2784739" y="239448"/>
                </a:lnTo>
                <a:lnTo>
                  <a:pt x="2788179" y="239977"/>
                </a:lnTo>
                <a:lnTo>
                  <a:pt x="2791883" y="240771"/>
                </a:lnTo>
                <a:lnTo>
                  <a:pt x="2817548" y="218016"/>
                </a:lnTo>
                <a:lnTo>
                  <a:pt x="2815431" y="214048"/>
                </a:lnTo>
                <a:lnTo>
                  <a:pt x="2813314" y="210344"/>
                </a:lnTo>
                <a:lnTo>
                  <a:pt x="2812256" y="206375"/>
                </a:lnTo>
                <a:lnTo>
                  <a:pt x="2811727" y="204523"/>
                </a:lnTo>
                <a:lnTo>
                  <a:pt x="2811462" y="202671"/>
                </a:lnTo>
                <a:lnTo>
                  <a:pt x="2811462" y="200819"/>
                </a:lnTo>
                <a:lnTo>
                  <a:pt x="2811727" y="198967"/>
                </a:lnTo>
                <a:lnTo>
                  <a:pt x="2812256" y="197379"/>
                </a:lnTo>
                <a:lnTo>
                  <a:pt x="2813050" y="195527"/>
                </a:lnTo>
                <a:lnTo>
                  <a:pt x="2814374" y="194204"/>
                </a:lnTo>
                <a:lnTo>
                  <a:pt x="2815696" y="192616"/>
                </a:lnTo>
                <a:lnTo>
                  <a:pt x="2818078" y="191029"/>
                </a:lnTo>
                <a:lnTo>
                  <a:pt x="2820194" y="189441"/>
                </a:lnTo>
                <a:lnTo>
                  <a:pt x="2822310" y="188648"/>
                </a:lnTo>
                <a:lnTo>
                  <a:pt x="2824163" y="187589"/>
                </a:lnTo>
                <a:lnTo>
                  <a:pt x="2826015" y="187325"/>
                </a:lnTo>
                <a:lnTo>
                  <a:pt x="2827602" y="187325"/>
                </a:lnTo>
                <a:lnTo>
                  <a:pt x="2828925" y="187589"/>
                </a:lnTo>
                <a:lnTo>
                  <a:pt x="2830512" y="187854"/>
                </a:lnTo>
                <a:lnTo>
                  <a:pt x="2831835" y="188648"/>
                </a:lnTo>
                <a:lnTo>
                  <a:pt x="2832894" y="189441"/>
                </a:lnTo>
                <a:lnTo>
                  <a:pt x="2835275" y="192087"/>
                </a:lnTo>
                <a:lnTo>
                  <a:pt x="2837127" y="194733"/>
                </a:lnTo>
                <a:lnTo>
                  <a:pt x="2840302" y="201083"/>
                </a:lnTo>
                <a:lnTo>
                  <a:pt x="2844800" y="208227"/>
                </a:lnTo>
                <a:lnTo>
                  <a:pt x="2849033" y="215371"/>
                </a:lnTo>
                <a:lnTo>
                  <a:pt x="2858295" y="229393"/>
                </a:lnTo>
                <a:lnTo>
                  <a:pt x="2849299" y="227012"/>
                </a:lnTo>
                <a:lnTo>
                  <a:pt x="2851414" y="228071"/>
                </a:lnTo>
                <a:lnTo>
                  <a:pt x="2853531" y="229129"/>
                </a:lnTo>
                <a:lnTo>
                  <a:pt x="2855648" y="229393"/>
                </a:lnTo>
                <a:lnTo>
                  <a:pt x="2858295" y="229393"/>
                </a:lnTo>
                <a:lnTo>
                  <a:pt x="2859617" y="224896"/>
                </a:lnTo>
                <a:lnTo>
                  <a:pt x="2861999" y="220927"/>
                </a:lnTo>
                <a:lnTo>
                  <a:pt x="2864379" y="217487"/>
                </a:lnTo>
                <a:lnTo>
                  <a:pt x="2867025" y="214312"/>
                </a:lnTo>
                <a:lnTo>
                  <a:pt x="2870200" y="211666"/>
                </a:lnTo>
                <a:lnTo>
                  <a:pt x="2873904" y="209550"/>
                </a:lnTo>
                <a:lnTo>
                  <a:pt x="2878137" y="207962"/>
                </a:lnTo>
                <a:lnTo>
                  <a:pt x="2882900" y="206904"/>
                </a:lnTo>
                <a:lnTo>
                  <a:pt x="2887133" y="205846"/>
                </a:lnTo>
                <a:lnTo>
                  <a:pt x="2885017" y="204523"/>
                </a:lnTo>
                <a:lnTo>
                  <a:pt x="2883429" y="203729"/>
                </a:lnTo>
                <a:lnTo>
                  <a:pt x="2881842" y="202406"/>
                </a:lnTo>
                <a:lnTo>
                  <a:pt x="2880254" y="200819"/>
                </a:lnTo>
                <a:lnTo>
                  <a:pt x="2879460" y="199760"/>
                </a:lnTo>
                <a:lnTo>
                  <a:pt x="2878402" y="198173"/>
                </a:lnTo>
                <a:lnTo>
                  <a:pt x="2876814" y="194998"/>
                </a:lnTo>
                <a:lnTo>
                  <a:pt x="2876285" y="191294"/>
                </a:lnTo>
                <a:lnTo>
                  <a:pt x="2876021" y="187854"/>
                </a:lnTo>
                <a:lnTo>
                  <a:pt x="2876021" y="183885"/>
                </a:lnTo>
                <a:lnTo>
                  <a:pt x="2876285" y="180181"/>
                </a:lnTo>
                <a:lnTo>
                  <a:pt x="2872317" y="180181"/>
                </a:lnTo>
                <a:lnTo>
                  <a:pt x="2868877" y="180181"/>
                </a:lnTo>
                <a:lnTo>
                  <a:pt x="2865967" y="179916"/>
                </a:lnTo>
                <a:lnTo>
                  <a:pt x="2862792" y="179387"/>
                </a:lnTo>
                <a:lnTo>
                  <a:pt x="2860147" y="178858"/>
                </a:lnTo>
                <a:lnTo>
                  <a:pt x="2858029" y="177800"/>
                </a:lnTo>
                <a:lnTo>
                  <a:pt x="2855648" y="176477"/>
                </a:lnTo>
                <a:lnTo>
                  <a:pt x="2853531" y="175419"/>
                </a:lnTo>
                <a:lnTo>
                  <a:pt x="2851944" y="173831"/>
                </a:lnTo>
                <a:lnTo>
                  <a:pt x="2850621" y="172244"/>
                </a:lnTo>
                <a:lnTo>
                  <a:pt x="2849299" y="170656"/>
                </a:lnTo>
                <a:lnTo>
                  <a:pt x="2847975" y="168804"/>
                </a:lnTo>
                <a:lnTo>
                  <a:pt x="2846123" y="164835"/>
                </a:lnTo>
                <a:lnTo>
                  <a:pt x="2845064" y="160602"/>
                </a:lnTo>
                <a:lnTo>
                  <a:pt x="2844271" y="156104"/>
                </a:lnTo>
                <a:lnTo>
                  <a:pt x="2844007" y="151341"/>
                </a:lnTo>
                <a:lnTo>
                  <a:pt x="2843742" y="146843"/>
                </a:lnTo>
                <a:lnTo>
                  <a:pt x="2843742" y="142610"/>
                </a:lnTo>
                <a:lnTo>
                  <a:pt x="2844007" y="133879"/>
                </a:lnTo>
                <a:lnTo>
                  <a:pt x="2843742" y="130175"/>
                </a:lnTo>
                <a:lnTo>
                  <a:pt x="2843477" y="127264"/>
                </a:lnTo>
                <a:lnTo>
                  <a:pt x="2843212" y="124089"/>
                </a:lnTo>
                <a:lnTo>
                  <a:pt x="2843212" y="121444"/>
                </a:lnTo>
                <a:lnTo>
                  <a:pt x="2843212" y="118533"/>
                </a:lnTo>
                <a:lnTo>
                  <a:pt x="2843212" y="116152"/>
                </a:lnTo>
                <a:lnTo>
                  <a:pt x="2843742" y="113771"/>
                </a:lnTo>
                <a:lnTo>
                  <a:pt x="2844271" y="111389"/>
                </a:lnTo>
                <a:lnTo>
                  <a:pt x="2845329" y="109273"/>
                </a:lnTo>
                <a:lnTo>
                  <a:pt x="2846123" y="107156"/>
                </a:lnTo>
                <a:lnTo>
                  <a:pt x="2847446" y="105304"/>
                </a:lnTo>
                <a:lnTo>
                  <a:pt x="2848769" y="103452"/>
                </a:lnTo>
                <a:lnTo>
                  <a:pt x="2851679" y="100541"/>
                </a:lnTo>
                <a:lnTo>
                  <a:pt x="2855119" y="97366"/>
                </a:lnTo>
                <a:lnTo>
                  <a:pt x="2859087" y="94985"/>
                </a:lnTo>
                <a:lnTo>
                  <a:pt x="2863321" y="92869"/>
                </a:lnTo>
                <a:lnTo>
                  <a:pt x="2868083" y="90487"/>
                </a:lnTo>
                <a:lnTo>
                  <a:pt x="2872847" y="89164"/>
                </a:lnTo>
                <a:lnTo>
                  <a:pt x="2877873" y="87577"/>
                </a:lnTo>
                <a:lnTo>
                  <a:pt x="2887662" y="84666"/>
                </a:lnTo>
                <a:lnTo>
                  <a:pt x="2897187" y="82021"/>
                </a:lnTo>
                <a:lnTo>
                  <a:pt x="2901950" y="80962"/>
                </a:lnTo>
                <a:lnTo>
                  <a:pt x="2906183" y="80698"/>
                </a:lnTo>
                <a:lnTo>
                  <a:pt x="2909887" y="80698"/>
                </a:lnTo>
                <a:lnTo>
                  <a:pt x="2912798" y="80962"/>
                </a:lnTo>
                <a:lnTo>
                  <a:pt x="2915973" y="82285"/>
                </a:lnTo>
                <a:lnTo>
                  <a:pt x="2918354" y="83608"/>
                </a:lnTo>
                <a:lnTo>
                  <a:pt x="2920735" y="85460"/>
                </a:lnTo>
                <a:lnTo>
                  <a:pt x="2922587" y="87577"/>
                </a:lnTo>
                <a:lnTo>
                  <a:pt x="2924439" y="89958"/>
                </a:lnTo>
                <a:lnTo>
                  <a:pt x="2926027" y="92869"/>
                </a:lnTo>
                <a:lnTo>
                  <a:pt x="2927350" y="95779"/>
                </a:lnTo>
                <a:lnTo>
                  <a:pt x="2928144" y="99219"/>
                </a:lnTo>
                <a:lnTo>
                  <a:pt x="2929202" y="102658"/>
                </a:lnTo>
                <a:lnTo>
                  <a:pt x="2929731" y="106362"/>
                </a:lnTo>
                <a:lnTo>
                  <a:pt x="2930789" y="114300"/>
                </a:lnTo>
                <a:lnTo>
                  <a:pt x="2931054" y="116152"/>
                </a:lnTo>
                <a:lnTo>
                  <a:pt x="2931583" y="118004"/>
                </a:lnTo>
                <a:lnTo>
                  <a:pt x="2932906" y="121973"/>
                </a:lnTo>
                <a:lnTo>
                  <a:pt x="2936346" y="129646"/>
                </a:lnTo>
                <a:lnTo>
                  <a:pt x="2937405" y="133350"/>
                </a:lnTo>
                <a:lnTo>
                  <a:pt x="2937933" y="135466"/>
                </a:lnTo>
                <a:lnTo>
                  <a:pt x="2937933" y="137319"/>
                </a:lnTo>
                <a:lnTo>
                  <a:pt x="2937933" y="139435"/>
                </a:lnTo>
                <a:lnTo>
                  <a:pt x="2937933" y="141552"/>
                </a:lnTo>
                <a:lnTo>
                  <a:pt x="2937405" y="143669"/>
                </a:lnTo>
                <a:lnTo>
                  <a:pt x="2936610" y="146314"/>
                </a:lnTo>
                <a:lnTo>
                  <a:pt x="2946401" y="152400"/>
                </a:lnTo>
                <a:lnTo>
                  <a:pt x="2951693" y="151077"/>
                </a:lnTo>
                <a:lnTo>
                  <a:pt x="2955925" y="150812"/>
                </a:lnTo>
                <a:lnTo>
                  <a:pt x="2959894" y="151077"/>
                </a:lnTo>
                <a:lnTo>
                  <a:pt x="2963334" y="152135"/>
                </a:lnTo>
                <a:lnTo>
                  <a:pt x="2966244" y="153458"/>
                </a:lnTo>
                <a:lnTo>
                  <a:pt x="2968890" y="155310"/>
                </a:lnTo>
                <a:lnTo>
                  <a:pt x="2971006" y="157956"/>
                </a:lnTo>
                <a:lnTo>
                  <a:pt x="2972858" y="160602"/>
                </a:lnTo>
                <a:lnTo>
                  <a:pt x="2974710" y="163777"/>
                </a:lnTo>
                <a:lnTo>
                  <a:pt x="2975769" y="166687"/>
                </a:lnTo>
                <a:lnTo>
                  <a:pt x="2978944" y="173566"/>
                </a:lnTo>
                <a:lnTo>
                  <a:pt x="2981589" y="179916"/>
                </a:lnTo>
                <a:lnTo>
                  <a:pt x="2983442" y="182827"/>
                </a:lnTo>
                <a:lnTo>
                  <a:pt x="2985294" y="185473"/>
                </a:lnTo>
                <a:lnTo>
                  <a:pt x="3015985" y="184150"/>
                </a:lnTo>
                <a:lnTo>
                  <a:pt x="3042179" y="178329"/>
                </a:lnTo>
                <a:lnTo>
                  <a:pt x="3042708" y="177006"/>
                </a:lnTo>
                <a:lnTo>
                  <a:pt x="3043767" y="175683"/>
                </a:lnTo>
                <a:lnTo>
                  <a:pt x="3045883" y="173037"/>
                </a:lnTo>
                <a:lnTo>
                  <a:pt x="3048264" y="170391"/>
                </a:lnTo>
                <a:lnTo>
                  <a:pt x="3051704" y="168010"/>
                </a:lnTo>
                <a:lnTo>
                  <a:pt x="3058584" y="163512"/>
                </a:lnTo>
                <a:lnTo>
                  <a:pt x="3061758" y="161131"/>
                </a:lnTo>
                <a:lnTo>
                  <a:pt x="3064933" y="158750"/>
                </a:lnTo>
                <a:lnTo>
                  <a:pt x="3067580" y="156369"/>
                </a:lnTo>
                <a:lnTo>
                  <a:pt x="3069696" y="153458"/>
                </a:lnTo>
                <a:lnTo>
                  <a:pt x="3070754" y="152400"/>
                </a:lnTo>
                <a:lnTo>
                  <a:pt x="3071019" y="150812"/>
                </a:lnTo>
                <a:lnTo>
                  <a:pt x="3071283" y="148960"/>
                </a:lnTo>
                <a:lnTo>
                  <a:pt x="3071548" y="147373"/>
                </a:lnTo>
                <a:lnTo>
                  <a:pt x="3071283" y="145521"/>
                </a:lnTo>
                <a:lnTo>
                  <a:pt x="3070754" y="143669"/>
                </a:lnTo>
                <a:lnTo>
                  <a:pt x="3070225" y="141552"/>
                </a:lnTo>
                <a:lnTo>
                  <a:pt x="3068902" y="139435"/>
                </a:lnTo>
                <a:lnTo>
                  <a:pt x="3067314" y="137054"/>
                </a:lnTo>
                <a:lnTo>
                  <a:pt x="3065462" y="134408"/>
                </a:lnTo>
                <a:lnTo>
                  <a:pt x="3063081" y="132027"/>
                </a:lnTo>
                <a:lnTo>
                  <a:pt x="3060171" y="129381"/>
                </a:lnTo>
                <a:lnTo>
                  <a:pt x="3054350" y="128587"/>
                </a:lnTo>
                <a:lnTo>
                  <a:pt x="3049058" y="128323"/>
                </a:lnTo>
                <a:lnTo>
                  <a:pt x="3043502" y="127529"/>
                </a:lnTo>
                <a:lnTo>
                  <a:pt x="3040592" y="126471"/>
                </a:lnTo>
                <a:lnTo>
                  <a:pt x="3038210" y="125677"/>
                </a:lnTo>
                <a:lnTo>
                  <a:pt x="3036095" y="124354"/>
                </a:lnTo>
                <a:lnTo>
                  <a:pt x="3033977" y="123031"/>
                </a:lnTo>
                <a:lnTo>
                  <a:pt x="3032125" y="121444"/>
                </a:lnTo>
                <a:lnTo>
                  <a:pt x="3030537" y="119062"/>
                </a:lnTo>
                <a:lnTo>
                  <a:pt x="3029214" y="116946"/>
                </a:lnTo>
                <a:lnTo>
                  <a:pt x="3028421" y="114035"/>
                </a:lnTo>
                <a:lnTo>
                  <a:pt x="3027627" y="110860"/>
                </a:lnTo>
                <a:lnTo>
                  <a:pt x="3027362" y="106891"/>
                </a:lnTo>
                <a:lnTo>
                  <a:pt x="3027362" y="105039"/>
                </a:lnTo>
                <a:lnTo>
                  <a:pt x="3027627" y="103187"/>
                </a:lnTo>
                <a:lnTo>
                  <a:pt x="3028421" y="101335"/>
                </a:lnTo>
                <a:lnTo>
                  <a:pt x="3028951" y="99748"/>
                </a:lnTo>
                <a:lnTo>
                  <a:pt x="3029479" y="98160"/>
                </a:lnTo>
                <a:lnTo>
                  <a:pt x="3030537" y="97102"/>
                </a:lnTo>
                <a:lnTo>
                  <a:pt x="3031860" y="96044"/>
                </a:lnTo>
                <a:lnTo>
                  <a:pt x="3032919" y="95250"/>
                </a:lnTo>
                <a:lnTo>
                  <a:pt x="3034243" y="94721"/>
                </a:lnTo>
                <a:lnTo>
                  <a:pt x="3035829" y="93927"/>
                </a:lnTo>
                <a:lnTo>
                  <a:pt x="3037152" y="93662"/>
                </a:lnTo>
                <a:lnTo>
                  <a:pt x="3039004" y="93662"/>
                </a:lnTo>
                <a:lnTo>
                  <a:pt x="3040856" y="93662"/>
                </a:lnTo>
                <a:lnTo>
                  <a:pt x="3042973" y="93927"/>
                </a:lnTo>
                <a:lnTo>
                  <a:pt x="3044825" y="94721"/>
                </a:lnTo>
                <a:lnTo>
                  <a:pt x="3047206" y="95250"/>
                </a:lnTo>
                <a:lnTo>
                  <a:pt x="3047206" y="94985"/>
                </a:lnTo>
                <a:lnTo>
                  <a:pt x="3053556" y="93398"/>
                </a:lnTo>
                <a:lnTo>
                  <a:pt x="3059642" y="92075"/>
                </a:lnTo>
                <a:lnTo>
                  <a:pt x="3065728" y="91810"/>
                </a:lnTo>
                <a:lnTo>
                  <a:pt x="3072077" y="92075"/>
                </a:lnTo>
                <a:lnTo>
                  <a:pt x="3074987" y="92339"/>
                </a:lnTo>
                <a:lnTo>
                  <a:pt x="3078162" y="93133"/>
                </a:lnTo>
                <a:lnTo>
                  <a:pt x="3081073" y="93662"/>
                </a:lnTo>
                <a:lnTo>
                  <a:pt x="3084248" y="94721"/>
                </a:lnTo>
                <a:lnTo>
                  <a:pt x="3086894" y="95779"/>
                </a:lnTo>
                <a:lnTo>
                  <a:pt x="3090069" y="97102"/>
                </a:lnTo>
                <a:lnTo>
                  <a:pt x="3092979" y="98954"/>
                </a:lnTo>
                <a:lnTo>
                  <a:pt x="3095889" y="100806"/>
                </a:lnTo>
                <a:lnTo>
                  <a:pt x="3099065" y="97896"/>
                </a:lnTo>
                <a:lnTo>
                  <a:pt x="3101710" y="95514"/>
                </a:lnTo>
                <a:lnTo>
                  <a:pt x="3104092" y="93133"/>
                </a:lnTo>
                <a:lnTo>
                  <a:pt x="3105944" y="90487"/>
                </a:lnTo>
                <a:lnTo>
                  <a:pt x="3107531" y="88106"/>
                </a:lnTo>
                <a:lnTo>
                  <a:pt x="3108854" y="85989"/>
                </a:lnTo>
                <a:lnTo>
                  <a:pt x="3109383" y="83608"/>
                </a:lnTo>
                <a:lnTo>
                  <a:pt x="3110177" y="80962"/>
                </a:lnTo>
                <a:lnTo>
                  <a:pt x="3110177" y="78581"/>
                </a:lnTo>
                <a:lnTo>
                  <a:pt x="3110177" y="76464"/>
                </a:lnTo>
                <a:lnTo>
                  <a:pt x="3109648" y="74083"/>
                </a:lnTo>
                <a:lnTo>
                  <a:pt x="3109119" y="71966"/>
                </a:lnTo>
                <a:lnTo>
                  <a:pt x="3107267" y="67204"/>
                </a:lnTo>
                <a:lnTo>
                  <a:pt x="3105150" y="62706"/>
                </a:lnTo>
                <a:lnTo>
                  <a:pt x="3102505" y="58473"/>
                </a:lnTo>
                <a:lnTo>
                  <a:pt x="3099594" y="53710"/>
                </a:lnTo>
                <a:lnTo>
                  <a:pt x="3096948" y="49212"/>
                </a:lnTo>
                <a:lnTo>
                  <a:pt x="3094302" y="44714"/>
                </a:lnTo>
                <a:lnTo>
                  <a:pt x="3092185" y="40217"/>
                </a:lnTo>
                <a:lnTo>
                  <a:pt x="3091656" y="37835"/>
                </a:lnTo>
                <a:lnTo>
                  <a:pt x="3091127" y="35719"/>
                </a:lnTo>
                <a:lnTo>
                  <a:pt x="3090333" y="33073"/>
                </a:lnTo>
                <a:lnTo>
                  <a:pt x="3090333" y="30956"/>
                </a:lnTo>
                <a:lnTo>
                  <a:pt x="3090333" y="28575"/>
                </a:lnTo>
                <a:lnTo>
                  <a:pt x="3090598" y="26194"/>
                </a:lnTo>
                <a:lnTo>
                  <a:pt x="3090598" y="22754"/>
                </a:lnTo>
                <a:lnTo>
                  <a:pt x="3090069" y="19314"/>
                </a:lnTo>
                <a:lnTo>
                  <a:pt x="3089539" y="15875"/>
                </a:lnTo>
                <a:lnTo>
                  <a:pt x="3088481" y="12964"/>
                </a:lnTo>
                <a:lnTo>
                  <a:pt x="3087424" y="10054"/>
                </a:lnTo>
                <a:lnTo>
                  <a:pt x="3086100" y="7408"/>
                </a:lnTo>
                <a:lnTo>
                  <a:pt x="3082925" y="2117"/>
                </a:lnTo>
                <a:lnTo>
                  <a:pt x="3106737" y="794"/>
                </a:lnTo>
                <a:lnTo>
                  <a:pt x="3118645" y="264"/>
                </a:lnTo>
                <a:close/>
              </a:path>
            </a:pathLst>
          </a:custGeom>
        </p:spPr>
      </p:pic>
    </p:spTree>
    <p:extLst>
      <p:ext uri="{BB962C8B-B14F-4D97-AF65-F5344CB8AC3E}">
        <p14:creationId xmlns:p14="http://schemas.microsoft.com/office/powerpoint/2010/main" val="3876738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D4398F-EDFC-4B0A-3203-D77A66012254}"/>
              </a:ext>
            </a:extLst>
          </p:cNvPr>
          <p:cNvSpPr txBox="1"/>
          <p:nvPr/>
        </p:nvSpPr>
        <p:spPr>
          <a:xfrm>
            <a:off x="1296300" y="2967335"/>
            <a:ext cx="9599400" cy="923330"/>
          </a:xfrm>
          <a:prstGeom prst="rect">
            <a:avLst/>
          </a:prstGeom>
          <a:noFill/>
        </p:spPr>
        <p:txBody>
          <a:bodyPr wrap="square">
            <a:spAutoFit/>
          </a:bodyPr>
          <a:lstStyle/>
          <a:p>
            <a:pPr algn="ctr" rtl="1"/>
            <a:r>
              <a:rPr lang="fa-IR" sz="5400" b="1" dirty="0">
                <a:latin typeface="Shabnam" panose="020B0603030804020204" pitchFamily="34" charset="-78"/>
                <a:cs typeface="Shabnam" panose="020B0603030804020204" pitchFamily="34" charset="-78"/>
              </a:rPr>
              <a:t>با تشکر از توجه شما عزیزان</a:t>
            </a:r>
            <a:endParaRPr lang="en-US" sz="5400" dirty="0">
              <a:latin typeface="Shabnam" panose="020B0603030804020204" pitchFamily="34" charset="-78"/>
              <a:cs typeface="Shabnam" panose="020B0603030804020204" pitchFamily="34" charset="-78"/>
            </a:endParaRPr>
          </a:p>
        </p:txBody>
      </p:sp>
    </p:spTree>
    <p:extLst>
      <p:ext uri="{BB962C8B-B14F-4D97-AF65-F5344CB8AC3E}">
        <p14:creationId xmlns:p14="http://schemas.microsoft.com/office/powerpoint/2010/main" val="2041792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0BD4FE-1C67-B43D-DA0F-F57EFAA3785E}"/>
              </a:ext>
            </a:extLst>
          </p:cNvPr>
          <p:cNvSpPr>
            <a:spLocks noGrp="1"/>
          </p:cNvSpPr>
          <p:nvPr>
            <p:ph type="sldNum" sz="quarter" idx="12"/>
          </p:nvPr>
        </p:nvSpPr>
        <p:spPr/>
        <p:txBody>
          <a:bodyPr/>
          <a:lstStyle/>
          <a:p>
            <a:fld id="{F99735D9-9591-4D94-9A4B-39FE5B4ECBA9}" type="slidenum">
              <a:rPr lang="en-US" smtClean="0"/>
              <a:t>3</a:t>
            </a:fld>
            <a:endParaRPr lang="en-US"/>
          </a:p>
        </p:txBody>
      </p:sp>
      <p:sp>
        <p:nvSpPr>
          <p:cNvPr id="3" name="TextBox 2">
            <a:extLst>
              <a:ext uri="{FF2B5EF4-FFF2-40B4-BE49-F238E27FC236}">
                <a16:creationId xmlns:a16="http://schemas.microsoft.com/office/drawing/2014/main" id="{01F685B6-15B7-F0A8-1966-5C208E52FC9B}"/>
              </a:ext>
            </a:extLst>
          </p:cNvPr>
          <p:cNvSpPr txBox="1"/>
          <p:nvPr/>
        </p:nvSpPr>
        <p:spPr>
          <a:xfrm>
            <a:off x="499287" y="878301"/>
            <a:ext cx="5279922" cy="5101397"/>
          </a:xfrm>
          <a:prstGeom prst="rect">
            <a:avLst/>
          </a:prstGeom>
          <a:noFill/>
        </p:spPr>
        <p:txBody>
          <a:bodyPr wrap="square">
            <a:spAutoFit/>
          </a:bodyPr>
          <a:lstStyle/>
          <a:p>
            <a:pPr algn="justLow" rtl="1">
              <a:lnSpc>
                <a:spcPct val="400000"/>
              </a:lnSpc>
            </a:pPr>
            <a:r>
              <a:rPr lang="fa-IR" sz="1400" b="0" i="0" dirty="0">
                <a:solidFill>
                  <a:srgbClr val="333333"/>
                </a:solidFill>
                <a:effectLst/>
                <a:latin typeface="Vazir" panose="020B0603030804020204" pitchFamily="34" charset="-78"/>
                <a:cs typeface="Vazir" panose="020B0603030804020204" pitchFamily="34" charset="-78"/>
              </a:rPr>
              <a:t>استان یزد سراسر جاذبه‌های تاریخی و دیدنی است. در این میان برخی از مکان‌های تاریخی و بناهای قدیمی را در خود جای داده است، که بازدید از آنها خالی از لطف نخواهد بود. بیشتر مردم کشور استان یزد را با بادگیرهای معروفی که دارد می‌شناسند. اما گنبد عالی ابرکوه با داشتن پیشینه هزار ساله، گردشگران ایرانی و خارجی را به سمت خود جذب می‌کند. این بنا بر بلندای کوه همچون ستونی استوار ایستاده است.</a:t>
            </a:r>
            <a:endParaRPr lang="en-US" sz="1400" dirty="0">
              <a:latin typeface="Vazir" panose="020B0603030804020204" pitchFamily="34" charset="-78"/>
              <a:cs typeface="Vazir" panose="020B0603030804020204" pitchFamily="34" charset="-78"/>
            </a:endParaRPr>
          </a:p>
        </p:txBody>
      </p:sp>
      <p:sp>
        <p:nvSpPr>
          <p:cNvPr id="5" name="TextBox 4">
            <a:extLst>
              <a:ext uri="{FF2B5EF4-FFF2-40B4-BE49-F238E27FC236}">
                <a16:creationId xmlns:a16="http://schemas.microsoft.com/office/drawing/2014/main" id="{03180EE5-B76B-189C-438A-71BFA19CD033}"/>
              </a:ext>
            </a:extLst>
          </p:cNvPr>
          <p:cNvSpPr txBox="1"/>
          <p:nvPr/>
        </p:nvSpPr>
        <p:spPr>
          <a:xfrm>
            <a:off x="6253316" y="393956"/>
            <a:ext cx="4940709" cy="369332"/>
          </a:xfrm>
          <a:prstGeom prst="rect">
            <a:avLst/>
          </a:prstGeom>
          <a:noFill/>
        </p:spPr>
        <p:txBody>
          <a:bodyPr wrap="square">
            <a:spAutoFit/>
          </a:bodyPr>
          <a:lstStyle/>
          <a:p>
            <a:pPr algn="justLow" rtl="1"/>
            <a:r>
              <a:rPr lang="fa-IR" b="1" i="0" dirty="0">
                <a:effectLst/>
                <a:latin typeface="Shabnam" panose="020B0603030804020204" pitchFamily="34" charset="-78"/>
                <a:cs typeface="Shabnam" panose="020B0603030804020204" pitchFamily="34" charset="-78"/>
              </a:rPr>
              <a:t>گنبد عالی ابرکوه؛ بزرگترین بنای سنگی در ایران</a:t>
            </a:r>
            <a:endParaRPr lang="en-US" dirty="0">
              <a:latin typeface="Shabnam" panose="020B0603030804020204" pitchFamily="34" charset="-78"/>
              <a:cs typeface="Shabnam" panose="020B0603030804020204" pitchFamily="34" charset="-78"/>
            </a:endParaRPr>
          </a:p>
        </p:txBody>
      </p:sp>
      <p:grpSp>
        <p:nvGrpSpPr>
          <p:cNvPr id="14" name="Group 13">
            <a:extLst>
              <a:ext uri="{FF2B5EF4-FFF2-40B4-BE49-F238E27FC236}">
                <a16:creationId xmlns:a16="http://schemas.microsoft.com/office/drawing/2014/main" id="{F513319D-9C60-6EB7-76D2-19D0A1C0CC25}"/>
              </a:ext>
            </a:extLst>
          </p:cNvPr>
          <p:cNvGrpSpPr/>
          <p:nvPr/>
        </p:nvGrpSpPr>
        <p:grpSpPr>
          <a:xfrm>
            <a:off x="6711661" y="1443645"/>
            <a:ext cx="4194232" cy="4668674"/>
            <a:chOff x="6600148" y="1336433"/>
            <a:chExt cx="4460854" cy="4965456"/>
          </a:xfrm>
        </p:grpSpPr>
        <p:pic>
          <p:nvPicPr>
            <p:cNvPr id="11" name="Picture 10">
              <a:extLst>
                <a:ext uri="{FF2B5EF4-FFF2-40B4-BE49-F238E27FC236}">
                  <a16:creationId xmlns:a16="http://schemas.microsoft.com/office/drawing/2014/main" id="{DB6260BF-F744-51EA-E6F8-D96A9C3EBE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0148" y="1336433"/>
              <a:ext cx="2746917" cy="31351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a:extLst>
                <a:ext uri="{FF2B5EF4-FFF2-40B4-BE49-F238E27FC236}">
                  <a16:creationId xmlns:a16="http://schemas.microsoft.com/office/drawing/2014/main" id="{74E3E5D1-56C9-DE28-8198-E3BFB8634E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46338">
              <a:off x="9044202" y="3810548"/>
              <a:ext cx="2016800" cy="24913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Tree>
    <p:extLst>
      <p:ext uri="{BB962C8B-B14F-4D97-AF65-F5344CB8AC3E}">
        <p14:creationId xmlns:p14="http://schemas.microsoft.com/office/powerpoint/2010/main" val="2609635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4</a:t>
            </a:fld>
            <a:endParaRPr lang="en-US" dirty="0"/>
          </a:p>
        </p:txBody>
      </p:sp>
      <p:sp>
        <p:nvSpPr>
          <p:cNvPr id="4" name="TextBox 3">
            <a:extLst>
              <a:ext uri="{FF2B5EF4-FFF2-40B4-BE49-F238E27FC236}">
                <a16:creationId xmlns:a16="http://schemas.microsoft.com/office/drawing/2014/main" id="{1826DD01-8921-0EAA-C1A4-D2B54D3FF179}"/>
              </a:ext>
            </a:extLst>
          </p:cNvPr>
          <p:cNvSpPr txBox="1"/>
          <p:nvPr/>
        </p:nvSpPr>
        <p:spPr>
          <a:xfrm>
            <a:off x="5567033" y="1039648"/>
            <a:ext cx="6096000" cy="515525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اگر گذرتان به استان یزد افتاد، در میان تمام مکان‌های دیدنی که می‌توانید از آنها بازدید نمایید، بازدید از بنای سنگی هگ را نیز در لیست برنامه خود قرار دهید. ساکنان قدیمی منطقه ابرکوه، این بنای سنگی هگ را با نام گنبد عالی می‌شناسند. از این رو این مکان به این نام شناخته شده است. گنبد عالی ابرکوه دارای شکل هشت ضلعی بوده، که قدمت آن به بیش از هزار سال پیش باز می‌گردد. نوع معماری و ساخت این گنبد حکایت و گواه بر تاریخ ساخت و دیدگاه معماری دوران خویش است. تفکر معماری و ساخت بناها در هر دوره تاریخی، نشان از تفکر و فرهنگ آن دوران است. به عبارت دیگر فلسفه و دیدگاهی عالی را به دنبال دارد.</a:t>
            </a:r>
          </a:p>
        </p:txBody>
      </p:sp>
      <p:sp>
        <p:nvSpPr>
          <p:cNvPr id="5" name="TextBox 4">
            <a:extLst>
              <a:ext uri="{FF2B5EF4-FFF2-40B4-BE49-F238E27FC236}">
                <a16:creationId xmlns:a16="http://schemas.microsoft.com/office/drawing/2014/main" id="{6CAB5FC3-418A-1499-4B75-07171637D3EC}"/>
              </a:ext>
            </a:extLst>
          </p:cNvPr>
          <p:cNvSpPr txBox="1"/>
          <p:nvPr/>
        </p:nvSpPr>
        <p:spPr>
          <a:xfrm>
            <a:off x="6872748" y="393956"/>
            <a:ext cx="4321277"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معرفی گنبد عالی ابرکوه</a:t>
            </a:r>
          </a:p>
        </p:txBody>
      </p:sp>
      <p:pic>
        <p:nvPicPr>
          <p:cNvPr id="9" name="Picture 8">
            <a:extLst>
              <a:ext uri="{FF2B5EF4-FFF2-40B4-BE49-F238E27FC236}">
                <a16:creationId xmlns:a16="http://schemas.microsoft.com/office/drawing/2014/main" id="{9C761626-5725-7A31-6122-F5EB7AB9E1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94228">
            <a:off x="484924" y="736243"/>
            <a:ext cx="4758997" cy="4758997"/>
          </a:xfrm>
          <a:prstGeom prst="ellipse">
            <a:avLst/>
          </a:prstGeom>
          <a:ln>
            <a:noFill/>
          </a:ln>
          <a:effectLst>
            <a:softEdge rad="112500"/>
          </a:effectLst>
        </p:spPr>
      </p:pic>
      <p:pic>
        <p:nvPicPr>
          <p:cNvPr id="10" name="Picture 9">
            <a:extLst>
              <a:ext uri="{FF2B5EF4-FFF2-40B4-BE49-F238E27FC236}">
                <a16:creationId xmlns:a16="http://schemas.microsoft.com/office/drawing/2014/main" id="{CD48147A-4B79-FC24-F942-B4E3B3CBC2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735" y="4202986"/>
            <a:ext cx="2307149" cy="2141034"/>
          </a:xfrm>
          <a:prstGeom prst="ellipse">
            <a:avLst/>
          </a:prstGeom>
          <a:ln>
            <a:noFill/>
          </a:ln>
          <a:effectLst>
            <a:softEdge rad="112500"/>
          </a:effectLst>
        </p:spPr>
      </p:pic>
    </p:spTree>
    <p:extLst>
      <p:ext uri="{BB962C8B-B14F-4D97-AF65-F5344CB8AC3E}">
        <p14:creationId xmlns:p14="http://schemas.microsoft.com/office/powerpoint/2010/main" val="1757014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5</a:t>
            </a:fld>
            <a:endParaRPr lang="en-US" dirty="0"/>
          </a:p>
        </p:txBody>
      </p:sp>
      <p:sp>
        <p:nvSpPr>
          <p:cNvPr id="4" name="TextBox 3">
            <a:extLst>
              <a:ext uri="{FF2B5EF4-FFF2-40B4-BE49-F238E27FC236}">
                <a16:creationId xmlns:a16="http://schemas.microsoft.com/office/drawing/2014/main" id="{ABC36989-F4F2-CB67-60EB-8116FBBA3469}"/>
              </a:ext>
            </a:extLst>
          </p:cNvPr>
          <p:cNvSpPr txBox="1"/>
          <p:nvPr/>
        </p:nvSpPr>
        <p:spPr>
          <a:xfrm>
            <a:off x="479502" y="1038526"/>
            <a:ext cx="11183531" cy="5101397"/>
          </a:xfrm>
          <a:prstGeom prst="rect">
            <a:avLst/>
          </a:prstGeom>
          <a:noFill/>
        </p:spPr>
        <p:txBody>
          <a:bodyPr wrap="square">
            <a:spAutoFit/>
          </a:bodyPr>
          <a:lstStyle/>
          <a:p>
            <a:pPr algn="ctr" rtl="1">
              <a:lnSpc>
                <a:spcPct val="400000"/>
              </a:lnSpc>
            </a:pPr>
            <a:r>
              <a:rPr lang="fa-IR" sz="1400" dirty="0">
                <a:solidFill>
                  <a:srgbClr val="333333"/>
                </a:solidFill>
                <a:latin typeface="Vazir" panose="020B0603030804020204" pitchFamily="34" charset="-78"/>
                <a:cs typeface="Vazir" panose="020B0603030804020204" pitchFamily="34" charset="-78"/>
              </a:rPr>
              <a:t>این بنا را شاید باید یکی از قدیمی‌ترین و محکم‌ترین بناها در ایران به شمار آوریم. گنبد تاریخی و زیبای ابرکوه در قرن هشتم هجری به دستور فیروزان، فرزند امیر عمید الدین شمس الدوله دیلمی بنا شد. البته باید به این نکته نیز اشاره کنیم که گنبد عالی ابرکوه در اصل مقبره امیر عمیدالدین شمس الدوله دیلمی و نوه خود نصر بن حسن بن فیروزان دیلمی است. این بنا یک نمونه از زیباترین برج‌های سنگی در طول تاریخ خواهد بود.</a:t>
            </a:r>
          </a:p>
          <a:p>
            <a:pPr algn="ctr" rtl="1">
              <a:lnSpc>
                <a:spcPct val="400000"/>
              </a:lnSpc>
            </a:pPr>
            <a:r>
              <a:rPr lang="fa-IR" sz="1400" dirty="0">
                <a:solidFill>
                  <a:srgbClr val="333333"/>
                </a:solidFill>
                <a:latin typeface="Vazir" panose="020B0603030804020204" pitchFamily="34" charset="-78"/>
                <a:cs typeface="Vazir" panose="020B0603030804020204" pitchFamily="34" charset="-78"/>
              </a:rPr>
              <a:t>اگر تنها ۱۴۰ کیلومتر از شهرستان یزد دور شوید، در مسیر جاده ابرکوه قرار خواهید گرفت. در انتهای این مسیر به بخش بهمن می‌رسید که بر بلندای کوهی، گنبد عالی ابرکوه واقع شده است. می‌توانید در کنار این بنای سنگی به راحتی تمام شهر یزد را مشاهده کرده و از زیبایی‌ها و سبک معماری آن لذت ببرید. دیدن جاذبه‌های تاریخی این استان همیشه انسان را به وجد آورده و خواهد آورد.</a:t>
            </a:r>
          </a:p>
        </p:txBody>
      </p:sp>
      <p:sp>
        <p:nvSpPr>
          <p:cNvPr id="5" name="TextBox 4">
            <a:extLst>
              <a:ext uri="{FF2B5EF4-FFF2-40B4-BE49-F238E27FC236}">
                <a16:creationId xmlns:a16="http://schemas.microsoft.com/office/drawing/2014/main" id="{40FAC959-56A2-63D0-BEB4-60AD48639BD8}"/>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معرفی گنبد عالی ابرکوه</a:t>
            </a:r>
          </a:p>
        </p:txBody>
      </p:sp>
    </p:spTree>
    <p:extLst>
      <p:ext uri="{BB962C8B-B14F-4D97-AF65-F5344CB8AC3E}">
        <p14:creationId xmlns:p14="http://schemas.microsoft.com/office/powerpoint/2010/main" val="281622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6</a:t>
            </a:fld>
            <a:endParaRPr lang="en-US" dirty="0"/>
          </a:p>
        </p:txBody>
      </p:sp>
      <p:sp>
        <p:nvSpPr>
          <p:cNvPr id="4" name="TextBox 3">
            <a:extLst>
              <a:ext uri="{FF2B5EF4-FFF2-40B4-BE49-F238E27FC236}">
                <a16:creationId xmlns:a16="http://schemas.microsoft.com/office/drawing/2014/main" id="{0BCC0667-9B3F-4AFB-F087-AF923DFB73E9}"/>
              </a:ext>
            </a:extLst>
          </p:cNvPr>
          <p:cNvSpPr txBox="1"/>
          <p:nvPr/>
        </p:nvSpPr>
        <p:spPr>
          <a:xfrm>
            <a:off x="611264" y="3894110"/>
            <a:ext cx="10969471" cy="2569934"/>
          </a:xfrm>
          <a:prstGeom prst="rect">
            <a:avLst/>
          </a:prstGeom>
          <a:noFill/>
        </p:spPr>
        <p:txBody>
          <a:bodyPr wrap="square">
            <a:spAutoFit/>
          </a:bodyPr>
          <a:lstStyle/>
          <a:p>
            <a:pPr algn="ctr" rtl="1">
              <a:lnSpc>
                <a:spcPct val="300000"/>
              </a:lnSpc>
            </a:pPr>
            <a:r>
              <a:rPr lang="fa-IR" sz="1400" dirty="0">
                <a:solidFill>
                  <a:srgbClr val="333333"/>
                </a:solidFill>
                <a:latin typeface="Vazir" panose="020B0603030804020204" pitchFamily="34" charset="-78"/>
                <a:cs typeface="Vazir" panose="020B0603030804020204" pitchFamily="34" charset="-78"/>
              </a:rPr>
              <a:t>بررسی‌ها و شواهد تاریخی گواه بر تاریخی بودن این گنبد و دوره تاریخی آن دارد. گنبد عالی ابرکوه مربوط به دوره دیلمیان است. اما برخی دیگر از کتیبه‌های تاریخی نیز گویای آن است که این بنا در دوران سلجوقیان بنا شده و به یادگار مانده است. مسئله ای که منجر شده است تا بیشتر مستندات تاریخی این بنای سنگی را به دوره دیلمیان نسبت دهند، سبک و اصول معماری آن است. معماری که ایرانیان پیش از اسلام داشته‌اند و منجر شده است تا این بنا به آن دوران منتسب شود.</a:t>
            </a:r>
          </a:p>
        </p:txBody>
      </p:sp>
      <p:sp>
        <p:nvSpPr>
          <p:cNvPr id="5" name="TextBox 4">
            <a:extLst>
              <a:ext uri="{FF2B5EF4-FFF2-40B4-BE49-F238E27FC236}">
                <a16:creationId xmlns:a16="http://schemas.microsoft.com/office/drawing/2014/main" id="{8FADB255-F08E-47BC-522C-64899893A8FB}"/>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تاریخچه بنای سنگی هگ ابرکوه</a:t>
            </a:r>
          </a:p>
        </p:txBody>
      </p:sp>
      <p:grpSp>
        <p:nvGrpSpPr>
          <p:cNvPr id="10" name="Group 9">
            <a:extLst>
              <a:ext uri="{FF2B5EF4-FFF2-40B4-BE49-F238E27FC236}">
                <a16:creationId xmlns:a16="http://schemas.microsoft.com/office/drawing/2014/main" id="{E6F9A435-1CDF-D197-13E8-2B8E9F60B833}"/>
              </a:ext>
            </a:extLst>
          </p:cNvPr>
          <p:cNvGrpSpPr/>
          <p:nvPr/>
        </p:nvGrpSpPr>
        <p:grpSpPr>
          <a:xfrm>
            <a:off x="2332777" y="1482059"/>
            <a:ext cx="7526443" cy="2122118"/>
            <a:chOff x="1260717" y="1403150"/>
            <a:chExt cx="7877132" cy="2220996"/>
          </a:xfrm>
        </p:grpSpPr>
        <p:pic>
          <p:nvPicPr>
            <p:cNvPr id="7" name="Picture 6">
              <a:extLst>
                <a:ext uri="{FF2B5EF4-FFF2-40B4-BE49-F238E27FC236}">
                  <a16:creationId xmlns:a16="http://schemas.microsoft.com/office/drawing/2014/main" id="{257940F1-354E-84D7-B2A7-DCC6C3E301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17" y="1403150"/>
              <a:ext cx="3307318" cy="220794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Picture 8">
              <a:extLst>
                <a:ext uri="{FF2B5EF4-FFF2-40B4-BE49-F238E27FC236}">
                  <a16:creationId xmlns:a16="http://schemas.microsoft.com/office/drawing/2014/main" id="{CEB990E9-CE2F-2F54-8887-D0CBF833DD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8661" y="1403150"/>
              <a:ext cx="2959188" cy="22209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Tree>
    <p:extLst>
      <p:ext uri="{BB962C8B-B14F-4D97-AF65-F5344CB8AC3E}">
        <p14:creationId xmlns:p14="http://schemas.microsoft.com/office/powerpoint/2010/main" val="428901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7</a:t>
            </a:fld>
            <a:endParaRPr lang="en-US" dirty="0"/>
          </a:p>
        </p:txBody>
      </p:sp>
      <p:sp>
        <p:nvSpPr>
          <p:cNvPr id="4" name="TextBox 3">
            <a:extLst>
              <a:ext uri="{FF2B5EF4-FFF2-40B4-BE49-F238E27FC236}">
                <a16:creationId xmlns:a16="http://schemas.microsoft.com/office/drawing/2014/main" id="{0BCC0667-9B3F-4AFB-F087-AF923DFB73E9}"/>
              </a:ext>
            </a:extLst>
          </p:cNvPr>
          <p:cNvSpPr txBox="1"/>
          <p:nvPr/>
        </p:nvSpPr>
        <p:spPr>
          <a:xfrm>
            <a:off x="5410528" y="1365474"/>
            <a:ext cx="6252505" cy="4481996"/>
          </a:xfrm>
          <a:prstGeom prst="rect">
            <a:avLst/>
          </a:prstGeom>
          <a:noFill/>
        </p:spPr>
        <p:txBody>
          <a:bodyPr wrap="square">
            <a:spAutoFit/>
          </a:bodyPr>
          <a:lstStyle/>
          <a:p>
            <a:pPr algn="justLow" rtl="1">
              <a:lnSpc>
                <a:spcPct val="350000"/>
              </a:lnSpc>
            </a:pPr>
            <a:r>
              <a:rPr lang="fa-IR" sz="1400" dirty="0">
                <a:solidFill>
                  <a:srgbClr val="333333"/>
                </a:solidFill>
                <a:latin typeface="Vazir" panose="020B0603030804020204" pitchFamily="34" charset="-78"/>
                <a:cs typeface="Vazir" panose="020B0603030804020204" pitchFamily="34" charset="-78"/>
              </a:rPr>
              <a:t>اگر برای بازدید از گنبد عالی ابرکوه اطراف آن را به دقت بگردید، می‌توانید با کتیبه ای مواجه شوید که بر روی آن متنی با خط کوفی حکاکی شده است. متنی که بر روی آن تاریخ دقیق ساخت بنا، سال ۸۴۴ هجری قمری قید گردیده است. بر روی این کتیبه حتی می‌توانید بخوانید که چه کسی و به چه علت دستور ساخت این بنا را داده است. آنگونه که کارشناسان آثار باستانی معتقد هستند، این بنای سنگی و ارزشمند وارد سن هزار سالگی خود شده، اما همچنان استوار و محکم بر فراز ابر کوه ایستاده است.</a:t>
            </a:r>
          </a:p>
        </p:txBody>
      </p:sp>
      <p:sp>
        <p:nvSpPr>
          <p:cNvPr id="5" name="TextBox 4">
            <a:extLst>
              <a:ext uri="{FF2B5EF4-FFF2-40B4-BE49-F238E27FC236}">
                <a16:creationId xmlns:a16="http://schemas.microsoft.com/office/drawing/2014/main" id="{8FADB255-F08E-47BC-522C-64899893A8FB}"/>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تاریخچه بنای سنگی هگ ابرکوه</a:t>
            </a:r>
          </a:p>
        </p:txBody>
      </p:sp>
      <p:pic>
        <p:nvPicPr>
          <p:cNvPr id="6" name="Picture 5">
            <a:extLst>
              <a:ext uri="{FF2B5EF4-FFF2-40B4-BE49-F238E27FC236}">
                <a16:creationId xmlns:a16="http://schemas.microsoft.com/office/drawing/2014/main" id="{6BA797B9-6B57-F785-9DE8-5C9C1703C692}"/>
              </a:ext>
            </a:extLst>
          </p:cNvPr>
          <p:cNvPicPr>
            <a:picLocks noChangeAspect="1"/>
          </p:cNvPicPr>
          <p:nvPr/>
        </p:nvPicPr>
        <p:blipFill rotWithShape="1">
          <a:blip r:embed="rId2">
            <a:extLst>
              <a:ext uri="{28A0092B-C50C-407E-A947-70E740481C1C}">
                <a14:useLocalDpi xmlns:a14="http://schemas.microsoft.com/office/drawing/2010/main" val="0"/>
              </a:ext>
            </a:extLst>
          </a:blip>
          <a:srcRect l="28943"/>
          <a:stretch/>
        </p:blipFill>
        <p:spPr>
          <a:xfrm>
            <a:off x="669072" y="1365474"/>
            <a:ext cx="4246357" cy="448199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61542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8</a:t>
            </a:fld>
            <a:endParaRPr lang="en-US" dirty="0"/>
          </a:p>
        </p:txBody>
      </p:sp>
      <p:sp>
        <p:nvSpPr>
          <p:cNvPr id="4" name="TextBox 3">
            <a:extLst>
              <a:ext uri="{FF2B5EF4-FFF2-40B4-BE49-F238E27FC236}">
                <a16:creationId xmlns:a16="http://schemas.microsoft.com/office/drawing/2014/main" id="{A80C57FE-0462-0B7E-E661-F14D07983230}"/>
              </a:ext>
            </a:extLst>
          </p:cNvPr>
          <p:cNvSpPr txBox="1"/>
          <p:nvPr/>
        </p:nvSpPr>
        <p:spPr>
          <a:xfrm>
            <a:off x="5364125" y="971620"/>
            <a:ext cx="6096000" cy="5155257"/>
          </a:xfrm>
          <a:prstGeom prst="rect">
            <a:avLst/>
          </a:prstGeom>
          <a:noFill/>
        </p:spPr>
        <p:txBody>
          <a:bodyPr wrap="square">
            <a:spAutoFit/>
          </a:bodyPr>
          <a:lstStyle/>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اما چرا برخی از تاریخ نگاران و کارشناسان آثار باستانی این بنا را مربوط به دوره سلجوقیان می‌دانند؟ یکی از مهمترین دلایل آنها برای بیان کردن چنین ادعایی، استحکام زیاد گنبد عالی ابرکوه است. بدون تردید بناهایی که در آن دوران ساخته شده‌اند، همگی از استحکام خوبی برخوردار هستند. به همین دلیل برخی از کارشناسان معتقد هستند که این بنا را باید به دوران سلجوقیان نسبت دهیم.</a:t>
            </a:r>
          </a:p>
          <a:p>
            <a:pPr algn="justLow" rtl="1">
              <a:lnSpc>
                <a:spcPct val="300000"/>
              </a:lnSpc>
            </a:pPr>
            <a:r>
              <a:rPr lang="fa-IR" sz="1400" dirty="0">
                <a:solidFill>
                  <a:srgbClr val="333333"/>
                </a:solidFill>
                <a:latin typeface="Vazir" panose="020B0603030804020204" pitchFamily="34" charset="-78"/>
                <a:cs typeface="Vazir" panose="020B0603030804020204" pitchFamily="34" charset="-78"/>
              </a:rPr>
              <a:t>گنبد عالی ابرکوه با داشتن معماری ظریف و ساده خود، موفق شده است در میان فهرست آثار ملی ایران به ثبت برسد. از این رو باید این بنای سنگی را اولین بنای ثبت شده در استان یزد به شمار آوریم، که وارد فهرست آثار ملی ایران گردید.</a:t>
            </a:r>
          </a:p>
        </p:txBody>
      </p:sp>
      <p:sp>
        <p:nvSpPr>
          <p:cNvPr id="5" name="TextBox 4">
            <a:extLst>
              <a:ext uri="{FF2B5EF4-FFF2-40B4-BE49-F238E27FC236}">
                <a16:creationId xmlns:a16="http://schemas.microsoft.com/office/drawing/2014/main" id="{3CD3DEA9-AE91-D39A-1F21-90DD0374128F}"/>
              </a:ext>
            </a:extLst>
          </p:cNvPr>
          <p:cNvSpPr txBox="1"/>
          <p:nvPr/>
        </p:nvSpPr>
        <p:spPr>
          <a:xfrm>
            <a:off x="6253316" y="393956"/>
            <a:ext cx="4940709" cy="369332"/>
          </a:xfrm>
          <a:prstGeom prst="rect">
            <a:avLst/>
          </a:prstGeom>
          <a:noFill/>
        </p:spPr>
        <p:txBody>
          <a:bodyPr wrap="square">
            <a:spAutoFit/>
          </a:bodyPr>
          <a:lstStyle/>
          <a:p>
            <a:pPr algn="justLow" rtl="1"/>
            <a:r>
              <a:rPr lang="fa-IR" b="1" i="0" dirty="0">
                <a:effectLst/>
                <a:latin typeface="Shabnam" panose="020B0603030804020204" pitchFamily="34" charset="-78"/>
                <a:cs typeface="Shabnam" panose="020B0603030804020204" pitchFamily="34" charset="-78"/>
              </a:rPr>
              <a:t>گذشتــــه بنا</a:t>
            </a:r>
            <a:endParaRPr lang="en-US" dirty="0">
              <a:latin typeface="Shabnam" panose="020B0603030804020204" pitchFamily="34" charset="-78"/>
              <a:cs typeface="Shabnam" panose="020B0603030804020204" pitchFamily="34" charset="-78"/>
            </a:endParaRPr>
          </a:p>
        </p:txBody>
      </p:sp>
      <p:pic>
        <p:nvPicPr>
          <p:cNvPr id="6" name="Picture 5">
            <a:extLst>
              <a:ext uri="{FF2B5EF4-FFF2-40B4-BE49-F238E27FC236}">
                <a16:creationId xmlns:a16="http://schemas.microsoft.com/office/drawing/2014/main" id="{1D6F0E0D-8804-BD64-3047-0BE94228B30C}"/>
              </a:ext>
            </a:extLst>
          </p:cNvPr>
          <p:cNvPicPr>
            <a:picLocks noChangeAspect="1"/>
          </p:cNvPicPr>
          <p:nvPr/>
        </p:nvPicPr>
        <p:blipFill rotWithShape="1">
          <a:blip r:embed="rId2">
            <a:extLst>
              <a:ext uri="{28A0092B-C50C-407E-A947-70E740481C1C}">
                <a14:useLocalDpi xmlns:a14="http://schemas.microsoft.com/office/drawing/2010/main" val="0"/>
              </a:ext>
            </a:extLst>
          </a:blip>
          <a:srcRect l="37723"/>
          <a:stretch/>
        </p:blipFill>
        <p:spPr>
          <a:xfrm>
            <a:off x="858645" y="1091868"/>
            <a:ext cx="2040491" cy="24573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0F5DF0F2-0E2E-0FE4-1D12-65288750D2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193" y="3333263"/>
            <a:ext cx="2040491" cy="2520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71957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2D130F-39FB-0A16-45C3-49255712503E}"/>
              </a:ext>
            </a:extLst>
          </p:cNvPr>
          <p:cNvSpPr>
            <a:spLocks noGrp="1"/>
          </p:cNvSpPr>
          <p:nvPr>
            <p:ph type="sldNum" sz="quarter" idx="12"/>
          </p:nvPr>
        </p:nvSpPr>
        <p:spPr/>
        <p:txBody>
          <a:bodyPr/>
          <a:lstStyle/>
          <a:p>
            <a:fld id="{F99735D9-9591-4D94-9A4B-39FE5B4ECBA9}" type="slidenum">
              <a:rPr lang="en-US" smtClean="0"/>
              <a:pPr/>
              <a:t>9</a:t>
            </a:fld>
            <a:endParaRPr lang="en-US" dirty="0"/>
          </a:p>
        </p:txBody>
      </p:sp>
      <p:sp>
        <p:nvSpPr>
          <p:cNvPr id="4" name="TextBox 3">
            <a:extLst>
              <a:ext uri="{FF2B5EF4-FFF2-40B4-BE49-F238E27FC236}">
                <a16:creationId xmlns:a16="http://schemas.microsoft.com/office/drawing/2014/main" id="{141E6CDA-CBBD-B1D1-BBF9-23C972D99B29}"/>
              </a:ext>
            </a:extLst>
          </p:cNvPr>
          <p:cNvSpPr txBox="1"/>
          <p:nvPr/>
        </p:nvSpPr>
        <p:spPr>
          <a:xfrm>
            <a:off x="513344" y="878301"/>
            <a:ext cx="4940709" cy="5101397"/>
          </a:xfrm>
          <a:prstGeom prst="rect">
            <a:avLst/>
          </a:prstGeom>
          <a:noFill/>
        </p:spPr>
        <p:txBody>
          <a:bodyPr wrap="square">
            <a:spAutoFit/>
          </a:bodyPr>
          <a:lstStyle/>
          <a:p>
            <a:pPr algn="justLow" rtl="1">
              <a:lnSpc>
                <a:spcPct val="400000"/>
              </a:lnSpc>
            </a:pPr>
            <a:r>
              <a:rPr lang="fa-IR" sz="1400" dirty="0">
                <a:solidFill>
                  <a:srgbClr val="333333"/>
                </a:solidFill>
                <a:latin typeface="Vazir" panose="020B0603030804020204" pitchFamily="34" charset="-78"/>
                <a:cs typeface="Vazir" panose="020B0603030804020204" pitchFamily="34" charset="-78"/>
              </a:rPr>
              <a:t>این بنای تاریخی از سبک معماری خاص و جذابی برخوردار است. اگر بخواهیم شباهت این بنای سنگی را به دوره خاصی نسبت دهیم، باید میان سبک معماری گنبد عالی ابرکوه و بناهایی که در قرن سوم و چهارم هجری قمری ساخته شده‌اند، همچون برج خرقان و گنبد کاووس، شباهت‌هایی را بیان کنیم. دیوار و سقف این بنای سنگی را با استفاده از ملات ساروج و گچ و سنگ سفید ساخته‌اند.</a:t>
            </a:r>
          </a:p>
        </p:txBody>
      </p:sp>
      <p:sp>
        <p:nvSpPr>
          <p:cNvPr id="5" name="TextBox 4">
            <a:extLst>
              <a:ext uri="{FF2B5EF4-FFF2-40B4-BE49-F238E27FC236}">
                <a16:creationId xmlns:a16="http://schemas.microsoft.com/office/drawing/2014/main" id="{66AAD53A-EFA8-73EF-0A13-99AD5F00C001}"/>
              </a:ext>
            </a:extLst>
          </p:cNvPr>
          <p:cNvSpPr txBox="1"/>
          <p:nvPr/>
        </p:nvSpPr>
        <p:spPr>
          <a:xfrm>
            <a:off x="6253316" y="393956"/>
            <a:ext cx="4940709" cy="369332"/>
          </a:xfrm>
          <a:prstGeom prst="rect">
            <a:avLst/>
          </a:prstGeom>
          <a:noFill/>
        </p:spPr>
        <p:txBody>
          <a:bodyPr wrap="square">
            <a:spAutoFit/>
          </a:bodyPr>
          <a:lstStyle/>
          <a:p>
            <a:pPr algn="justLow" rtl="1"/>
            <a:r>
              <a:rPr lang="fa-IR" b="1" dirty="0">
                <a:latin typeface="Shabnam" panose="020B0603030804020204" pitchFamily="34" charset="-78"/>
                <a:cs typeface="Shabnam" panose="020B0603030804020204" pitchFamily="34" charset="-78"/>
              </a:rPr>
              <a:t>سبک معماری گنبد عالی استان یزد</a:t>
            </a:r>
          </a:p>
        </p:txBody>
      </p:sp>
      <p:pic>
        <p:nvPicPr>
          <p:cNvPr id="8" name="Picture 7">
            <a:extLst>
              <a:ext uri="{FF2B5EF4-FFF2-40B4-BE49-F238E27FC236}">
                <a16:creationId xmlns:a16="http://schemas.microsoft.com/office/drawing/2014/main" id="{914DFA77-9DCE-341A-B9EE-9FD87D889C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0634" y="1507554"/>
            <a:ext cx="3595468" cy="26985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Picture 8">
            <a:extLst>
              <a:ext uri="{FF2B5EF4-FFF2-40B4-BE49-F238E27FC236}">
                <a16:creationId xmlns:a16="http://schemas.microsoft.com/office/drawing/2014/main" id="{561F94B1-E43A-669E-45BF-53E071300191}"/>
              </a:ext>
            </a:extLst>
          </p:cNvPr>
          <p:cNvPicPr>
            <a:picLocks noChangeAspect="1"/>
          </p:cNvPicPr>
          <p:nvPr/>
        </p:nvPicPr>
        <p:blipFill rotWithShape="1">
          <a:blip r:embed="rId3">
            <a:extLst>
              <a:ext uri="{28A0092B-C50C-407E-A947-70E740481C1C}">
                <a14:useLocalDpi xmlns:a14="http://schemas.microsoft.com/office/drawing/2010/main" val="0"/>
              </a:ext>
            </a:extLst>
          </a:blip>
          <a:srcRect l="31557"/>
          <a:stretch/>
        </p:blipFill>
        <p:spPr>
          <a:xfrm rot="1964374">
            <a:off x="8794978" y="4258575"/>
            <a:ext cx="1746754" cy="17038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2184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2027</Words>
  <Application>Microsoft Office PowerPoint</Application>
  <PresentationFormat>Widescreen</PresentationFormat>
  <Paragraphs>65</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Shabnam</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Mobotop</cp:lastModifiedBy>
  <cp:revision>27</cp:revision>
  <dcterms:created xsi:type="dcterms:W3CDTF">2024-03-06T07:57:02Z</dcterms:created>
  <dcterms:modified xsi:type="dcterms:W3CDTF">2024-03-07T19:54:49Z</dcterms:modified>
</cp:coreProperties>
</file>