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296" r:id="rId3"/>
    <p:sldId id="297" r:id="rId4"/>
    <p:sldId id="298" r:id="rId5"/>
    <p:sldId id="299" r:id="rId6"/>
    <p:sldId id="300" r:id="rId7"/>
    <p:sldId id="301" r:id="rId8"/>
    <p:sldId id="302" r:id="rId9"/>
    <p:sldId id="303" r:id="rId10"/>
    <p:sldId id="305" r:id="rId11"/>
    <p:sldId id="304"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1" r:id="rId28"/>
    <p:sldId id="322" r:id="rId29"/>
    <p:sldId id="324" r:id="rId30"/>
    <p:sldId id="325" r:id="rId31"/>
    <p:sldId id="326" r:id="rId32"/>
    <p:sldId id="328" r:id="rId33"/>
    <p:sldId id="33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64AF"/>
    <a:srgbClr val="1FF8FA"/>
    <a:srgbClr val="2727FF"/>
    <a:srgbClr val="6F6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188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lumMod val="85000"/>
            <a:alpha val="49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92E9D39-B5D0-6CE9-CFCF-5673DD3C40DF}"/>
              </a:ext>
            </a:extLst>
          </p:cNvPr>
          <p:cNvSpPr/>
          <p:nvPr userDrawn="1"/>
        </p:nvSpPr>
        <p:spPr>
          <a:xfrm>
            <a:off x="146957" y="210207"/>
            <a:ext cx="11887201" cy="6517164"/>
          </a:xfrm>
          <a:prstGeom prst="roundRect">
            <a:avLst>
              <a:gd name="adj" fmla="val 621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5F3D5FA1-42BC-568F-D6A7-3D2E1A1C912E}"/>
              </a:ext>
            </a:extLst>
          </p:cNvPr>
          <p:cNvSpPr/>
          <p:nvPr userDrawn="1"/>
        </p:nvSpPr>
        <p:spPr>
          <a:xfrm>
            <a:off x="59871" y="130626"/>
            <a:ext cx="12072257" cy="598717"/>
          </a:xfrm>
          <a:custGeom>
            <a:avLst/>
            <a:gdLst>
              <a:gd name="connsiteX0" fmla="*/ 409790 w 12072257"/>
              <a:gd name="connsiteY0" fmla="*/ 0 h 598717"/>
              <a:gd name="connsiteX1" fmla="*/ 11662467 w 12072257"/>
              <a:gd name="connsiteY1" fmla="*/ 0 h 598717"/>
              <a:gd name="connsiteX2" fmla="*/ 12072257 w 12072257"/>
              <a:gd name="connsiteY2" fmla="*/ 409790 h 598717"/>
              <a:gd name="connsiteX3" fmla="*/ 12072257 w 12072257"/>
              <a:gd name="connsiteY3" fmla="*/ 598717 h 598717"/>
              <a:gd name="connsiteX4" fmla="*/ 0 w 12072257"/>
              <a:gd name="connsiteY4" fmla="*/ 598717 h 598717"/>
              <a:gd name="connsiteX5" fmla="*/ 0 w 12072257"/>
              <a:gd name="connsiteY5" fmla="*/ 409790 h 598717"/>
              <a:gd name="connsiteX6" fmla="*/ 409790 w 12072257"/>
              <a:gd name="connsiteY6" fmla="*/ 0 h 59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72257" h="598717">
                <a:moveTo>
                  <a:pt x="409790" y="0"/>
                </a:moveTo>
                <a:lnTo>
                  <a:pt x="11662467" y="0"/>
                </a:lnTo>
                <a:cubicBezTo>
                  <a:pt x="11888788" y="0"/>
                  <a:pt x="12072257" y="183469"/>
                  <a:pt x="12072257" y="409790"/>
                </a:cubicBezTo>
                <a:lnTo>
                  <a:pt x="12072257" y="598717"/>
                </a:lnTo>
                <a:lnTo>
                  <a:pt x="0" y="598717"/>
                </a:lnTo>
                <a:lnTo>
                  <a:pt x="0" y="409790"/>
                </a:lnTo>
                <a:cubicBezTo>
                  <a:pt x="0" y="183469"/>
                  <a:pt x="183469" y="0"/>
                  <a:pt x="409790" y="0"/>
                </a:cubicBezTo>
                <a:close/>
              </a:path>
            </a:pathLst>
          </a:custGeom>
          <a:solidFill>
            <a:srgbClr val="1FF8F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6030BE82-5512-8376-5425-12CE4A4A7AF7}"/>
              </a:ext>
            </a:extLst>
          </p:cNvPr>
          <p:cNvPicPr>
            <a:picLocks noChangeAspect="1"/>
          </p:cNvPicPr>
          <p:nvPr userDrawn="1"/>
        </p:nvPicPr>
        <p:blipFill>
          <a:blip r:embed="rId2" cstate="screen">
            <a:alphaModFix/>
            <a:extLst>
              <a:ext uri="{28A0092B-C50C-407E-A947-70E740481C1C}">
                <a14:useLocalDpi xmlns:a14="http://schemas.microsoft.com/office/drawing/2010/main"/>
              </a:ext>
            </a:extLst>
          </a:blip>
          <a:srcRect/>
          <a:stretch>
            <a:fillRect/>
          </a:stretch>
        </p:blipFill>
        <p:spPr>
          <a:xfrm>
            <a:off x="54428" y="130626"/>
            <a:ext cx="12072258" cy="598719"/>
          </a:xfrm>
          <a:custGeom>
            <a:avLst/>
            <a:gdLst>
              <a:gd name="connsiteX0" fmla="*/ 389274 w 12072258"/>
              <a:gd name="connsiteY0" fmla="*/ 0 h 598719"/>
              <a:gd name="connsiteX1" fmla="*/ 11682984 w 12072258"/>
              <a:gd name="connsiteY1" fmla="*/ 0 h 598719"/>
              <a:gd name="connsiteX2" fmla="*/ 12072258 w 12072258"/>
              <a:gd name="connsiteY2" fmla="*/ 389274 h 598719"/>
              <a:gd name="connsiteX3" fmla="*/ 12072258 w 12072258"/>
              <a:gd name="connsiteY3" fmla="*/ 598719 h 598719"/>
              <a:gd name="connsiteX4" fmla="*/ 0 w 12072258"/>
              <a:gd name="connsiteY4" fmla="*/ 598719 h 598719"/>
              <a:gd name="connsiteX5" fmla="*/ 0 w 12072258"/>
              <a:gd name="connsiteY5" fmla="*/ 389274 h 598719"/>
              <a:gd name="connsiteX6" fmla="*/ 389274 w 12072258"/>
              <a:gd name="connsiteY6" fmla="*/ 0 h 59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72258" h="598719">
                <a:moveTo>
                  <a:pt x="389274" y="0"/>
                </a:moveTo>
                <a:lnTo>
                  <a:pt x="11682984" y="0"/>
                </a:lnTo>
                <a:cubicBezTo>
                  <a:pt x="11897974" y="0"/>
                  <a:pt x="12072258" y="174284"/>
                  <a:pt x="12072258" y="389274"/>
                </a:cubicBezTo>
                <a:lnTo>
                  <a:pt x="12072258" y="598719"/>
                </a:lnTo>
                <a:lnTo>
                  <a:pt x="0" y="598719"/>
                </a:lnTo>
                <a:lnTo>
                  <a:pt x="0" y="389274"/>
                </a:lnTo>
                <a:cubicBezTo>
                  <a:pt x="0" y="174284"/>
                  <a:pt x="174284" y="0"/>
                  <a:pt x="389274" y="0"/>
                </a:cubicBezTo>
                <a:close/>
              </a:path>
            </a:pathLst>
          </a:custGeom>
        </p:spPr>
      </p:pic>
    </p:spTree>
    <p:extLst>
      <p:ext uri="{BB962C8B-B14F-4D97-AF65-F5344CB8AC3E}">
        <p14:creationId xmlns:p14="http://schemas.microsoft.com/office/powerpoint/2010/main" val="416535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bg1">
            <a:lumMod val="85000"/>
            <a:alpha val="49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92E9D39-B5D0-6CE9-CFCF-5673DD3C40DF}"/>
              </a:ext>
            </a:extLst>
          </p:cNvPr>
          <p:cNvSpPr/>
          <p:nvPr userDrawn="1"/>
        </p:nvSpPr>
        <p:spPr>
          <a:xfrm>
            <a:off x="3788978" y="1773620"/>
            <a:ext cx="8192815" cy="3310759"/>
          </a:xfrm>
          <a:prstGeom prst="roundRect">
            <a:avLst>
              <a:gd name="adj" fmla="val 621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4939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9" name="Rectangle: Rounded Corners 28">
            <a:extLst>
              <a:ext uri="{FF2B5EF4-FFF2-40B4-BE49-F238E27FC236}">
                <a16:creationId xmlns:a16="http://schemas.microsoft.com/office/drawing/2014/main" id="{24AF9537-1BEE-776B-6237-A340E421EBB3}"/>
              </a:ext>
            </a:extLst>
          </p:cNvPr>
          <p:cNvSpPr/>
          <p:nvPr userDrawn="1"/>
        </p:nvSpPr>
        <p:spPr>
          <a:xfrm>
            <a:off x="54429" y="130625"/>
            <a:ext cx="12072257" cy="6596746"/>
          </a:xfrm>
          <a:prstGeom prst="roundRect">
            <a:avLst>
              <a:gd name="adj" fmla="val 621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55BDB8FB-F69E-5F33-1D48-58C6E0F9D133}"/>
              </a:ext>
            </a:extLst>
          </p:cNvPr>
          <p:cNvSpPr>
            <a:spLocks noGrp="1"/>
          </p:cNvSpPr>
          <p:nvPr>
            <p:ph type="pic" sz="quarter" idx="10"/>
          </p:nvPr>
        </p:nvSpPr>
        <p:spPr>
          <a:xfrm>
            <a:off x="0" y="0"/>
            <a:ext cx="12192001" cy="4198619"/>
          </a:xfrm>
          <a:custGeom>
            <a:avLst/>
            <a:gdLst>
              <a:gd name="connsiteX0" fmla="*/ 10912406 w 12192001"/>
              <a:gd name="connsiteY0" fmla="*/ 3110006 h 4198619"/>
              <a:gd name="connsiteX1" fmla="*/ 10913195 w 12192001"/>
              <a:gd name="connsiteY1" fmla="*/ 3114791 h 4198619"/>
              <a:gd name="connsiteX2" fmla="*/ 10914778 w 12192001"/>
              <a:gd name="connsiteY2" fmla="*/ 3119576 h 4198619"/>
              <a:gd name="connsiteX3" fmla="*/ 10915566 w 12192001"/>
              <a:gd name="connsiteY3" fmla="*/ 3129147 h 4198619"/>
              <a:gd name="connsiteX4" fmla="*/ 10914778 w 12192001"/>
              <a:gd name="connsiteY4" fmla="*/ 3139516 h 4198619"/>
              <a:gd name="connsiteX5" fmla="*/ 10911615 w 12192001"/>
              <a:gd name="connsiteY5" fmla="*/ 3150681 h 4198619"/>
              <a:gd name="connsiteX6" fmla="*/ 10906873 w 12192001"/>
              <a:gd name="connsiteY6" fmla="*/ 3162643 h 4198619"/>
              <a:gd name="connsiteX7" fmla="*/ 10901342 w 12192001"/>
              <a:gd name="connsiteY7" fmla="*/ 3174607 h 4198619"/>
              <a:gd name="connsiteX8" fmla="*/ 10895019 w 12192001"/>
              <a:gd name="connsiteY8" fmla="*/ 3185772 h 4198619"/>
              <a:gd name="connsiteX9" fmla="*/ 10886326 w 12192001"/>
              <a:gd name="connsiteY9" fmla="*/ 3196937 h 4198619"/>
              <a:gd name="connsiteX10" fmla="*/ 10877632 w 12192001"/>
              <a:gd name="connsiteY10" fmla="*/ 3208899 h 4198619"/>
              <a:gd name="connsiteX11" fmla="*/ 10869727 w 12192001"/>
              <a:gd name="connsiteY11" fmla="*/ 3219268 h 4198619"/>
              <a:gd name="connsiteX12" fmla="*/ 10859453 w 12192001"/>
              <a:gd name="connsiteY12" fmla="*/ 3228838 h 4198619"/>
              <a:gd name="connsiteX13" fmla="*/ 10849969 w 12192001"/>
              <a:gd name="connsiteY13" fmla="*/ 3238408 h 4198619"/>
              <a:gd name="connsiteX14" fmla="*/ 10840484 w 12192001"/>
              <a:gd name="connsiteY14" fmla="*/ 3246384 h 4198619"/>
              <a:gd name="connsiteX15" fmla="*/ 10830210 w 12192001"/>
              <a:gd name="connsiteY15" fmla="*/ 3254359 h 4198619"/>
              <a:gd name="connsiteX16" fmla="*/ 10820725 w 12192001"/>
              <a:gd name="connsiteY16" fmla="*/ 3259940 h 4198619"/>
              <a:gd name="connsiteX17" fmla="*/ 10812032 w 12192001"/>
              <a:gd name="connsiteY17" fmla="*/ 3264725 h 4198619"/>
              <a:gd name="connsiteX18" fmla="*/ 10795436 w 12192001"/>
              <a:gd name="connsiteY18" fmla="*/ 3271904 h 4198619"/>
              <a:gd name="connsiteX19" fmla="*/ 10774097 w 12192001"/>
              <a:gd name="connsiteY19" fmla="*/ 3277486 h 4198619"/>
              <a:gd name="connsiteX20" fmla="*/ 10762241 w 12192001"/>
              <a:gd name="connsiteY20" fmla="*/ 3280676 h 4198619"/>
              <a:gd name="connsiteX21" fmla="*/ 10750388 w 12192001"/>
              <a:gd name="connsiteY21" fmla="*/ 3283866 h 4198619"/>
              <a:gd name="connsiteX22" fmla="*/ 10736952 w 12192001"/>
              <a:gd name="connsiteY22" fmla="*/ 3284665 h 4198619"/>
              <a:gd name="connsiteX23" fmla="*/ 10725095 w 12192001"/>
              <a:gd name="connsiteY23" fmla="*/ 3285461 h 4198619"/>
              <a:gd name="connsiteX24" fmla="*/ 10712451 w 12192001"/>
              <a:gd name="connsiteY24" fmla="*/ 3284665 h 4198619"/>
              <a:gd name="connsiteX25" fmla="*/ 10700595 w 12192001"/>
              <a:gd name="connsiteY25" fmla="*/ 3283866 h 4198619"/>
              <a:gd name="connsiteX26" fmla="*/ 10689530 w 12192001"/>
              <a:gd name="connsiteY26" fmla="*/ 3280676 h 4198619"/>
              <a:gd name="connsiteX27" fmla="*/ 10679256 w 12192001"/>
              <a:gd name="connsiteY27" fmla="*/ 3275891 h 4198619"/>
              <a:gd name="connsiteX28" fmla="*/ 10670563 w 12192001"/>
              <a:gd name="connsiteY28" fmla="*/ 3269510 h 4198619"/>
              <a:gd name="connsiteX29" fmla="*/ 10665820 w 12192001"/>
              <a:gd name="connsiteY29" fmla="*/ 3266320 h 4198619"/>
              <a:gd name="connsiteX30" fmla="*/ 10661869 w 12192001"/>
              <a:gd name="connsiteY30" fmla="*/ 3261535 h 4198619"/>
              <a:gd name="connsiteX31" fmla="*/ 10659498 w 12192001"/>
              <a:gd name="connsiteY31" fmla="*/ 3256750 h 4198619"/>
              <a:gd name="connsiteX32" fmla="*/ 10656335 w 12192001"/>
              <a:gd name="connsiteY32" fmla="*/ 3251965 h 4198619"/>
              <a:gd name="connsiteX33" fmla="*/ 10654755 w 12192001"/>
              <a:gd name="connsiteY33" fmla="*/ 3246384 h 4198619"/>
              <a:gd name="connsiteX34" fmla="*/ 10652384 w 12192001"/>
              <a:gd name="connsiteY34" fmla="*/ 3240003 h 4198619"/>
              <a:gd name="connsiteX35" fmla="*/ 10674514 w 12192001"/>
              <a:gd name="connsiteY35" fmla="*/ 3236813 h 4198619"/>
              <a:gd name="connsiteX36" fmla="*/ 10692692 w 12192001"/>
              <a:gd name="connsiteY36" fmla="*/ 3233623 h 4198619"/>
              <a:gd name="connsiteX37" fmla="*/ 10710079 w 12192001"/>
              <a:gd name="connsiteY37" fmla="*/ 3228838 h 4198619"/>
              <a:gd name="connsiteX38" fmla="*/ 10725887 w 12192001"/>
              <a:gd name="connsiteY38" fmla="*/ 3221659 h 4198619"/>
              <a:gd name="connsiteX39" fmla="*/ 10740112 w 12192001"/>
              <a:gd name="connsiteY39" fmla="*/ 3215279 h 4198619"/>
              <a:gd name="connsiteX40" fmla="*/ 10752756 w 12192001"/>
              <a:gd name="connsiteY40" fmla="*/ 3208103 h 4198619"/>
              <a:gd name="connsiteX41" fmla="*/ 10766192 w 12192001"/>
              <a:gd name="connsiteY41" fmla="*/ 3200127 h 4198619"/>
              <a:gd name="connsiteX42" fmla="*/ 10778048 w 12192001"/>
              <a:gd name="connsiteY42" fmla="*/ 3191353 h 4198619"/>
              <a:gd name="connsiteX43" fmla="*/ 10804129 w 12192001"/>
              <a:gd name="connsiteY43" fmla="*/ 3173012 h 4198619"/>
              <a:gd name="connsiteX44" fmla="*/ 10832581 w 12192001"/>
              <a:gd name="connsiteY44" fmla="*/ 3151477 h 4198619"/>
              <a:gd name="connsiteX45" fmla="*/ 10849969 w 12192001"/>
              <a:gd name="connsiteY45" fmla="*/ 3141111 h 4198619"/>
              <a:gd name="connsiteX46" fmla="*/ 10868147 w 12192001"/>
              <a:gd name="connsiteY46" fmla="*/ 3130742 h 4198619"/>
              <a:gd name="connsiteX47" fmla="*/ 10889486 w 12192001"/>
              <a:gd name="connsiteY47" fmla="*/ 3120375 h 4198619"/>
              <a:gd name="connsiteX48" fmla="*/ 0 w 12192001"/>
              <a:gd name="connsiteY48" fmla="*/ 0 h 4198619"/>
              <a:gd name="connsiteX49" fmla="*/ 12192001 w 12192001"/>
              <a:gd name="connsiteY49" fmla="*/ 0 h 4198619"/>
              <a:gd name="connsiteX50" fmla="*/ 12192001 w 12192001"/>
              <a:gd name="connsiteY50" fmla="*/ 2408252 h 4198619"/>
              <a:gd name="connsiteX51" fmla="*/ 12178043 w 12192001"/>
              <a:gd name="connsiteY51" fmla="*/ 2422542 h 4198619"/>
              <a:gd name="connsiteX52" fmla="*/ 12145343 w 12192001"/>
              <a:gd name="connsiteY52" fmla="*/ 2456038 h 4198619"/>
              <a:gd name="connsiteX53" fmla="*/ 12140560 w 12192001"/>
              <a:gd name="connsiteY53" fmla="*/ 2460024 h 4198619"/>
              <a:gd name="connsiteX54" fmla="*/ 12135773 w 12192001"/>
              <a:gd name="connsiteY54" fmla="*/ 2463214 h 4198619"/>
              <a:gd name="connsiteX55" fmla="*/ 12132583 w 12192001"/>
              <a:gd name="connsiteY55" fmla="*/ 2466404 h 4198619"/>
              <a:gd name="connsiteX56" fmla="*/ 12129392 w 12192001"/>
              <a:gd name="connsiteY56" fmla="*/ 2470393 h 4198619"/>
              <a:gd name="connsiteX57" fmla="*/ 12127800 w 12192001"/>
              <a:gd name="connsiteY57" fmla="*/ 2475178 h 4198619"/>
              <a:gd name="connsiteX58" fmla="*/ 12127001 w 12192001"/>
              <a:gd name="connsiteY58" fmla="*/ 2479165 h 4198619"/>
              <a:gd name="connsiteX59" fmla="*/ 12126202 w 12192001"/>
              <a:gd name="connsiteY59" fmla="*/ 2483950 h 4198619"/>
              <a:gd name="connsiteX60" fmla="*/ 12127001 w 12192001"/>
              <a:gd name="connsiteY60" fmla="*/ 2487140 h 4198619"/>
              <a:gd name="connsiteX61" fmla="*/ 12127800 w 12192001"/>
              <a:gd name="connsiteY61" fmla="*/ 2496710 h 4198619"/>
              <a:gd name="connsiteX62" fmla="*/ 12130990 w 12192001"/>
              <a:gd name="connsiteY62" fmla="*/ 2507079 h 4198619"/>
              <a:gd name="connsiteX63" fmla="*/ 12138963 w 12192001"/>
              <a:gd name="connsiteY63" fmla="*/ 2527016 h 4198619"/>
              <a:gd name="connsiteX64" fmla="*/ 12142952 w 12192001"/>
              <a:gd name="connsiteY64" fmla="*/ 2536586 h 4198619"/>
              <a:gd name="connsiteX65" fmla="*/ 12146142 w 12192001"/>
              <a:gd name="connsiteY65" fmla="*/ 2546955 h 4198619"/>
              <a:gd name="connsiteX66" fmla="*/ 12146940 w 12192001"/>
              <a:gd name="connsiteY66" fmla="*/ 2555727 h 4198619"/>
              <a:gd name="connsiteX67" fmla="*/ 12146940 w 12192001"/>
              <a:gd name="connsiteY67" fmla="*/ 2560512 h 4198619"/>
              <a:gd name="connsiteX68" fmla="*/ 12146940 w 12192001"/>
              <a:gd name="connsiteY68" fmla="*/ 2565297 h 4198619"/>
              <a:gd name="connsiteX69" fmla="*/ 12146142 w 12192001"/>
              <a:gd name="connsiteY69" fmla="*/ 2569286 h 4198619"/>
              <a:gd name="connsiteX70" fmla="*/ 12143750 w 12192001"/>
              <a:gd name="connsiteY70" fmla="*/ 2574071 h 4198619"/>
              <a:gd name="connsiteX71" fmla="*/ 12141357 w 12192001"/>
              <a:gd name="connsiteY71" fmla="*/ 2577261 h 4198619"/>
              <a:gd name="connsiteX72" fmla="*/ 12137370 w 12192001"/>
              <a:gd name="connsiteY72" fmla="*/ 2581248 h 4198619"/>
              <a:gd name="connsiteX73" fmla="*/ 12133381 w 12192001"/>
              <a:gd name="connsiteY73" fmla="*/ 2584438 h 4198619"/>
              <a:gd name="connsiteX74" fmla="*/ 12127800 w 12192001"/>
              <a:gd name="connsiteY74" fmla="*/ 2586832 h 4198619"/>
              <a:gd name="connsiteX75" fmla="*/ 12122216 w 12192001"/>
              <a:gd name="connsiteY75" fmla="*/ 2590818 h 4198619"/>
              <a:gd name="connsiteX76" fmla="*/ 12114241 w 12192001"/>
              <a:gd name="connsiteY76" fmla="*/ 2592413 h 4198619"/>
              <a:gd name="connsiteX77" fmla="*/ 12105469 w 12192001"/>
              <a:gd name="connsiteY77" fmla="*/ 2577261 h 4198619"/>
              <a:gd name="connsiteX78" fmla="*/ 12096695 w 12192001"/>
              <a:gd name="connsiteY78" fmla="*/ 2564501 h 4198619"/>
              <a:gd name="connsiteX79" fmla="*/ 12087125 w 12192001"/>
              <a:gd name="connsiteY79" fmla="*/ 2552537 h 4198619"/>
              <a:gd name="connsiteX80" fmla="*/ 12077555 w 12192001"/>
              <a:gd name="connsiteY80" fmla="*/ 2543765 h 4198619"/>
              <a:gd name="connsiteX81" fmla="*/ 12067985 w 12192001"/>
              <a:gd name="connsiteY81" fmla="*/ 2534991 h 4198619"/>
              <a:gd name="connsiteX82" fmla="*/ 12058414 w 12192001"/>
              <a:gd name="connsiteY82" fmla="*/ 2528611 h 4198619"/>
              <a:gd name="connsiteX83" fmla="*/ 12049640 w 12192001"/>
              <a:gd name="connsiteY83" fmla="*/ 2522231 h 4198619"/>
              <a:gd name="connsiteX84" fmla="*/ 12038477 w 12192001"/>
              <a:gd name="connsiteY84" fmla="*/ 2518245 h 4198619"/>
              <a:gd name="connsiteX85" fmla="*/ 12029703 w 12192001"/>
              <a:gd name="connsiteY85" fmla="*/ 2515055 h 4198619"/>
              <a:gd name="connsiteX86" fmla="*/ 12019337 w 12192001"/>
              <a:gd name="connsiteY86" fmla="*/ 2513460 h 4198619"/>
              <a:gd name="connsiteX87" fmla="*/ 12009767 w 12192001"/>
              <a:gd name="connsiteY87" fmla="*/ 2511066 h 4198619"/>
              <a:gd name="connsiteX88" fmla="*/ 11999398 w 12192001"/>
              <a:gd name="connsiteY88" fmla="*/ 2510269 h 4198619"/>
              <a:gd name="connsiteX89" fmla="*/ 11979458 w 12192001"/>
              <a:gd name="connsiteY89" fmla="*/ 2510269 h 4198619"/>
              <a:gd name="connsiteX90" fmla="*/ 11959522 w 12192001"/>
              <a:gd name="connsiteY90" fmla="*/ 2510269 h 4198619"/>
              <a:gd name="connsiteX91" fmla="*/ 11966698 w 12192001"/>
              <a:gd name="connsiteY91" fmla="*/ 2525421 h 4198619"/>
              <a:gd name="connsiteX92" fmla="*/ 11974676 w 12192001"/>
              <a:gd name="connsiteY92" fmla="*/ 2536586 h 4198619"/>
              <a:gd name="connsiteX93" fmla="*/ 11982648 w 12192001"/>
              <a:gd name="connsiteY93" fmla="*/ 2545360 h 4198619"/>
              <a:gd name="connsiteX94" fmla="*/ 11990626 w 12192001"/>
              <a:gd name="connsiteY94" fmla="*/ 2550942 h 4198619"/>
              <a:gd name="connsiteX95" fmla="*/ 11999398 w 12192001"/>
              <a:gd name="connsiteY95" fmla="*/ 2554931 h 4198619"/>
              <a:gd name="connsiteX96" fmla="*/ 12008169 w 12192001"/>
              <a:gd name="connsiteY96" fmla="*/ 2557322 h 4198619"/>
              <a:gd name="connsiteX97" fmla="*/ 12016943 w 12192001"/>
              <a:gd name="connsiteY97" fmla="*/ 2558917 h 4198619"/>
              <a:gd name="connsiteX98" fmla="*/ 12025717 w 12192001"/>
              <a:gd name="connsiteY98" fmla="*/ 2559716 h 4198619"/>
              <a:gd name="connsiteX99" fmla="*/ 12034489 w 12192001"/>
              <a:gd name="connsiteY99" fmla="*/ 2560512 h 4198619"/>
              <a:gd name="connsiteX100" fmla="*/ 12043260 w 12192001"/>
              <a:gd name="connsiteY100" fmla="*/ 2561311 h 4198619"/>
              <a:gd name="connsiteX101" fmla="*/ 12052034 w 12192001"/>
              <a:gd name="connsiteY101" fmla="*/ 2564501 h 4198619"/>
              <a:gd name="connsiteX102" fmla="*/ 12060808 w 12192001"/>
              <a:gd name="connsiteY102" fmla="*/ 2567691 h 4198619"/>
              <a:gd name="connsiteX103" fmla="*/ 12068781 w 12192001"/>
              <a:gd name="connsiteY103" fmla="*/ 2574071 h 4198619"/>
              <a:gd name="connsiteX104" fmla="*/ 12076759 w 12192001"/>
              <a:gd name="connsiteY104" fmla="*/ 2582046 h 4198619"/>
              <a:gd name="connsiteX105" fmla="*/ 12085530 w 12192001"/>
              <a:gd name="connsiteY105" fmla="*/ 2594008 h 4198619"/>
              <a:gd name="connsiteX106" fmla="*/ 12092709 w 12192001"/>
              <a:gd name="connsiteY106" fmla="*/ 2607567 h 4198619"/>
              <a:gd name="connsiteX107" fmla="*/ 12073568 w 12192001"/>
              <a:gd name="connsiteY107" fmla="*/ 2622719 h 4198619"/>
              <a:gd name="connsiteX108" fmla="*/ 12055224 w 12192001"/>
              <a:gd name="connsiteY108" fmla="*/ 2637074 h 4198619"/>
              <a:gd name="connsiteX109" fmla="*/ 12045654 w 12192001"/>
              <a:gd name="connsiteY109" fmla="*/ 2642658 h 4198619"/>
              <a:gd name="connsiteX110" fmla="*/ 12036084 w 12192001"/>
              <a:gd name="connsiteY110" fmla="*/ 2647443 h 4198619"/>
              <a:gd name="connsiteX111" fmla="*/ 12026513 w 12192001"/>
              <a:gd name="connsiteY111" fmla="*/ 2652228 h 4198619"/>
              <a:gd name="connsiteX112" fmla="*/ 12016943 w 12192001"/>
              <a:gd name="connsiteY112" fmla="*/ 2656215 h 4198619"/>
              <a:gd name="connsiteX113" fmla="*/ 12007373 w 12192001"/>
              <a:gd name="connsiteY113" fmla="*/ 2657810 h 4198619"/>
              <a:gd name="connsiteX114" fmla="*/ 11999398 w 12192001"/>
              <a:gd name="connsiteY114" fmla="*/ 2659405 h 4198619"/>
              <a:gd name="connsiteX115" fmla="*/ 11990626 w 12192001"/>
              <a:gd name="connsiteY115" fmla="*/ 2659405 h 4198619"/>
              <a:gd name="connsiteX116" fmla="*/ 11981056 w 12192001"/>
              <a:gd name="connsiteY116" fmla="*/ 2657013 h 4198619"/>
              <a:gd name="connsiteX117" fmla="*/ 11972282 w 12192001"/>
              <a:gd name="connsiteY117" fmla="*/ 2653025 h 4198619"/>
              <a:gd name="connsiteX118" fmla="*/ 11965105 w 12192001"/>
              <a:gd name="connsiteY118" fmla="*/ 2648239 h 4198619"/>
              <a:gd name="connsiteX119" fmla="*/ 11956331 w 12192001"/>
              <a:gd name="connsiteY119" fmla="*/ 2641063 h 4198619"/>
              <a:gd name="connsiteX120" fmla="*/ 11949155 w 12192001"/>
              <a:gd name="connsiteY120" fmla="*/ 2632289 h 4198619"/>
              <a:gd name="connsiteX121" fmla="*/ 11945166 w 12192001"/>
              <a:gd name="connsiteY121" fmla="*/ 2639468 h 4198619"/>
              <a:gd name="connsiteX122" fmla="*/ 11942775 w 12192001"/>
              <a:gd name="connsiteY122" fmla="*/ 2646644 h 4198619"/>
              <a:gd name="connsiteX123" fmla="*/ 11941976 w 12192001"/>
              <a:gd name="connsiteY123" fmla="*/ 2653025 h 4198619"/>
              <a:gd name="connsiteX124" fmla="*/ 11941177 w 12192001"/>
              <a:gd name="connsiteY124" fmla="*/ 2661000 h 4198619"/>
              <a:gd name="connsiteX125" fmla="*/ 11941177 w 12192001"/>
              <a:gd name="connsiteY125" fmla="*/ 2669774 h 4198619"/>
              <a:gd name="connsiteX126" fmla="*/ 11941177 w 12192001"/>
              <a:gd name="connsiteY126" fmla="*/ 2676950 h 4198619"/>
              <a:gd name="connsiteX127" fmla="*/ 11944367 w 12192001"/>
              <a:gd name="connsiteY127" fmla="*/ 2692901 h 4198619"/>
              <a:gd name="connsiteX128" fmla="*/ 11949951 w 12192001"/>
              <a:gd name="connsiteY128" fmla="*/ 2710446 h 4198619"/>
              <a:gd name="connsiteX129" fmla="*/ 11956331 w 12192001"/>
              <a:gd name="connsiteY129" fmla="*/ 2727992 h 4198619"/>
              <a:gd name="connsiteX130" fmla="*/ 11965902 w 12192001"/>
              <a:gd name="connsiteY130" fmla="*/ 2746336 h 4198619"/>
              <a:gd name="connsiteX131" fmla="*/ 11976268 w 12192001"/>
              <a:gd name="connsiteY131" fmla="*/ 2765476 h 4198619"/>
              <a:gd name="connsiteX132" fmla="*/ 11950748 w 12192001"/>
              <a:gd name="connsiteY132" fmla="*/ 2787008 h 4198619"/>
              <a:gd name="connsiteX133" fmla="*/ 11926824 w 12192001"/>
              <a:gd name="connsiteY133" fmla="*/ 2806948 h 4198619"/>
              <a:gd name="connsiteX134" fmla="*/ 11905290 w 12192001"/>
              <a:gd name="connsiteY134" fmla="*/ 2824493 h 4198619"/>
              <a:gd name="connsiteX135" fmla="*/ 11883756 w 12192001"/>
              <a:gd name="connsiteY135" fmla="*/ 2841240 h 4198619"/>
              <a:gd name="connsiteX136" fmla="*/ 11861425 w 12192001"/>
              <a:gd name="connsiteY136" fmla="*/ 2854799 h 4198619"/>
              <a:gd name="connsiteX137" fmla="*/ 11840692 w 12192001"/>
              <a:gd name="connsiteY137" fmla="*/ 2869154 h 4198619"/>
              <a:gd name="connsiteX138" fmla="*/ 11819956 w 12192001"/>
              <a:gd name="connsiteY138" fmla="*/ 2881915 h 4198619"/>
              <a:gd name="connsiteX139" fmla="*/ 11799221 w 12192001"/>
              <a:gd name="connsiteY139" fmla="*/ 2893876 h 4198619"/>
              <a:gd name="connsiteX140" fmla="*/ 11754560 w 12192001"/>
              <a:gd name="connsiteY140" fmla="*/ 2917802 h 4198619"/>
              <a:gd name="connsiteX141" fmla="*/ 11707505 w 12192001"/>
              <a:gd name="connsiteY141" fmla="*/ 2944121 h 4198619"/>
              <a:gd name="connsiteX142" fmla="*/ 11654072 w 12192001"/>
              <a:gd name="connsiteY142" fmla="*/ 2974427 h 4198619"/>
              <a:gd name="connsiteX143" fmla="*/ 11624562 w 12192001"/>
              <a:gd name="connsiteY143" fmla="*/ 2991973 h 4198619"/>
              <a:gd name="connsiteX144" fmla="*/ 11593460 w 12192001"/>
              <a:gd name="connsiteY144" fmla="*/ 3011113 h 4198619"/>
              <a:gd name="connsiteX145" fmla="*/ 11588675 w 12192001"/>
              <a:gd name="connsiteY145" fmla="*/ 2957678 h 4198619"/>
              <a:gd name="connsiteX146" fmla="*/ 11584686 w 12192001"/>
              <a:gd name="connsiteY146" fmla="*/ 2934551 h 4198619"/>
              <a:gd name="connsiteX147" fmla="*/ 11582295 w 12192001"/>
              <a:gd name="connsiteY147" fmla="*/ 2913816 h 4198619"/>
              <a:gd name="connsiteX148" fmla="*/ 11578306 w 12192001"/>
              <a:gd name="connsiteY148" fmla="*/ 2894675 h 4198619"/>
              <a:gd name="connsiteX149" fmla="*/ 11573521 w 12192001"/>
              <a:gd name="connsiteY149" fmla="*/ 2877130 h 4198619"/>
              <a:gd name="connsiteX150" fmla="*/ 11568736 w 12192001"/>
              <a:gd name="connsiteY150" fmla="*/ 2861179 h 4198619"/>
              <a:gd name="connsiteX151" fmla="*/ 11563154 w 12192001"/>
              <a:gd name="connsiteY151" fmla="*/ 2843634 h 4198619"/>
              <a:gd name="connsiteX152" fmla="*/ 11556774 w 12192001"/>
              <a:gd name="connsiteY152" fmla="*/ 2827683 h 4198619"/>
              <a:gd name="connsiteX153" fmla="*/ 11548799 w 12192001"/>
              <a:gd name="connsiteY153" fmla="*/ 2810934 h 4198619"/>
              <a:gd name="connsiteX154" fmla="*/ 11531253 w 12192001"/>
              <a:gd name="connsiteY154" fmla="*/ 2774248 h 4198619"/>
              <a:gd name="connsiteX155" fmla="*/ 11507328 w 12192001"/>
              <a:gd name="connsiteY155" fmla="*/ 2731182 h 4198619"/>
              <a:gd name="connsiteX156" fmla="*/ 11478617 w 12192001"/>
              <a:gd name="connsiteY156" fmla="*/ 2677749 h 4198619"/>
              <a:gd name="connsiteX157" fmla="*/ 11469843 w 12192001"/>
              <a:gd name="connsiteY157" fmla="*/ 2681735 h 4198619"/>
              <a:gd name="connsiteX158" fmla="*/ 11461868 w 12192001"/>
              <a:gd name="connsiteY158" fmla="*/ 2686521 h 4198619"/>
              <a:gd name="connsiteX159" fmla="*/ 11457083 w 12192001"/>
              <a:gd name="connsiteY159" fmla="*/ 2691306 h 4198619"/>
              <a:gd name="connsiteX160" fmla="*/ 11453096 w 12192001"/>
              <a:gd name="connsiteY160" fmla="*/ 2696091 h 4198619"/>
              <a:gd name="connsiteX161" fmla="*/ 11450702 w 12192001"/>
              <a:gd name="connsiteY161" fmla="*/ 2701675 h 4198619"/>
              <a:gd name="connsiteX162" fmla="*/ 11450702 w 12192001"/>
              <a:gd name="connsiteY162" fmla="*/ 2708055 h 4198619"/>
              <a:gd name="connsiteX163" fmla="*/ 11450702 w 12192001"/>
              <a:gd name="connsiteY163" fmla="*/ 2715231 h 4198619"/>
              <a:gd name="connsiteX164" fmla="*/ 11452297 w 12192001"/>
              <a:gd name="connsiteY164" fmla="*/ 2721612 h 4198619"/>
              <a:gd name="connsiteX165" fmla="*/ 11454691 w 12192001"/>
              <a:gd name="connsiteY165" fmla="*/ 2728790 h 4198619"/>
              <a:gd name="connsiteX166" fmla="*/ 11457083 w 12192001"/>
              <a:gd name="connsiteY166" fmla="*/ 2736766 h 4198619"/>
              <a:gd name="connsiteX167" fmla="*/ 11465857 w 12192001"/>
              <a:gd name="connsiteY167" fmla="*/ 2752716 h 4198619"/>
              <a:gd name="connsiteX168" fmla="*/ 11484997 w 12192001"/>
              <a:gd name="connsiteY168" fmla="*/ 2785413 h 4198619"/>
              <a:gd name="connsiteX169" fmla="*/ 11477818 w 12192001"/>
              <a:gd name="connsiteY169" fmla="*/ 2787008 h 4198619"/>
              <a:gd name="connsiteX170" fmla="*/ 11471438 w 12192001"/>
              <a:gd name="connsiteY170" fmla="*/ 2787807 h 4198619"/>
              <a:gd name="connsiteX171" fmla="*/ 11465058 w 12192001"/>
              <a:gd name="connsiteY171" fmla="*/ 2788603 h 4198619"/>
              <a:gd name="connsiteX172" fmla="*/ 11457881 w 12192001"/>
              <a:gd name="connsiteY172" fmla="*/ 2788603 h 4198619"/>
              <a:gd name="connsiteX173" fmla="*/ 11445917 w 12192001"/>
              <a:gd name="connsiteY173" fmla="*/ 2787807 h 4198619"/>
              <a:gd name="connsiteX174" fmla="*/ 11433157 w 12192001"/>
              <a:gd name="connsiteY174" fmla="*/ 2783818 h 4198619"/>
              <a:gd name="connsiteX175" fmla="*/ 11421992 w 12192001"/>
              <a:gd name="connsiteY175" fmla="*/ 2779033 h 4198619"/>
              <a:gd name="connsiteX176" fmla="*/ 11410826 w 12192001"/>
              <a:gd name="connsiteY176" fmla="*/ 2772653 h 4198619"/>
              <a:gd name="connsiteX177" fmla="*/ 11398066 w 12192001"/>
              <a:gd name="connsiteY177" fmla="*/ 2765476 h 4198619"/>
              <a:gd name="connsiteX178" fmla="*/ 11386901 w 12192001"/>
              <a:gd name="connsiteY178" fmla="*/ 2756702 h 4198619"/>
              <a:gd name="connsiteX179" fmla="*/ 11365369 w 12192001"/>
              <a:gd name="connsiteY179" fmla="*/ 2737562 h 4198619"/>
              <a:gd name="connsiteX180" fmla="*/ 11342239 w 12192001"/>
              <a:gd name="connsiteY180" fmla="*/ 2716826 h 4198619"/>
              <a:gd name="connsiteX181" fmla="*/ 11320708 w 12192001"/>
              <a:gd name="connsiteY181" fmla="*/ 2697686 h 4198619"/>
              <a:gd name="connsiteX182" fmla="*/ 11309542 w 12192001"/>
              <a:gd name="connsiteY182" fmla="*/ 2688116 h 4198619"/>
              <a:gd name="connsiteX183" fmla="*/ 11298377 w 12192001"/>
              <a:gd name="connsiteY183" fmla="*/ 2680140 h 4198619"/>
              <a:gd name="connsiteX184" fmla="*/ 11290402 w 12192001"/>
              <a:gd name="connsiteY184" fmla="*/ 2691306 h 4198619"/>
              <a:gd name="connsiteX185" fmla="*/ 11283223 w 12192001"/>
              <a:gd name="connsiteY185" fmla="*/ 2700876 h 4198619"/>
              <a:gd name="connsiteX186" fmla="*/ 11275248 w 12192001"/>
              <a:gd name="connsiteY186" fmla="*/ 2708851 h 4198619"/>
              <a:gd name="connsiteX187" fmla="*/ 11266476 w 12192001"/>
              <a:gd name="connsiteY187" fmla="*/ 2717625 h 4198619"/>
              <a:gd name="connsiteX188" fmla="*/ 11256906 w 12192001"/>
              <a:gd name="connsiteY188" fmla="*/ 2725600 h 4198619"/>
              <a:gd name="connsiteX189" fmla="*/ 11248931 w 12192001"/>
              <a:gd name="connsiteY189" fmla="*/ 2731981 h 4198619"/>
              <a:gd name="connsiteX190" fmla="*/ 11239360 w 12192001"/>
              <a:gd name="connsiteY190" fmla="*/ 2737562 h 4198619"/>
              <a:gd name="connsiteX191" fmla="*/ 11229790 w 12192001"/>
              <a:gd name="connsiteY191" fmla="*/ 2743146 h 4198619"/>
              <a:gd name="connsiteX192" fmla="*/ 11209851 w 12192001"/>
              <a:gd name="connsiteY192" fmla="*/ 2752716 h 4198619"/>
              <a:gd name="connsiteX193" fmla="*/ 11189914 w 12192001"/>
              <a:gd name="connsiteY193" fmla="*/ 2761488 h 4198619"/>
              <a:gd name="connsiteX194" fmla="*/ 11150834 w 12192001"/>
              <a:gd name="connsiteY194" fmla="*/ 2776642 h 4198619"/>
              <a:gd name="connsiteX195" fmla="*/ 11133289 w 12192001"/>
              <a:gd name="connsiteY195" fmla="*/ 2783818 h 4198619"/>
              <a:gd name="connsiteX196" fmla="*/ 11116542 w 12192001"/>
              <a:gd name="connsiteY196" fmla="*/ 2792592 h 4198619"/>
              <a:gd name="connsiteX197" fmla="*/ 11108567 w 12192001"/>
              <a:gd name="connsiteY197" fmla="*/ 2797377 h 4198619"/>
              <a:gd name="connsiteX198" fmla="*/ 11100591 w 12192001"/>
              <a:gd name="connsiteY198" fmla="*/ 2802163 h 4198619"/>
              <a:gd name="connsiteX199" fmla="*/ 11094211 w 12192001"/>
              <a:gd name="connsiteY199" fmla="*/ 2807744 h 4198619"/>
              <a:gd name="connsiteX200" fmla="*/ 11087831 w 12192001"/>
              <a:gd name="connsiteY200" fmla="*/ 2814124 h 4198619"/>
              <a:gd name="connsiteX201" fmla="*/ 11082247 w 12192001"/>
              <a:gd name="connsiteY201" fmla="*/ 2819708 h 4198619"/>
              <a:gd name="connsiteX202" fmla="*/ 11076666 w 12192001"/>
              <a:gd name="connsiteY202" fmla="*/ 2827683 h 4198619"/>
              <a:gd name="connsiteX203" fmla="*/ 11071881 w 12192001"/>
              <a:gd name="connsiteY203" fmla="*/ 2834860 h 4198619"/>
              <a:gd name="connsiteX204" fmla="*/ 11067892 w 12192001"/>
              <a:gd name="connsiteY204" fmla="*/ 2844430 h 4198619"/>
              <a:gd name="connsiteX205" fmla="*/ 11064702 w 12192001"/>
              <a:gd name="connsiteY205" fmla="*/ 2854000 h 4198619"/>
              <a:gd name="connsiteX206" fmla="*/ 11062310 w 12192001"/>
              <a:gd name="connsiteY206" fmla="*/ 2864369 h 4198619"/>
              <a:gd name="connsiteX207" fmla="*/ 11061512 w 12192001"/>
              <a:gd name="connsiteY207" fmla="*/ 2876331 h 4198619"/>
              <a:gd name="connsiteX208" fmla="*/ 11059917 w 12192001"/>
              <a:gd name="connsiteY208" fmla="*/ 2888295 h 4198619"/>
              <a:gd name="connsiteX209" fmla="*/ 11052740 w 12192001"/>
              <a:gd name="connsiteY209" fmla="*/ 2894675 h 4198619"/>
              <a:gd name="connsiteX210" fmla="*/ 11046360 w 12192001"/>
              <a:gd name="connsiteY210" fmla="*/ 2899460 h 4198619"/>
              <a:gd name="connsiteX211" fmla="*/ 11038385 w 12192001"/>
              <a:gd name="connsiteY211" fmla="*/ 2901852 h 4198619"/>
              <a:gd name="connsiteX212" fmla="*/ 11032801 w 12192001"/>
              <a:gd name="connsiteY212" fmla="*/ 2901852 h 4198619"/>
              <a:gd name="connsiteX213" fmla="*/ 11026421 w 12192001"/>
              <a:gd name="connsiteY213" fmla="*/ 2899460 h 4198619"/>
              <a:gd name="connsiteX214" fmla="*/ 11020839 w 12192001"/>
              <a:gd name="connsiteY214" fmla="*/ 2897865 h 4198619"/>
              <a:gd name="connsiteX215" fmla="*/ 11014459 w 12192001"/>
              <a:gd name="connsiteY215" fmla="*/ 2893876 h 4198619"/>
              <a:gd name="connsiteX216" fmla="*/ 11008875 w 12192001"/>
              <a:gd name="connsiteY216" fmla="*/ 2889091 h 4198619"/>
              <a:gd name="connsiteX217" fmla="*/ 10998509 w 12192001"/>
              <a:gd name="connsiteY217" fmla="*/ 2881116 h 4198619"/>
              <a:gd name="connsiteX218" fmla="*/ 10992925 w 12192001"/>
              <a:gd name="connsiteY218" fmla="*/ 2876331 h 4198619"/>
              <a:gd name="connsiteX219" fmla="*/ 10987343 w 12192001"/>
              <a:gd name="connsiteY219" fmla="*/ 2873141 h 4198619"/>
              <a:gd name="connsiteX220" fmla="*/ 10981759 w 12192001"/>
              <a:gd name="connsiteY220" fmla="*/ 2869951 h 4198619"/>
              <a:gd name="connsiteX221" fmla="*/ 10975379 w 12192001"/>
              <a:gd name="connsiteY221" fmla="*/ 2869154 h 4198619"/>
              <a:gd name="connsiteX222" fmla="*/ 10968999 w 12192001"/>
              <a:gd name="connsiteY222" fmla="*/ 2869154 h 4198619"/>
              <a:gd name="connsiteX223" fmla="*/ 10962619 w 12192001"/>
              <a:gd name="connsiteY223" fmla="*/ 2871546 h 4198619"/>
              <a:gd name="connsiteX224" fmla="*/ 10958633 w 12192001"/>
              <a:gd name="connsiteY224" fmla="*/ 2876331 h 4198619"/>
              <a:gd name="connsiteX225" fmla="*/ 10957038 w 12192001"/>
              <a:gd name="connsiteY225" fmla="*/ 2879521 h 4198619"/>
              <a:gd name="connsiteX226" fmla="*/ 10956239 w 12192001"/>
              <a:gd name="connsiteY226" fmla="*/ 2884306 h 4198619"/>
              <a:gd name="connsiteX227" fmla="*/ 10955442 w 12192001"/>
              <a:gd name="connsiteY227" fmla="*/ 2889890 h 4198619"/>
              <a:gd name="connsiteX228" fmla="*/ 10956239 w 12192001"/>
              <a:gd name="connsiteY228" fmla="*/ 2901852 h 4198619"/>
              <a:gd name="connsiteX229" fmla="*/ 10957834 w 12192001"/>
              <a:gd name="connsiteY229" fmla="*/ 2913017 h 4198619"/>
              <a:gd name="connsiteX230" fmla="*/ 10960228 w 12192001"/>
              <a:gd name="connsiteY230" fmla="*/ 2924182 h 4198619"/>
              <a:gd name="connsiteX231" fmla="*/ 10960228 w 12192001"/>
              <a:gd name="connsiteY231" fmla="*/ 2928967 h 4198619"/>
              <a:gd name="connsiteX232" fmla="*/ 10958633 w 12192001"/>
              <a:gd name="connsiteY232" fmla="*/ 2934551 h 4198619"/>
              <a:gd name="connsiteX233" fmla="*/ 10957834 w 12192001"/>
              <a:gd name="connsiteY233" fmla="*/ 2939336 h 4198619"/>
              <a:gd name="connsiteX234" fmla="*/ 10955442 w 12192001"/>
              <a:gd name="connsiteY234" fmla="*/ 2944121 h 4198619"/>
              <a:gd name="connsiteX235" fmla="*/ 10952252 w 12192001"/>
              <a:gd name="connsiteY235" fmla="*/ 2948108 h 4198619"/>
              <a:gd name="connsiteX236" fmla="*/ 10946668 w 12192001"/>
              <a:gd name="connsiteY236" fmla="*/ 2952097 h 4198619"/>
              <a:gd name="connsiteX237" fmla="*/ 10933908 w 12192001"/>
              <a:gd name="connsiteY237" fmla="*/ 2962463 h 4198619"/>
              <a:gd name="connsiteX238" fmla="*/ 10922743 w 12192001"/>
              <a:gd name="connsiteY238" fmla="*/ 2970438 h 4198619"/>
              <a:gd name="connsiteX239" fmla="*/ 10911578 w 12192001"/>
              <a:gd name="connsiteY239" fmla="*/ 2977617 h 4198619"/>
              <a:gd name="connsiteX240" fmla="*/ 10900412 w 12192001"/>
              <a:gd name="connsiteY240" fmla="*/ 2980807 h 4198619"/>
              <a:gd name="connsiteX241" fmla="*/ 10890046 w 12192001"/>
              <a:gd name="connsiteY241" fmla="*/ 2983998 h 4198619"/>
              <a:gd name="connsiteX242" fmla="*/ 10879677 w 12192001"/>
              <a:gd name="connsiteY242" fmla="*/ 2984794 h 4198619"/>
              <a:gd name="connsiteX243" fmla="*/ 10868511 w 12192001"/>
              <a:gd name="connsiteY243" fmla="*/ 2984794 h 4198619"/>
              <a:gd name="connsiteX244" fmla="*/ 10858145 w 12192001"/>
              <a:gd name="connsiteY244" fmla="*/ 2984794 h 4198619"/>
              <a:gd name="connsiteX245" fmla="*/ 10837409 w 12192001"/>
              <a:gd name="connsiteY245" fmla="*/ 2984794 h 4198619"/>
              <a:gd name="connsiteX246" fmla="*/ 10826244 w 12192001"/>
              <a:gd name="connsiteY246" fmla="*/ 2984794 h 4198619"/>
              <a:gd name="connsiteX247" fmla="*/ 10815875 w 12192001"/>
              <a:gd name="connsiteY247" fmla="*/ 2987188 h 4198619"/>
              <a:gd name="connsiteX248" fmla="*/ 10805508 w 12192001"/>
              <a:gd name="connsiteY248" fmla="*/ 2988783 h 4198619"/>
              <a:gd name="connsiteX249" fmla="*/ 10794343 w 12192001"/>
              <a:gd name="connsiteY249" fmla="*/ 2993568 h 4198619"/>
              <a:gd name="connsiteX250" fmla="*/ 10781583 w 12192001"/>
              <a:gd name="connsiteY250" fmla="*/ 2999149 h 4198619"/>
              <a:gd name="connsiteX251" fmla="*/ 10769619 w 12192001"/>
              <a:gd name="connsiteY251" fmla="*/ 3007923 h 4198619"/>
              <a:gd name="connsiteX252" fmla="*/ 10753668 w 12192001"/>
              <a:gd name="connsiteY252" fmla="*/ 2989579 h 4198619"/>
              <a:gd name="connsiteX253" fmla="*/ 10744897 w 12192001"/>
              <a:gd name="connsiteY253" fmla="*/ 2980807 h 4198619"/>
              <a:gd name="connsiteX254" fmla="*/ 10736123 w 12192001"/>
              <a:gd name="connsiteY254" fmla="*/ 2973629 h 4198619"/>
              <a:gd name="connsiteX255" fmla="*/ 10727351 w 12192001"/>
              <a:gd name="connsiteY255" fmla="*/ 2967248 h 4198619"/>
              <a:gd name="connsiteX256" fmla="*/ 10718577 w 12192001"/>
              <a:gd name="connsiteY256" fmla="*/ 2960868 h 4198619"/>
              <a:gd name="connsiteX257" fmla="*/ 10709806 w 12192001"/>
              <a:gd name="connsiteY257" fmla="*/ 2956882 h 4198619"/>
              <a:gd name="connsiteX258" fmla="*/ 10700235 w 12192001"/>
              <a:gd name="connsiteY258" fmla="*/ 2952893 h 4198619"/>
              <a:gd name="connsiteX259" fmla="*/ 10689866 w 12192001"/>
              <a:gd name="connsiteY259" fmla="*/ 2950502 h 4198619"/>
              <a:gd name="connsiteX260" fmla="*/ 10680296 w 12192001"/>
              <a:gd name="connsiteY260" fmla="*/ 2949703 h 4198619"/>
              <a:gd name="connsiteX261" fmla="*/ 10669930 w 12192001"/>
              <a:gd name="connsiteY261" fmla="*/ 2949703 h 4198619"/>
              <a:gd name="connsiteX262" fmla="*/ 10658764 w 12192001"/>
              <a:gd name="connsiteY262" fmla="*/ 2952893 h 4198619"/>
              <a:gd name="connsiteX263" fmla="*/ 10647599 w 12192001"/>
              <a:gd name="connsiteY263" fmla="*/ 2956882 h 4198619"/>
              <a:gd name="connsiteX264" fmla="*/ 10635635 w 12192001"/>
              <a:gd name="connsiteY264" fmla="*/ 2963262 h 4198619"/>
              <a:gd name="connsiteX265" fmla="*/ 10623673 w 12192001"/>
              <a:gd name="connsiteY265" fmla="*/ 2972033 h 4198619"/>
              <a:gd name="connsiteX266" fmla="*/ 10610913 w 12192001"/>
              <a:gd name="connsiteY266" fmla="*/ 2982403 h 4198619"/>
              <a:gd name="connsiteX267" fmla="*/ 10610913 w 12192001"/>
              <a:gd name="connsiteY267" fmla="*/ 2991973 h 4198619"/>
              <a:gd name="connsiteX268" fmla="*/ 10612508 w 12192001"/>
              <a:gd name="connsiteY268" fmla="*/ 3000744 h 4198619"/>
              <a:gd name="connsiteX269" fmla="*/ 10614103 w 12192001"/>
              <a:gd name="connsiteY269" fmla="*/ 3007923 h 4198619"/>
              <a:gd name="connsiteX270" fmla="*/ 10618089 w 12192001"/>
              <a:gd name="connsiteY270" fmla="*/ 3013505 h 4198619"/>
              <a:gd name="connsiteX271" fmla="*/ 10621279 w 12192001"/>
              <a:gd name="connsiteY271" fmla="*/ 3018290 h 4198619"/>
              <a:gd name="connsiteX272" fmla="*/ 10626065 w 12192001"/>
              <a:gd name="connsiteY272" fmla="*/ 3020684 h 4198619"/>
              <a:gd name="connsiteX273" fmla="*/ 10632445 w 12192001"/>
              <a:gd name="connsiteY273" fmla="*/ 3023075 h 4198619"/>
              <a:gd name="connsiteX274" fmla="*/ 10638825 w 12192001"/>
              <a:gd name="connsiteY274" fmla="*/ 3024670 h 4198619"/>
              <a:gd name="connsiteX275" fmla="*/ 10645205 w 12192001"/>
              <a:gd name="connsiteY275" fmla="*/ 3024670 h 4198619"/>
              <a:gd name="connsiteX276" fmla="*/ 10651585 w 12192001"/>
              <a:gd name="connsiteY276" fmla="*/ 3023874 h 4198619"/>
              <a:gd name="connsiteX277" fmla="*/ 10666739 w 12192001"/>
              <a:gd name="connsiteY277" fmla="*/ 3020684 h 4198619"/>
              <a:gd name="connsiteX278" fmla="*/ 10681891 w 12192001"/>
              <a:gd name="connsiteY278" fmla="*/ 3015898 h 4198619"/>
              <a:gd name="connsiteX279" fmla="*/ 10697045 w 12192001"/>
              <a:gd name="connsiteY279" fmla="*/ 3010315 h 4198619"/>
              <a:gd name="connsiteX280" fmla="*/ 10721767 w 12192001"/>
              <a:gd name="connsiteY280" fmla="*/ 3000744 h 4198619"/>
              <a:gd name="connsiteX281" fmla="*/ 10730541 w 12192001"/>
              <a:gd name="connsiteY281" fmla="*/ 2998353 h 4198619"/>
              <a:gd name="connsiteX282" fmla="*/ 10733731 w 12192001"/>
              <a:gd name="connsiteY282" fmla="*/ 2997554 h 4198619"/>
              <a:gd name="connsiteX283" fmla="*/ 10734528 w 12192001"/>
              <a:gd name="connsiteY283" fmla="*/ 2998353 h 4198619"/>
              <a:gd name="connsiteX284" fmla="*/ 10735326 w 12192001"/>
              <a:gd name="connsiteY284" fmla="*/ 2999149 h 4198619"/>
              <a:gd name="connsiteX285" fmla="*/ 10735326 w 12192001"/>
              <a:gd name="connsiteY285" fmla="*/ 3000744 h 4198619"/>
              <a:gd name="connsiteX286" fmla="*/ 10729742 w 12192001"/>
              <a:gd name="connsiteY286" fmla="*/ 3009518 h 4198619"/>
              <a:gd name="connsiteX287" fmla="*/ 10718577 w 12192001"/>
              <a:gd name="connsiteY287" fmla="*/ 3023075 h 4198619"/>
              <a:gd name="connsiteX288" fmla="*/ 10699437 w 12192001"/>
              <a:gd name="connsiteY288" fmla="*/ 3043014 h 4198619"/>
              <a:gd name="connsiteX289" fmla="*/ 10693855 w 12192001"/>
              <a:gd name="connsiteY289" fmla="*/ 3048596 h 4198619"/>
              <a:gd name="connsiteX290" fmla="*/ 10686676 w 12192001"/>
              <a:gd name="connsiteY290" fmla="*/ 3053381 h 4198619"/>
              <a:gd name="connsiteX291" fmla="*/ 10673120 w 12192001"/>
              <a:gd name="connsiteY291" fmla="*/ 3062951 h 4198619"/>
              <a:gd name="connsiteX292" fmla="*/ 10657965 w 12192001"/>
              <a:gd name="connsiteY292" fmla="*/ 3070130 h 4198619"/>
              <a:gd name="connsiteX293" fmla="*/ 10643610 w 12192001"/>
              <a:gd name="connsiteY293" fmla="*/ 3075711 h 4198619"/>
              <a:gd name="connsiteX294" fmla="*/ 10618888 w 12192001"/>
              <a:gd name="connsiteY294" fmla="*/ 3083687 h 4198619"/>
              <a:gd name="connsiteX295" fmla="*/ 10610114 w 12192001"/>
              <a:gd name="connsiteY295" fmla="*/ 3086080 h 4198619"/>
              <a:gd name="connsiteX296" fmla="*/ 10606128 w 12192001"/>
              <a:gd name="connsiteY296" fmla="*/ 3089270 h 4198619"/>
              <a:gd name="connsiteX297" fmla="*/ 10597354 w 12192001"/>
              <a:gd name="connsiteY297" fmla="*/ 3096447 h 4198619"/>
              <a:gd name="connsiteX298" fmla="*/ 10589379 w 12192001"/>
              <a:gd name="connsiteY298" fmla="*/ 3105221 h 4198619"/>
              <a:gd name="connsiteX299" fmla="*/ 10582998 w 12192001"/>
              <a:gd name="connsiteY299" fmla="*/ 3113196 h 4198619"/>
              <a:gd name="connsiteX300" fmla="*/ 10578213 w 12192001"/>
              <a:gd name="connsiteY300" fmla="*/ 3121171 h 4198619"/>
              <a:gd name="connsiteX301" fmla="*/ 10568643 w 12192001"/>
              <a:gd name="connsiteY301" fmla="*/ 3136323 h 4198619"/>
              <a:gd name="connsiteX302" fmla="*/ 10562263 w 12192001"/>
              <a:gd name="connsiteY302" fmla="*/ 3150678 h 4198619"/>
              <a:gd name="connsiteX303" fmla="*/ 10557478 w 12192001"/>
              <a:gd name="connsiteY303" fmla="*/ 3164238 h 4198619"/>
              <a:gd name="connsiteX304" fmla="*/ 10551896 w 12192001"/>
              <a:gd name="connsiteY304" fmla="*/ 3175403 h 4198619"/>
              <a:gd name="connsiteX305" fmla="*/ 10545516 w 12192001"/>
              <a:gd name="connsiteY305" fmla="*/ 3184973 h 4198619"/>
              <a:gd name="connsiteX306" fmla="*/ 10543122 w 12192001"/>
              <a:gd name="connsiteY306" fmla="*/ 3188959 h 4198619"/>
              <a:gd name="connsiteX307" fmla="*/ 10539136 w 12192001"/>
              <a:gd name="connsiteY307" fmla="*/ 3191353 h 4198619"/>
              <a:gd name="connsiteX308" fmla="*/ 10531957 w 12192001"/>
              <a:gd name="connsiteY308" fmla="*/ 3195340 h 4198619"/>
              <a:gd name="connsiteX309" fmla="*/ 10524781 w 12192001"/>
              <a:gd name="connsiteY309" fmla="*/ 3197733 h 4198619"/>
              <a:gd name="connsiteX310" fmla="*/ 10518400 w 12192001"/>
              <a:gd name="connsiteY310" fmla="*/ 3200125 h 4198619"/>
              <a:gd name="connsiteX311" fmla="*/ 10512020 w 12192001"/>
              <a:gd name="connsiteY311" fmla="*/ 3200924 h 4198619"/>
              <a:gd name="connsiteX312" fmla="*/ 10504841 w 12192001"/>
              <a:gd name="connsiteY312" fmla="*/ 3201720 h 4198619"/>
              <a:gd name="connsiteX313" fmla="*/ 10498461 w 12192001"/>
              <a:gd name="connsiteY313" fmla="*/ 3200924 h 4198619"/>
              <a:gd name="connsiteX314" fmla="*/ 10486499 w 12192001"/>
              <a:gd name="connsiteY314" fmla="*/ 3200125 h 4198619"/>
              <a:gd name="connsiteX315" fmla="*/ 10472940 w 12192001"/>
              <a:gd name="connsiteY315" fmla="*/ 3199329 h 4198619"/>
              <a:gd name="connsiteX316" fmla="*/ 10459384 w 12192001"/>
              <a:gd name="connsiteY316" fmla="*/ 3197733 h 4198619"/>
              <a:gd name="connsiteX317" fmla="*/ 10452205 w 12192001"/>
              <a:gd name="connsiteY317" fmla="*/ 3199329 h 4198619"/>
              <a:gd name="connsiteX318" fmla="*/ 10444230 w 12192001"/>
              <a:gd name="connsiteY318" fmla="*/ 3200125 h 4198619"/>
              <a:gd name="connsiteX319" fmla="*/ 10437053 w 12192001"/>
              <a:gd name="connsiteY319" fmla="*/ 3202519 h 4198619"/>
              <a:gd name="connsiteX320" fmla="*/ 10429078 w 12192001"/>
              <a:gd name="connsiteY320" fmla="*/ 3205709 h 4198619"/>
              <a:gd name="connsiteX321" fmla="*/ 10393188 w 12192001"/>
              <a:gd name="connsiteY321" fmla="*/ 3222455 h 4198619"/>
              <a:gd name="connsiteX322" fmla="*/ 10358097 w 12192001"/>
              <a:gd name="connsiteY322" fmla="*/ 3241596 h 4198619"/>
              <a:gd name="connsiteX323" fmla="*/ 10322210 w 12192001"/>
              <a:gd name="connsiteY323" fmla="*/ 3260736 h 4198619"/>
              <a:gd name="connsiteX324" fmla="*/ 10286320 w 12192001"/>
              <a:gd name="connsiteY324" fmla="*/ 3280676 h 4198619"/>
              <a:gd name="connsiteX325" fmla="*/ 10143565 w 12192001"/>
              <a:gd name="connsiteY325" fmla="*/ 3362023 h 4198619"/>
              <a:gd name="connsiteX326" fmla="*/ 10108474 w 12192001"/>
              <a:gd name="connsiteY326" fmla="*/ 3380365 h 4198619"/>
              <a:gd name="connsiteX327" fmla="*/ 10074179 w 12192001"/>
              <a:gd name="connsiteY327" fmla="*/ 3396315 h 4198619"/>
              <a:gd name="connsiteX328" fmla="*/ 10040683 w 12192001"/>
              <a:gd name="connsiteY328" fmla="*/ 3411469 h 4198619"/>
              <a:gd name="connsiteX329" fmla="*/ 10008783 w 12192001"/>
              <a:gd name="connsiteY329" fmla="*/ 3425825 h 4198619"/>
              <a:gd name="connsiteX330" fmla="*/ 9978477 w 12192001"/>
              <a:gd name="connsiteY330" fmla="*/ 3436990 h 4198619"/>
              <a:gd name="connsiteX331" fmla="*/ 9949766 w 12192001"/>
              <a:gd name="connsiteY331" fmla="*/ 3445762 h 4198619"/>
              <a:gd name="connsiteX332" fmla="*/ 9922650 w 12192001"/>
              <a:gd name="connsiteY332" fmla="*/ 3452142 h 4198619"/>
              <a:gd name="connsiteX333" fmla="*/ 9909890 w 12192001"/>
              <a:gd name="connsiteY333" fmla="*/ 3453737 h 4198619"/>
              <a:gd name="connsiteX334" fmla="*/ 9897928 w 12192001"/>
              <a:gd name="connsiteY334" fmla="*/ 3456131 h 4198619"/>
              <a:gd name="connsiteX335" fmla="*/ 9893143 w 12192001"/>
              <a:gd name="connsiteY335" fmla="*/ 3458522 h 4198619"/>
              <a:gd name="connsiteX336" fmla="*/ 9889154 w 12192001"/>
              <a:gd name="connsiteY336" fmla="*/ 3463307 h 4198619"/>
              <a:gd name="connsiteX337" fmla="*/ 9887559 w 12192001"/>
              <a:gd name="connsiteY337" fmla="*/ 3467296 h 4198619"/>
              <a:gd name="connsiteX338" fmla="*/ 9885168 w 12192001"/>
              <a:gd name="connsiteY338" fmla="*/ 3472877 h 4198619"/>
              <a:gd name="connsiteX339" fmla="*/ 9885168 w 12192001"/>
              <a:gd name="connsiteY339" fmla="*/ 3477663 h 4198619"/>
              <a:gd name="connsiteX340" fmla="*/ 9885168 w 12192001"/>
              <a:gd name="connsiteY340" fmla="*/ 3484043 h 4198619"/>
              <a:gd name="connsiteX341" fmla="*/ 9887559 w 12192001"/>
              <a:gd name="connsiteY341" fmla="*/ 3496803 h 4198619"/>
              <a:gd name="connsiteX342" fmla="*/ 9891548 w 12192001"/>
              <a:gd name="connsiteY342" fmla="*/ 3511158 h 4198619"/>
              <a:gd name="connsiteX343" fmla="*/ 9896333 w 12192001"/>
              <a:gd name="connsiteY343" fmla="*/ 3524718 h 4198619"/>
              <a:gd name="connsiteX344" fmla="*/ 9901118 w 12192001"/>
              <a:gd name="connsiteY344" fmla="*/ 3539073 h 4198619"/>
              <a:gd name="connsiteX345" fmla="*/ 9904308 w 12192001"/>
              <a:gd name="connsiteY345" fmla="*/ 3553428 h 4198619"/>
              <a:gd name="connsiteX346" fmla="*/ 9891548 w 12192001"/>
              <a:gd name="connsiteY346" fmla="*/ 3553428 h 4198619"/>
              <a:gd name="connsiteX347" fmla="*/ 9877989 w 12192001"/>
              <a:gd name="connsiteY347" fmla="*/ 3553428 h 4198619"/>
              <a:gd name="connsiteX348" fmla="*/ 9849278 w 12192001"/>
              <a:gd name="connsiteY348" fmla="*/ 3556618 h 4198619"/>
              <a:gd name="connsiteX349" fmla="*/ 9820567 w 12192001"/>
              <a:gd name="connsiteY349" fmla="*/ 3562200 h 4198619"/>
              <a:gd name="connsiteX350" fmla="*/ 9790261 w 12192001"/>
              <a:gd name="connsiteY350" fmla="*/ 3569379 h 4198619"/>
              <a:gd name="connsiteX351" fmla="*/ 9759956 w 12192001"/>
              <a:gd name="connsiteY351" fmla="*/ 3578949 h 4198619"/>
              <a:gd name="connsiteX352" fmla="*/ 9728055 w 12192001"/>
              <a:gd name="connsiteY352" fmla="*/ 3590114 h 4198619"/>
              <a:gd name="connsiteX353" fmla="*/ 9696953 w 12192001"/>
              <a:gd name="connsiteY353" fmla="*/ 3604470 h 4198619"/>
              <a:gd name="connsiteX354" fmla="*/ 9666647 w 12192001"/>
              <a:gd name="connsiteY354" fmla="*/ 3619621 h 4198619"/>
              <a:gd name="connsiteX355" fmla="*/ 9636341 w 12192001"/>
              <a:gd name="connsiteY355" fmla="*/ 3637167 h 4198619"/>
              <a:gd name="connsiteX356" fmla="*/ 9606831 w 12192001"/>
              <a:gd name="connsiteY356" fmla="*/ 3655511 h 4198619"/>
              <a:gd name="connsiteX357" fmla="*/ 9579716 w 12192001"/>
              <a:gd name="connsiteY357" fmla="*/ 3675448 h 4198619"/>
              <a:gd name="connsiteX358" fmla="*/ 9551804 w 12192001"/>
              <a:gd name="connsiteY358" fmla="*/ 3697779 h 4198619"/>
              <a:gd name="connsiteX359" fmla="*/ 9526283 w 12192001"/>
              <a:gd name="connsiteY359" fmla="*/ 3720908 h 4198619"/>
              <a:gd name="connsiteX360" fmla="*/ 9503952 w 12192001"/>
              <a:gd name="connsiteY360" fmla="*/ 3744834 h 4198619"/>
              <a:gd name="connsiteX361" fmla="*/ 9492787 w 12192001"/>
              <a:gd name="connsiteY361" fmla="*/ 3756795 h 4198619"/>
              <a:gd name="connsiteX362" fmla="*/ 9481622 w 12192001"/>
              <a:gd name="connsiteY362" fmla="*/ 3770355 h 4198619"/>
              <a:gd name="connsiteX363" fmla="*/ 9472848 w 12192001"/>
              <a:gd name="connsiteY363" fmla="*/ 3783911 h 4198619"/>
              <a:gd name="connsiteX364" fmla="*/ 9463277 w 12192001"/>
              <a:gd name="connsiteY364" fmla="*/ 3796671 h 4198619"/>
              <a:gd name="connsiteX365" fmla="*/ 9453707 w 12192001"/>
              <a:gd name="connsiteY365" fmla="*/ 3801457 h 4198619"/>
              <a:gd name="connsiteX366" fmla="*/ 9444137 w 12192001"/>
              <a:gd name="connsiteY366" fmla="*/ 3805445 h 4198619"/>
              <a:gd name="connsiteX367" fmla="*/ 9434567 w 12192001"/>
              <a:gd name="connsiteY367" fmla="*/ 3807041 h 4198619"/>
              <a:gd name="connsiteX368" fmla="*/ 9425795 w 12192001"/>
              <a:gd name="connsiteY368" fmla="*/ 3809431 h 4198619"/>
              <a:gd name="connsiteX369" fmla="*/ 9417021 w 12192001"/>
              <a:gd name="connsiteY369" fmla="*/ 3809431 h 4198619"/>
              <a:gd name="connsiteX370" fmla="*/ 9408250 w 12192001"/>
              <a:gd name="connsiteY370" fmla="*/ 3809431 h 4198619"/>
              <a:gd name="connsiteX371" fmla="*/ 9389905 w 12192001"/>
              <a:gd name="connsiteY371" fmla="*/ 3808635 h 4198619"/>
              <a:gd name="connsiteX372" fmla="*/ 9373159 w 12192001"/>
              <a:gd name="connsiteY372" fmla="*/ 3805445 h 4198619"/>
              <a:gd name="connsiteX373" fmla="*/ 9354814 w 12192001"/>
              <a:gd name="connsiteY373" fmla="*/ 3803851 h 4198619"/>
              <a:gd name="connsiteX374" fmla="*/ 9346839 w 12192001"/>
              <a:gd name="connsiteY374" fmla="*/ 3802255 h 4198619"/>
              <a:gd name="connsiteX375" fmla="*/ 9338068 w 12192001"/>
              <a:gd name="connsiteY375" fmla="*/ 3803851 h 4198619"/>
              <a:gd name="connsiteX376" fmla="*/ 9329294 w 12192001"/>
              <a:gd name="connsiteY376" fmla="*/ 3804647 h 4198619"/>
              <a:gd name="connsiteX377" fmla="*/ 9321318 w 12192001"/>
              <a:gd name="connsiteY377" fmla="*/ 3806241 h 4198619"/>
              <a:gd name="connsiteX378" fmla="*/ 9311748 w 12192001"/>
              <a:gd name="connsiteY378" fmla="*/ 3809431 h 4198619"/>
              <a:gd name="connsiteX379" fmla="*/ 9303773 w 12192001"/>
              <a:gd name="connsiteY379" fmla="*/ 3812621 h 4198619"/>
              <a:gd name="connsiteX380" fmla="*/ 9297393 w 12192001"/>
              <a:gd name="connsiteY380" fmla="*/ 3817407 h 4198619"/>
              <a:gd name="connsiteX381" fmla="*/ 9291811 w 12192001"/>
              <a:gd name="connsiteY381" fmla="*/ 3823787 h 4198619"/>
              <a:gd name="connsiteX382" fmla="*/ 9287026 w 12192001"/>
              <a:gd name="connsiteY382" fmla="*/ 3829371 h 4198619"/>
              <a:gd name="connsiteX383" fmla="*/ 9282241 w 12192001"/>
              <a:gd name="connsiteY383" fmla="*/ 3835751 h 4198619"/>
              <a:gd name="connsiteX384" fmla="*/ 9275861 w 12192001"/>
              <a:gd name="connsiteY384" fmla="*/ 3849307 h 4198619"/>
              <a:gd name="connsiteX385" fmla="*/ 9264696 w 12192001"/>
              <a:gd name="connsiteY385" fmla="*/ 3874033 h 4198619"/>
              <a:gd name="connsiteX386" fmla="*/ 9260707 w 12192001"/>
              <a:gd name="connsiteY386" fmla="*/ 3882007 h 4198619"/>
              <a:gd name="connsiteX387" fmla="*/ 9257517 w 12192001"/>
              <a:gd name="connsiteY387" fmla="*/ 3885197 h 4198619"/>
              <a:gd name="connsiteX388" fmla="*/ 9254327 w 12192001"/>
              <a:gd name="connsiteY388" fmla="*/ 3886793 h 4198619"/>
              <a:gd name="connsiteX389" fmla="*/ 9248745 w 12192001"/>
              <a:gd name="connsiteY389" fmla="*/ 3887589 h 4198619"/>
              <a:gd name="connsiteX390" fmla="*/ 9243161 w 12192001"/>
              <a:gd name="connsiteY390" fmla="*/ 3887589 h 4198619"/>
              <a:gd name="connsiteX391" fmla="*/ 9237580 w 12192001"/>
              <a:gd name="connsiteY391" fmla="*/ 3885993 h 4198619"/>
              <a:gd name="connsiteX392" fmla="*/ 9232795 w 12192001"/>
              <a:gd name="connsiteY392" fmla="*/ 3884399 h 4198619"/>
              <a:gd name="connsiteX393" fmla="*/ 9228010 w 12192001"/>
              <a:gd name="connsiteY393" fmla="*/ 3880413 h 4198619"/>
              <a:gd name="connsiteX394" fmla="*/ 9223225 w 12192001"/>
              <a:gd name="connsiteY394" fmla="*/ 3876423 h 4198619"/>
              <a:gd name="connsiteX395" fmla="*/ 9213654 w 12192001"/>
              <a:gd name="connsiteY395" fmla="*/ 3867653 h 4198619"/>
              <a:gd name="connsiteX396" fmla="*/ 9198500 w 12192001"/>
              <a:gd name="connsiteY396" fmla="*/ 3849307 h 4198619"/>
              <a:gd name="connsiteX397" fmla="*/ 9191324 w 12192001"/>
              <a:gd name="connsiteY397" fmla="*/ 3842131 h 4198619"/>
              <a:gd name="connsiteX398" fmla="*/ 9187335 w 12192001"/>
              <a:gd name="connsiteY398" fmla="*/ 3840537 h 4198619"/>
              <a:gd name="connsiteX399" fmla="*/ 9184145 w 12192001"/>
              <a:gd name="connsiteY399" fmla="*/ 3839737 h 4198619"/>
              <a:gd name="connsiteX400" fmla="*/ 9180955 w 12192001"/>
              <a:gd name="connsiteY400" fmla="*/ 3840537 h 4198619"/>
              <a:gd name="connsiteX401" fmla="*/ 9175373 w 12192001"/>
              <a:gd name="connsiteY401" fmla="*/ 3842131 h 4198619"/>
              <a:gd name="connsiteX402" fmla="*/ 9158624 w 12192001"/>
              <a:gd name="connsiteY402" fmla="*/ 3849307 h 4198619"/>
              <a:gd name="connsiteX403" fmla="*/ 9138687 w 12192001"/>
              <a:gd name="connsiteY403" fmla="*/ 3858879 h 4198619"/>
              <a:gd name="connsiteX404" fmla="*/ 9117952 w 12192001"/>
              <a:gd name="connsiteY404" fmla="*/ 3870043 h 4198619"/>
              <a:gd name="connsiteX405" fmla="*/ 9077277 w 12192001"/>
              <a:gd name="connsiteY405" fmla="*/ 3891577 h 4198619"/>
              <a:gd name="connsiteX406" fmla="*/ 9054946 w 12192001"/>
              <a:gd name="connsiteY406" fmla="*/ 3902743 h 4198619"/>
              <a:gd name="connsiteX407" fmla="*/ 9046175 w 12192001"/>
              <a:gd name="connsiteY407" fmla="*/ 3906729 h 4198619"/>
              <a:gd name="connsiteX408" fmla="*/ 9037401 w 12192001"/>
              <a:gd name="connsiteY408" fmla="*/ 3911515 h 4198619"/>
              <a:gd name="connsiteX409" fmla="*/ 9021450 w 12192001"/>
              <a:gd name="connsiteY409" fmla="*/ 3921085 h 4198619"/>
              <a:gd name="connsiteX410" fmla="*/ 9005500 w 12192001"/>
              <a:gd name="connsiteY410" fmla="*/ 3931453 h 4198619"/>
              <a:gd name="connsiteX411" fmla="*/ 8989549 w 12192001"/>
              <a:gd name="connsiteY411" fmla="*/ 3942619 h 4198619"/>
              <a:gd name="connsiteX412" fmla="*/ 8970409 w 12192001"/>
              <a:gd name="connsiteY412" fmla="*/ 3952189 h 4198619"/>
              <a:gd name="connsiteX413" fmla="*/ 8960838 w 12192001"/>
              <a:gd name="connsiteY413" fmla="*/ 3956975 h 4198619"/>
              <a:gd name="connsiteX414" fmla="*/ 8949673 w 12192001"/>
              <a:gd name="connsiteY414" fmla="*/ 3961759 h 4198619"/>
              <a:gd name="connsiteX415" fmla="*/ 8938508 w 12192001"/>
              <a:gd name="connsiteY415" fmla="*/ 3964949 h 4198619"/>
              <a:gd name="connsiteX416" fmla="*/ 8924951 w 12192001"/>
              <a:gd name="connsiteY416" fmla="*/ 3968139 h 4198619"/>
              <a:gd name="connsiteX417" fmla="*/ 8911392 w 12192001"/>
              <a:gd name="connsiteY417" fmla="*/ 3970531 h 4198619"/>
              <a:gd name="connsiteX418" fmla="*/ 8896240 w 12192001"/>
              <a:gd name="connsiteY418" fmla="*/ 3972127 h 4198619"/>
              <a:gd name="connsiteX419" fmla="*/ 8900227 w 12192001"/>
              <a:gd name="connsiteY419" fmla="*/ 3978507 h 4198619"/>
              <a:gd name="connsiteX420" fmla="*/ 8905012 w 12192001"/>
              <a:gd name="connsiteY420" fmla="*/ 3983291 h 4198619"/>
              <a:gd name="connsiteX421" fmla="*/ 8910596 w 12192001"/>
              <a:gd name="connsiteY421" fmla="*/ 3988077 h 4198619"/>
              <a:gd name="connsiteX422" fmla="*/ 8916177 w 12192001"/>
              <a:gd name="connsiteY422" fmla="*/ 3990471 h 4198619"/>
              <a:gd name="connsiteX423" fmla="*/ 8923356 w 12192001"/>
              <a:gd name="connsiteY423" fmla="*/ 3992065 h 4198619"/>
              <a:gd name="connsiteX424" fmla="*/ 8930533 w 12192001"/>
              <a:gd name="connsiteY424" fmla="*/ 3992861 h 4198619"/>
              <a:gd name="connsiteX425" fmla="*/ 8938508 w 12192001"/>
              <a:gd name="connsiteY425" fmla="*/ 3992065 h 4198619"/>
              <a:gd name="connsiteX426" fmla="*/ 8945687 w 12192001"/>
              <a:gd name="connsiteY426" fmla="*/ 3991267 h 4198619"/>
              <a:gd name="connsiteX427" fmla="*/ 8963232 w 12192001"/>
              <a:gd name="connsiteY427" fmla="*/ 3988077 h 4198619"/>
              <a:gd name="connsiteX428" fmla="*/ 8979979 w 12192001"/>
              <a:gd name="connsiteY428" fmla="*/ 3984887 h 4198619"/>
              <a:gd name="connsiteX429" fmla="*/ 8997524 w 12192001"/>
              <a:gd name="connsiteY429" fmla="*/ 3980101 h 4198619"/>
              <a:gd name="connsiteX430" fmla="*/ 9014274 w 12192001"/>
              <a:gd name="connsiteY430" fmla="*/ 3976911 h 4198619"/>
              <a:gd name="connsiteX431" fmla="*/ 9020654 w 12192001"/>
              <a:gd name="connsiteY431" fmla="*/ 3980901 h 4198619"/>
              <a:gd name="connsiteX432" fmla="*/ 9025439 w 12192001"/>
              <a:gd name="connsiteY432" fmla="*/ 3984887 h 4198619"/>
              <a:gd name="connsiteX433" fmla="*/ 9027830 w 12192001"/>
              <a:gd name="connsiteY433" fmla="*/ 3988077 h 4198619"/>
              <a:gd name="connsiteX434" fmla="*/ 9029425 w 12192001"/>
              <a:gd name="connsiteY434" fmla="*/ 3992065 h 4198619"/>
              <a:gd name="connsiteX435" fmla="*/ 9029425 w 12192001"/>
              <a:gd name="connsiteY435" fmla="*/ 3995255 h 4198619"/>
              <a:gd name="connsiteX436" fmla="*/ 9027034 w 12192001"/>
              <a:gd name="connsiteY436" fmla="*/ 3998445 h 4198619"/>
              <a:gd name="connsiteX437" fmla="*/ 9023844 w 12192001"/>
              <a:gd name="connsiteY437" fmla="*/ 4001635 h 4198619"/>
              <a:gd name="connsiteX438" fmla="*/ 9019059 w 12192001"/>
              <a:gd name="connsiteY438" fmla="*/ 4004027 h 4198619"/>
              <a:gd name="connsiteX439" fmla="*/ 9006298 w 12192001"/>
              <a:gd name="connsiteY439" fmla="*/ 4011207 h 4198619"/>
              <a:gd name="connsiteX440" fmla="*/ 8989549 w 12192001"/>
              <a:gd name="connsiteY440" fmla="*/ 4016787 h 4198619"/>
              <a:gd name="connsiteX441" fmla="*/ 8969612 w 12192001"/>
              <a:gd name="connsiteY441" fmla="*/ 4022371 h 4198619"/>
              <a:gd name="connsiteX442" fmla="*/ 8946483 w 12192001"/>
              <a:gd name="connsiteY442" fmla="*/ 4027953 h 4198619"/>
              <a:gd name="connsiteX443" fmla="*/ 8921761 w 12192001"/>
              <a:gd name="connsiteY443" fmla="*/ 4031941 h 4198619"/>
              <a:gd name="connsiteX444" fmla="*/ 8896240 w 12192001"/>
              <a:gd name="connsiteY444" fmla="*/ 4036727 h 4198619"/>
              <a:gd name="connsiteX445" fmla="*/ 8845199 w 12192001"/>
              <a:gd name="connsiteY445" fmla="*/ 4043903 h 4198619"/>
              <a:gd name="connsiteX446" fmla="*/ 8799739 w 12192001"/>
              <a:gd name="connsiteY446" fmla="*/ 4051083 h 4198619"/>
              <a:gd name="connsiteX447" fmla="*/ 8782194 w 12192001"/>
              <a:gd name="connsiteY447" fmla="*/ 4055867 h 4198619"/>
              <a:gd name="connsiteX448" fmla="*/ 8767042 w 12192001"/>
              <a:gd name="connsiteY448" fmla="*/ 4059057 h 4198619"/>
              <a:gd name="connsiteX449" fmla="*/ 8771827 w 12192001"/>
              <a:gd name="connsiteY449" fmla="*/ 4051083 h 4198619"/>
              <a:gd name="connsiteX450" fmla="*/ 8774218 w 12192001"/>
              <a:gd name="connsiteY450" fmla="*/ 4043107 h 4198619"/>
              <a:gd name="connsiteX451" fmla="*/ 8776612 w 12192001"/>
              <a:gd name="connsiteY451" fmla="*/ 4036727 h 4198619"/>
              <a:gd name="connsiteX452" fmla="*/ 8777408 w 12192001"/>
              <a:gd name="connsiteY452" fmla="*/ 4030347 h 4198619"/>
              <a:gd name="connsiteX453" fmla="*/ 8777408 w 12192001"/>
              <a:gd name="connsiteY453" fmla="*/ 4023967 h 4198619"/>
              <a:gd name="connsiteX454" fmla="*/ 8777408 w 12192001"/>
              <a:gd name="connsiteY454" fmla="*/ 4018383 h 4198619"/>
              <a:gd name="connsiteX455" fmla="*/ 8776612 w 12192001"/>
              <a:gd name="connsiteY455" fmla="*/ 4012801 h 4198619"/>
              <a:gd name="connsiteX456" fmla="*/ 8774218 w 12192001"/>
              <a:gd name="connsiteY456" fmla="*/ 4008015 h 4198619"/>
              <a:gd name="connsiteX457" fmla="*/ 8768637 w 12192001"/>
              <a:gd name="connsiteY457" fmla="*/ 3998445 h 4198619"/>
              <a:gd name="connsiteX458" fmla="*/ 8763053 w 12192001"/>
              <a:gd name="connsiteY458" fmla="*/ 3990471 h 4198619"/>
              <a:gd name="connsiteX459" fmla="*/ 8747901 w 12192001"/>
              <a:gd name="connsiteY459" fmla="*/ 3975317 h 4198619"/>
              <a:gd name="connsiteX460" fmla="*/ 8741521 w 12192001"/>
              <a:gd name="connsiteY460" fmla="*/ 3968139 h 4198619"/>
              <a:gd name="connsiteX461" fmla="*/ 8735141 w 12192001"/>
              <a:gd name="connsiteY461" fmla="*/ 3960961 h 4198619"/>
              <a:gd name="connsiteX462" fmla="*/ 8733546 w 12192001"/>
              <a:gd name="connsiteY462" fmla="*/ 3956975 h 4198619"/>
              <a:gd name="connsiteX463" fmla="*/ 8731951 w 12192001"/>
              <a:gd name="connsiteY463" fmla="*/ 3952985 h 4198619"/>
              <a:gd name="connsiteX464" fmla="*/ 8731152 w 12192001"/>
              <a:gd name="connsiteY464" fmla="*/ 3949795 h 4198619"/>
              <a:gd name="connsiteX465" fmla="*/ 8731152 w 12192001"/>
              <a:gd name="connsiteY465" fmla="*/ 3945809 h 4198619"/>
              <a:gd name="connsiteX466" fmla="*/ 8731951 w 12192001"/>
              <a:gd name="connsiteY466" fmla="*/ 3941025 h 4198619"/>
              <a:gd name="connsiteX467" fmla="*/ 8732747 w 12192001"/>
              <a:gd name="connsiteY467" fmla="*/ 3936239 h 4198619"/>
              <a:gd name="connsiteX468" fmla="*/ 8735141 w 12192001"/>
              <a:gd name="connsiteY468" fmla="*/ 3931453 h 4198619"/>
              <a:gd name="connsiteX469" fmla="*/ 8739127 w 12192001"/>
              <a:gd name="connsiteY469" fmla="*/ 3925869 h 4198619"/>
              <a:gd name="connsiteX470" fmla="*/ 8743912 w 12192001"/>
              <a:gd name="connsiteY470" fmla="*/ 3920289 h 4198619"/>
              <a:gd name="connsiteX471" fmla="*/ 8749496 w 12192001"/>
              <a:gd name="connsiteY471" fmla="*/ 3914705 h 4198619"/>
              <a:gd name="connsiteX472" fmla="*/ 8765447 w 12192001"/>
              <a:gd name="connsiteY472" fmla="*/ 3901149 h 4198619"/>
              <a:gd name="connsiteX473" fmla="*/ 8758268 w 12192001"/>
              <a:gd name="connsiteY473" fmla="*/ 3889183 h 4198619"/>
              <a:gd name="connsiteX474" fmla="*/ 8755078 w 12192001"/>
              <a:gd name="connsiteY474" fmla="*/ 3885197 h 4198619"/>
              <a:gd name="connsiteX475" fmla="*/ 8751888 w 12192001"/>
              <a:gd name="connsiteY475" fmla="*/ 3882007 h 4198619"/>
              <a:gd name="connsiteX476" fmla="*/ 8748698 w 12192001"/>
              <a:gd name="connsiteY476" fmla="*/ 3880413 h 4198619"/>
              <a:gd name="connsiteX477" fmla="*/ 8746306 w 12192001"/>
              <a:gd name="connsiteY477" fmla="*/ 3879613 h 4198619"/>
              <a:gd name="connsiteX478" fmla="*/ 8743912 w 12192001"/>
              <a:gd name="connsiteY478" fmla="*/ 3880413 h 4198619"/>
              <a:gd name="connsiteX479" fmla="*/ 8741521 w 12192001"/>
              <a:gd name="connsiteY479" fmla="*/ 3881209 h 4198619"/>
              <a:gd name="connsiteX480" fmla="*/ 8735141 w 12192001"/>
              <a:gd name="connsiteY480" fmla="*/ 3885993 h 4198619"/>
              <a:gd name="connsiteX481" fmla="*/ 8731152 w 12192001"/>
              <a:gd name="connsiteY481" fmla="*/ 3893173 h 4198619"/>
              <a:gd name="connsiteX482" fmla="*/ 8719191 w 12192001"/>
              <a:gd name="connsiteY482" fmla="*/ 3912313 h 4198619"/>
              <a:gd name="connsiteX483" fmla="*/ 8713607 w 12192001"/>
              <a:gd name="connsiteY483" fmla="*/ 3922679 h 4198619"/>
              <a:gd name="connsiteX484" fmla="*/ 8706430 w 12192001"/>
              <a:gd name="connsiteY484" fmla="*/ 3933049 h 4198619"/>
              <a:gd name="connsiteX485" fmla="*/ 8697656 w 12192001"/>
              <a:gd name="connsiteY485" fmla="*/ 3943415 h 4198619"/>
              <a:gd name="connsiteX486" fmla="*/ 8692871 w 12192001"/>
              <a:gd name="connsiteY486" fmla="*/ 3947405 h 4198619"/>
              <a:gd name="connsiteX487" fmla="*/ 8688086 w 12192001"/>
              <a:gd name="connsiteY487" fmla="*/ 3951391 h 4198619"/>
              <a:gd name="connsiteX488" fmla="*/ 8682505 w 12192001"/>
              <a:gd name="connsiteY488" fmla="*/ 3955379 h 4198619"/>
              <a:gd name="connsiteX489" fmla="*/ 8676921 w 12192001"/>
              <a:gd name="connsiteY489" fmla="*/ 3957771 h 4198619"/>
              <a:gd name="connsiteX490" fmla="*/ 8669744 w 12192001"/>
              <a:gd name="connsiteY490" fmla="*/ 3960165 h 4198619"/>
              <a:gd name="connsiteX491" fmla="*/ 8663364 w 12192001"/>
              <a:gd name="connsiteY491" fmla="*/ 3960961 h 4198619"/>
              <a:gd name="connsiteX492" fmla="*/ 8656984 w 12192001"/>
              <a:gd name="connsiteY492" fmla="*/ 3961759 h 4198619"/>
              <a:gd name="connsiteX493" fmla="*/ 8649009 w 12192001"/>
              <a:gd name="connsiteY493" fmla="*/ 3960961 h 4198619"/>
              <a:gd name="connsiteX494" fmla="*/ 8641033 w 12192001"/>
              <a:gd name="connsiteY494" fmla="*/ 3958569 h 4198619"/>
              <a:gd name="connsiteX495" fmla="*/ 8631463 w 12192001"/>
              <a:gd name="connsiteY495" fmla="*/ 3956175 h 4198619"/>
              <a:gd name="connsiteX496" fmla="*/ 8629069 w 12192001"/>
              <a:gd name="connsiteY496" fmla="*/ 3963355 h 4198619"/>
              <a:gd name="connsiteX497" fmla="*/ 8628273 w 12192001"/>
              <a:gd name="connsiteY497" fmla="*/ 3970531 h 4198619"/>
              <a:gd name="connsiteX498" fmla="*/ 8627474 w 12192001"/>
              <a:gd name="connsiteY498" fmla="*/ 3976911 h 4198619"/>
              <a:gd name="connsiteX499" fmla="*/ 8627474 w 12192001"/>
              <a:gd name="connsiteY499" fmla="*/ 3982495 h 4198619"/>
              <a:gd name="connsiteX500" fmla="*/ 8628273 w 12192001"/>
              <a:gd name="connsiteY500" fmla="*/ 3988875 h 4198619"/>
              <a:gd name="connsiteX501" fmla="*/ 8630664 w 12192001"/>
              <a:gd name="connsiteY501" fmla="*/ 3995255 h 4198619"/>
              <a:gd name="connsiteX502" fmla="*/ 8633854 w 12192001"/>
              <a:gd name="connsiteY502" fmla="*/ 4005623 h 4198619"/>
              <a:gd name="connsiteX503" fmla="*/ 8638640 w 12192001"/>
              <a:gd name="connsiteY503" fmla="*/ 4015193 h 4198619"/>
              <a:gd name="connsiteX504" fmla="*/ 8645819 w 12192001"/>
              <a:gd name="connsiteY504" fmla="*/ 4023967 h 4198619"/>
              <a:gd name="connsiteX505" fmla="*/ 8652199 w 12192001"/>
              <a:gd name="connsiteY505" fmla="*/ 4031941 h 4198619"/>
              <a:gd name="connsiteX506" fmla="*/ 8659375 w 12192001"/>
              <a:gd name="connsiteY506" fmla="*/ 4039119 h 4198619"/>
              <a:gd name="connsiteX507" fmla="*/ 8671339 w 12192001"/>
              <a:gd name="connsiteY507" fmla="*/ 4051879 h 4198619"/>
              <a:gd name="connsiteX508" fmla="*/ 8674529 w 12192001"/>
              <a:gd name="connsiteY508" fmla="*/ 4057463 h 4198619"/>
              <a:gd name="connsiteX509" fmla="*/ 8676921 w 12192001"/>
              <a:gd name="connsiteY509" fmla="*/ 4062247 h 4198619"/>
              <a:gd name="connsiteX510" fmla="*/ 8676921 w 12192001"/>
              <a:gd name="connsiteY510" fmla="*/ 4064639 h 4198619"/>
              <a:gd name="connsiteX511" fmla="*/ 8676124 w 12192001"/>
              <a:gd name="connsiteY511" fmla="*/ 4067033 h 4198619"/>
              <a:gd name="connsiteX512" fmla="*/ 8673731 w 12192001"/>
              <a:gd name="connsiteY512" fmla="*/ 4069423 h 4198619"/>
              <a:gd name="connsiteX513" fmla="*/ 8672135 w 12192001"/>
              <a:gd name="connsiteY513" fmla="*/ 4071817 h 4198619"/>
              <a:gd name="connsiteX514" fmla="*/ 8664160 w 12192001"/>
              <a:gd name="connsiteY514" fmla="*/ 4075805 h 4198619"/>
              <a:gd name="connsiteX515" fmla="*/ 8652995 w 12192001"/>
              <a:gd name="connsiteY515" fmla="*/ 4078995 h 4198619"/>
              <a:gd name="connsiteX516" fmla="*/ 8635449 w 12192001"/>
              <a:gd name="connsiteY516" fmla="*/ 4082983 h 4198619"/>
              <a:gd name="connsiteX517" fmla="*/ 8621094 w 12192001"/>
              <a:gd name="connsiteY517" fmla="*/ 4084579 h 4198619"/>
              <a:gd name="connsiteX518" fmla="*/ 8611524 w 12192001"/>
              <a:gd name="connsiteY518" fmla="*/ 4083779 h 4198619"/>
              <a:gd name="connsiteX519" fmla="*/ 8607537 w 12192001"/>
              <a:gd name="connsiteY519" fmla="*/ 4082983 h 4198619"/>
              <a:gd name="connsiteX520" fmla="*/ 8605144 w 12192001"/>
              <a:gd name="connsiteY520" fmla="*/ 4082185 h 4198619"/>
              <a:gd name="connsiteX521" fmla="*/ 8602752 w 12192001"/>
              <a:gd name="connsiteY521" fmla="*/ 4080589 h 4198619"/>
              <a:gd name="connsiteX522" fmla="*/ 8601954 w 12192001"/>
              <a:gd name="connsiteY522" fmla="*/ 4078197 h 4198619"/>
              <a:gd name="connsiteX523" fmla="*/ 8601157 w 12192001"/>
              <a:gd name="connsiteY523" fmla="*/ 4073413 h 4198619"/>
              <a:gd name="connsiteX524" fmla="*/ 8601157 w 12192001"/>
              <a:gd name="connsiteY524" fmla="*/ 4067033 h 4198619"/>
              <a:gd name="connsiteX525" fmla="*/ 8602752 w 12192001"/>
              <a:gd name="connsiteY525" fmla="*/ 4060653 h 4198619"/>
              <a:gd name="connsiteX526" fmla="*/ 8606739 w 12192001"/>
              <a:gd name="connsiteY526" fmla="*/ 4043903 h 4198619"/>
              <a:gd name="connsiteX527" fmla="*/ 8607537 w 12192001"/>
              <a:gd name="connsiteY527" fmla="*/ 4036727 h 4198619"/>
              <a:gd name="connsiteX528" fmla="*/ 8607537 w 12192001"/>
              <a:gd name="connsiteY528" fmla="*/ 4027953 h 4198619"/>
              <a:gd name="connsiteX529" fmla="*/ 8606739 w 12192001"/>
              <a:gd name="connsiteY529" fmla="*/ 4023167 h 4198619"/>
              <a:gd name="connsiteX530" fmla="*/ 8605144 w 12192001"/>
              <a:gd name="connsiteY530" fmla="*/ 4019181 h 4198619"/>
              <a:gd name="connsiteX531" fmla="*/ 8602752 w 12192001"/>
              <a:gd name="connsiteY531" fmla="*/ 4015991 h 4198619"/>
              <a:gd name="connsiteX532" fmla="*/ 8600359 w 12192001"/>
              <a:gd name="connsiteY532" fmla="*/ 4011207 h 4198619"/>
              <a:gd name="connsiteX533" fmla="*/ 8597168 w 12192001"/>
              <a:gd name="connsiteY533" fmla="*/ 4007217 h 4198619"/>
              <a:gd name="connsiteX534" fmla="*/ 8592383 w 12192001"/>
              <a:gd name="connsiteY534" fmla="*/ 4003231 h 4198619"/>
              <a:gd name="connsiteX535" fmla="*/ 8586802 w 12192001"/>
              <a:gd name="connsiteY535" fmla="*/ 4000837 h 4198619"/>
              <a:gd name="connsiteX536" fmla="*/ 8581218 w 12192001"/>
              <a:gd name="connsiteY536" fmla="*/ 3996851 h 4198619"/>
              <a:gd name="connsiteX537" fmla="*/ 8571648 w 12192001"/>
              <a:gd name="connsiteY537" fmla="*/ 3997647 h 4198619"/>
              <a:gd name="connsiteX538" fmla="*/ 8563672 w 12192001"/>
              <a:gd name="connsiteY538" fmla="*/ 4000041 h 4198619"/>
              <a:gd name="connsiteX539" fmla="*/ 8558091 w 12192001"/>
              <a:gd name="connsiteY539" fmla="*/ 4003231 h 4198619"/>
              <a:gd name="connsiteX540" fmla="*/ 8553306 w 12192001"/>
              <a:gd name="connsiteY540" fmla="*/ 4008015 h 4198619"/>
              <a:gd name="connsiteX541" fmla="*/ 8550912 w 12192001"/>
              <a:gd name="connsiteY541" fmla="*/ 4015193 h 4198619"/>
              <a:gd name="connsiteX542" fmla="*/ 8548521 w 12192001"/>
              <a:gd name="connsiteY542" fmla="*/ 4022371 h 4198619"/>
              <a:gd name="connsiteX543" fmla="*/ 8547722 w 12192001"/>
              <a:gd name="connsiteY543" fmla="*/ 4030347 h 4198619"/>
              <a:gd name="connsiteX544" fmla="*/ 8546926 w 12192001"/>
              <a:gd name="connsiteY544" fmla="*/ 4038321 h 4198619"/>
              <a:gd name="connsiteX545" fmla="*/ 8546127 w 12192001"/>
              <a:gd name="connsiteY545" fmla="*/ 4073413 h 4198619"/>
              <a:gd name="connsiteX546" fmla="*/ 8546127 w 12192001"/>
              <a:gd name="connsiteY546" fmla="*/ 4082185 h 4198619"/>
              <a:gd name="connsiteX547" fmla="*/ 8544532 w 12192001"/>
              <a:gd name="connsiteY547" fmla="*/ 4088565 h 4198619"/>
              <a:gd name="connsiteX548" fmla="*/ 8542141 w 12192001"/>
              <a:gd name="connsiteY548" fmla="*/ 4094149 h 4198619"/>
              <a:gd name="connsiteX549" fmla="*/ 8539747 w 12192001"/>
              <a:gd name="connsiteY549" fmla="*/ 4098933 h 4198619"/>
              <a:gd name="connsiteX550" fmla="*/ 8537356 w 12192001"/>
              <a:gd name="connsiteY550" fmla="*/ 4102123 h 4198619"/>
              <a:gd name="connsiteX551" fmla="*/ 8534962 w 12192001"/>
              <a:gd name="connsiteY551" fmla="*/ 4102919 h 4198619"/>
              <a:gd name="connsiteX552" fmla="*/ 8526986 w 12192001"/>
              <a:gd name="connsiteY552" fmla="*/ 4106109 h 4198619"/>
              <a:gd name="connsiteX553" fmla="*/ 8517416 w 12192001"/>
              <a:gd name="connsiteY553" fmla="*/ 4107705 h 4198619"/>
              <a:gd name="connsiteX554" fmla="*/ 8507050 w 12192001"/>
              <a:gd name="connsiteY554" fmla="*/ 4108503 h 4198619"/>
              <a:gd name="connsiteX555" fmla="*/ 8483124 w 12192001"/>
              <a:gd name="connsiteY555" fmla="*/ 4109301 h 4198619"/>
              <a:gd name="connsiteX556" fmla="*/ 8471160 w 12192001"/>
              <a:gd name="connsiteY556" fmla="*/ 4110895 h 4198619"/>
              <a:gd name="connsiteX557" fmla="*/ 8459198 w 12192001"/>
              <a:gd name="connsiteY557" fmla="*/ 4112491 h 4198619"/>
              <a:gd name="connsiteX558" fmla="*/ 8448829 w 12192001"/>
              <a:gd name="connsiteY558" fmla="*/ 4114085 h 4198619"/>
              <a:gd name="connsiteX559" fmla="*/ 8439259 w 12192001"/>
              <a:gd name="connsiteY559" fmla="*/ 4118075 h 4198619"/>
              <a:gd name="connsiteX560" fmla="*/ 8434474 w 12192001"/>
              <a:gd name="connsiteY560" fmla="*/ 4119669 h 4198619"/>
              <a:gd name="connsiteX561" fmla="*/ 8430488 w 12192001"/>
              <a:gd name="connsiteY561" fmla="*/ 4122859 h 4198619"/>
              <a:gd name="connsiteX562" fmla="*/ 8427297 w 12192001"/>
              <a:gd name="connsiteY562" fmla="*/ 4126049 h 4198619"/>
              <a:gd name="connsiteX563" fmla="*/ 8424904 w 12192001"/>
              <a:gd name="connsiteY563" fmla="*/ 4129239 h 4198619"/>
              <a:gd name="connsiteX564" fmla="*/ 8422512 w 12192001"/>
              <a:gd name="connsiteY564" fmla="*/ 4133225 h 4198619"/>
              <a:gd name="connsiteX565" fmla="*/ 8421714 w 12192001"/>
              <a:gd name="connsiteY565" fmla="*/ 4138011 h 4198619"/>
              <a:gd name="connsiteX566" fmla="*/ 8420917 w 12192001"/>
              <a:gd name="connsiteY566" fmla="*/ 4142795 h 4198619"/>
              <a:gd name="connsiteX567" fmla="*/ 8421714 w 12192001"/>
              <a:gd name="connsiteY567" fmla="*/ 4148379 h 4198619"/>
              <a:gd name="connsiteX568" fmla="*/ 8422512 w 12192001"/>
              <a:gd name="connsiteY568" fmla="*/ 4154761 h 4198619"/>
              <a:gd name="connsiteX569" fmla="*/ 8425702 w 12192001"/>
              <a:gd name="connsiteY569" fmla="*/ 4161937 h 4198619"/>
              <a:gd name="connsiteX570" fmla="*/ 8428893 w 12192001"/>
              <a:gd name="connsiteY570" fmla="*/ 4169911 h 4198619"/>
              <a:gd name="connsiteX571" fmla="*/ 8433678 w 12192001"/>
              <a:gd name="connsiteY571" fmla="*/ 4178685 h 4198619"/>
              <a:gd name="connsiteX572" fmla="*/ 8403372 w 12192001"/>
              <a:gd name="connsiteY572" fmla="*/ 4184267 h 4198619"/>
              <a:gd name="connsiteX573" fmla="*/ 8374661 w 12192001"/>
              <a:gd name="connsiteY573" fmla="*/ 4189053 h 4198619"/>
              <a:gd name="connsiteX574" fmla="*/ 8346746 w 12192001"/>
              <a:gd name="connsiteY574" fmla="*/ 4193041 h 4198619"/>
              <a:gd name="connsiteX575" fmla="*/ 8319631 w 12192001"/>
              <a:gd name="connsiteY575" fmla="*/ 4195433 h 4198619"/>
              <a:gd name="connsiteX576" fmla="*/ 8293314 w 12192001"/>
              <a:gd name="connsiteY576" fmla="*/ 4197827 h 4198619"/>
              <a:gd name="connsiteX577" fmla="*/ 8267876 w 12192001"/>
              <a:gd name="connsiteY577" fmla="*/ 4198619 h 4198619"/>
              <a:gd name="connsiteX578" fmla="*/ 8216593 w 12192001"/>
              <a:gd name="connsiteY578" fmla="*/ 4198619 h 4198619"/>
              <a:gd name="connsiteX579" fmla="*/ 8167305 w 12192001"/>
              <a:gd name="connsiteY579" fmla="*/ 4197827 h 4198619"/>
              <a:gd name="connsiteX580" fmla="*/ 8118655 w 12192001"/>
              <a:gd name="connsiteY580" fmla="*/ 4195433 h 4198619"/>
              <a:gd name="connsiteX581" fmla="*/ 8069209 w 12192001"/>
              <a:gd name="connsiteY581" fmla="*/ 4193837 h 4198619"/>
              <a:gd name="connsiteX582" fmla="*/ 8018966 w 12192001"/>
              <a:gd name="connsiteY582" fmla="*/ 4193041 h 4198619"/>
              <a:gd name="connsiteX583" fmla="*/ 8020561 w 12192001"/>
              <a:gd name="connsiteY583" fmla="*/ 4174697 h 4198619"/>
              <a:gd name="connsiteX584" fmla="*/ 8018167 w 12192001"/>
              <a:gd name="connsiteY584" fmla="*/ 4159545 h 4198619"/>
              <a:gd name="connsiteX585" fmla="*/ 8015776 w 12192001"/>
              <a:gd name="connsiteY585" fmla="*/ 4144391 h 4198619"/>
              <a:gd name="connsiteX586" fmla="*/ 8011787 w 12192001"/>
              <a:gd name="connsiteY586" fmla="*/ 4131631 h 4198619"/>
              <a:gd name="connsiteX587" fmla="*/ 8007002 w 12192001"/>
              <a:gd name="connsiteY587" fmla="*/ 4119669 h 4198619"/>
              <a:gd name="connsiteX588" fmla="*/ 8002217 w 12192001"/>
              <a:gd name="connsiteY588" fmla="*/ 4108503 h 4198619"/>
              <a:gd name="connsiteX589" fmla="*/ 7992647 w 12192001"/>
              <a:gd name="connsiteY589" fmla="*/ 4088565 h 4198619"/>
              <a:gd name="connsiteX590" fmla="*/ 7987862 w 12192001"/>
              <a:gd name="connsiteY590" fmla="*/ 4078995 h 4198619"/>
              <a:gd name="connsiteX591" fmla="*/ 7985470 w 12192001"/>
              <a:gd name="connsiteY591" fmla="*/ 4069423 h 4198619"/>
              <a:gd name="connsiteX592" fmla="*/ 7983076 w 12192001"/>
              <a:gd name="connsiteY592" fmla="*/ 4060653 h 4198619"/>
              <a:gd name="connsiteX593" fmla="*/ 7983076 w 12192001"/>
              <a:gd name="connsiteY593" fmla="*/ 4051083 h 4198619"/>
              <a:gd name="connsiteX594" fmla="*/ 7983875 w 12192001"/>
              <a:gd name="connsiteY594" fmla="*/ 4040713 h 4198619"/>
              <a:gd name="connsiteX595" fmla="*/ 7988660 w 12192001"/>
              <a:gd name="connsiteY595" fmla="*/ 4030347 h 4198619"/>
              <a:gd name="connsiteX596" fmla="*/ 7995040 w 12192001"/>
              <a:gd name="connsiteY596" fmla="*/ 4018383 h 4198619"/>
              <a:gd name="connsiteX597" fmla="*/ 8003812 w 12192001"/>
              <a:gd name="connsiteY597" fmla="*/ 4006421 h 4198619"/>
              <a:gd name="connsiteX598" fmla="*/ 7992647 w 12192001"/>
              <a:gd name="connsiteY598" fmla="*/ 4002433 h 4198619"/>
              <a:gd name="connsiteX599" fmla="*/ 7980685 w 12192001"/>
              <a:gd name="connsiteY599" fmla="*/ 3998445 h 4198619"/>
              <a:gd name="connsiteX600" fmla="*/ 7952771 w 12192001"/>
              <a:gd name="connsiteY600" fmla="*/ 3992861 h 4198619"/>
              <a:gd name="connsiteX601" fmla="*/ 7923264 w 12192001"/>
              <a:gd name="connsiteY601" fmla="*/ 3988077 h 4198619"/>
              <a:gd name="connsiteX602" fmla="*/ 7890564 w 12192001"/>
              <a:gd name="connsiteY602" fmla="*/ 3984887 h 4198619"/>
              <a:gd name="connsiteX603" fmla="*/ 7856272 w 12192001"/>
              <a:gd name="connsiteY603" fmla="*/ 3982495 h 4198619"/>
              <a:gd name="connsiteX604" fmla="*/ 7820382 w 12192001"/>
              <a:gd name="connsiteY604" fmla="*/ 3981697 h 4198619"/>
              <a:gd name="connsiteX605" fmla="*/ 7783696 w 12192001"/>
              <a:gd name="connsiteY605" fmla="*/ 3981697 h 4198619"/>
              <a:gd name="connsiteX606" fmla="*/ 7745415 w 12192001"/>
              <a:gd name="connsiteY606" fmla="*/ 3982495 h 4198619"/>
              <a:gd name="connsiteX607" fmla="*/ 7707933 w 12192001"/>
              <a:gd name="connsiteY607" fmla="*/ 3984887 h 4198619"/>
              <a:gd name="connsiteX608" fmla="*/ 7670448 w 12192001"/>
              <a:gd name="connsiteY608" fmla="*/ 3988077 h 4198619"/>
              <a:gd name="connsiteX609" fmla="*/ 7634561 w 12192001"/>
              <a:gd name="connsiteY609" fmla="*/ 3992065 h 4198619"/>
              <a:gd name="connsiteX610" fmla="*/ 7599470 w 12192001"/>
              <a:gd name="connsiteY610" fmla="*/ 3997647 h 4198619"/>
              <a:gd name="connsiteX611" fmla="*/ 7566770 w 12192001"/>
              <a:gd name="connsiteY611" fmla="*/ 4003231 h 4198619"/>
              <a:gd name="connsiteX612" fmla="*/ 7536464 w 12192001"/>
              <a:gd name="connsiteY612" fmla="*/ 4010407 h 4198619"/>
              <a:gd name="connsiteX613" fmla="*/ 7508552 w 12192001"/>
              <a:gd name="connsiteY613" fmla="*/ 4017587 h 4198619"/>
              <a:gd name="connsiteX614" fmla="*/ 7483828 w 12192001"/>
              <a:gd name="connsiteY614" fmla="*/ 4026357 h 4198619"/>
              <a:gd name="connsiteX615" fmla="*/ 7475852 w 12192001"/>
              <a:gd name="connsiteY615" fmla="*/ 4030347 h 4198619"/>
              <a:gd name="connsiteX616" fmla="*/ 7469472 w 12192001"/>
              <a:gd name="connsiteY616" fmla="*/ 4035927 h 4198619"/>
              <a:gd name="connsiteX617" fmla="*/ 7465486 w 12192001"/>
              <a:gd name="connsiteY617" fmla="*/ 4041511 h 4198619"/>
              <a:gd name="connsiteX618" fmla="*/ 7461497 w 12192001"/>
              <a:gd name="connsiteY618" fmla="*/ 4048689 h 4198619"/>
              <a:gd name="connsiteX619" fmla="*/ 7459106 w 12192001"/>
              <a:gd name="connsiteY619" fmla="*/ 4056663 h 4198619"/>
              <a:gd name="connsiteX620" fmla="*/ 7457511 w 12192001"/>
              <a:gd name="connsiteY620" fmla="*/ 4066233 h 4198619"/>
              <a:gd name="connsiteX621" fmla="*/ 7454321 w 12192001"/>
              <a:gd name="connsiteY621" fmla="*/ 4087769 h 4198619"/>
              <a:gd name="connsiteX622" fmla="*/ 7431990 w 12192001"/>
              <a:gd name="connsiteY622" fmla="*/ 4090959 h 4198619"/>
              <a:gd name="connsiteX623" fmla="*/ 7408861 w 12192001"/>
              <a:gd name="connsiteY623" fmla="*/ 4093349 h 4198619"/>
              <a:gd name="connsiteX624" fmla="*/ 7385734 w 12192001"/>
              <a:gd name="connsiteY624" fmla="*/ 4094149 h 4198619"/>
              <a:gd name="connsiteX625" fmla="*/ 7362604 w 12192001"/>
              <a:gd name="connsiteY625" fmla="*/ 4094149 h 4198619"/>
              <a:gd name="connsiteX626" fmla="*/ 7339477 w 12192001"/>
              <a:gd name="connsiteY626" fmla="*/ 4094149 h 4198619"/>
              <a:gd name="connsiteX627" fmla="*/ 7315552 w 12192001"/>
              <a:gd name="connsiteY627" fmla="*/ 4093349 h 4198619"/>
              <a:gd name="connsiteX628" fmla="*/ 7269295 w 12192001"/>
              <a:gd name="connsiteY628" fmla="*/ 4090959 h 4198619"/>
              <a:gd name="connsiteX629" fmla="*/ 7223835 w 12192001"/>
              <a:gd name="connsiteY629" fmla="*/ 4086173 h 4198619"/>
              <a:gd name="connsiteX630" fmla="*/ 7178378 w 12192001"/>
              <a:gd name="connsiteY630" fmla="*/ 4078995 h 4198619"/>
              <a:gd name="connsiteX631" fmla="*/ 7089852 w 12192001"/>
              <a:gd name="connsiteY631" fmla="*/ 4067033 h 4198619"/>
              <a:gd name="connsiteX632" fmla="*/ 7048381 w 12192001"/>
              <a:gd name="connsiteY632" fmla="*/ 4060653 h 4198619"/>
              <a:gd name="connsiteX633" fmla="*/ 7007708 w 12192001"/>
              <a:gd name="connsiteY633" fmla="*/ 4053473 h 4198619"/>
              <a:gd name="connsiteX634" fmla="*/ 6987769 w 12192001"/>
              <a:gd name="connsiteY634" fmla="*/ 4051879 h 4198619"/>
              <a:gd name="connsiteX635" fmla="*/ 6968628 w 12192001"/>
              <a:gd name="connsiteY635" fmla="*/ 4049487 h 4198619"/>
              <a:gd name="connsiteX636" fmla="*/ 6949488 w 12192001"/>
              <a:gd name="connsiteY636" fmla="*/ 4048689 h 4198619"/>
              <a:gd name="connsiteX637" fmla="*/ 6931942 w 12192001"/>
              <a:gd name="connsiteY637" fmla="*/ 4048689 h 4198619"/>
              <a:gd name="connsiteX638" fmla="*/ 6913601 w 12192001"/>
              <a:gd name="connsiteY638" fmla="*/ 4049487 h 4198619"/>
              <a:gd name="connsiteX639" fmla="*/ 6896851 w 12192001"/>
              <a:gd name="connsiteY639" fmla="*/ 4051083 h 4198619"/>
              <a:gd name="connsiteX640" fmla="*/ 6879306 w 12192001"/>
              <a:gd name="connsiteY640" fmla="*/ 4053473 h 4198619"/>
              <a:gd name="connsiteX641" fmla="*/ 6863355 w 12192001"/>
              <a:gd name="connsiteY641" fmla="*/ 4057463 h 4198619"/>
              <a:gd name="connsiteX642" fmla="*/ 6847405 w 12192001"/>
              <a:gd name="connsiteY642" fmla="*/ 4062247 h 4198619"/>
              <a:gd name="connsiteX643" fmla="*/ 6832253 w 12192001"/>
              <a:gd name="connsiteY643" fmla="*/ 4067829 h 4198619"/>
              <a:gd name="connsiteX644" fmla="*/ 6817898 w 12192001"/>
              <a:gd name="connsiteY644" fmla="*/ 4075805 h 4198619"/>
              <a:gd name="connsiteX645" fmla="*/ 6805138 w 12192001"/>
              <a:gd name="connsiteY645" fmla="*/ 4083779 h 4198619"/>
              <a:gd name="connsiteX646" fmla="*/ 6755691 w 12192001"/>
              <a:gd name="connsiteY646" fmla="*/ 4067829 h 4198619"/>
              <a:gd name="connsiteX647" fmla="*/ 6702256 w 12192001"/>
              <a:gd name="connsiteY647" fmla="*/ 4051879 h 4198619"/>
              <a:gd name="connsiteX648" fmla="*/ 6675939 w 12192001"/>
              <a:gd name="connsiteY648" fmla="*/ 4043903 h 4198619"/>
              <a:gd name="connsiteX649" fmla="*/ 6650418 w 12192001"/>
              <a:gd name="connsiteY649" fmla="*/ 4037523 h 4198619"/>
              <a:gd name="connsiteX650" fmla="*/ 6624898 w 12192001"/>
              <a:gd name="connsiteY650" fmla="*/ 4032737 h 4198619"/>
              <a:gd name="connsiteX651" fmla="*/ 6600173 w 12192001"/>
              <a:gd name="connsiteY651" fmla="*/ 4027953 h 4198619"/>
              <a:gd name="connsiteX652" fmla="*/ 6588212 w 12192001"/>
              <a:gd name="connsiteY652" fmla="*/ 4027157 h 4198619"/>
              <a:gd name="connsiteX653" fmla="*/ 6576247 w 12192001"/>
              <a:gd name="connsiteY653" fmla="*/ 4026357 h 4198619"/>
              <a:gd name="connsiteX654" fmla="*/ 6565082 w 12192001"/>
              <a:gd name="connsiteY654" fmla="*/ 4026357 h 4198619"/>
              <a:gd name="connsiteX655" fmla="*/ 6553917 w 12192001"/>
              <a:gd name="connsiteY655" fmla="*/ 4026357 h 4198619"/>
              <a:gd name="connsiteX656" fmla="*/ 6543550 w 12192001"/>
              <a:gd name="connsiteY656" fmla="*/ 4027157 h 4198619"/>
              <a:gd name="connsiteX657" fmla="*/ 6533980 w 12192001"/>
              <a:gd name="connsiteY657" fmla="*/ 4028751 h 4198619"/>
              <a:gd name="connsiteX658" fmla="*/ 6524410 w 12192001"/>
              <a:gd name="connsiteY658" fmla="*/ 4031941 h 4198619"/>
              <a:gd name="connsiteX659" fmla="*/ 6515636 w 12192001"/>
              <a:gd name="connsiteY659" fmla="*/ 4035927 h 4198619"/>
              <a:gd name="connsiteX660" fmla="*/ 6507661 w 12192001"/>
              <a:gd name="connsiteY660" fmla="*/ 4040713 h 4198619"/>
              <a:gd name="connsiteX661" fmla="*/ 6499685 w 12192001"/>
              <a:gd name="connsiteY661" fmla="*/ 4046297 h 4198619"/>
              <a:gd name="connsiteX662" fmla="*/ 6493305 w 12192001"/>
              <a:gd name="connsiteY662" fmla="*/ 4052677 h 4198619"/>
              <a:gd name="connsiteX663" fmla="*/ 6487724 w 12192001"/>
              <a:gd name="connsiteY663" fmla="*/ 4061449 h 4198619"/>
              <a:gd name="connsiteX664" fmla="*/ 6482140 w 12192001"/>
              <a:gd name="connsiteY664" fmla="*/ 4069423 h 4198619"/>
              <a:gd name="connsiteX665" fmla="*/ 6477355 w 12192001"/>
              <a:gd name="connsiteY665" fmla="*/ 4080589 h 4198619"/>
              <a:gd name="connsiteX666" fmla="*/ 6473368 w 12192001"/>
              <a:gd name="connsiteY666" fmla="*/ 4091755 h 4198619"/>
              <a:gd name="connsiteX667" fmla="*/ 6470178 w 12192001"/>
              <a:gd name="connsiteY667" fmla="*/ 4103719 h 4198619"/>
              <a:gd name="connsiteX668" fmla="*/ 6456619 w 12192001"/>
              <a:gd name="connsiteY668" fmla="*/ 4096539 h 4198619"/>
              <a:gd name="connsiteX669" fmla="*/ 6442264 w 12192001"/>
              <a:gd name="connsiteY669" fmla="*/ 4091755 h 4198619"/>
              <a:gd name="connsiteX670" fmla="*/ 6427908 w 12192001"/>
              <a:gd name="connsiteY670" fmla="*/ 4087769 h 4198619"/>
              <a:gd name="connsiteX671" fmla="*/ 6412757 w 12192001"/>
              <a:gd name="connsiteY671" fmla="*/ 4084579 h 4198619"/>
              <a:gd name="connsiteX672" fmla="*/ 6398401 w 12192001"/>
              <a:gd name="connsiteY672" fmla="*/ 4083779 h 4198619"/>
              <a:gd name="connsiteX673" fmla="*/ 6383247 w 12192001"/>
              <a:gd name="connsiteY673" fmla="*/ 4083779 h 4198619"/>
              <a:gd name="connsiteX674" fmla="*/ 6368095 w 12192001"/>
              <a:gd name="connsiteY674" fmla="*/ 4084579 h 4198619"/>
              <a:gd name="connsiteX675" fmla="*/ 6352941 w 12192001"/>
              <a:gd name="connsiteY675" fmla="*/ 4086969 h 4198619"/>
              <a:gd name="connsiteX676" fmla="*/ 6321839 w 12192001"/>
              <a:gd name="connsiteY676" fmla="*/ 4090959 h 4198619"/>
              <a:gd name="connsiteX677" fmla="*/ 6291533 w 12192001"/>
              <a:gd name="connsiteY677" fmla="*/ 4094149 h 4198619"/>
              <a:gd name="connsiteX678" fmla="*/ 6275583 w 12192001"/>
              <a:gd name="connsiteY678" fmla="*/ 4095743 h 4198619"/>
              <a:gd name="connsiteX679" fmla="*/ 6258834 w 12192001"/>
              <a:gd name="connsiteY679" fmla="*/ 4096539 h 4198619"/>
              <a:gd name="connsiteX680" fmla="*/ 6243682 w 12192001"/>
              <a:gd name="connsiteY680" fmla="*/ 4095743 h 4198619"/>
              <a:gd name="connsiteX681" fmla="*/ 6227732 w 12192001"/>
              <a:gd name="connsiteY681" fmla="*/ 4094149 h 4198619"/>
              <a:gd name="connsiteX682" fmla="*/ 6216566 w 12192001"/>
              <a:gd name="connsiteY682" fmla="*/ 4092553 h 4198619"/>
              <a:gd name="connsiteX683" fmla="*/ 6206197 w 12192001"/>
              <a:gd name="connsiteY683" fmla="*/ 4089363 h 4198619"/>
              <a:gd name="connsiteX684" fmla="*/ 6195032 w 12192001"/>
              <a:gd name="connsiteY684" fmla="*/ 4086173 h 4198619"/>
              <a:gd name="connsiteX685" fmla="*/ 6183070 w 12192001"/>
              <a:gd name="connsiteY685" fmla="*/ 4081389 h 4198619"/>
              <a:gd name="connsiteX686" fmla="*/ 6160740 w 12192001"/>
              <a:gd name="connsiteY686" fmla="*/ 4071817 h 4198619"/>
              <a:gd name="connsiteX687" fmla="*/ 6137610 w 12192001"/>
              <a:gd name="connsiteY687" fmla="*/ 4060653 h 4198619"/>
              <a:gd name="connsiteX688" fmla="*/ 6116078 w 12192001"/>
              <a:gd name="connsiteY688" fmla="*/ 4048689 h 4198619"/>
              <a:gd name="connsiteX689" fmla="*/ 6095344 w 12192001"/>
              <a:gd name="connsiteY689" fmla="*/ 4039119 h 4198619"/>
              <a:gd name="connsiteX690" fmla="*/ 6075407 w 12192001"/>
              <a:gd name="connsiteY690" fmla="*/ 4031941 h 4198619"/>
              <a:gd name="connsiteX691" fmla="*/ 6065834 w 12192001"/>
              <a:gd name="connsiteY691" fmla="*/ 4028751 h 4198619"/>
              <a:gd name="connsiteX692" fmla="*/ 6057062 w 12192001"/>
              <a:gd name="connsiteY692" fmla="*/ 4027157 h 4198619"/>
              <a:gd name="connsiteX693" fmla="*/ 6050683 w 12192001"/>
              <a:gd name="connsiteY693" fmla="*/ 4027157 h 4198619"/>
              <a:gd name="connsiteX694" fmla="*/ 6044302 w 12192001"/>
              <a:gd name="connsiteY694" fmla="*/ 4027953 h 4198619"/>
              <a:gd name="connsiteX695" fmla="*/ 6037126 w 12192001"/>
              <a:gd name="connsiteY695" fmla="*/ 4028751 h 4198619"/>
              <a:gd name="connsiteX696" fmla="*/ 6029950 w 12192001"/>
              <a:gd name="connsiteY696" fmla="*/ 4031941 h 4198619"/>
              <a:gd name="connsiteX697" fmla="*/ 6015592 w 12192001"/>
              <a:gd name="connsiteY697" fmla="*/ 4037523 h 4198619"/>
              <a:gd name="connsiteX698" fmla="*/ 6001236 w 12192001"/>
              <a:gd name="connsiteY698" fmla="*/ 4045499 h 4198619"/>
              <a:gd name="connsiteX699" fmla="*/ 5975715 w 12192001"/>
              <a:gd name="connsiteY699" fmla="*/ 4059057 h 4198619"/>
              <a:gd name="connsiteX700" fmla="*/ 5964550 w 12192001"/>
              <a:gd name="connsiteY700" fmla="*/ 4064639 h 4198619"/>
              <a:gd name="connsiteX701" fmla="*/ 5959765 w 12192001"/>
              <a:gd name="connsiteY701" fmla="*/ 4066233 h 4198619"/>
              <a:gd name="connsiteX702" fmla="*/ 5954980 w 12192001"/>
              <a:gd name="connsiteY702" fmla="*/ 4067033 h 4198619"/>
              <a:gd name="connsiteX703" fmla="*/ 5931054 w 12192001"/>
              <a:gd name="connsiteY703" fmla="*/ 4067829 h 4198619"/>
              <a:gd name="connsiteX704" fmla="*/ 5907130 w 12192001"/>
              <a:gd name="connsiteY704" fmla="*/ 4067033 h 4198619"/>
              <a:gd name="connsiteX705" fmla="*/ 5883204 w 12192001"/>
              <a:gd name="connsiteY705" fmla="*/ 4064639 h 4198619"/>
              <a:gd name="connsiteX706" fmla="*/ 5858480 w 12192001"/>
              <a:gd name="connsiteY706" fmla="*/ 4062247 h 4198619"/>
              <a:gd name="connsiteX707" fmla="*/ 5832959 w 12192001"/>
              <a:gd name="connsiteY707" fmla="*/ 4059057 h 4198619"/>
              <a:gd name="connsiteX708" fmla="*/ 5808237 w 12192001"/>
              <a:gd name="connsiteY708" fmla="*/ 4054273 h 4198619"/>
              <a:gd name="connsiteX709" fmla="*/ 5757992 w 12192001"/>
              <a:gd name="connsiteY709" fmla="*/ 4043903 h 4198619"/>
              <a:gd name="connsiteX710" fmla="*/ 5708545 w 12192001"/>
              <a:gd name="connsiteY710" fmla="*/ 4031941 h 4198619"/>
              <a:gd name="connsiteX711" fmla="*/ 5659898 w 12192001"/>
              <a:gd name="connsiteY711" fmla="*/ 4019181 h 4198619"/>
              <a:gd name="connsiteX712" fmla="*/ 5612047 w 12192001"/>
              <a:gd name="connsiteY712" fmla="*/ 4007217 h 4198619"/>
              <a:gd name="connsiteX713" fmla="*/ 5565790 w 12192001"/>
              <a:gd name="connsiteY713" fmla="*/ 3996051 h 4198619"/>
              <a:gd name="connsiteX714" fmla="*/ 5545056 w 12192001"/>
              <a:gd name="connsiteY714" fmla="*/ 3991267 h 4198619"/>
              <a:gd name="connsiteX715" fmla="*/ 5524318 w 12192001"/>
              <a:gd name="connsiteY715" fmla="*/ 3985685 h 4198619"/>
              <a:gd name="connsiteX716" fmla="*/ 5475669 w 12192001"/>
              <a:gd name="connsiteY716" fmla="*/ 3971329 h 4198619"/>
              <a:gd name="connsiteX717" fmla="*/ 5368004 w 12192001"/>
              <a:gd name="connsiteY717" fmla="*/ 3937035 h 4198619"/>
              <a:gd name="connsiteX718" fmla="*/ 5308192 w 12192001"/>
              <a:gd name="connsiteY718" fmla="*/ 3919489 h 4198619"/>
              <a:gd name="connsiteX719" fmla="*/ 5277883 w 12192001"/>
              <a:gd name="connsiteY719" fmla="*/ 3910719 h 4198619"/>
              <a:gd name="connsiteX720" fmla="*/ 5247578 w 12192001"/>
              <a:gd name="connsiteY720" fmla="*/ 3902743 h 4198619"/>
              <a:gd name="connsiteX721" fmla="*/ 5216476 w 12192001"/>
              <a:gd name="connsiteY721" fmla="*/ 3895565 h 4198619"/>
              <a:gd name="connsiteX722" fmla="*/ 5184575 w 12192001"/>
              <a:gd name="connsiteY722" fmla="*/ 3889983 h 4198619"/>
              <a:gd name="connsiteX723" fmla="*/ 5154268 w 12192001"/>
              <a:gd name="connsiteY723" fmla="*/ 3884399 h 4198619"/>
              <a:gd name="connsiteX724" fmla="*/ 5123164 w 12192001"/>
              <a:gd name="connsiteY724" fmla="*/ 3879613 h 4198619"/>
              <a:gd name="connsiteX725" fmla="*/ 5103226 w 12192001"/>
              <a:gd name="connsiteY725" fmla="*/ 3877223 h 4198619"/>
              <a:gd name="connsiteX726" fmla="*/ 5084883 w 12192001"/>
              <a:gd name="connsiteY726" fmla="*/ 3875627 h 4198619"/>
              <a:gd name="connsiteX727" fmla="*/ 5065743 w 12192001"/>
              <a:gd name="connsiteY727" fmla="*/ 3874829 h 4198619"/>
              <a:gd name="connsiteX728" fmla="*/ 5047401 w 12192001"/>
              <a:gd name="connsiteY728" fmla="*/ 3874829 h 4198619"/>
              <a:gd name="connsiteX729" fmla="*/ 5010717 w 12192001"/>
              <a:gd name="connsiteY729" fmla="*/ 3875627 h 4198619"/>
              <a:gd name="connsiteX730" fmla="*/ 4974828 w 12192001"/>
              <a:gd name="connsiteY730" fmla="*/ 3876423 h 4198619"/>
              <a:gd name="connsiteX731" fmla="*/ 4939734 w 12192001"/>
              <a:gd name="connsiteY731" fmla="*/ 3877223 h 4198619"/>
              <a:gd name="connsiteX732" fmla="*/ 4921392 w 12192001"/>
              <a:gd name="connsiteY732" fmla="*/ 3876423 h 4198619"/>
              <a:gd name="connsiteX733" fmla="*/ 4904643 w 12192001"/>
              <a:gd name="connsiteY733" fmla="*/ 3875627 h 4198619"/>
              <a:gd name="connsiteX734" fmla="*/ 4887098 w 12192001"/>
              <a:gd name="connsiteY734" fmla="*/ 3874033 h 4198619"/>
              <a:gd name="connsiteX735" fmla="*/ 4869552 w 12192001"/>
              <a:gd name="connsiteY735" fmla="*/ 3870843 h 4198619"/>
              <a:gd name="connsiteX736" fmla="*/ 4852007 w 12192001"/>
              <a:gd name="connsiteY736" fmla="*/ 3866853 h 4198619"/>
              <a:gd name="connsiteX737" fmla="*/ 4835260 w 12192001"/>
              <a:gd name="connsiteY737" fmla="*/ 3862069 h 4198619"/>
              <a:gd name="connsiteX738" fmla="*/ 4815321 w 12192001"/>
              <a:gd name="connsiteY738" fmla="*/ 3855687 h 4198619"/>
              <a:gd name="connsiteX739" fmla="*/ 4795383 w 12192001"/>
              <a:gd name="connsiteY739" fmla="*/ 3847713 h 4198619"/>
              <a:gd name="connsiteX740" fmla="*/ 4757103 w 12192001"/>
              <a:gd name="connsiteY740" fmla="*/ 3830967 h 4198619"/>
              <a:gd name="connsiteX741" fmla="*/ 4718822 w 12192001"/>
              <a:gd name="connsiteY741" fmla="*/ 3814217 h 4198619"/>
              <a:gd name="connsiteX742" fmla="*/ 4679742 w 12192001"/>
              <a:gd name="connsiteY742" fmla="*/ 3796671 h 4198619"/>
              <a:gd name="connsiteX743" fmla="*/ 4641463 w 12192001"/>
              <a:gd name="connsiteY743" fmla="*/ 3780721 h 4198619"/>
              <a:gd name="connsiteX744" fmla="*/ 4621524 w 12192001"/>
              <a:gd name="connsiteY744" fmla="*/ 3774341 h 4198619"/>
              <a:gd name="connsiteX745" fmla="*/ 4601585 w 12192001"/>
              <a:gd name="connsiteY745" fmla="*/ 3767165 h 4198619"/>
              <a:gd name="connsiteX746" fmla="*/ 4580849 w 12192001"/>
              <a:gd name="connsiteY746" fmla="*/ 3763175 h 4198619"/>
              <a:gd name="connsiteX747" fmla="*/ 4559317 w 12192001"/>
              <a:gd name="connsiteY747" fmla="*/ 3758391 h 4198619"/>
              <a:gd name="connsiteX748" fmla="*/ 4537782 w 12192001"/>
              <a:gd name="connsiteY748" fmla="*/ 3754403 h 4198619"/>
              <a:gd name="connsiteX749" fmla="*/ 4516251 w 12192001"/>
              <a:gd name="connsiteY749" fmla="*/ 3752011 h 4198619"/>
              <a:gd name="connsiteX750" fmla="*/ 4528214 w 12192001"/>
              <a:gd name="connsiteY750" fmla="*/ 3736060 h 4198619"/>
              <a:gd name="connsiteX751" fmla="*/ 4536986 w 12192001"/>
              <a:gd name="connsiteY751" fmla="*/ 3720908 h 4198619"/>
              <a:gd name="connsiteX752" fmla="*/ 4543367 w 12192001"/>
              <a:gd name="connsiteY752" fmla="*/ 3706553 h 4198619"/>
              <a:gd name="connsiteX753" fmla="*/ 4548152 w 12192001"/>
              <a:gd name="connsiteY753" fmla="*/ 3693792 h 4198619"/>
              <a:gd name="connsiteX754" fmla="*/ 4551344 w 12192001"/>
              <a:gd name="connsiteY754" fmla="*/ 3680233 h 4198619"/>
              <a:gd name="connsiteX755" fmla="*/ 4552936 w 12192001"/>
              <a:gd name="connsiteY755" fmla="*/ 3668272 h 4198619"/>
              <a:gd name="connsiteX756" fmla="*/ 4555328 w 12192001"/>
              <a:gd name="connsiteY756" fmla="*/ 3643547 h 4198619"/>
              <a:gd name="connsiteX757" fmla="*/ 4509074 w 12192001"/>
              <a:gd name="connsiteY757" fmla="*/ 3633181 h 4198619"/>
              <a:gd name="connsiteX758" fmla="*/ 4465209 w 12192001"/>
              <a:gd name="connsiteY758" fmla="*/ 3623610 h 4198619"/>
              <a:gd name="connsiteX759" fmla="*/ 4442879 w 12192001"/>
              <a:gd name="connsiteY759" fmla="*/ 3619621 h 4198619"/>
              <a:gd name="connsiteX760" fmla="*/ 4421347 w 12192001"/>
              <a:gd name="connsiteY760" fmla="*/ 3617230 h 4198619"/>
              <a:gd name="connsiteX761" fmla="*/ 4399812 w 12192001"/>
              <a:gd name="connsiteY761" fmla="*/ 3614836 h 4198619"/>
              <a:gd name="connsiteX762" fmla="*/ 4379077 w 12192001"/>
              <a:gd name="connsiteY762" fmla="*/ 3614040 h 4198619"/>
              <a:gd name="connsiteX763" fmla="*/ 4362328 w 12192001"/>
              <a:gd name="connsiteY763" fmla="*/ 3614040 h 4198619"/>
              <a:gd name="connsiteX764" fmla="*/ 4346377 w 12192001"/>
              <a:gd name="connsiteY764" fmla="*/ 3615635 h 4198619"/>
              <a:gd name="connsiteX765" fmla="*/ 4330427 w 12192001"/>
              <a:gd name="connsiteY765" fmla="*/ 3618825 h 4198619"/>
              <a:gd name="connsiteX766" fmla="*/ 4314479 w 12192001"/>
              <a:gd name="connsiteY766" fmla="*/ 3622015 h 4198619"/>
              <a:gd name="connsiteX767" fmla="*/ 4280981 w 12192001"/>
              <a:gd name="connsiteY767" fmla="*/ 3629990 h 4198619"/>
              <a:gd name="connsiteX768" fmla="*/ 4248283 w 12192001"/>
              <a:gd name="connsiteY768" fmla="*/ 3639561 h 4198619"/>
              <a:gd name="connsiteX769" fmla="*/ 4214788 w 12192001"/>
              <a:gd name="connsiteY769" fmla="*/ 3648332 h 4198619"/>
              <a:gd name="connsiteX770" fmla="*/ 4198037 w 12192001"/>
              <a:gd name="connsiteY770" fmla="*/ 3652321 h 4198619"/>
              <a:gd name="connsiteX771" fmla="*/ 4181291 w 12192001"/>
              <a:gd name="connsiteY771" fmla="*/ 3655511 h 4198619"/>
              <a:gd name="connsiteX772" fmla="*/ 4164541 w 12192001"/>
              <a:gd name="connsiteY772" fmla="*/ 3657903 h 4198619"/>
              <a:gd name="connsiteX773" fmla="*/ 4147795 w 12192001"/>
              <a:gd name="connsiteY773" fmla="*/ 3659498 h 4198619"/>
              <a:gd name="connsiteX774" fmla="*/ 4130252 w 12192001"/>
              <a:gd name="connsiteY774" fmla="*/ 3659498 h 4198619"/>
              <a:gd name="connsiteX775" fmla="*/ 4114300 w 12192001"/>
              <a:gd name="connsiteY775" fmla="*/ 3658701 h 4198619"/>
              <a:gd name="connsiteX776" fmla="*/ 4101539 w 12192001"/>
              <a:gd name="connsiteY776" fmla="*/ 3656307 h 4198619"/>
              <a:gd name="connsiteX777" fmla="*/ 4087183 w 12192001"/>
              <a:gd name="connsiteY777" fmla="*/ 3653916 h 4198619"/>
              <a:gd name="connsiteX778" fmla="*/ 4073624 w 12192001"/>
              <a:gd name="connsiteY778" fmla="*/ 3649927 h 4198619"/>
              <a:gd name="connsiteX779" fmla="*/ 4059268 w 12192001"/>
              <a:gd name="connsiteY779" fmla="*/ 3644346 h 4198619"/>
              <a:gd name="connsiteX780" fmla="*/ 4046509 w 12192001"/>
              <a:gd name="connsiteY780" fmla="*/ 3638762 h 4198619"/>
              <a:gd name="connsiteX781" fmla="*/ 4032952 w 12192001"/>
              <a:gd name="connsiteY781" fmla="*/ 3632382 h 4198619"/>
              <a:gd name="connsiteX782" fmla="*/ 4005836 w 12192001"/>
              <a:gd name="connsiteY782" fmla="*/ 3618026 h 4198619"/>
              <a:gd name="connsiteX783" fmla="*/ 3977922 w 12192001"/>
              <a:gd name="connsiteY783" fmla="*/ 3603671 h 4198619"/>
              <a:gd name="connsiteX784" fmla="*/ 3950805 w 12192001"/>
              <a:gd name="connsiteY784" fmla="*/ 3590911 h 4198619"/>
              <a:gd name="connsiteX785" fmla="*/ 3937250 w 12192001"/>
              <a:gd name="connsiteY785" fmla="*/ 3585329 h 4198619"/>
              <a:gd name="connsiteX786" fmla="*/ 3923689 w 12192001"/>
              <a:gd name="connsiteY786" fmla="*/ 3580544 h 4198619"/>
              <a:gd name="connsiteX787" fmla="*/ 3910137 w 12192001"/>
              <a:gd name="connsiteY787" fmla="*/ 3575759 h 4198619"/>
              <a:gd name="connsiteX788" fmla="*/ 3896574 w 12192001"/>
              <a:gd name="connsiteY788" fmla="*/ 3574164 h 4198619"/>
              <a:gd name="connsiteX789" fmla="*/ 3885410 w 12192001"/>
              <a:gd name="connsiteY789" fmla="*/ 3572569 h 4198619"/>
              <a:gd name="connsiteX790" fmla="*/ 3872649 w 12192001"/>
              <a:gd name="connsiteY790" fmla="*/ 3572569 h 4198619"/>
              <a:gd name="connsiteX791" fmla="*/ 3859888 w 12192001"/>
              <a:gd name="connsiteY791" fmla="*/ 3572569 h 4198619"/>
              <a:gd name="connsiteX792" fmla="*/ 3846331 w 12192001"/>
              <a:gd name="connsiteY792" fmla="*/ 3573365 h 4198619"/>
              <a:gd name="connsiteX793" fmla="*/ 3817620 w 12192001"/>
              <a:gd name="connsiteY793" fmla="*/ 3574960 h 4198619"/>
              <a:gd name="connsiteX794" fmla="*/ 3787315 w 12192001"/>
              <a:gd name="connsiteY794" fmla="*/ 3578949 h 4198619"/>
              <a:gd name="connsiteX795" fmla="*/ 3755414 w 12192001"/>
              <a:gd name="connsiteY795" fmla="*/ 3582139 h 4198619"/>
              <a:gd name="connsiteX796" fmla="*/ 3721918 w 12192001"/>
              <a:gd name="connsiteY796" fmla="*/ 3583734 h 4198619"/>
              <a:gd name="connsiteX797" fmla="*/ 3705168 w 12192001"/>
              <a:gd name="connsiteY797" fmla="*/ 3583734 h 4198619"/>
              <a:gd name="connsiteX798" fmla="*/ 3686828 w 12192001"/>
              <a:gd name="connsiteY798" fmla="*/ 3582935 h 4198619"/>
              <a:gd name="connsiteX799" fmla="*/ 3669282 w 12192001"/>
              <a:gd name="connsiteY799" fmla="*/ 3582139 h 4198619"/>
              <a:gd name="connsiteX800" fmla="*/ 3650142 w 12192001"/>
              <a:gd name="connsiteY800" fmla="*/ 3578949 h 4198619"/>
              <a:gd name="connsiteX801" fmla="*/ 3289661 w 12192001"/>
              <a:gd name="connsiteY801" fmla="*/ 3511957 h 4198619"/>
              <a:gd name="connsiteX802" fmla="*/ 3201935 w 12192001"/>
              <a:gd name="connsiteY802" fmla="*/ 3496803 h 4198619"/>
              <a:gd name="connsiteX803" fmla="*/ 3115801 w 12192001"/>
              <a:gd name="connsiteY803" fmla="*/ 3480853 h 4198619"/>
              <a:gd name="connsiteX804" fmla="*/ 3029672 w 12192001"/>
              <a:gd name="connsiteY804" fmla="*/ 3463307 h 4198619"/>
              <a:gd name="connsiteX805" fmla="*/ 2943537 w 12192001"/>
              <a:gd name="connsiteY805" fmla="*/ 3444167 h 4198619"/>
              <a:gd name="connsiteX806" fmla="*/ 2609373 w 12192001"/>
              <a:gd name="connsiteY806" fmla="*/ 3368403 h 4198619"/>
              <a:gd name="connsiteX807" fmla="*/ 2525635 w 12192001"/>
              <a:gd name="connsiteY807" fmla="*/ 3345274 h 4198619"/>
              <a:gd name="connsiteX808" fmla="*/ 2442692 w 12192001"/>
              <a:gd name="connsiteY808" fmla="*/ 3319753 h 4198619"/>
              <a:gd name="connsiteX809" fmla="*/ 2359751 w 12192001"/>
              <a:gd name="connsiteY809" fmla="*/ 3293436 h 4198619"/>
              <a:gd name="connsiteX810" fmla="*/ 2278402 w 12192001"/>
              <a:gd name="connsiteY810" fmla="*/ 3267117 h 4198619"/>
              <a:gd name="connsiteX811" fmla="*/ 2051907 w 12192001"/>
              <a:gd name="connsiteY811" fmla="*/ 3188959 h 4198619"/>
              <a:gd name="connsiteX812" fmla="*/ 1939455 w 12192001"/>
              <a:gd name="connsiteY812" fmla="*/ 3148287 h 4198619"/>
              <a:gd name="connsiteX813" fmla="*/ 1825410 w 12192001"/>
              <a:gd name="connsiteY813" fmla="*/ 3106816 h 4198619"/>
              <a:gd name="connsiteX814" fmla="*/ 1712162 w 12192001"/>
              <a:gd name="connsiteY814" fmla="*/ 3065345 h 4198619"/>
              <a:gd name="connsiteX815" fmla="*/ 1598115 w 12192001"/>
              <a:gd name="connsiteY815" fmla="*/ 3022279 h 4198619"/>
              <a:gd name="connsiteX816" fmla="*/ 1484867 w 12192001"/>
              <a:gd name="connsiteY816" fmla="*/ 2978414 h 4198619"/>
              <a:gd name="connsiteX817" fmla="*/ 1370024 w 12192001"/>
              <a:gd name="connsiteY817" fmla="*/ 2932956 h 4198619"/>
              <a:gd name="connsiteX818" fmla="*/ 1255182 w 12192001"/>
              <a:gd name="connsiteY818" fmla="*/ 2886700 h 4198619"/>
              <a:gd name="connsiteX819" fmla="*/ 1139541 w 12192001"/>
              <a:gd name="connsiteY819" fmla="*/ 2838849 h 4198619"/>
              <a:gd name="connsiteX820" fmla="*/ 1023104 w 12192001"/>
              <a:gd name="connsiteY820" fmla="*/ 2788603 h 4198619"/>
              <a:gd name="connsiteX821" fmla="*/ 906664 w 12192001"/>
              <a:gd name="connsiteY821" fmla="*/ 2737562 h 4198619"/>
              <a:gd name="connsiteX822" fmla="*/ 789429 w 12192001"/>
              <a:gd name="connsiteY822" fmla="*/ 2684926 h 4198619"/>
              <a:gd name="connsiteX823" fmla="*/ 672194 w 12192001"/>
              <a:gd name="connsiteY823" fmla="*/ 2629099 h 4198619"/>
              <a:gd name="connsiteX824" fmla="*/ 552566 w 12192001"/>
              <a:gd name="connsiteY824" fmla="*/ 2571677 h 4198619"/>
              <a:gd name="connsiteX825" fmla="*/ 432938 w 12192001"/>
              <a:gd name="connsiteY825" fmla="*/ 2511066 h 4198619"/>
              <a:gd name="connsiteX826" fmla="*/ 422567 w 12192001"/>
              <a:gd name="connsiteY826" fmla="*/ 2507079 h 4198619"/>
              <a:gd name="connsiteX827" fmla="*/ 412997 w 12192001"/>
              <a:gd name="connsiteY827" fmla="*/ 2503889 h 4198619"/>
              <a:gd name="connsiteX828" fmla="*/ 403427 w 12192001"/>
              <a:gd name="connsiteY828" fmla="*/ 2501495 h 4198619"/>
              <a:gd name="connsiteX829" fmla="*/ 395453 w 12192001"/>
              <a:gd name="connsiteY829" fmla="*/ 2500699 h 4198619"/>
              <a:gd name="connsiteX830" fmla="*/ 380300 w 12192001"/>
              <a:gd name="connsiteY830" fmla="*/ 2499104 h 4198619"/>
              <a:gd name="connsiteX831" fmla="*/ 373122 w 12192001"/>
              <a:gd name="connsiteY831" fmla="*/ 2498305 h 4198619"/>
              <a:gd name="connsiteX832" fmla="*/ 367541 w 12192001"/>
              <a:gd name="connsiteY832" fmla="*/ 2495914 h 4198619"/>
              <a:gd name="connsiteX833" fmla="*/ 362756 w 12192001"/>
              <a:gd name="connsiteY833" fmla="*/ 2494319 h 4198619"/>
              <a:gd name="connsiteX834" fmla="*/ 359565 w 12192001"/>
              <a:gd name="connsiteY834" fmla="*/ 2491129 h 4198619"/>
              <a:gd name="connsiteX835" fmla="*/ 357173 w 12192001"/>
              <a:gd name="connsiteY835" fmla="*/ 2486344 h 4198619"/>
              <a:gd name="connsiteX836" fmla="*/ 356374 w 12192001"/>
              <a:gd name="connsiteY836" fmla="*/ 2480760 h 4198619"/>
              <a:gd name="connsiteX837" fmla="*/ 356374 w 12192001"/>
              <a:gd name="connsiteY837" fmla="*/ 2473583 h 4198619"/>
              <a:gd name="connsiteX838" fmla="*/ 357173 w 12192001"/>
              <a:gd name="connsiteY838" fmla="*/ 2463214 h 4198619"/>
              <a:gd name="connsiteX839" fmla="*/ 361159 w 12192001"/>
              <a:gd name="connsiteY839" fmla="*/ 2450454 h 4198619"/>
              <a:gd name="connsiteX840" fmla="*/ 365945 w 12192001"/>
              <a:gd name="connsiteY840" fmla="*/ 2435302 h 4198619"/>
              <a:gd name="connsiteX841" fmla="*/ 324473 w 12192001"/>
              <a:gd name="connsiteY841" fmla="*/ 2424137 h 4198619"/>
              <a:gd name="connsiteX842" fmla="*/ 320486 w 12192001"/>
              <a:gd name="connsiteY842" fmla="*/ 2429718 h 4198619"/>
              <a:gd name="connsiteX843" fmla="*/ 317295 w 12192001"/>
              <a:gd name="connsiteY843" fmla="*/ 2434504 h 4198619"/>
              <a:gd name="connsiteX844" fmla="*/ 317295 w 12192001"/>
              <a:gd name="connsiteY844" fmla="*/ 2448859 h 4198619"/>
              <a:gd name="connsiteX845" fmla="*/ 317295 w 12192001"/>
              <a:gd name="connsiteY845" fmla="*/ 2463214 h 4198619"/>
              <a:gd name="connsiteX846" fmla="*/ 316499 w 12192001"/>
              <a:gd name="connsiteY846" fmla="*/ 2491925 h 4198619"/>
              <a:gd name="connsiteX847" fmla="*/ 316499 w 12192001"/>
              <a:gd name="connsiteY847" fmla="*/ 2520636 h 4198619"/>
              <a:gd name="connsiteX848" fmla="*/ 317295 w 12192001"/>
              <a:gd name="connsiteY848" fmla="*/ 2535790 h 4198619"/>
              <a:gd name="connsiteX849" fmla="*/ 318093 w 12192001"/>
              <a:gd name="connsiteY849" fmla="*/ 2549347 h 4198619"/>
              <a:gd name="connsiteX850" fmla="*/ 321284 w 12192001"/>
              <a:gd name="connsiteY850" fmla="*/ 2563702 h 4198619"/>
              <a:gd name="connsiteX851" fmla="*/ 326069 w 12192001"/>
              <a:gd name="connsiteY851" fmla="*/ 2576462 h 4198619"/>
              <a:gd name="connsiteX852" fmla="*/ 331650 w 12192001"/>
              <a:gd name="connsiteY852" fmla="*/ 2590022 h 4198619"/>
              <a:gd name="connsiteX853" fmla="*/ 339626 w 12192001"/>
              <a:gd name="connsiteY853" fmla="*/ 2601983 h 4198619"/>
              <a:gd name="connsiteX854" fmla="*/ 349995 w 12192001"/>
              <a:gd name="connsiteY854" fmla="*/ 2614744 h 4198619"/>
              <a:gd name="connsiteX855" fmla="*/ 361956 w 12192001"/>
              <a:gd name="connsiteY855" fmla="*/ 2625909 h 4198619"/>
              <a:gd name="connsiteX856" fmla="*/ 376311 w 12192001"/>
              <a:gd name="connsiteY856" fmla="*/ 2637074 h 4198619"/>
              <a:gd name="connsiteX857" fmla="*/ 394655 w 12192001"/>
              <a:gd name="connsiteY857" fmla="*/ 2646644 h 4198619"/>
              <a:gd name="connsiteX858" fmla="*/ 388276 w 12192001"/>
              <a:gd name="connsiteY858" fmla="*/ 2655418 h 4198619"/>
              <a:gd name="connsiteX859" fmla="*/ 381896 w 12192001"/>
              <a:gd name="connsiteY859" fmla="*/ 2663394 h 4198619"/>
              <a:gd name="connsiteX860" fmla="*/ 367541 w 12192001"/>
              <a:gd name="connsiteY860" fmla="*/ 2677749 h 4198619"/>
              <a:gd name="connsiteX861" fmla="*/ 352385 w 12192001"/>
              <a:gd name="connsiteY861" fmla="*/ 2690509 h 4198619"/>
              <a:gd name="connsiteX862" fmla="*/ 337234 w 12192001"/>
              <a:gd name="connsiteY862" fmla="*/ 2700876 h 4198619"/>
              <a:gd name="connsiteX863" fmla="*/ 321284 w 12192001"/>
              <a:gd name="connsiteY863" fmla="*/ 2708851 h 4198619"/>
              <a:gd name="connsiteX864" fmla="*/ 306130 w 12192001"/>
              <a:gd name="connsiteY864" fmla="*/ 2715231 h 4198619"/>
              <a:gd name="connsiteX865" fmla="*/ 290979 w 12192001"/>
              <a:gd name="connsiteY865" fmla="*/ 2718421 h 4198619"/>
              <a:gd name="connsiteX866" fmla="*/ 276622 w 12192001"/>
              <a:gd name="connsiteY866" fmla="*/ 2720815 h 4198619"/>
              <a:gd name="connsiteX867" fmla="*/ 270242 w 12192001"/>
              <a:gd name="connsiteY867" fmla="*/ 2720815 h 4198619"/>
              <a:gd name="connsiteX868" fmla="*/ 263863 w 12192001"/>
              <a:gd name="connsiteY868" fmla="*/ 2720016 h 4198619"/>
              <a:gd name="connsiteX869" fmla="*/ 256685 w 12192001"/>
              <a:gd name="connsiteY869" fmla="*/ 2718421 h 4198619"/>
              <a:gd name="connsiteX870" fmla="*/ 251102 w 12192001"/>
              <a:gd name="connsiteY870" fmla="*/ 2716826 h 4198619"/>
              <a:gd name="connsiteX871" fmla="*/ 246317 w 12192001"/>
              <a:gd name="connsiteY871" fmla="*/ 2713636 h 4198619"/>
              <a:gd name="connsiteX872" fmla="*/ 241531 w 12192001"/>
              <a:gd name="connsiteY872" fmla="*/ 2711245 h 4198619"/>
              <a:gd name="connsiteX873" fmla="*/ 238341 w 12192001"/>
              <a:gd name="connsiteY873" fmla="*/ 2707256 h 4198619"/>
              <a:gd name="connsiteX874" fmla="*/ 234352 w 12192001"/>
              <a:gd name="connsiteY874" fmla="*/ 2702471 h 4198619"/>
              <a:gd name="connsiteX875" fmla="*/ 231163 w 12192001"/>
              <a:gd name="connsiteY875" fmla="*/ 2697686 h 4198619"/>
              <a:gd name="connsiteX876" fmla="*/ 228771 w 12192001"/>
              <a:gd name="connsiteY876" fmla="*/ 2692104 h 4198619"/>
              <a:gd name="connsiteX877" fmla="*/ 227176 w 12192001"/>
              <a:gd name="connsiteY877" fmla="*/ 2685724 h 4198619"/>
              <a:gd name="connsiteX878" fmla="*/ 226378 w 12192001"/>
              <a:gd name="connsiteY878" fmla="*/ 2678545 h 4198619"/>
              <a:gd name="connsiteX879" fmla="*/ 226378 w 12192001"/>
              <a:gd name="connsiteY879" fmla="*/ 2671369 h 4198619"/>
              <a:gd name="connsiteX880" fmla="*/ 227176 w 12192001"/>
              <a:gd name="connsiteY880" fmla="*/ 2662595 h 4198619"/>
              <a:gd name="connsiteX881" fmla="*/ 229567 w 12192001"/>
              <a:gd name="connsiteY881" fmla="*/ 2653025 h 4198619"/>
              <a:gd name="connsiteX882" fmla="*/ 231163 w 12192001"/>
              <a:gd name="connsiteY882" fmla="*/ 2644253 h 4198619"/>
              <a:gd name="connsiteX883" fmla="*/ 219201 w 12192001"/>
              <a:gd name="connsiteY883" fmla="*/ 2641063 h 4198619"/>
              <a:gd name="connsiteX884" fmla="*/ 214416 w 12192001"/>
              <a:gd name="connsiteY884" fmla="*/ 2641063 h 4198619"/>
              <a:gd name="connsiteX885" fmla="*/ 210428 w 12192001"/>
              <a:gd name="connsiteY885" fmla="*/ 2641859 h 4198619"/>
              <a:gd name="connsiteX886" fmla="*/ 207240 w 12192001"/>
              <a:gd name="connsiteY886" fmla="*/ 2642658 h 4198619"/>
              <a:gd name="connsiteX887" fmla="*/ 204845 w 12192001"/>
              <a:gd name="connsiteY887" fmla="*/ 2645049 h 4198619"/>
              <a:gd name="connsiteX888" fmla="*/ 203251 w 12192001"/>
              <a:gd name="connsiteY888" fmla="*/ 2646644 h 4198619"/>
              <a:gd name="connsiteX889" fmla="*/ 201656 w 12192001"/>
              <a:gd name="connsiteY889" fmla="*/ 2649835 h 4198619"/>
              <a:gd name="connsiteX890" fmla="*/ 200856 w 12192001"/>
              <a:gd name="connsiteY890" fmla="*/ 2657013 h 4198619"/>
              <a:gd name="connsiteX891" fmla="*/ 200856 w 12192001"/>
              <a:gd name="connsiteY891" fmla="*/ 2665785 h 4198619"/>
              <a:gd name="connsiteX892" fmla="*/ 204046 w 12192001"/>
              <a:gd name="connsiteY892" fmla="*/ 2687319 h 4198619"/>
              <a:gd name="connsiteX893" fmla="*/ 204845 w 12192001"/>
              <a:gd name="connsiteY893" fmla="*/ 2700080 h 4198619"/>
              <a:gd name="connsiteX894" fmla="*/ 204845 w 12192001"/>
              <a:gd name="connsiteY894" fmla="*/ 2712840 h 4198619"/>
              <a:gd name="connsiteX895" fmla="*/ 204845 w 12192001"/>
              <a:gd name="connsiteY895" fmla="*/ 2725600 h 4198619"/>
              <a:gd name="connsiteX896" fmla="*/ 201656 w 12192001"/>
              <a:gd name="connsiteY896" fmla="*/ 2738361 h 4198619"/>
              <a:gd name="connsiteX897" fmla="*/ 200060 w 12192001"/>
              <a:gd name="connsiteY897" fmla="*/ 2745537 h 4198619"/>
              <a:gd name="connsiteX898" fmla="*/ 196871 w 12192001"/>
              <a:gd name="connsiteY898" fmla="*/ 2751917 h 4198619"/>
              <a:gd name="connsiteX899" fmla="*/ 193680 w 12192001"/>
              <a:gd name="connsiteY899" fmla="*/ 2758298 h 4198619"/>
              <a:gd name="connsiteX900" fmla="*/ 188895 w 12192001"/>
              <a:gd name="connsiteY900" fmla="*/ 2763881 h 4198619"/>
              <a:gd name="connsiteX901" fmla="*/ 184110 w 12192001"/>
              <a:gd name="connsiteY901" fmla="*/ 2770262 h 4198619"/>
              <a:gd name="connsiteX902" fmla="*/ 176931 w 12192001"/>
              <a:gd name="connsiteY902" fmla="*/ 2775843 h 4198619"/>
              <a:gd name="connsiteX903" fmla="*/ 170551 w 12192001"/>
              <a:gd name="connsiteY903" fmla="*/ 2781427 h 4198619"/>
              <a:gd name="connsiteX904" fmla="*/ 161779 w 12192001"/>
              <a:gd name="connsiteY904" fmla="*/ 2787008 h 4198619"/>
              <a:gd name="connsiteX905" fmla="*/ 153805 w 12192001"/>
              <a:gd name="connsiteY905" fmla="*/ 2788603 h 4198619"/>
              <a:gd name="connsiteX906" fmla="*/ 145829 w 12192001"/>
              <a:gd name="connsiteY906" fmla="*/ 2790997 h 4198619"/>
              <a:gd name="connsiteX907" fmla="*/ 138650 w 12192001"/>
              <a:gd name="connsiteY907" fmla="*/ 2790997 h 4198619"/>
              <a:gd name="connsiteX908" fmla="*/ 131474 w 12192001"/>
              <a:gd name="connsiteY908" fmla="*/ 2791793 h 4198619"/>
              <a:gd name="connsiteX909" fmla="*/ 125093 w 12192001"/>
              <a:gd name="connsiteY909" fmla="*/ 2790997 h 4198619"/>
              <a:gd name="connsiteX910" fmla="*/ 118713 w 12192001"/>
              <a:gd name="connsiteY910" fmla="*/ 2789402 h 4198619"/>
              <a:gd name="connsiteX911" fmla="*/ 113129 w 12192001"/>
              <a:gd name="connsiteY911" fmla="*/ 2787807 h 4198619"/>
              <a:gd name="connsiteX912" fmla="*/ 107548 w 12192001"/>
              <a:gd name="connsiteY912" fmla="*/ 2786212 h 4198619"/>
              <a:gd name="connsiteX913" fmla="*/ 97178 w 12192001"/>
              <a:gd name="connsiteY913" fmla="*/ 2780628 h 4198619"/>
              <a:gd name="connsiteX914" fmla="*/ 87608 w 12192001"/>
              <a:gd name="connsiteY914" fmla="*/ 2772653 h 4198619"/>
              <a:gd name="connsiteX915" fmla="*/ 78836 w 12192001"/>
              <a:gd name="connsiteY915" fmla="*/ 2763881 h 4198619"/>
              <a:gd name="connsiteX916" fmla="*/ 70063 w 12192001"/>
              <a:gd name="connsiteY916" fmla="*/ 2753512 h 4198619"/>
              <a:gd name="connsiteX917" fmla="*/ 62886 w 12192001"/>
              <a:gd name="connsiteY917" fmla="*/ 2743146 h 4198619"/>
              <a:gd name="connsiteX918" fmla="*/ 55708 w 12192001"/>
              <a:gd name="connsiteY918" fmla="*/ 2731981 h 4198619"/>
              <a:gd name="connsiteX919" fmla="*/ 40557 w 12192001"/>
              <a:gd name="connsiteY919" fmla="*/ 2708851 h 4198619"/>
              <a:gd name="connsiteX920" fmla="*/ 33377 w 12192001"/>
              <a:gd name="connsiteY920" fmla="*/ 2698485 h 4198619"/>
              <a:gd name="connsiteX921" fmla="*/ 25403 w 12192001"/>
              <a:gd name="connsiteY921" fmla="*/ 2688116 h 4198619"/>
              <a:gd name="connsiteX922" fmla="*/ 17427 w 12192001"/>
              <a:gd name="connsiteY922" fmla="*/ 2680140 h 4198619"/>
              <a:gd name="connsiteX923" fmla="*/ 7857 w 12192001"/>
              <a:gd name="connsiteY923" fmla="*/ 2671369 h 4198619"/>
              <a:gd name="connsiteX924" fmla="*/ 3870 w 12192001"/>
              <a:gd name="connsiteY924" fmla="*/ 2668179 h 4198619"/>
              <a:gd name="connsiteX925" fmla="*/ 0 w 12192001"/>
              <a:gd name="connsiteY925" fmla="*/ 2666889 h 419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Lst>
            <a:rect l="l" t="t" r="r" b="b"/>
            <a:pathLst>
              <a:path w="12192001" h="4198619">
                <a:moveTo>
                  <a:pt x="10912406" y="3110006"/>
                </a:moveTo>
                <a:lnTo>
                  <a:pt x="10913195" y="3114791"/>
                </a:lnTo>
                <a:lnTo>
                  <a:pt x="10914778" y="3119576"/>
                </a:lnTo>
                <a:lnTo>
                  <a:pt x="10915566" y="3129147"/>
                </a:lnTo>
                <a:lnTo>
                  <a:pt x="10914778" y="3139516"/>
                </a:lnTo>
                <a:lnTo>
                  <a:pt x="10911615" y="3150681"/>
                </a:lnTo>
                <a:lnTo>
                  <a:pt x="10906873" y="3162643"/>
                </a:lnTo>
                <a:lnTo>
                  <a:pt x="10901342" y="3174607"/>
                </a:lnTo>
                <a:lnTo>
                  <a:pt x="10895019" y="3185772"/>
                </a:lnTo>
                <a:lnTo>
                  <a:pt x="10886326" y="3196937"/>
                </a:lnTo>
                <a:lnTo>
                  <a:pt x="10877632" y="3208899"/>
                </a:lnTo>
                <a:lnTo>
                  <a:pt x="10869727" y="3219268"/>
                </a:lnTo>
                <a:lnTo>
                  <a:pt x="10859453" y="3228838"/>
                </a:lnTo>
                <a:lnTo>
                  <a:pt x="10849969" y="3238408"/>
                </a:lnTo>
                <a:lnTo>
                  <a:pt x="10840484" y="3246384"/>
                </a:lnTo>
                <a:lnTo>
                  <a:pt x="10830210" y="3254359"/>
                </a:lnTo>
                <a:lnTo>
                  <a:pt x="10820725" y="3259940"/>
                </a:lnTo>
                <a:lnTo>
                  <a:pt x="10812032" y="3264725"/>
                </a:lnTo>
                <a:lnTo>
                  <a:pt x="10795436" y="3271904"/>
                </a:lnTo>
                <a:lnTo>
                  <a:pt x="10774097" y="3277486"/>
                </a:lnTo>
                <a:lnTo>
                  <a:pt x="10762241" y="3280676"/>
                </a:lnTo>
                <a:lnTo>
                  <a:pt x="10750388" y="3283866"/>
                </a:lnTo>
                <a:lnTo>
                  <a:pt x="10736952" y="3284665"/>
                </a:lnTo>
                <a:lnTo>
                  <a:pt x="10725095" y="3285461"/>
                </a:lnTo>
                <a:lnTo>
                  <a:pt x="10712451" y="3284665"/>
                </a:lnTo>
                <a:lnTo>
                  <a:pt x="10700595" y="3283866"/>
                </a:lnTo>
                <a:lnTo>
                  <a:pt x="10689530" y="3280676"/>
                </a:lnTo>
                <a:lnTo>
                  <a:pt x="10679256" y="3275891"/>
                </a:lnTo>
                <a:lnTo>
                  <a:pt x="10670563" y="3269510"/>
                </a:lnTo>
                <a:lnTo>
                  <a:pt x="10665820" y="3266320"/>
                </a:lnTo>
                <a:lnTo>
                  <a:pt x="10661869" y="3261535"/>
                </a:lnTo>
                <a:lnTo>
                  <a:pt x="10659498" y="3256750"/>
                </a:lnTo>
                <a:lnTo>
                  <a:pt x="10656335" y="3251965"/>
                </a:lnTo>
                <a:lnTo>
                  <a:pt x="10654755" y="3246384"/>
                </a:lnTo>
                <a:lnTo>
                  <a:pt x="10652384" y="3240003"/>
                </a:lnTo>
                <a:lnTo>
                  <a:pt x="10674514" y="3236813"/>
                </a:lnTo>
                <a:lnTo>
                  <a:pt x="10692692" y="3233623"/>
                </a:lnTo>
                <a:lnTo>
                  <a:pt x="10710079" y="3228838"/>
                </a:lnTo>
                <a:lnTo>
                  <a:pt x="10725887" y="3221659"/>
                </a:lnTo>
                <a:lnTo>
                  <a:pt x="10740112" y="3215279"/>
                </a:lnTo>
                <a:lnTo>
                  <a:pt x="10752756" y="3208103"/>
                </a:lnTo>
                <a:lnTo>
                  <a:pt x="10766192" y="3200127"/>
                </a:lnTo>
                <a:lnTo>
                  <a:pt x="10778048" y="3191353"/>
                </a:lnTo>
                <a:lnTo>
                  <a:pt x="10804129" y="3173012"/>
                </a:lnTo>
                <a:lnTo>
                  <a:pt x="10832581" y="3151477"/>
                </a:lnTo>
                <a:lnTo>
                  <a:pt x="10849969" y="3141111"/>
                </a:lnTo>
                <a:lnTo>
                  <a:pt x="10868147" y="3130742"/>
                </a:lnTo>
                <a:lnTo>
                  <a:pt x="10889486" y="3120375"/>
                </a:lnTo>
                <a:close/>
                <a:moveTo>
                  <a:pt x="0" y="0"/>
                </a:moveTo>
                <a:lnTo>
                  <a:pt x="12192001" y="0"/>
                </a:lnTo>
                <a:lnTo>
                  <a:pt x="12192001" y="2408252"/>
                </a:lnTo>
                <a:lnTo>
                  <a:pt x="12178043" y="2422542"/>
                </a:lnTo>
                <a:lnTo>
                  <a:pt x="12145343" y="2456038"/>
                </a:lnTo>
                <a:lnTo>
                  <a:pt x="12140560" y="2460024"/>
                </a:lnTo>
                <a:lnTo>
                  <a:pt x="12135773" y="2463214"/>
                </a:lnTo>
                <a:lnTo>
                  <a:pt x="12132583" y="2466404"/>
                </a:lnTo>
                <a:lnTo>
                  <a:pt x="12129392" y="2470393"/>
                </a:lnTo>
                <a:lnTo>
                  <a:pt x="12127800" y="2475178"/>
                </a:lnTo>
                <a:lnTo>
                  <a:pt x="12127001" y="2479165"/>
                </a:lnTo>
                <a:lnTo>
                  <a:pt x="12126202" y="2483950"/>
                </a:lnTo>
                <a:lnTo>
                  <a:pt x="12127001" y="2487140"/>
                </a:lnTo>
                <a:lnTo>
                  <a:pt x="12127800" y="2496710"/>
                </a:lnTo>
                <a:lnTo>
                  <a:pt x="12130990" y="2507079"/>
                </a:lnTo>
                <a:lnTo>
                  <a:pt x="12138963" y="2527016"/>
                </a:lnTo>
                <a:lnTo>
                  <a:pt x="12142952" y="2536586"/>
                </a:lnTo>
                <a:lnTo>
                  <a:pt x="12146142" y="2546955"/>
                </a:lnTo>
                <a:lnTo>
                  <a:pt x="12146940" y="2555727"/>
                </a:lnTo>
                <a:lnTo>
                  <a:pt x="12146940" y="2560512"/>
                </a:lnTo>
                <a:lnTo>
                  <a:pt x="12146940" y="2565297"/>
                </a:lnTo>
                <a:lnTo>
                  <a:pt x="12146142" y="2569286"/>
                </a:lnTo>
                <a:lnTo>
                  <a:pt x="12143750" y="2574071"/>
                </a:lnTo>
                <a:lnTo>
                  <a:pt x="12141357" y="2577261"/>
                </a:lnTo>
                <a:lnTo>
                  <a:pt x="12137370" y="2581248"/>
                </a:lnTo>
                <a:lnTo>
                  <a:pt x="12133381" y="2584438"/>
                </a:lnTo>
                <a:lnTo>
                  <a:pt x="12127800" y="2586832"/>
                </a:lnTo>
                <a:lnTo>
                  <a:pt x="12122216" y="2590818"/>
                </a:lnTo>
                <a:lnTo>
                  <a:pt x="12114241" y="2592413"/>
                </a:lnTo>
                <a:lnTo>
                  <a:pt x="12105469" y="2577261"/>
                </a:lnTo>
                <a:lnTo>
                  <a:pt x="12096695" y="2564501"/>
                </a:lnTo>
                <a:lnTo>
                  <a:pt x="12087125" y="2552537"/>
                </a:lnTo>
                <a:lnTo>
                  <a:pt x="12077555" y="2543765"/>
                </a:lnTo>
                <a:lnTo>
                  <a:pt x="12067985" y="2534991"/>
                </a:lnTo>
                <a:lnTo>
                  <a:pt x="12058414" y="2528611"/>
                </a:lnTo>
                <a:lnTo>
                  <a:pt x="12049640" y="2522231"/>
                </a:lnTo>
                <a:lnTo>
                  <a:pt x="12038477" y="2518245"/>
                </a:lnTo>
                <a:lnTo>
                  <a:pt x="12029703" y="2515055"/>
                </a:lnTo>
                <a:lnTo>
                  <a:pt x="12019337" y="2513460"/>
                </a:lnTo>
                <a:lnTo>
                  <a:pt x="12009767" y="2511066"/>
                </a:lnTo>
                <a:lnTo>
                  <a:pt x="11999398" y="2510269"/>
                </a:lnTo>
                <a:lnTo>
                  <a:pt x="11979458" y="2510269"/>
                </a:lnTo>
                <a:lnTo>
                  <a:pt x="11959522" y="2510269"/>
                </a:lnTo>
                <a:lnTo>
                  <a:pt x="11966698" y="2525421"/>
                </a:lnTo>
                <a:lnTo>
                  <a:pt x="11974676" y="2536586"/>
                </a:lnTo>
                <a:lnTo>
                  <a:pt x="11982648" y="2545360"/>
                </a:lnTo>
                <a:lnTo>
                  <a:pt x="11990626" y="2550942"/>
                </a:lnTo>
                <a:lnTo>
                  <a:pt x="11999398" y="2554931"/>
                </a:lnTo>
                <a:lnTo>
                  <a:pt x="12008169" y="2557322"/>
                </a:lnTo>
                <a:lnTo>
                  <a:pt x="12016943" y="2558917"/>
                </a:lnTo>
                <a:lnTo>
                  <a:pt x="12025717" y="2559716"/>
                </a:lnTo>
                <a:lnTo>
                  <a:pt x="12034489" y="2560512"/>
                </a:lnTo>
                <a:lnTo>
                  <a:pt x="12043260" y="2561311"/>
                </a:lnTo>
                <a:lnTo>
                  <a:pt x="12052034" y="2564501"/>
                </a:lnTo>
                <a:lnTo>
                  <a:pt x="12060808" y="2567691"/>
                </a:lnTo>
                <a:lnTo>
                  <a:pt x="12068781" y="2574071"/>
                </a:lnTo>
                <a:lnTo>
                  <a:pt x="12076759" y="2582046"/>
                </a:lnTo>
                <a:lnTo>
                  <a:pt x="12085530" y="2594008"/>
                </a:lnTo>
                <a:lnTo>
                  <a:pt x="12092709" y="2607567"/>
                </a:lnTo>
                <a:lnTo>
                  <a:pt x="12073568" y="2622719"/>
                </a:lnTo>
                <a:lnTo>
                  <a:pt x="12055224" y="2637074"/>
                </a:lnTo>
                <a:lnTo>
                  <a:pt x="12045654" y="2642658"/>
                </a:lnTo>
                <a:lnTo>
                  <a:pt x="12036084" y="2647443"/>
                </a:lnTo>
                <a:lnTo>
                  <a:pt x="12026513" y="2652228"/>
                </a:lnTo>
                <a:lnTo>
                  <a:pt x="12016943" y="2656215"/>
                </a:lnTo>
                <a:lnTo>
                  <a:pt x="12007373" y="2657810"/>
                </a:lnTo>
                <a:lnTo>
                  <a:pt x="11999398" y="2659405"/>
                </a:lnTo>
                <a:lnTo>
                  <a:pt x="11990626" y="2659405"/>
                </a:lnTo>
                <a:lnTo>
                  <a:pt x="11981056" y="2657013"/>
                </a:lnTo>
                <a:lnTo>
                  <a:pt x="11972282" y="2653025"/>
                </a:lnTo>
                <a:lnTo>
                  <a:pt x="11965105" y="2648239"/>
                </a:lnTo>
                <a:lnTo>
                  <a:pt x="11956331" y="2641063"/>
                </a:lnTo>
                <a:lnTo>
                  <a:pt x="11949155" y="2632289"/>
                </a:lnTo>
                <a:lnTo>
                  <a:pt x="11945166" y="2639468"/>
                </a:lnTo>
                <a:lnTo>
                  <a:pt x="11942775" y="2646644"/>
                </a:lnTo>
                <a:lnTo>
                  <a:pt x="11941976" y="2653025"/>
                </a:lnTo>
                <a:lnTo>
                  <a:pt x="11941177" y="2661000"/>
                </a:lnTo>
                <a:lnTo>
                  <a:pt x="11941177" y="2669774"/>
                </a:lnTo>
                <a:lnTo>
                  <a:pt x="11941177" y="2676950"/>
                </a:lnTo>
                <a:lnTo>
                  <a:pt x="11944367" y="2692901"/>
                </a:lnTo>
                <a:lnTo>
                  <a:pt x="11949951" y="2710446"/>
                </a:lnTo>
                <a:lnTo>
                  <a:pt x="11956331" y="2727992"/>
                </a:lnTo>
                <a:lnTo>
                  <a:pt x="11965902" y="2746336"/>
                </a:lnTo>
                <a:lnTo>
                  <a:pt x="11976268" y="2765476"/>
                </a:lnTo>
                <a:lnTo>
                  <a:pt x="11950748" y="2787008"/>
                </a:lnTo>
                <a:lnTo>
                  <a:pt x="11926824" y="2806948"/>
                </a:lnTo>
                <a:lnTo>
                  <a:pt x="11905290" y="2824493"/>
                </a:lnTo>
                <a:lnTo>
                  <a:pt x="11883756" y="2841240"/>
                </a:lnTo>
                <a:lnTo>
                  <a:pt x="11861425" y="2854799"/>
                </a:lnTo>
                <a:lnTo>
                  <a:pt x="11840692" y="2869154"/>
                </a:lnTo>
                <a:lnTo>
                  <a:pt x="11819956" y="2881915"/>
                </a:lnTo>
                <a:lnTo>
                  <a:pt x="11799221" y="2893876"/>
                </a:lnTo>
                <a:lnTo>
                  <a:pt x="11754560" y="2917802"/>
                </a:lnTo>
                <a:lnTo>
                  <a:pt x="11707505" y="2944121"/>
                </a:lnTo>
                <a:lnTo>
                  <a:pt x="11654072" y="2974427"/>
                </a:lnTo>
                <a:lnTo>
                  <a:pt x="11624562" y="2991973"/>
                </a:lnTo>
                <a:lnTo>
                  <a:pt x="11593460" y="3011113"/>
                </a:lnTo>
                <a:lnTo>
                  <a:pt x="11588675" y="2957678"/>
                </a:lnTo>
                <a:lnTo>
                  <a:pt x="11584686" y="2934551"/>
                </a:lnTo>
                <a:lnTo>
                  <a:pt x="11582295" y="2913816"/>
                </a:lnTo>
                <a:lnTo>
                  <a:pt x="11578306" y="2894675"/>
                </a:lnTo>
                <a:lnTo>
                  <a:pt x="11573521" y="2877130"/>
                </a:lnTo>
                <a:lnTo>
                  <a:pt x="11568736" y="2861179"/>
                </a:lnTo>
                <a:lnTo>
                  <a:pt x="11563154" y="2843634"/>
                </a:lnTo>
                <a:lnTo>
                  <a:pt x="11556774" y="2827683"/>
                </a:lnTo>
                <a:lnTo>
                  <a:pt x="11548799" y="2810934"/>
                </a:lnTo>
                <a:lnTo>
                  <a:pt x="11531253" y="2774248"/>
                </a:lnTo>
                <a:lnTo>
                  <a:pt x="11507328" y="2731182"/>
                </a:lnTo>
                <a:lnTo>
                  <a:pt x="11478617" y="2677749"/>
                </a:lnTo>
                <a:lnTo>
                  <a:pt x="11469843" y="2681735"/>
                </a:lnTo>
                <a:lnTo>
                  <a:pt x="11461868" y="2686521"/>
                </a:lnTo>
                <a:lnTo>
                  <a:pt x="11457083" y="2691306"/>
                </a:lnTo>
                <a:lnTo>
                  <a:pt x="11453096" y="2696091"/>
                </a:lnTo>
                <a:lnTo>
                  <a:pt x="11450702" y="2701675"/>
                </a:lnTo>
                <a:lnTo>
                  <a:pt x="11450702" y="2708055"/>
                </a:lnTo>
                <a:lnTo>
                  <a:pt x="11450702" y="2715231"/>
                </a:lnTo>
                <a:lnTo>
                  <a:pt x="11452297" y="2721612"/>
                </a:lnTo>
                <a:lnTo>
                  <a:pt x="11454691" y="2728790"/>
                </a:lnTo>
                <a:lnTo>
                  <a:pt x="11457083" y="2736766"/>
                </a:lnTo>
                <a:lnTo>
                  <a:pt x="11465857" y="2752716"/>
                </a:lnTo>
                <a:lnTo>
                  <a:pt x="11484997" y="2785413"/>
                </a:lnTo>
                <a:lnTo>
                  <a:pt x="11477818" y="2787008"/>
                </a:lnTo>
                <a:lnTo>
                  <a:pt x="11471438" y="2787807"/>
                </a:lnTo>
                <a:lnTo>
                  <a:pt x="11465058" y="2788603"/>
                </a:lnTo>
                <a:lnTo>
                  <a:pt x="11457881" y="2788603"/>
                </a:lnTo>
                <a:lnTo>
                  <a:pt x="11445917" y="2787807"/>
                </a:lnTo>
                <a:lnTo>
                  <a:pt x="11433157" y="2783818"/>
                </a:lnTo>
                <a:lnTo>
                  <a:pt x="11421992" y="2779033"/>
                </a:lnTo>
                <a:lnTo>
                  <a:pt x="11410826" y="2772653"/>
                </a:lnTo>
                <a:lnTo>
                  <a:pt x="11398066" y="2765476"/>
                </a:lnTo>
                <a:lnTo>
                  <a:pt x="11386901" y="2756702"/>
                </a:lnTo>
                <a:lnTo>
                  <a:pt x="11365369" y="2737562"/>
                </a:lnTo>
                <a:lnTo>
                  <a:pt x="11342239" y="2716826"/>
                </a:lnTo>
                <a:lnTo>
                  <a:pt x="11320708" y="2697686"/>
                </a:lnTo>
                <a:lnTo>
                  <a:pt x="11309542" y="2688116"/>
                </a:lnTo>
                <a:lnTo>
                  <a:pt x="11298377" y="2680140"/>
                </a:lnTo>
                <a:lnTo>
                  <a:pt x="11290402" y="2691306"/>
                </a:lnTo>
                <a:lnTo>
                  <a:pt x="11283223" y="2700876"/>
                </a:lnTo>
                <a:lnTo>
                  <a:pt x="11275248" y="2708851"/>
                </a:lnTo>
                <a:lnTo>
                  <a:pt x="11266476" y="2717625"/>
                </a:lnTo>
                <a:lnTo>
                  <a:pt x="11256906" y="2725600"/>
                </a:lnTo>
                <a:lnTo>
                  <a:pt x="11248931" y="2731981"/>
                </a:lnTo>
                <a:lnTo>
                  <a:pt x="11239360" y="2737562"/>
                </a:lnTo>
                <a:lnTo>
                  <a:pt x="11229790" y="2743146"/>
                </a:lnTo>
                <a:lnTo>
                  <a:pt x="11209851" y="2752716"/>
                </a:lnTo>
                <a:lnTo>
                  <a:pt x="11189914" y="2761488"/>
                </a:lnTo>
                <a:lnTo>
                  <a:pt x="11150834" y="2776642"/>
                </a:lnTo>
                <a:lnTo>
                  <a:pt x="11133289" y="2783818"/>
                </a:lnTo>
                <a:lnTo>
                  <a:pt x="11116542" y="2792592"/>
                </a:lnTo>
                <a:lnTo>
                  <a:pt x="11108567" y="2797377"/>
                </a:lnTo>
                <a:lnTo>
                  <a:pt x="11100591" y="2802163"/>
                </a:lnTo>
                <a:lnTo>
                  <a:pt x="11094211" y="2807744"/>
                </a:lnTo>
                <a:lnTo>
                  <a:pt x="11087831" y="2814124"/>
                </a:lnTo>
                <a:lnTo>
                  <a:pt x="11082247" y="2819708"/>
                </a:lnTo>
                <a:lnTo>
                  <a:pt x="11076666" y="2827683"/>
                </a:lnTo>
                <a:lnTo>
                  <a:pt x="11071881" y="2834860"/>
                </a:lnTo>
                <a:lnTo>
                  <a:pt x="11067892" y="2844430"/>
                </a:lnTo>
                <a:lnTo>
                  <a:pt x="11064702" y="2854000"/>
                </a:lnTo>
                <a:lnTo>
                  <a:pt x="11062310" y="2864369"/>
                </a:lnTo>
                <a:lnTo>
                  <a:pt x="11061512" y="2876331"/>
                </a:lnTo>
                <a:lnTo>
                  <a:pt x="11059917" y="2888295"/>
                </a:lnTo>
                <a:lnTo>
                  <a:pt x="11052740" y="2894675"/>
                </a:lnTo>
                <a:lnTo>
                  <a:pt x="11046360" y="2899460"/>
                </a:lnTo>
                <a:lnTo>
                  <a:pt x="11038385" y="2901852"/>
                </a:lnTo>
                <a:lnTo>
                  <a:pt x="11032801" y="2901852"/>
                </a:lnTo>
                <a:lnTo>
                  <a:pt x="11026421" y="2899460"/>
                </a:lnTo>
                <a:lnTo>
                  <a:pt x="11020839" y="2897865"/>
                </a:lnTo>
                <a:lnTo>
                  <a:pt x="11014459" y="2893876"/>
                </a:lnTo>
                <a:lnTo>
                  <a:pt x="11008875" y="2889091"/>
                </a:lnTo>
                <a:lnTo>
                  <a:pt x="10998509" y="2881116"/>
                </a:lnTo>
                <a:lnTo>
                  <a:pt x="10992925" y="2876331"/>
                </a:lnTo>
                <a:lnTo>
                  <a:pt x="10987343" y="2873141"/>
                </a:lnTo>
                <a:lnTo>
                  <a:pt x="10981759" y="2869951"/>
                </a:lnTo>
                <a:lnTo>
                  <a:pt x="10975379" y="2869154"/>
                </a:lnTo>
                <a:lnTo>
                  <a:pt x="10968999" y="2869154"/>
                </a:lnTo>
                <a:lnTo>
                  <a:pt x="10962619" y="2871546"/>
                </a:lnTo>
                <a:lnTo>
                  <a:pt x="10958633" y="2876331"/>
                </a:lnTo>
                <a:lnTo>
                  <a:pt x="10957038" y="2879521"/>
                </a:lnTo>
                <a:lnTo>
                  <a:pt x="10956239" y="2884306"/>
                </a:lnTo>
                <a:lnTo>
                  <a:pt x="10955442" y="2889890"/>
                </a:lnTo>
                <a:lnTo>
                  <a:pt x="10956239" y="2901852"/>
                </a:lnTo>
                <a:lnTo>
                  <a:pt x="10957834" y="2913017"/>
                </a:lnTo>
                <a:lnTo>
                  <a:pt x="10960228" y="2924182"/>
                </a:lnTo>
                <a:lnTo>
                  <a:pt x="10960228" y="2928967"/>
                </a:lnTo>
                <a:lnTo>
                  <a:pt x="10958633" y="2934551"/>
                </a:lnTo>
                <a:lnTo>
                  <a:pt x="10957834" y="2939336"/>
                </a:lnTo>
                <a:lnTo>
                  <a:pt x="10955442" y="2944121"/>
                </a:lnTo>
                <a:lnTo>
                  <a:pt x="10952252" y="2948108"/>
                </a:lnTo>
                <a:lnTo>
                  <a:pt x="10946668" y="2952097"/>
                </a:lnTo>
                <a:lnTo>
                  <a:pt x="10933908" y="2962463"/>
                </a:lnTo>
                <a:lnTo>
                  <a:pt x="10922743" y="2970438"/>
                </a:lnTo>
                <a:lnTo>
                  <a:pt x="10911578" y="2977617"/>
                </a:lnTo>
                <a:lnTo>
                  <a:pt x="10900412" y="2980807"/>
                </a:lnTo>
                <a:lnTo>
                  <a:pt x="10890046" y="2983998"/>
                </a:lnTo>
                <a:lnTo>
                  <a:pt x="10879677" y="2984794"/>
                </a:lnTo>
                <a:lnTo>
                  <a:pt x="10868511" y="2984794"/>
                </a:lnTo>
                <a:lnTo>
                  <a:pt x="10858145" y="2984794"/>
                </a:lnTo>
                <a:lnTo>
                  <a:pt x="10837409" y="2984794"/>
                </a:lnTo>
                <a:lnTo>
                  <a:pt x="10826244" y="2984794"/>
                </a:lnTo>
                <a:lnTo>
                  <a:pt x="10815875" y="2987188"/>
                </a:lnTo>
                <a:lnTo>
                  <a:pt x="10805508" y="2988783"/>
                </a:lnTo>
                <a:lnTo>
                  <a:pt x="10794343" y="2993568"/>
                </a:lnTo>
                <a:lnTo>
                  <a:pt x="10781583" y="2999149"/>
                </a:lnTo>
                <a:lnTo>
                  <a:pt x="10769619" y="3007923"/>
                </a:lnTo>
                <a:lnTo>
                  <a:pt x="10753668" y="2989579"/>
                </a:lnTo>
                <a:lnTo>
                  <a:pt x="10744897" y="2980807"/>
                </a:lnTo>
                <a:lnTo>
                  <a:pt x="10736123" y="2973629"/>
                </a:lnTo>
                <a:lnTo>
                  <a:pt x="10727351" y="2967248"/>
                </a:lnTo>
                <a:lnTo>
                  <a:pt x="10718577" y="2960868"/>
                </a:lnTo>
                <a:lnTo>
                  <a:pt x="10709806" y="2956882"/>
                </a:lnTo>
                <a:lnTo>
                  <a:pt x="10700235" y="2952893"/>
                </a:lnTo>
                <a:lnTo>
                  <a:pt x="10689866" y="2950502"/>
                </a:lnTo>
                <a:lnTo>
                  <a:pt x="10680296" y="2949703"/>
                </a:lnTo>
                <a:lnTo>
                  <a:pt x="10669930" y="2949703"/>
                </a:lnTo>
                <a:lnTo>
                  <a:pt x="10658764" y="2952893"/>
                </a:lnTo>
                <a:lnTo>
                  <a:pt x="10647599" y="2956882"/>
                </a:lnTo>
                <a:lnTo>
                  <a:pt x="10635635" y="2963262"/>
                </a:lnTo>
                <a:lnTo>
                  <a:pt x="10623673" y="2972033"/>
                </a:lnTo>
                <a:lnTo>
                  <a:pt x="10610913" y="2982403"/>
                </a:lnTo>
                <a:lnTo>
                  <a:pt x="10610913" y="2991973"/>
                </a:lnTo>
                <a:lnTo>
                  <a:pt x="10612508" y="3000744"/>
                </a:lnTo>
                <a:lnTo>
                  <a:pt x="10614103" y="3007923"/>
                </a:lnTo>
                <a:lnTo>
                  <a:pt x="10618089" y="3013505"/>
                </a:lnTo>
                <a:lnTo>
                  <a:pt x="10621279" y="3018290"/>
                </a:lnTo>
                <a:lnTo>
                  <a:pt x="10626065" y="3020684"/>
                </a:lnTo>
                <a:lnTo>
                  <a:pt x="10632445" y="3023075"/>
                </a:lnTo>
                <a:lnTo>
                  <a:pt x="10638825" y="3024670"/>
                </a:lnTo>
                <a:lnTo>
                  <a:pt x="10645205" y="3024670"/>
                </a:lnTo>
                <a:lnTo>
                  <a:pt x="10651585" y="3023874"/>
                </a:lnTo>
                <a:lnTo>
                  <a:pt x="10666739" y="3020684"/>
                </a:lnTo>
                <a:lnTo>
                  <a:pt x="10681891" y="3015898"/>
                </a:lnTo>
                <a:lnTo>
                  <a:pt x="10697045" y="3010315"/>
                </a:lnTo>
                <a:lnTo>
                  <a:pt x="10721767" y="3000744"/>
                </a:lnTo>
                <a:lnTo>
                  <a:pt x="10730541" y="2998353"/>
                </a:lnTo>
                <a:lnTo>
                  <a:pt x="10733731" y="2997554"/>
                </a:lnTo>
                <a:lnTo>
                  <a:pt x="10734528" y="2998353"/>
                </a:lnTo>
                <a:lnTo>
                  <a:pt x="10735326" y="2999149"/>
                </a:lnTo>
                <a:lnTo>
                  <a:pt x="10735326" y="3000744"/>
                </a:lnTo>
                <a:lnTo>
                  <a:pt x="10729742" y="3009518"/>
                </a:lnTo>
                <a:lnTo>
                  <a:pt x="10718577" y="3023075"/>
                </a:lnTo>
                <a:lnTo>
                  <a:pt x="10699437" y="3043014"/>
                </a:lnTo>
                <a:lnTo>
                  <a:pt x="10693855" y="3048596"/>
                </a:lnTo>
                <a:lnTo>
                  <a:pt x="10686676" y="3053381"/>
                </a:lnTo>
                <a:lnTo>
                  <a:pt x="10673120" y="3062951"/>
                </a:lnTo>
                <a:lnTo>
                  <a:pt x="10657965" y="3070130"/>
                </a:lnTo>
                <a:lnTo>
                  <a:pt x="10643610" y="3075711"/>
                </a:lnTo>
                <a:lnTo>
                  <a:pt x="10618888" y="3083687"/>
                </a:lnTo>
                <a:lnTo>
                  <a:pt x="10610114" y="3086080"/>
                </a:lnTo>
                <a:lnTo>
                  <a:pt x="10606128" y="3089270"/>
                </a:lnTo>
                <a:lnTo>
                  <a:pt x="10597354" y="3096447"/>
                </a:lnTo>
                <a:lnTo>
                  <a:pt x="10589379" y="3105221"/>
                </a:lnTo>
                <a:lnTo>
                  <a:pt x="10582998" y="3113196"/>
                </a:lnTo>
                <a:lnTo>
                  <a:pt x="10578213" y="3121171"/>
                </a:lnTo>
                <a:lnTo>
                  <a:pt x="10568643" y="3136323"/>
                </a:lnTo>
                <a:lnTo>
                  <a:pt x="10562263" y="3150678"/>
                </a:lnTo>
                <a:lnTo>
                  <a:pt x="10557478" y="3164238"/>
                </a:lnTo>
                <a:lnTo>
                  <a:pt x="10551896" y="3175403"/>
                </a:lnTo>
                <a:lnTo>
                  <a:pt x="10545516" y="3184973"/>
                </a:lnTo>
                <a:lnTo>
                  <a:pt x="10543122" y="3188959"/>
                </a:lnTo>
                <a:lnTo>
                  <a:pt x="10539136" y="3191353"/>
                </a:lnTo>
                <a:lnTo>
                  <a:pt x="10531957" y="3195340"/>
                </a:lnTo>
                <a:lnTo>
                  <a:pt x="10524781" y="3197733"/>
                </a:lnTo>
                <a:lnTo>
                  <a:pt x="10518400" y="3200125"/>
                </a:lnTo>
                <a:lnTo>
                  <a:pt x="10512020" y="3200924"/>
                </a:lnTo>
                <a:lnTo>
                  <a:pt x="10504841" y="3201720"/>
                </a:lnTo>
                <a:lnTo>
                  <a:pt x="10498461" y="3200924"/>
                </a:lnTo>
                <a:lnTo>
                  <a:pt x="10486499" y="3200125"/>
                </a:lnTo>
                <a:lnTo>
                  <a:pt x="10472940" y="3199329"/>
                </a:lnTo>
                <a:lnTo>
                  <a:pt x="10459384" y="3197733"/>
                </a:lnTo>
                <a:lnTo>
                  <a:pt x="10452205" y="3199329"/>
                </a:lnTo>
                <a:lnTo>
                  <a:pt x="10444230" y="3200125"/>
                </a:lnTo>
                <a:lnTo>
                  <a:pt x="10437053" y="3202519"/>
                </a:lnTo>
                <a:lnTo>
                  <a:pt x="10429078" y="3205709"/>
                </a:lnTo>
                <a:lnTo>
                  <a:pt x="10393188" y="3222455"/>
                </a:lnTo>
                <a:lnTo>
                  <a:pt x="10358097" y="3241596"/>
                </a:lnTo>
                <a:lnTo>
                  <a:pt x="10322210" y="3260736"/>
                </a:lnTo>
                <a:lnTo>
                  <a:pt x="10286320" y="3280676"/>
                </a:lnTo>
                <a:lnTo>
                  <a:pt x="10143565" y="3362023"/>
                </a:lnTo>
                <a:lnTo>
                  <a:pt x="10108474" y="3380365"/>
                </a:lnTo>
                <a:lnTo>
                  <a:pt x="10074179" y="3396315"/>
                </a:lnTo>
                <a:lnTo>
                  <a:pt x="10040683" y="3411469"/>
                </a:lnTo>
                <a:lnTo>
                  <a:pt x="10008783" y="3425825"/>
                </a:lnTo>
                <a:lnTo>
                  <a:pt x="9978477" y="3436990"/>
                </a:lnTo>
                <a:lnTo>
                  <a:pt x="9949766" y="3445762"/>
                </a:lnTo>
                <a:lnTo>
                  <a:pt x="9922650" y="3452142"/>
                </a:lnTo>
                <a:lnTo>
                  <a:pt x="9909890" y="3453737"/>
                </a:lnTo>
                <a:lnTo>
                  <a:pt x="9897928" y="3456131"/>
                </a:lnTo>
                <a:lnTo>
                  <a:pt x="9893143" y="3458522"/>
                </a:lnTo>
                <a:lnTo>
                  <a:pt x="9889154" y="3463307"/>
                </a:lnTo>
                <a:lnTo>
                  <a:pt x="9887559" y="3467296"/>
                </a:lnTo>
                <a:lnTo>
                  <a:pt x="9885168" y="3472877"/>
                </a:lnTo>
                <a:lnTo>
                  <a:pt x="9885168" y="3477663"/>
                </a:lnTo>
                <a:lnTo>
                  <a:pt x="9885168" y="3484043"/>
                </a:lnTo>
                <a:lnTo>
                  <a:pt x="9887559" y="3496803"/>
                </a:lnTo>
                <a:lnTo>
                  <a:pt x="9891548" y="3511158"/>
                </a:lnTo>
                <a:lnTo>
                  <a:pt x="9896333" y="3524718"/>
                </a:lnTo>
                <a:lnTo>
                  <a:pt x="9901118" y="3539073"/>
                </a:lnTo>
                <a:lnTo>
                  <a:pt x="9904308" y="3553428"/>
                </a:lnTo>
                <a:lnTo>
                  <a:pt x="9891548" y="3553428"/>
                </a:lnTo>
                <a:lnTo>
                  <a:pt x="9877989" y="3553428"/>
                </a:lnTo>
                <a:lnTo>
                  <a:pt x="9849278" y="3556618"/>
                </a:lnTo>
                <a:lnTo>
                  <a:pt x="9820567" y="3562200"/>
                </a:lnTo>
                <a:lnTo>
                  <a:pt x="9790261" y="3569379"/>
                </a:lnTo>
                <a:lnTo>
                  <a:pt x="9759956" y="3578949"/>
                </a:lnTo>
                <a:lnTo>
                  <a:pt x="9728055" y="3590114"/>
                </a:lnTo>
                <a:lnTo>
                  <a:pt x="9696953" y="3604470"/>
                </a:lnTo>
                <a:lnTo>
                  <a:pt x="9666647" y="3619621"/>
                </a:lnTo>
                <a:lnTo>
                  <a:pt x="9636341" y="3637167"/>
                </a:lnTo>
                <a:lnTo>
                  <a:pt x="9606831" y="3655511"/>
                </a:lnTo>
                <a:lnTo>
                  <a:pt x="9579716" y="3675448"/>
                </a:lnTo>
                <a:lnTo>
                  <a:pt x="9551804" y="3697779"/>
                </a:lnTo>
                <a:lnTo>
                  <a:pt x="9526283" y="3720908"/>
                </a:lnTo>
                <a:lnTo>
                  <a:pt x="9503952" y="3744834"/>
                </a:lnTo>
                <a:lnTo>
                  <a:pt x="9492787" y="3756795"/>
                </a:lnTo>
                <a:lnTo>
                  <a:pt x="9481622" y="3770355"/>
                </a:lnTo>
                <a:lnTo>
                  <a:pt x="9472848" y="3783911"/>
                </a:lnTo>
                <a:lnTo>
                  <a:pt x="9463277" y="3796671"/>
                </a:lnTo>
                <a:lnTo>
                  <a:pt x="9453707" y="3801457"/>
                </a:lnTo>
                <a:lnTo>
                  <a:pt x="9444137" y="3805445"/>
                </a:lnTo>
                <a:lnTo>
                  <a:pt x="9434567" y="3807041"/>
                </a:lnTo>
                <a:lnTo>
                  <a:pt x="9425795" y="3809431"/>
                </a:lnTo>
                <a:lnTo>
                  <a:pt x="9417021" y="3809431"/>
                </a:lnTo>
                <a:lnTo>
                  <a:pt x="9408250" y="3809431"/>
                </a:lnTo>
                <a:lnTo>
                  <a:pt x="9389905" y="3808635"/>
                </a:lnTo>
                <a:lnTo>
                  <a:pt x="9373159" y="3805445"/>
                </a:lnTo>
                <a:lnTo>
                  <a:pt x="9354814" y="3803851"/>
                </a:lnTo>
                <a:lnTo>
                  <a:pt x="9346839" y="3802255"/>
                </a:lnTo>
                <a:lnTo>
                  <a:pt x="9338068" y="3803851"/>
                </a:lnTo>
                <a:lnTo>
                  <a:pt x="9329294" y="3804647"/>
                </a:lnTo>
                <a:lnTo>
                  <a:pt x="9321318" y="3806241"/>
                </a:lnTo>
                <a:lnTo>
                  <a:pt x="9311748" y="3809431"/>
                </a:lnTo>
                <a:lnTo>
                  <a:pt x="9303773" y="3812621"/>
                </a:lnTo>
                <a:lnTo>
                  <a:pt x="9297393" y="3817407"/>
                </a:lnTo>
                <a:lnTo>
                  <a:pt x="9291811" y="3823787"/>
                </a:lnTo>
                <a:lnTo>
                  <a:pt x="9287026" y="3829371"/>
                </a:lnTo>
                <a:lnTo>
                  <a:pt x="9282241" y="3835751"/>
                </a:lnTo>
                <a:lnTo>
                  <a:pt x="9275861" y="3849307"/>
                </a:lnTo>
                <a:lnTo>
                  <a:pt x="9264696" y="3874033"/>
                </a:lnTo>
                <a:lnTo>
                  <a:pt x="9260707" y="3882007"/>
                </a:lnTo>
                <a:lnTo>
                  <a:pt x="9257517" y="3885197"/>
                </a:lnTo>
                <a:lnTo>
                  <a:pt x="9254327" y="3886793"/>
                </a:lnTo>
                <a:lnTo>
                  <a:pt x="9248745" y="3887589"/>
                </a:lnTo>
                <a:lnTo>
                  <a:pt x="9243161" y="3887589"/>
                </a:lnTo>
                <a:lnTo>
                  <a:pt x="9237580" y="3885993"/>
                </a:lnTo>
                <a:lnTo>
                  <a:pt x="9232795" y="3884399"/>
                </a:lnTo>
                <a:lnTo>
                  <a:pt x="9228010" y="3880413"/>
                </a:lnTo>
                <a:lnTo>
                  <a:pt x="9223225" y="3876423"/>
                </a:lnTo>
                <a:lnTo>
                  <a:pt x="9213654" y="3867653"/>
                </a:lnTo>
                <a:lnTo>
                  <a:pt x="9198500" y="3849307"/>
                </a:lnTo>
                <a:lnTo>
                  <a:pt x="9191324" y="3842131"/>
                </a:lnTo>
                <a:lnTo>
                  <a:pt x="9187335" y="3840537"/>
                </a:lnTo>
                <a:lnTo>
                  <a:pt x="9184145" y="3839737"/>
                </a:lnTo>
                <a:lnTo>
                  <a:pt x="9180955" y="3840537"/>
                </a:lnTo>
                <a:lnTo>
                  <a:pt x="9175373" y="3842131"/>
                </a:lnTo>
                <a:lnTo>
                  <a:pt x="9158624" y="3849307"/>
                </a:lnTo>
                <a:lnTo>
                  <a:pt x="9138687" y="3858879"/>
                </a:lnTo>
                <a:lnTo>
                  <a:pt x="9117952" y="3870043"/>
                </a:lnTo>
                <a:lnTo>
                  <a:pt x="9077277" y="3891577"/>
                </a:lnTo>
                <a:lnTo>
                  <a:pt x="9054946" y="3902743"/>
                </a:lnTo>
                <a:lnTo>
                  <a:pt x="9046175" y="3906729"/>
                </a:lnTo>
                <a:lnTo>
                  <a:pt x="9037401" y="3911515"/>
                </a:lnTo>
                <a:lnTo>
                  <a:pt x="9021450" y="3921085"/>
                </a:lnTo>
                <a:lnTo>
                  <a:pt x="9005500" y="3931453"/>
                </a:lnTo>
                <a:lnTo>
                  <a:pt x="8989549" y="3942619"/>
                </a:lnTo>
                <a:lnTo>
                  <a:pt x="8970409" y="3952189"/>
                </a:lnTo>
                <a:lnTo>
                  <a:pt x="8960838" y="3956975"/>
                </a:lnTo>
                <a:lnTo>
                  <a:pt x="8949673" y="3961759"/>
                </a:lnTo>
                <a:lnTo>
                  <a:pt x="8938508" y="3964949"/>
                </a:lnTo>
                <a:lnTo>
                  <a:pt x="8924951" y="3968139"/>
                </a:lnTo>
                <a:lnTo>
                  <a:pt x="8911392" y="3970531"/>
                </a:lnTo>
                <a:lnTo>
                  <a:pt x="8896240" y="3972127"/>
                </a:lnTo>
                <a:lnTo>
                  <a:pt x="8900227" y="3978507"/>
                </a:lnTo>
                <a:lnTo>
                  <a:pt x="8905012" y="3983291"/>
                </a:lnTo>
                <a:lnTo>
                  <a:pt x="8910596" y="3988077"/>
                </a:lnTo>
                <a:lnTo>
                  <a:pt x="8916177" y="3990471"/>
                </a:lnTo>
                <a:lnTo>
                  <a:pt x="8923356" y="3992065"/>
                </a:lnTo>
                <a:lnTo>
                  <a:pt x="8930533" y="3992861"/>
                </a:lnTo>
                <a:lnTo>
                  <a:pt x="8938508" y="3992065"/>
                </a:lnTo>
                <a:lnTo>
                  <a:pt x="8945687" y="3991267"/>
                </a:lnTo>
                <a:lnTo>
                  <a:pt x="8963232" y="3988077"/>
                </a:lnTo>
                <a:lnTo>
                  <a:pt x="8979979" y="3984887"/>
                </a:lnTo>
                <a:lnTo>
                  <a:pt x="8997524" y="3980101"/>
                </a:lnTo>
                <a:lnTo>
                  <a:pt x="9014274" y="3976911"/>
                </a:lnTo>
                <a:lnTo>
                  <a:pt x="9020654" y="3980901"/>
                </a:lnTo>
                <a:lnTo>
                  <a:pt x="9025439" y="3984887"/>
                </a:lnTo>
                <a:lnTo>
                  <a:pt x="9027830" y="3988077"/>
                </a:lnTo>
                <a:lnTo>
                  <a:pt x="9029425" y="3992065"/>
                </a:lnTo>
                <a:lnTo>
                  <a:pt x="9029425" y="3995255"/>
                </a:lnTo>
                <a:lnTo>
                  <a:pt x="9027034" y="3998445"/>
                </a:lnTo>
                <a:lnTo>
                  <a:pt x="9023844" y="4001635"/>
                </a:lnTo>
                <a:lnTo>
                  <a:pt x="9019059" y="4004027"/>
                </a:lnTo>
                <a:lnTo>
                  <a:pt x="9006298" y="4011207"/>
                </a:lnTo>
                <a:lnTo>
                  <a:pt x="8989549" y="4016787"/>
                </a:lnTo>
                <a:lnTo>
                  <a:pt x="8969612" y="4022371"/>
                </a:lnTo>
                <a:lnTo>
                  <a:pt x="8946483" y="4027953"/>
                </a:lnTo>
                <a:lnTo>
                  <a:pt x="8921761" y="4031941"/>
                </a:lnTo>
                <a:lnTo>
                  <a:pt x="8896240" y="4036727"/>
                </a:lnTo>
                <a:lnTo>
                  <a:pt x="8845199" y="4043903"/>
                </a:lnTo>
                <a:lnTo>
                  <a:pt x="8799739" y="4051083"/>
                </a:lnTo>
                <a:lnTo>
                  <a:pt x="8782194" y="4055867"/>
                </a:lnTo>
                <a:lnTo>
                  <a:pt x="8767042" y="4059057"/>
                </a:lnTo>
                <a:lnTo>
                  <a:pt x="8771827" y="4051083"/>
                </a:lnTo>
                <a:lnTo>
                  <a:pt x="8774218" y="4043107"/>
                </a:lnTo>
                <a:lnTo>
                  <a:pt x="8776612" y="4036727"/>
                </a:lnTo>
                <a:lnTo>
                  <a:pt x="8777408" y="4030347"/>
                </a:lnTo>
                <a:lnTo>
                  <a:pt x="8777408" y="4023967"/>
                </a:lnTo>
                <a:lnTo>
                  <a:pt x="8777408" y="4018383"/>
                </a:lnTo>
                <a:lnTo>
                  <a:pt x="8776612" y="4012801"/>
                </a:lnTo>
                <a:lnTo>
                  <a:pt x="8774218" y="4008015"/>
                </a:lnTo>
                <a:lnTo>
                  <a:pt x="8768637" y="3998445"/>
                </a:lnTo>
                <a:lnTo>
                  <a:pt x="8763053" y="3990471"/>
                </a:lnTo>
                <a:lnTo>
                  <a:pt x="8747901" y="3975317"/>
                </a:lnTo>
                <a:lnTo>
                  <a:pt x="8741521" y="3968139"/>
                </a:lnTo>
                <a:lnTo>
                  <a:pt x="8735141" y="3960961"/>
                </a:lnTo>
                <a:lnTo>
                  <a:pt x="8733546" y="3956975"/>
                </a:lnTo>
                <a:lnTo>
                  <a:pt x="8731951" y="3952985"/>
                </a:lnTo>
                <a:lnTo>
                  <a:pt x="8731152" y="3949795"/>
                </a:lnTo>
                <a:lnTo>
                  <a:pt x="8731152" y="3945809"/>
                </a:lnTo>
                <a:lnTo>
                  <a:pt x="8731951" y="3941025"/>
                </a:lnTo>
                <a:lnTo>
                  <a:pt x="8732747" y="3936239"/>
                </a:lnTo>
                <a:lnTo>
                  <a:pt x="8735141" y="3931453"/>
                </a:lnTo>
                <a:lnTo>
                  <a:pt x="8739127" y="3925869"/>
                </a:lnTo>
                <a:lnTo>
                  <a:pt x="8743912" y="3920289"/>
                </a:lnTo>
                <a:lnTo>
                  <a:pt x="8749496" y="3914705"/>
                </a:lnTo>
                <a:lnTo>
                  <a:pt x="8765447" y="3901149"/>
                </a:lnTo>
                <a:lnTo>
                  <a:pt x="8758268" y="3889183"/>
                </a:lnTo>
                <a:lnTo>
                  <a:pt x="8755078" y="3885197"/>
                </a:lnTo>
                <a:lnTo>
                  <a:pt x="8751888" y="3882007"/>
                </a:lnTo>
                <a:lnTo>
                  <a:pt x="8748698" y="3880413"/>
                </a:lnTo>
                <a:lnTo>
                  <a:pt x="8746306" y="3879613"/>
                </a:lnTo>
                <a:lnTo>
                  <a:pt x="8743912" y="3880413"/>
                </a:lnTo>
                <a:lnTo>
                  <a:pt x="8741521" y="3881209"/>
                </a:lnTo>
                <a:lnTo>
                  <a:pt x="8735141" y="3885993"/>
                </a:lnTo>
                <a:lnTo>
                  <a:pt x="8731152" y="3893173"/>
                </a:lnTo>
                <a:lnTo>
                  <a:pt x="8719191" y="3912313"/>
                </a:lnTo>
                <a:lnTo>
                  <a:pt x="8713607" y="3922679"/>
                </a:lnTo>
                <a:lnTo>
                  <a:pt x="8706430" y="3933049"/>
                </a:lnTo>
                <a:lnTo>
                  <a:pt x="8697656" y="3943415"/>
                </a:lnTo>
                <a:lnTo>
                  <a:pt x="8692871" y="3947405"/>
                </a:lnTo>
                <a:lnTo>
                  <a:pt x="8688086" y="3951391"/>
                </a:lnTo>
                <a:lnTo>
                  <a:pt x="8682505" y="3955379"/>
                </a:lnTo>
                <a:lnTo>
                  <a:pt x="8676921" y="3957771"/>
                </a:lnTo>
                <a:lnTo>
                  <a:pt x="8669744" y="3960165"/>
                </a:lnTo>
                <a:lnTo>
                  <a:pt x="8663364" y="3960961"/>
                </a:lnTo>
                <a:lnTo>
                  <a:pt x="8656984" y="3961759"/>
                </a:lnTo>
                <a:lnTo>
                  <a:pt x="8649009" y="3960961"/>
                </a:lnTo>
                <a:lnTo>
                  <a:pt x="8641033" y="3958569"/>
                </a:lnTo>
                <a:lnTo>
                  <a:pt x="8631463" y="3956175"/>
                </a:lnTo>
                <a:lnTo>
                  <a:pt x="8629069" y="3963355"/>
                </a:lnTo>
                <a:lnTo>
                  <a:pt x="8628273" y="3970531"/>
                </a:lnTo>
                <a:lnTo>
                  <a:pt x="8627474" y="3976911"/>
                </a:lnTo>
                <a:lnTo>
                  <a:pt x="8627474" y="3982495"/>
                </a:lnTo>
                <a:lnTo>
                  <a:pt x="8628273" y="3988875"/>
                </a:lnTo>
                <a:lnTo>
                  <a:pt x="8630664" y="3995255"/>
                </a:lnTo>
                <a:lnTo>
                  <a:pt x="8633854" y="4005623"/>
                </a:lnTo>
                <a:lnTo>
                  <a:pt x="8638640" y="4015193"/>
                </a:lnTo>
                <a:lnTo>
                  <a:pt x="8645819" y="4023967"/>
                </a:lnTo>
                <a:lnTo>
                  <a:pt x="8652199" y="4031941"/>
                </a:lnTo>
                <a:lnTo>
                  <a:pt x="8659375" y="4039119"/>
                </a:lnTo>
                <a:lnTo>
                  <a:pt x="8671339" y="4051879"/>
                </a:lnTo>
                <a:lnTo>
                  <a:pt x="8674529" y="4057463"/>
                </a:lnTo>
                <a:lnTo>
                  <a:pt x="8676921" y="4062247"/>
                </a:lnTo>
                <a:lnTo>
                  <a:pt x="8676921" y="4064639"/>
                </a:lnTo>
                <a:lnTo>
                  <a:pt x="8676124" y="4067033"/>
                </a:lnTo>
                <a:lnTo>
                  <a:pt x="8673731" y="4069423"/>
                </a:lnTo>
                <a:lnTo>
                  <a:pt x="8672135" y="4071817"/>
                </a:lnTo>
                <a:lnTo>
                  <a:pt x="8664160" y="4075805"/>
                </a:lnTo>
                <a:lnTo>
                  <a:pt x="8652995" y="4078995"/>
                </a:lnTo>
                <a:lnTo>
                  <a:pt x="8635449" y="4082983"/>
                </a:lnTo>
                <a:lnTo>
                  <a:pt x="8621094" y="4084579"/>
                </a:lnTo>
                <a:lnTo>
                  <a:pt x="8611524" y="4083779"/>
                </a:lnTo>
                <a:lnTo>
                  <a:pt x="8607537" y="4082983"/>
                </a:lnTo>
                <a:lnTo>
                  <a:pt x="8605144" y="4082185"/>
                </a:lnTo>
                <a:lnTo>
                  <a:pt x="8602752" y="4080589"/>
                </a:lnTo>
                <a:lnTo>
                  <a:pt x="8601954" y="4078197"/>
                </a:lnTo>
                <a:lnTo>
                  <a:pt x="8601157" y="4073413"/>
                </a:lnTo>
                <a:lnTo>
                  <a:pt x="8601157" y="4067033"/>
                </a:lnTo>
                <a:lnTo>
                  <a:pt x="8602752" y="4060653"/>
                </a:lnTo>
                <a:lnTo>
                  <a:pt x="8606739" y="4043903"/>
                </a:lnTo>
                <a:lnTo>
                  <a:pt x="8607537" y="4036727"/>
                </a:lnTo>
                <a:lnTo>
                  <a:pt x="8607537" y="4027953"/>
                </a:lnTo>
                <a:lnTo>
                  <a:pt x="8606739" y="4023167"/>
                </a:lnTo>
                <a:lnTo>
                  <a:pt x="8605144" y="4019181"/>
                </a:lnTo>
                <a:lnTo>
                  <a:pt x="8602752" y="4015991"/>
                </a:lnTo>
                <a:lnTo>
                  <a:pt x="8600359" y="4011207"/>
                </a:lnTo>
                <a:lnTo>
                  <a:pt x="8597168" y="4007217"/>
                </a:lnTo>
                <a:lnTo>
                  <a:pt x="8592383" y="4003231"/>
                </a:lnTo>
                <a:lnTo>
                  <a:pt x="8586802" y="4000837"/>
                </a:lnTo>
                <a:lnTo>
                  <a:pt x="8581218" y="3996851"/>
                </a:lnTo>
                <a:lnTo>
                  <a:pt x="8571648" y="3997647"/>
                </a:lnTo>
                <a:lnTo>
                  <a:pt x="8563672" y="4000041"/>
                </a:lnTo>
                <a:lnTo>
                  <a:pt x="8558091" y="4003231"/>
                </a:lnTo>
                <a:lnTo>
                  <a:pt x="8553306" y="4008015"/>
                </a:lnTo>
                <a:lnTo>
                  <a:pt x="8550912" y="4015193"/>
                </a:lnTo>
                <a:lnTo>
                  <a:pt x="8548521" y="4022371"/>
                </a:lnTo>
                <a:lnTo>
                  <a:pt x="8547722" y="4030347"/>
                </a:lnTo>
                <a:lnTo>
                  <a:pt x="8546926" y="4038321"/>
                </a:lnTo>
                <a:lnTo>
                  <a:pt x="8546127" y="4073413"/>
                </a:lnTo>
                <a:lnTo>
                  <a:pt x="8546127" y="4082185"/>
                </a:lnTo>
                <a:lnTo>
                  <a:pt x="8544532" y="4088565"/>
                </a:lnTo>
                <a:lnTo>
                  <a:pt x="8542141" y="4094149"/>
                </a:lnTo>
                <a:lnTo>
                  <a:pt x="8539747" y="4098933"/>
                </a:lnTo>
                <a:lnTo>
                  <a:pt x="8537356" y="4102123"/>
                </a:lnTo>
                <a:lnTo>
                  <a:pt x="8534962" y="4102919"/>
                </a:lnTo>
                <a:lnTo>
                  <a:pt x="8526986" y="4106109"/>
                </a:lnTo>
                <a:lnTo>
                  <a:pt x="8517416" y="4107705"/>
                </a:lnTo>
                <a:lnTo>
                  <a:pt x="8507050" y="4108503"/>
                </a:lnTo>
                <a:lnTo>
                  <a:pt x="8483124" y="4109301"/>
                </a:lnTo>
                <a:lnTo>
                  <a:pt x="8471160" y="4110895"/>
                </a:lnTo>
                <a:lnTo>
                  <a:pt x="8459198" y="4112491"/>
                </a:lnTo>
                <a:lnTo>
                  <a:pt x="8448829" y="4114085"/>
                </a:lnTo>
                <a:lnTo>
                  <a:pt x="8439259" y="4118075"/>
                </a:lnTo>
                <a:lnTo>
                  <a:pt x="8434474" y="4119669"/>
                </a:lnTo>
                <a:lnTo>
                  <a:pt x="8430488" y="4122859"/>
                </a:lnTo>
                <a:lnTo>
                  <a:pt x="8427297" y="4126049"/>
                </a:lnTo>
                <a:lnTo>
                  <a:pt x="8424904" y="4129239"/>
                </a:lnTo>
                <a:lnTo>
                  <a:pt x="8422512" y="4133225"/>
                </a:lnTo>
                <a:lnTo>
                  <a:pt x="8421714" y="4138011"/>
                </a:lnTo>
                <a:lnTo>
                  <a:pt x="8420917" y="4142795"/>
                </a:lnTo>
                <a:lnTo>
                  <a:pt x="8421714" y="4148379"/>
                </a:lnTo>
                <a:lnTo>
                  <a:pt x="8422512" y="4154761"/>
                </a:lnTo>
                <a:lnTo>
                  <a:pt x="8425702" y="4161937"/>
                </a:lnTo>
                <a:lnTo>
                  <a:pt x="8428893" y="4169911"/>
                </a:lnTo>
                <a:lnTo>
                  <a:pt x="8433678" y="4178685"/>
                </a:lnTo>
                <a:lnTo>
                  <a:pt x="8403372" y="4184267"/>
                </a:lnTo>
                <a:lnTo>
                  <a:pt x="8374661" y="4189053"/>
                </a:lnTo>
                <a:lnTo>
                  <a:pt x="8346746" y="4193041"/>
                </a:lnTo>
                <a:lnTo>
                  <a:pt x="8319631" y="4195433"/>
                </a:lnTo>
                <a:lnTo>
                  <a:pt x="8293314" y="4197827"/>
                </a:lnTo>
                <a:lnTo>
                  <a:pt x="8267876" y="4198619"/>
                </a:lnTo>
                <a:lnTo>
                  <a:pt x="8216593" y="4198619"/>
                </a:lnTo>
                <a:lnTo>
                  <a:pt x="8167305" y="4197827"/>
                </a:lnTo>
                <a:lnTo>
                  <a:pt x="8118655" y="4195433"/>
                </a:lnTo>
                <a:lnTo>
                  <a:pt x="8069209" y="4193837"/>
                </a:lnTo>
                <a:lnTo>
                  <a:pt x="8018966" y="4193041"/>
                </a:lnTo>
                <a:lnTo>
                  <a:pt x="8020561" y="4174697"/>
                </a:lnTo>
                <a:lnTo>
                  <a:pt x="8018167" y="4159545"/>
                </a:lnTo>
                <a:lnTo>
                  <a:pt x="8015776" y="4144391"/>
                </a:lnTo>
                <a:lnTo>
                  <a:pt x="8011787" y="4131631"/>
                </a:lnTo>
                <a:lnTo>
                  <a:pt x="8007002" y="4119669"/>
                </a:lnTo>
                <a:lnTo>
                  <a:pt x="8002217" y="4108503"/>
                </a:lnTo>
                <a:lnTo>
                  <a:pt x="7992647" y="4088565"/>
                </a:lnTo>
                <a:lnTo>
                  <a:pt x="7987862" y="4078995"/>
                </a:lnTo>
                <a:lnTo>
                  <a:pt x="7985470" y="4069423"/>
                </a:lnTo>
                <a:lnTo>
                  <a:pt x="7983076" y="4060653"/>
                </a:lnTo>
                <a:lnTo>
                  <a:pt x="7983076" y="4051083"/>
                </a:lnTo>
                <a:lnTo>
                  <a:pt x="7983875" y="4040713"/>
                </a:lnTo>
                <a:lnTo>
                  <a:pt x="7988660" y="4030347"/>
                </a:lnTo>
                <a:lnTo>
                  <a:pt x="7995040" y="4018383"/>
                </a:lnTo>
                <a:lnTo>
                  <a:pt x="8003812" y="4006421"/>
                </a:lnTo>
                <a:lnTo>
                  <a:pt x="7992647" y="4002433"/>
                </a:lnTo>
                <a:lnTo>
                  <a:pt x="7980685" y="3998445"/>
                </a:lnTo>
                <a:lnTo>
                  <a:pt x="7952771" y="3992861"/>
                </a:lnTo>
                <a:lnTo>
                  <a:pt x="7923264" y="3988077"/>
                </a:lnTo>
                <a:lnTo>
                  <a:pt x="7890564" y="3984887"/>
                </a:lnTo>
                <a:lnTo>
                  <a:pt x="7856272" y="3982495"/>
                </a:lnTo>
                <a:lnTo>
                  <a:pt x="7820382" y="3981697"/>
                </a:lnTo>
                <a:lnTo>
                  <a:pt x="7783696" y="3981697"/>
                </a:lnTo>
                <a:lnTo>
                  <a:pt x="7745415" y="3982495"/>
                </a:lnTo>
                <a:lnTo>
                  <a:pt x="7707933" y="3984887"/>
                </a:lnTo>
                <a:lnTo>
                  <a:pt x="7670448" y="3988077"/>
                </a:lnTo>
                <a:lnTo>
                  <a:pt x="7634561" y="3992065"/>
                </a:lnTo>
                <a:lnTo>
                  <a:pt x="7599470" y="3997647"/>
                </a:lnTo>
                <a:lnTo>
                  <a:pt x="7566770" y="4003231"/>
                </a:lnTo>
                <a:lnTo>
                  <a:pt x="7536464" y="4010407"/>
                </a:lnTo>
                <a:lnTo>
                  <a:pt x="7508552" y="4017587"/>
                </a:lnTo>
                <a:lnTo>
                  <a:pt x="7483828" y="4026357"/>
                </a:lnTo>
                <a:lnTo>
                  <a:pt x="7475852" y="4030347"/>
                </a:lnTo>
                <a:lnTo>
                  <a:pt x="7469472" y="4035927"/>
                </a:lnTo>
                <a:lnTo>
                  <a:pt x="7465486" y="4041511"/>
                </a:lnTo>
                <a:lnTo>
                  <a:pt x="7461497" y="4048689"/>
                </a:lnTo>
                <a:lnTo>
                  <a:pt x="7459106" y="4056663"/>
                </a:lnTo>
                <a:lnTo>
                  <a:pt x="7457511" y="4066233"/>
                </a:lnTo>
                <a:lnTo>
                  <a:pt x="7454321" y="4087769"/>
                </a:lnTo>
                <a:lnTo>
                  <a:pt x="7431990" y="4090959"/>
                </a:lnTo>
                <a:lnTo>
                  <a:pt x="7408861" y="4093349"/>
                </a:lnTo>
                <a:lnTo>
                  <a:pt x="7385734" y="4094149"/>
                </a:lnTo>
                <a:lnTo>
                  <a:pt x="7362604" y="4094149"/>
                </a:lnTo>
                <a:lnTo>
                  <a:pt x="7339477" y="4094149"/>
                </a:lnTo>
                <a:lnTo>
                  <a:pt x="7315552" y="4093349"/>
                </a:lnTo>
                <a:lnTo>
                  <a:pt x="7269295" y="4090959"/>
                </a:lnTo>
                <a:lnTo>
                  <a:pt x="7223835" y="4086173"/>
                </a:lnTo>
                <a:lnTo>
                  <a:pt x="7178378" y="4078995"/>
                </a:lnTo>
                <a:lnTo>
                  <a:pt x="7089852" y="4067033"/>
                </a:lnTo>
                <a:lnTo>
                  <a:pt x="7048381" y="4060653"/>
                </a:lnTo>
                <a:lnTo>
                  <a:pt x="7007708" y="4053473"/>
                </a:lnTo>
                <a:lnTo>
                  <a:pt x="6987769" y="4051879"/>
                </a:lnTo>
                <a:lnTo>
                  <a:pt x="6968628" y="4049487"/>
                </a:lnTo>
                <a:lnTo>
                  <a:pt x="6949488" y="4048689"/>
                </a:lnTo>
                <a:lnTo>
                  <a:pt x="6931942" y="4048689"/>
                </a:lnTo>
                <a:lnTo>
                  <a:pt x="6913601" y="4049487"/>
                </a:lnTo>
                <a:lnTo>
                  <a:pt x="6896851" y="4051083"/>
                </a:lnTo>
                <a:lnTo>
                  <a:pt x="6879306" y="4053473"/>
                </a:lnTo>
                <a:lnTo>
                  <a:pt x="6863355" y="4057463"/>
                </a:lnTo>
                <a:lnTo>
                  <a:pt x="6847405" y="4062247"/>
                </a:lnTo>
                <a:lnTo>
                  <a:pt x="6832253" y="4067829"/>
                </a:lnTo>
                <a:lnTo>
                  <a:pt x="6817898" y="4075805"/>
                </a:lnTo>
                <a:lnTo>
                  <a:pt x="6805138" y="4083779"/>
                </a:lnTo>
                <a:lnTo>
                  <a:pt x="6755691" y="4067829"/>
                </a:lnTo>
                <a:lnTo>
                  <a:pt x="6702256" y="4051879"/>
                </a:lnTo>
                <a:lnTo>
                  <a:pt x="6675939" y="4043903"/>
                </a:lnTo>
                <a:lnTo>
                  <a:pt x="6650418" y="4037523"/>
                </a:lnTo>
                <a:lnTo>
                  <a:pt x="6624898" y="4032737"/>
                </a:lnTo>
                <a:lnTo>
                  <a:pt x="6600173" y="4027953"/>
                </a:lnTo>
                <a:lnTo>
                  <a:pt x="6588212" y="4027157"/>
                </a:lnTo>
                <a:lnTo>
                  <a:pt x="6576247" y="4026357"/>
                </a:lnTo>
                <a:lnTo>
                  <a:pt x="6565082" y="4026357"/>
                </a:lnTo>
                <a:lnTo>
                  <a:pt x="6553917" y="4026357"/>
                </a:lnTo>
                <a:lnTo>
                  <a:pt x="6543550" y="4027157"/>
                </a:lnTo>
                <a:lnTo>
                  <a:pt x="6533980" y="4028751"/>
                </a:lnTo>
                <a:lnTo>
                  <a:pt x="6524410" y="4031941"/>
                </a:lnTo>
                <a:lnTo>
                  <a:pt x="6515636" y="4035927"/>
                </a:lnTo>
                <a:lnTo>
                  <a:pt x="6507661" y="4040713"/>
                </a:lnTo>
                <a:lnTo>
                  <a:pt x="6499685" y="4046297"/>
                </a:lnTo>
                <a:lnTo>
                  <a:pt x="6493305" y="4052677"/>
                </a:lnTo>
                <a:lnTo>
                  <a:pt x="6487724" y="4061449"/>
                </a:lnTo>
                <a:lnTo>
                  <a:pt x="6482140" y="4069423"/>
                </a:lnTo>
                <a:lnTo>
                  <a:pt x="6477355" y="4080589"/>
                </a:lnTo>
                <a:lnTo>
                  <a:pt x="6473368" y="4091755"/>
                </a:lnTo>
                <a:lnTo>
                  <a:pt x="6470178" y="4103719"/>
                </a:lnTo>
                <a:lnTo>
                  <a:pt x="6456619" y="4096539"/>
                </a:lnTo>
                <a:lnTo>
                  <a:pt x="6442264" y="4091755"/>
                </a:lnTo>
                <a:lnTo>
                  <a:pt x="6427908" y="4087769"/>
                </a:lnTo>
                <a:lnTo>
                  <a:pt x="6412757" y="4084579"/>
                </a:lnTo>
                <a:lnTo>
                  <a:pt x="6398401" y="4083779"/>
                </a:lnTo>
                <a:lnTo>
                  <a:pt x="6383247" y="4083779"/>
                </a:lnTo>
                <a:lnTo>
                  <a:pt x="6368095" y="4084579"/>
                </a:lnTo>
                <a:lnTo>
                  <a:pt x="6352941" y="4086969"/>
                </a:lnTo>
                <a:lnTo>
                  <a:pt x="6321839" y="4090959"/>
                </a:lnTo>
                <a:lnTo>
                  <a:pt x="6291533" y="4094149"/>
                </a:lnTo>
                <a:lnTo>
                  <a:pt x="6275583" y="4095743"/>
                </a:lnTo>
                <a:lnTo>
                  <a:pt x="6258834" y="4096539"/>
                </a:lnTo>
                <a:lnTo>
                  <a:pt x="6243682" y="4095743"/>
                </a:lnTo>
                <a:lnTo>
                  <a:pt x="6227732" y="4094149"/>
                </a:lnTo>
                <a:lnTo>
                  <a:pt x="6216566" y="4092553"/>
                </a:lnTo>
                <a:lnTo>
                  <a:pt x="6206197" y="4089363"/>
                </a:lnTo>
                <a:lnTo>
                  <a:pt x="6195032" y="4086173"/>
                </a:lnTo>
                <a:lnTo>
                  <a:pt x="6183070" y="4081389"/>
                </a:lnTo>
                <a:lnTo>
                  <a:pt x="6160740" y="4071817"/>
                </a:lnTo>
                <a:lnTo>
                  <a:pt x="6137610" y="4060653"/>
                </a:lnTo>
                <a:lnTo>
                  <a:pt x="6116078" y="4048689"/>
                </a:lnTo>
                <a:lnTo>
                  <a:pt x="6095344" y="4039119"/>
                </a:lnTo>
                <a:lnTo>
                  <a:pt x="6075407" y="4031941"/>
                </a:lnTo>
                <a:lnTo>
                  <a:pt x="6065834" y="4028751"/>
                </a:lnTo>
                <a:lnTo>
                  <a:pt x="6057062" y="4027157"/>
                </a:lnTo>
                <a:lnTo>
                  <a:pt x="6050683" y="4027157"/>
                </a:lnTo>
                <a:lnTo>
                  <a:pt x="6044302" y="4027953"/>
                </a:lnTo>
                <a:lnTo>
                  <a:pt x="6037126" y="4028751"/>
                </a:lnTo>
                <a:lnTo>
                  <a:pt x="6029950" y="4031941"/>
                </a:lnTo>
                <a:lnTo>
                  <a:pt x="6015592" y="4037523"/>
                </a:lnTo>
                <a:lnTo>
                  <a:pt x="6001236" y="4045499"/>
                </a:lnTo>
                <a:lnTo>
                  <a:pt x="5975715" y="4059057"/>
                </a:lnTo>
                <a:lnTo>
                  <a:pt x="5964550" y="4064639"/>
                </a:lnTo>
                <a:lnTo>
                  <a:pt x="5959765" y="4066233"/>
                </a:lnTo>
                <a:lnTo>
                  <a:pt x="5954980" y="4067033"/>
                </a:lnTo>
                <a:lnTo>
                  <a:pt x="5931054" y="4067829"/>
                </a:lnTo>
                <a:lnTo>
                  <a:pt x="5907130" y="4067033"/>
                </a:lnTo>
                <a:lnTo>
                  <a:pt x="5883204" y="4064639"/>
                </a:lnTo>
                <a:lnTo>
                  <a:pt x="5858480" y="4062247"/>
                </a:lnTo>
                <a:lnTo>
                  <a:pt x="5832959" y="4059057"/>
                </a:lnTo>
                <a:lnTo>
                  <a:pt x="5808237" y="4054273"/>
                </a:lnTo>
                <a:lnTo>
                  <a:pt x="5757992" y="4043903"/>
                </a:lnTo>
                <a:lnTo>
                  <a:pt x="5708545" y="4031941"/>
                </a:lnTo>
                <a:lnTo>
                  <a:pt x="5659898" y="4019181"/>
                </a:lnTo>
                <a:lnTo>
                  <a:pt x="5612047" y="4007217"/>
                </a:lnTo>
                <a:lnTo>
                  <a:pt x="5565790" y="3996051"/>
                </a:lnTo>
                <a:lnTo>
                  <a:pt x="5545056" y="3991267"/>
                </a:lnTo>
                <a:lnTo>
                  <a:pt x="5524318" y="3985685"/>
                </a:lnTo>
                <a:lnTo>
                  <a:pt x="5475669" y="3971329"/>
                </a:lnTo>
                <a:lnTo>
                  <a:pt x="5368004" y="3937035"/>
                </a:lnTo>
                <a:lnTo>
                  <a:pt x="5308192" y="3919489"/>
                </a:lnTo>
                <a:lnTo>
                  <a:pt x="5277883" y="3910719"/>
                </a:lnTo>
                <a:lnTo>
                  <a:pt x="5247578" y="3902743"/>
                </a:lnTo>
                <a:lnTo>
                  <a:pt x="5216476" y="3895565"/>
                </a:lnTo>
                <a:lnTo>
                  <a:pt x="5184575" y="3889983"/>
                </a:lnTo>
                <a:lnTo>
                  <a:pt x="5154268" y="3884399"/>
                </a:lnTo>
                <a:lnTo>
                  <a:pt x="5123164" y="3879613"/>
                </a:lnTo>
                <a:lnTo>
                  <a:pt x="5103226" y="3877223"/>
                </a:lnTo>
                <a:lnTo>
                  <a:pt x="5084883" y="3875627"/>
                </a:lnTo>
                <a:lnTo>
                  <a:pt x="5065743" y="3874829"/>
                </a:lnTo>
                <a:lnTo>
                  <a:pt x="5047401" y="3874829"/>
                </a:lnTo>
                <a:lnTo>
                  <a:pt x="5010717" y="3875627"/>
                </a:lnTo>
                <a:lnTo>
                  <a:pt x="4974828" y="3876423"/>
                </a:lnTo>
                <a:lnTo>
                  <a:pt x="4939734" y="3877223"/>
                </a:lnTo>
                <a:lnTo>
                  <a:pt x="4921392" y="3876423"/>
                </a:lnTo>
                <a:lnTo>
                  <a:pt x="4904643" y="3875627"/>
                </a:lnTo>
                <a:lnTo>
                  <a:pt x="4887098" y="3874033"/>
                </a:lnTo>
                <a:lnTo>
                  <a:pt x="4869552" y="3870843"/>
                </a:lnTo>
                <a:lnTo>
                  <a:pt x="4852007" y="3866853"/>
                </a:lnTo>
                <a:lnTo>
                  <a:pt x="4835260" y="3862069"/>
                </a:lnTo>
                <a:lnTo>
                  <a:pt x="4815321" y="3855687"/>
                </a:lnTo>
                <a:lnTo>
                  <a:pt x="4795383" y="3847713"/>
                </a:lnTo>
                <a:lnTo>
                  <a:pt x="4757103" y="3830967"/>
                </a:lnTo>
                <a:lnTo>
                  <a:pt x="4718822" y="3814217"/>
                </a:lnTo>
                <a:lnTo>
                  <a:pt x="4679742" y="3796671"/>
                </a:lnTo>
                <a:lnTo>
                  <a:pt x="4641463" y="3780721"/>
                </a:lnTo>
                <a:lnTo>
                  <a:pt x="4621524" y="3774341"/>
                </a:lnTo>
                <a:lnTo>
                  <a:pt x="4601585" y="3767165"/>
                </a:lnTo>
                <a:lnTo>
                  <a:pt x="4580849" y="3763175"/>
                </a:lnTo>
                <a:lnTo>
                  <a:pt x="4559317" y="3758391"/>
                </a:lnTo>
                <a:lnTo>
                  <a:pt x="4537782" y="3754403"/>
                </a:lnTo>
                <a:lnTo>
                  <a:pt x="4516251" y="3752011"/>
                </a:lnTo>
                <a:lnTo>
                  <a:pt x="4528214" y="3736060"/>
                </a:lnTo>
                <a:lnTo>
                  <a:pt x="4536986" y="3720908"/>
                </a:lnTo>
                <a:lnTo>
                  <a:pt x="4543367" y="3706553"/>
                </a:lnTo>
                <a:lnTo>
                  <a:pt x="4548152" y="3693792"/>
                </a:lnTo>
                <a:lnTo>
                  <a:pt x="4551344" y="3680233"/>
                </a:lnTo>
                <a:lnTo>
                  <a:pt x="4552936" y="3668272"/>
                </a:lnTo>
                <a:lnTo>
                  <a:pt x="4555328" y="3643547"/>
                </a:lnTo>
                <a:lnTo>
                  <a:pt x="4509074" y="3633181"/>
                </a:lnTo>
                <a:lnTo>
                  <a:pt x="4465209" y="3623610"/>
                </a:lnTo>
                <a:lnTo>
                  <a:pt x="4442879" y="3619621"/>
                </a:lnTo>
                <a:lnTo>
                  <a:pt x="4421347" y="3617230"/>
                </a:lnTo>
                <a:lnTo>
                  <a:pt x="4399812" y="3614836"/>
                </a:lnTo>
                <a:lnTo>
                  <a:pt x="4379077" y="3614040"/>
                </a:lnTo>
                <a:lnTo>
                  <a:pt x="4362328" y="3614040"/>
                </a:lnTo>
                <a:lnTo>
                  <a:pt x="4346377" y="3615635"/>
                </a:lnTo>
                <a:lnTo>
                  <a:pt x="4330427" y="3618825"/>
                </a:lnTo>
                <a:lnTo>
                  <a:pt x="4314479" y="3622015"/>
                </a:lnTo>
                <a:lnTo>
                  <a:pt x="4280981" y="3629990"/>
                </a:lnTo>
                <a:lnTo>
                  <a:pt x="4248283" y="3639561"/>
                </a:lnTo>
                <a:lnTo>
                  <a:pt x="4214788" y="3648332"/>
                </a:lnTo>
                <a:lnTo>
                  <a:pt x="4198037" y="3652321"/>
                </a:lnTo>
                <a:lnTo>
                  <a:pt x="4181291" y="3655511"/>
                </a:lnTo>
                <a:lnTo>
                  <a:pt x="4164541" y="3657903"/>
                </a:lnTo>
                <a:lnTo>
                  <a:pt x="4147795" y="3659498"/>
                </a:lnTo>
                <a:lnTo>
                  <a:pt x="4130252" y="3659498"/>
                </a:lnTo>
                <a:lnTo>
                  <a:pt x="4114300" y="3658701"/>
                </a:lnTo>
                <a:lnTo>
                  <a:pt x="4101539" y="3656307"/>
                </a:lnTo>
                <a:lnTo>
                  <a:pt x="4087183" y="3653916"/>
                </a:lnTo>
                <a:lnTo>
                  <a:pt x="4073624" y="3649927"/>
                </a:lnTo>
                <a:lnTo>
                  <a:pt x="4059268" y="3644346"/>
                </a:lnTo>
                <a:lnTo>
                  <a:pt x="4046509" y="3638762"/>
                </a:lnTo>
                <a:lnTo>
                  <a:pt x="4032952" y="3632382"/>
                </a:lnTo>
                <a:lnTo>
                  <a:pt x="4005836" y="3618026"/>
                </a:lnTo>
                <a:lnTo>
                  <a:pt x="3977922" y="3603671"/>
                </a:lnTo>
                <a:lnTo>
                  <a:pt x="3950805" y="3590911"/>
                </a:lnTo>
                <a:lnTo>
                  <a:pt x="3937250" y="3585329"/>
                </a:lnTo>
                <a:lnTo>
                  <a:pt x="3923689" y="3580544"/>
                </a:lnTo>
                <a:lnTo>
                  <a:pt x="3910137" y="3575759"/>
                </a:lnTo>
                <a:lnTo>
                  <a:pt x="3896574" y="3574164"/>
                </a:lnTo>
                <a:lnTo>
                  <a:pt x="3885410" y="3572569"/>
                </a:lnTo>
                <a:lnTo>
                  <a:pt x="3872649" y="3572569"/>
                </a:lnTo>
                <a:lnTo>
                  <a:pt x="3859888" y="3572569"/>
                </a:lnTo>
                <a:lnTo>
                  <a:pt x="3846331" y="3573365"/>
                </a:lnTo>
                <a:lnTo>
                  <a:pt x="3817620" y="3574960"/>
                </a:lnTo>
                <a:lnTo>
                  <a:pt x="3787315" y="3578949"/>
                </a:lnTo>
                <a:lnTo>
                  <a:pt x="3755414" y="3582139"/>
                </a:lnTo>
                <a:lnTo>
                  <a:pt x="3721918" y="3583734"/>
                </a:lnTo>
                <a:lnTo>
                  <a:pt x="3705168" y="3583734"/>
                </a:lnTo>
                <a:lnTo>
                  <a:pt x="3686828" y="3582935"/>
                </a:lnTo>
                <a:lnTo>
                  <a:pt x="3669282" y="3582139"/>
                </a:lnTo>
                <a:lnTo>
                  <a:pt x="3650142" y="3578949"/>
                </a:lnTo>
                <a:lnTo>
                  <a:pt x="3289661" y="3511957"/>
                </a:lnTo>
                <a:lnTo>
                  <a:pt x="3201935" y="3496803"/>
                </a:lnTo>
                <a:lnTo>
                  <a:pt x="3115801" y="3480853"/>
                </a:lnTo>
                <a:lnTo>
                  <a:pt x="3029672" y="3463307"/>
                </a:lnTo>
                <a:lnTo>
                  <a:pt x="2943537" y="3444167"/>
                </a:lnTo>
                <a:lnTo>
                  <a:pt x="2609373" y="3368403"/>
                </a:lnTo>
                <a:lnTo>
                  <a:pt x="2525635" y="3345274"/>
                </a:lnTo>
                <a:lnTo>
                  <a:pt x="2442692" y="3319753"/>
                </a:lnTo>
                <a:lnTo>
                  <a:pt x="2359751" y="3293436"/>
                </a:lnTo>
                <a:lnTo>
                  <a:pt x="2278402" y="3267117"/>
                </a:lnTo>
                <a:lnTo>
                  <a:pt x="2051907" y="3188959"/>
                </a:lnTo>
                <a:lnTo>
                  <a:pt x="1939455" y="3148287"/>
                </a:lnTo>
                <a:lnTo>
                  <a:pt x="1825410" y="3106816"/>
                </a:lnTo>
                <a:lnTo>
                  <a:pt x="1712162" y="3065345"/>
                </a:lnTo>
                <a:lnTo>
                  <a:pt x="1598115" y="3022279"/>
                </a:lnTo>
                <a:lnTo>
                  <a:pt x="1484867" y="2978414"/>
                </a:lnTo>
                <a:lnTo>
                  <a:pt x="1370024" y="2932956"/>
                </a:lnTo>
                <a:lnTo>
                  <a:pt x="1255182" y="2886700"/>
                </a:lnTo>
                <a:lnTo>
                  <a:pt x="1139541" y="2838849"/>
                </a:lnTo>
                <a:lnTo>
                  <a:pt x="1023104" y="2788603"/>
                </a:lnTo>
                <a:lnTo>
                  <a:pt x="906664" y="2737562"/>
                </a:lnTo>
                <a:lnTo>
                  <a:pt x="789429" y="2684926"/>
                </a:lnTo>
                <a:lnTo>
                  <a:pt x="672194" y="2629099"/>
                </a:lnTo>
                <a:lnTo>
                  <a:pt x="552566" y="2571677"/>
                </a:lnTo>
                <a:lnTo>
                  <a:pt x="432938" y="2511066"/>
                </a:lnTo>
                <a:lnTo>
                  <a:pt x="422567" y="2507079"/>
                </a:lnTo>
                <a:lnTo>
                  <a:pt x="412997" y="2503889"/>
                </a:lnTo>
                <a:lnTo>
                  <a:pt x="403427" y="2501495"/>
                </a:lnTo>
                <a:lnTo>
                  <a:pt x="395453" y="2500699"/>
                </a:lnTo>
                <a:lnTo>
                  <a:pt x="380300" y="2499104"/>
                </a:lnTo>
                <a:lnTo>
                  <a:pt x="373122" y="2498305"/>
                </a:lnTo>
                <a:lnTo>
                  <a:pt x="367541" y="2495914"/>
                </a:lnTo>
                <a:lnTo>
                  <a:pt x="362756" y="2494319"/>
                </a:lnTo>
                <a:lnTo>
                  <a:pt x="359565" y="2491129"/>
                </a:lnTo>
                <a:lnTo>
                  <a:pt x="357173" y="2486344"/>
                </a:lnTo>
                <a:lnTo>
                  <a:pt x="356374" y="2480760"/>
                </a:lnTo>
                <a:lnTo>
                  <a:pt x="356374" y="2473583"/>
                </a:lnTo>
                <a:lnTo>
                  <a:pt x="357173" y="2463214"/>
                </a:lnTo>
                <a:lnTo>
                  <a:pt x="361159" y="2450454"/>
                </a:lnTo>
                <a:lnTo>
                  <a:pt x="365945" y="2435302"/>
                </a:lnTo>
                <a:lnTo>
                  <a:pt x="324473" y="2424137"/>
                </a:lnTo>
                <a:lnTo>
                  <a:pt x="320486" y="2429718"/>
                </a:lnTo>
                <a:lnTo>
                  <a:pt x="317295" y="2434504"/>
                </a:lnTo>
                <a:lnTo>
                  <a:pt x="317295" y="2448859"/>
                </a:lnTo>
                <a:lnTo>
                  <a:pt x="317295" y="2463214"/>
                </a:lnTo>
                <a:lnTo>
                  <a:pt x="316499" y="2491925"/>
                </a:lnTo>
                <a:lnTo>
                  <a:pt x="316499" y="2520636"/>
                </a:lnTo>
                <a:lnTo>
                  <a:pt x="317295" y="2535790"/>
                </a:lnTo>
                <a:lnTo>
                  <a:pt x="318093" y="2549347"/>
                </a:lnTo>
                <a:lnTo>
                  <a:pt x="321284" y="2563702"/>
                </a:lnTo>
                <a:lnTo>
                  <a:pt x="326069" y="2576462"/>
                </a:lnTo>
                <a:lnTo>
                  <a:pt x="331650" y="2590022"/>
                </a:lnTo>
                <a:lnTo>
                  <a:pt x="339626" y="2601983"/>
                </a:lnTo>
                <a:lnTo>
                  <a:pt x="349995" y="2614744"/>
                </a:lnTo>
                <a:lnTo>
                  <a:pt x="361956" y="2625909"/>
                </a:lnTo>
                <a:lnTo>
                  <a:pt x="376311" y="2637074"/>
                </a:lnTo>
                <a:lnTo>
                  <a:pt x="394655" y="2646644"/>
                </a:lnTo>
                <a:lnTo>
                  <a:pt x="388276" y="2655418"/>
                </a:lnTo>
                <a:lnTo>
                  <a:pt x="381896" y="2663394"/>
                </a:lnTo>
                <a:lnTo>
                  <a:pt x="367541" y="2677749"/>
                </a:lnTo>
                <a:lnTo>
                  <a:pt x="352385" y="2690509"/>
                </a:lnTo>
                <a:lnTo>
                  <a:pt x="337234" y="2700876"/>
                </a:lnTo>
                <a:lnTo>
                  <a:pt x="321284" y="2708851"/>
                </a:lnTo>
                <a:lnTo>
                  <a:pt x="306130" y="2715231"/>
                </a:lnTo>
                <a:lnTo>
                  <a:pt x="290979" y="2718421"/>
                </a:lnTo>
                <a:lnTo>
                  <a:pt x="276622" y="2720815"/>
                </a:lnTo>
                <a:lnTo>
                  <a:pt x="270242" y="2720815"/>
                </a:lnTo>
                <a:lnTo>
                  <a:pt x="263863" y="2720016"/>
                </a:lnTo>
                <a:lnTo>
                  <a:pt x="256685" y="2718421"/>
                </a:lnTo>
                <a:lnTo>
                  <a:pt x="251102" y="2716826"/>
                </a:lnTo>
                <a:lnTo>
                  <a:pt x="246317" y="2713636"/>
                </a:lnTo>
                <a:lnTo>
                  <a:pt x="241531" y="2711245"/>
                </a:lnTo>
                <a:lnTo>
                  <a:pt x="238341" y="2707256"/>
                </a:lnTo>
                <a:lnTo>
                  <a:pt x="234352" y="2702471"/>
                </a:lnTo>
                <a:lnTo>
                  <a:pt x="231163" y="2697686"/>
                </a:lnTo>
                <a:lnTo>
                  <a:pt x="228771" y="2692104"/>
                </a:lnTo>
                <a:lnTo>
                  <a:pt x="227176" y="2685724"/>
                </a:lnTo>
                <a:lnTo>
                  <a:pt x="226378" y="2678545"/>
                </a:lnTo>
                <a:lnTo>
                  <a:pt x="226378" y="2671369"/>
                </a:lnTo>
                <a:lnTo>
                  <a:pt x="227176" y="2662595"/>
                </a:lnTo>
                <a:lnTo>
                  <a:pt x="229567" y="2653025"/>
                </a:lnTo>
                <a:lnTo>
                  <a:pt x="231163" y="2644253"/>
                </a:lnTo>
                <a:lnTo>
                  <a:pt x="219201" y="2641063"/>
                </a:lnTo>
                <a:lnTo>
                  <a:pt x="214416" y="2641063"/>
                </a:lnTo>
                <a:lnTo>
                  <a:pt x="210428" y="2641859"/>
                </a:lnTo>
                <a:lnTo>
                  <a:pt x="207240" y="2642658"/>
                </a:lnTo>
                <a:lnTo>
                  <a:pt x="204845" y="2645049"/>
                </a:lnTo>
                <a:lnTo>
                  <a:pt x="203251" y="2646644"/>
                </a:lnTo>
                <a:lnTo>
                  <a:pt x="201656" y="2649835"/>
                </a:lnTo>
                <a:lnTo>
                  <a:pt x="200856" y="2657013"/>
                </a:lnTo>
                <a:lnTo>
                  <a:pt x="200856" y="2665785"/>
                </a:lnTo>
                <a:lnTo>
                  <a:pt x="204046" y="2687319"/>
                </a:lnTo>
                <a:lnTo>
                  <a:pt x="204845" y="2700080"/>
                </a:lnTo>
                <a:lnTo>
                  <a:pt x="204845" y="2712840"/>
                </a:lnTo>
                <a:lnTo>
                  <a:pt x="204845" y="2725600"/>
                </a:lnTo>
                <a:lnTo>
                  <a:pt x="201656" y="2738361"/>
                </a:lnTo>
                <a:lnTo>
                  <a:pt x="200060" y="2745537"/>
                </a:lnTo>
                <a:lnTo>
                  <a:pt x="196871" y="2751917"/>
                </a:lnTo>
                <a:lnTo>
                  <a:pt x="193680" y="2758298"/>
                </a:lnTo>
                <a:lnTo>
                  <a:pt x="188895" y="2763881"/>
                </a:lnTo>
                <a:lnTo>
                  <a:pt x="184110" y="2770262"/>
                </a:lnTo>
                <a:lnTo>
                  <a:pt x="176931" y="2775843"/>
                </a:lnTo>
                <a:lnTo>
                  <a:pt x="170551" y="2781427"/>
                </a:lnTo>
                <a:lnTo>
                  <a:pt x="161779" y="2787008"/>
                </a:lnTo>
                <a:lnTo>
                  <a:pt x="153805" y="2788603"/>
                </a:lnTo>
                <a:lnTo>
                  <a:pt x="145829" y="2790997"/>
                </a:lnTo>
                <a:lnTo>
                  <a:pt x="138650" y="2790997"/>
                </a:lnTo>
                <a:lnTo>
                  <a:pt x="131474" y="2791793"/>
                </a:lnTo>
                <a:lnTo>
                  <a:pt x="125093" y="2790997"/>
                </a:lnTo>
                <a:lnTo>
                  <a:pt x="118713" y="2789402"/>
                </a:lnTo>
                <a:lnTo>
                  <a:pt x="113129" y="2787807"/>
                </a:lnTo>
                <a:lnTo>
                  <a:pt x="107548" y="2786212"/>
                </a:lnTo>
                <a:lnTo>
                  <a:pt x="97178" y="2780628"/>
                </a:lnTo>
                <a:lnTo>
                  <a:pt x="87608" y="2772653"/>
                </a:lnTo>
                <a:lnTo>
                  <a:pt x="78836" y="2763881"/>
                </a:lnTo>
                <a:lnTo>
                  <a:pt x="70063" y="2753512"/>
                </a:lnTo>
                <a:lnTo>
                  <a:pt x="62886" y="2743146"/>
                </a:lnTo>
                <a:lnTo>
                  <a:pt x="55708" y="2731981"/>
                </a:lnTo>
                <a:lnTo>
                  <a:pt x="40557" y="2708851"/>
                </a:lnTo>
                <a:lnTo>
                  <a:pt x="33377" y="2698485"/>
                </a:lnTo>
                <a:lnTo>
                  <a:pt x="25403" y="2688116"/>
                </a:lnTo>
                <a:lnTo>
                  <a:pt x="17427" y="2680140"/>
                </a:lnTo>
                <a:lnTo>
                  <a:pt x="7857" y="2671369"/>
                </a:lnTo>
                <a:lnTo>
                  <a:pt x="3870" y="2668179"/>
                </a:lnTo>
                <a:lnTo>
                  <a:pt x="0" y="2666889"/>
                </a:lnTo>
                <a:close/>
              </a:path>
            </a:pathLst>
          </a:custGeom>
        </p:spPr>
      </p:sp>
    </p:spTree>
    <p:extLst>
      <p:ext uri="{BB962C8B-B14F-4D97-AF65-F5344CB8AC3E}">
        <p14:creationId xmlns:p14="http://schemas.microsoft.com/office/powerpoint/2010/main" val="14883853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AAA9EA2-281C-2615-1F97-955CEB63C9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130D9-D2EC-46C8-988D-D94C3DE8F546}" type="slidenum">
              <a:rPr lang="en-GB" smtClean="0"/>
              <a:t>‹#›</a:t>
            </a:fld>
            <a:endParaRPr lang="en-GB"/>
          </a:p>
        </p:txBody>
      </p:sp>
    </p:spTree>
    <p:extLst>
      <p:ext uri="{BB962C8B-B14F-4D97-AF65-F5344CB8AC3E}">
        <p14:creationId xmlns:p14="http://schemas.microsoft.com/office/powerpoint/2010/main" val="3980232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59C3E6B-E0ED-8659-217C-F3414EAD412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0" y="0"/>
            <a:ext cx="12192001" cy="4198619"/>
          </a:xfrm>
        </p:spPr>
      </p:pic>
      <p:pic>
        <p:nvPicPr>
          <p:cNvPr id="9" name="Picture 8">
            <a:extLst>
              <a:ext uri="{FF2B5EF4-FFF2-40B4-BE49-F238E27FC236}">
                <a16:creationId xmlns:a16="http://schemas.microsoft.com/office/drawing/2014/main" id="{82537050-41BA-08C0-C792-7A82C00D67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49858" y="2557446"/>
            <a:ext cx="1641173" cy="1641173"/>
          </a:xfrm>
          <a:prstGeom prst="rect">
            <a:avLst/>
          </a:prstGeom>
        </p:spPr>
      </p:pic>
      <p:sp>
        <p:nvSpPr>
          <p:cNvPr id="10" name="TextBox 9">
            <a:extLst>
              <a:ext uri="{FF2B5EF4-FFF2-40B4-BE49-F238E27FC236}">
                <a16:creationId xmlns:a16="http://schemas.microsoft.com/office/drawing/2014/main" id="{E8880F7D-DA11-D328-1605-544F5A1CE954}"/>
              </a:ext>
            </a:extLst>
          </p:cNvPr>
          <p:cNvSpPr txBox="1"/>
          <p:nvPr/>
        </p:nvSpPr>
        <p:spPr>
          <a:xfrm>
            <a:off x="560766" y="4345764"/>
            <a:ext cx="11070468" cy="2067233"/>
          </a:xfrm>
          <a:prstGeom prst="rect">
            <a:avLst/>
          </a:prstGeom>
          <a:noFill/>
        </p:spPr>
        <p:txBody>
          <a:bodyPr wrap="square" rtlCol="0">
            <a:spAutoFit/>
          </a:bodyPr>
          <a:lstStyle/>
          <a:p>
            <a:pPr algn="ctr" rtl="1">
              <a:lnSpc>
                <a:spcPct val="200000"/>
              </a:lnSpc>
              <a:spcAft>
                <a:spcPts val="800"/>
              </a:spcAft>
              <a:tabLst>
                <a:tab pos="899160" algn="l"/>
              </a:tabLst>
            </a:pPr>
            <a:r>
              <a:rPr lang="fa-IR" sz="2000" kern="100" dirty="0">
                <a:latin typeface="Calibri" panose="020F0502020204030204" pitchFamily="34" charset="0"/>
                <a:cs typeface="B Homa" panose="00000400000000000000" pitchFamily="2" charset="-78"/>
              </a:rPr>
              <a:t>موضوع: پاورپوینت دریای مدیترانه</a:t>
            </a:r>
          </a:p>
          <a:p>
            <a:pPr algn="ctr" rtl="1">
              <a:lnSpc>
                <a:spcPct val="200000"/>
              </a:lnSpc>
              <a:spcAft>
                <a:spcPts val="800"/>
              </a:spcAft>
              <a:tabLst>
                <a:tab pos="899160" algn="l"/>
              </a:tabLst>
            </a:pPr>
            <a:r>
              <a:rPr lang="fa-IR" sz="2000" kern="100" dirty="0">
                <a:latin typeface="Calibri" panose="020F0502020204030204" pitchFamily="34" charset="0"/>
                <a:cs typeface="B Homa" panose="00000400000000000000" pitchFamily="2" charset="-78"/>
              </a:rPr>
              <a:t>پژوهشگر : </a:t>
            </a:r>
            <a:r>
              <a:rPr lang="fa-IR" sz="2000" kern="100" dirty="0">
                <a:solidFill>
                  <a:srgbClr val="92D050"/>
                </a:solidFill>
                <a:latin typeface="Calibri" panose="020F0502020204030204" pitchFamily="34" charset="0"/>
                <a:cs typeface="B Homa" panose="00000400000000000000" pitchFamily="2" charset="-78"/>
              </a:rPr>
              <a:t>علی محمدی کاشانی                                                                   </a:t>
            </a:r>
            <a:r>
              <a:rPr lang="fa-IR" sz="2000" kern="100" dirty="0">
                <a:latin typeface="Calibri" panose="020F0502020204030204" pitchFamily="34" charset="0"/>
                <a:cs typeface="B Homa" panose="00000400000000000000" pitchFamily="2" charset="-78"/>
              </a:rPr>
              <a:t>استاد راهنما : علیرضا عزیزی</a:t>
            </a:r>
          </a:p>
          <a:p>
            <a:pPr algn="ctr" rtl="1">
              <a:lnSpc>
                <a:spcPct val="200000"/>
              </a:lnSpc>
              <a:spcAft>
                <a:spcPts val="800"/>
              </a:spcAft>
              <a:tabLst>
                <a:tab pos="899160" algn="l"/>
              </a:tabLst>
            </a:pPr>
            <a:r>
              <a:rPr lang="fa-IR" sz="2000" kern="100" dirty="0">
                <a:latin typeface="Calibri" panose="020F0502020204030204" pitchFamily="34" charset="0"/>
                <a:cs typeface="B Homa" panose="00000400000000000000" pitchFamily="2" charset="-78"/>
              </a:rPr>
              <a:t>زمستان .......</a:t>
            </a:r>
            <a:endParaRPr lang="en-US" sz="20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076175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BEC307-C12F-6EEE-A9AD-35722C82087E}"/>
              </a:ext>
            </a:extLst>
          </p:cNvPr>
          <p:cNvSpPr txBox="1"/>
          <p:nvPr/>
        </p:nvSpPr>
        <p:spPr>
          <a:xfrm>
            <a:off x="7587343" y="834562"/>
            <a:ext cx="4254952" cy="5528437"/>
          </a:xfrm>
          <a:prstGeom prst="rect">
            <a:avLst/>
          </a:prstGeom>
          <a:noFill/>
        </p:spPr>
        <p:txBody>
          <a:bodyPr wrap="square">
            <a:spAutoFit/>
          </a:bodyPr>
          <a:lstStyle/>
          <a:p>
            <a:pPr algn="just" rtl="1">
              <a:lnSpc>
                <a:spcPct val="25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دریای مدیترانه مسیری مهم برای بازرگانان و مسافران جهان قدیم بود و از همان زمان دادوستد فرهنگی و بازرگانی را میان مردمان گوناگون ممکن می‌کرد. فرهنگ‌های حاضر در محدوده این دریا از دوران باستان عبارت بوده‌اند از:فرهنگ‌های میان‌رودان، ایران (هخامنشی)، مصری، فنیقی، کارتاژی، ایبریایی، یونانی، مقدونی، ایلریایی، تراکیهای، لوانتی، گالی، رومی، آلبانیایی، ارمنی، عربی، بربر، یهودی، اسلاوی و ترک.</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B882CDB-AD40-C870-17D0-4A5D22D0C17D}"/>
              </a:ext>
            </a:extLst>
          </p:cNvPr>
          <p:cNvPicPr>
            <a:picLocks noChangeAspect="1"/>
          </p:cNvPicPr>
          <p:nvPr/>
        </p:nvPicPr>
        <p:blipFill>
          <a:blip r:embed="rId2"/>
          <a:stretch>
            <a:fillRect/>
          </a:stretch>
        </p:blipFill>
        <p:spPr>
          <a:xfrm>
            <a:off x="219076" y="834562"/>
            <a:ext cx="6161414" cy="4175317"/>
          </a:xfrm>
          <a:prstGeom prst="roundRect">
            <a:avLst>
              <a:gd name="adj" fmla="val 3640"/>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75C4E57E-60BA-6B2B-769B-BD3D83F30958}"/>
              </a:ext>
            </a:extLst>
          </p:cNvPr>
          <p:cNvSpPr txBox="1"/>
          <p:nvPr/>
        </p:nvSpPr>
        <p:spPr>
          <a:xfrm>
            <a:off x="8599712" y="186508"/>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پیشــــینه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6" name="Picture 5">
            <a:extLst>
              <a:ext uri="{FF2B5EF4-FFF2-40B4-BE49-F238E27FC236}">
                <a16:creationId xmlns:a16="http://schemas.microsoft.com/office/drawing/2014/main" id="{C9C86519-893C-F6F2-6E73-25D70E87F3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423238">
            <a:off x="4118199" y="4147376"/>
            <a:ext cx="2718029" cy="18120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3874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1B26EA0-A434-1E02-4BBB-471A6863C9A3}"/>
              </a:ext>
            </a:extLst>
          </p:cNvPr>
          <p:cNvSpPr txBox="1"/>
          <p:nvPr/>
        </p:nvSpPr>
        <p:spPr>
          <a:xfrm>
            <a:off x="370115" y="874515"/>
            <a:ext cx="5595257" cy="5528437"/>
          </a:xfrm>
          <a:prstGeom prst="rect">
            <a:avLst/>
          </a:prstGeom>
          <a:noFill/>
        </p:spPr>
        <p:txBody>
          <a:bodyPr wrap="square">
            <a:spAutoFit/>
          </a:bodyPr>
          <a:lstStyle/>
          <a:p>
            <a:pPr algn="just" rtl="1">
              <a:lnSpc>
                <a:spcPct val="250000"/>
              </a:lnSpc>
            </a:pPr>
            <a:r>
              <a:rPr lang="ar-SA" sz="1800" dirty="0">
                <a:effectLst/>
                <a:latin typeface="Times New Roman" panose="02020603050405020304" pitchFamily="18" charset="0"/>
                <a:ea typeface="Calibri" panose="020F0502020204030204" pitchFamily="34" charset="0"/>
                <a:cs typeface="B Nazanin" panose="00000400000000000000" pitchFamily="2" charset="-78"/>
              </a:rPr>
              <a:t>دو تمدن مهم باستانی مدیترانه یکی دولت‌شهرهای یونان و دیگر فنیقیه بودند که اولی تمدنی هندواروپایی و دومی سامی به حساب می‌آمدند. زمانی که آگوستوس امپراتوری روم را بنیاد نهاد، مدیترانه به مرور از سوی رومیان دریای ما</a:t>
            </a:r>
            <a:r>
              <a:rPr lang="en-GB" sz="1800" dirty="0">
                <a:effectLst/>
                <a:latin typeface="Times New Roman" panose="02020603050405020304" pitchFamily="18" charset="0"/>
                <a:ea typeface="Calibri" panose="020F0502020204030204" pitchFamily="34" charset="0"/>
                <a:cs typeface="B Nazanin" panose="00000400000000000000" pitchFamily="2" charset="-78"/>
              </a:rPr>
              <a:t> (Mare Nostrum) </a:t>
            </a:r>
            <a:r>
              <a:rPr lang="ar-SA" sz="1800" dirty="0">
                <a:effectLst/>
                <a:latin typeface="Times New Roman" panose="02020603050405020304" pitchFamily="18" charset="0"/>
                <a:ea typeface="Calibri" panose="020F0502020204030204" pitchFamily="34" charset="0"/>
                <a:cs typeface="B Nazanin" panose="00000400000000000000" pitchFamily="2" charset="-78"/>
              </a:rPr>
              <a:t>نامیده شد. این دریا به سبب موقعیت جغرافیایی ویژه از جمله قرار گرفتن در حصر رشته کوه‌ها و کویرها و همچنین شرایط مناسب کشتیرانی در آن، نقش پررنگی در تحولات سیاسی، اجتماعی و اقتصادی مردمان حاشیه آن داشته و با ایجاد اتصال بین آن‌ها باعث خلق مشابهت‌های عمیقی بین این مردمان شده‌است؛</a:t>
            </a:r>
            <a:endParaRPr lang="en-GB"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C140517A-D1BB-F577-CBF6-D5026D7073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27171" y="1011030"/>
            <a:ext cx="4326629" cy="5393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74C2E84F-CA7A-48B6-DAD2-F3F8A7BCDD39}"/>
              </a:ext>
            </a:extLst>
          </p:cNvPr>
          <p:cNvSpPr txBox="1"/>
          <p:nvPr/>
        </p:nvSpPr>
        <p:spPr>
          <a:xfrm>
            <a:off x="8610598" y="197393"/>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پیشــــینه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522040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365B90-6942-8579-6BFD-736A6E5AC28F}"/>
              </a:ext>
            </a:extLst>
          </p:cNvPr>
          <p:cNvSpPr txBox="1"/>
          <p:nvPr/>
        </p:nvSpPr>
        <p:spPr>
          <a:xfrm>
            <a:off x="704850" y="1374591"/>
            <a:ext cx="10782300" cy="4108817"/>
          </a:xfrm>
          <a:prstGeom prst="rect">
            <a:avLst/>
          </a:prstGeom>
          <a:noFill/>
        </p:spPr>
        <p:txBody>
          <a:bodyPr wrap="square">
            <a:spAutoFit/>
          </a:bodyPr>
          <a:lstStyle/>
          <a:p>
            <a:pPr algn="ctr" rtl="1">
              <a:lnSpc>
                <a:spcPct val="300000"/>
              </a:lnSpc>
            </a:pPr>
            <a:r>
              <a:rPr lang="ar-SA" sz="1800" dirty="0">
                <a:effectLst/>
                <a:latin typeface="Calibri" panose="020F0502020204030204" pitchFamily="34" charset="0"/>
                <a:ea typeface="Calibri" panose="020F0502020204030204" pitchFamily="34" charset="0"/>
                <a:cs typeface="B Nazanin" panose="00000400000000000000" pitchFamily="2" charset="-78"/>
              </a:rPr>
              <a:t>به‌گونه‌ای که فرهنگ‌های مختلف پیرامون آن را گاهی بخش‌هایی از یک تمدن بزرگ دریاپایه دانسته‌اند. از این رو «دریای ما» خوانده شدن آن توسط رومی‌ها نه تنها به دلیل سلطه آن‌ها بر این دریا بلکه به جهت سلطه این دریا بر زندگی آن‌ها بوده‌است. اداره امپراتوری وسیع روم بدون مدیترانه غیرممکن بود. این دریا قدرت و نفوذ رومی‌ها را تا سرزمین‌های بسیار دور می‌گستراند. کشتی‌های مجهز می‌توانستند خود را رم تا هر نقطه از مدیترانه تنها در عرض دو هفته برساند. برای مثال در شرایط آب‌وهوایی مساعد کشتی راهی شده از رم اندکی بیش از یک هفته بعد در اسکندریه پهلو می‌گرفت. این مسئله امکان تحمیل مستقیم و مؤثر اراده و حاکمیت رومی‌ها از طریق بازوی نظامی را فراهم می‌آورد. </a:t>
            </a:r>
            <a:endParaRPr lang="en-GB" dirty="0"/>
          </a:p>
        </p:txBody>
      </p:sp>
      <p:sp>
        <p:nvSpPr>
          <p:cNvPr id="2" name="TextBox 1">
            <a:extLst>
              <a:ext uri="{FF2B5EF4-FFF2-40B4-BE49-F238E27FC236}">
                <a16:creationId xmlns:a16="http://schemas.microsoft.com/office/drawing/2014/main" id="{B101335F-66B9-6F93-6E9B-1419C8F36D76}"/>
              </a:ext>
            </a:extLst>
          </p:cNvPr>
          <p:cNvSpPr txBox="1"/>
          <p:nvPr/>
        </p:nvSpPr>
        <p:spPr>
          <a:xfrm>
            <a:off x="8588827" y="186508"/>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پیشــــینه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603797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FF39C7D-C77B-8C54-902F-A5604047CD11}"/>
              </a:ext>
            </a:extLst>
          </p:cNvPr>
          <p:cNvSpPr txBox="1"/>
          <p:nvPr/>
        </p:nvSpPr>
        <p:spPr>
          <a:xfrm>
            <a:off x="704850" y="1374591"/>
            <a:ext cx="10782300" cy="4108817"/>
          </a:xfrm>
          <a:prstGeom prst="rect">
            <a:avLst/>
          </a:prstGeom>
          <a:noFill/>
        </p:spPr>
        <p:txBody>
          <a:bodyPr wrap="square">
            <a:spAutoFit/>
          </a:bodyPr>
          <a:lstStyle/>
          <a:p>
            <a:pPr algn="ctr" rtl="1">
              <a:lnSpc>
                <a:spcPct val="300000"/>
              </a:lnSpc>
              <a:spcAft>
                <a:spcPts val="800"/>
              </a:spcAft>
              <a:tabLst>
                <a:tab pos="899160" algn="l"/>
              </a:tabLst>
            </a:pPr>
            <a:r>
              <a:rPr lang="en-GB" sz="1800" kern="100" dirty="0">
                <a:effectLst/>
                <a:latin typeface="B Nazanin" panose="00000400000000000000" pitchFamily="2" charset="-78"/>
                <a:ea typeface="Calibri" panose="020F0502020204030204" pitchFamily="34" charset="0"/>
                <a:cs typeface="B Nazanin" panose="00000400000000000000" pitchFamily="2" charset="-78"/>
              </a:rPr>
              <a:t> </a:t>
            </a:r>
            <a:r>
              <a:rPr lang="ar-SA" sz="1800" kern="100" dirty="0">
                <a:effectLst/>
                <a:latin typeface="B Nazanin" panose="00000400000000000000" pitchFamily="2" charset="-78"/>
                <a:ea typeface="Calibri" panose="020F0502020204030204" pitchFamily="34" charset="0"/>
                <a:cs typeface="B Nazanin" panose="00000400000000000000" pitchFamily="2" charset="-78"/>
              </a:rPr>
              <a:t>بدین ترتیب هیچ امپراتوری خشکی‌پایه‌ای نمی‌توانست انسجام سیاسی، تجاری و فرهنگی حاصل از مدیترانه را برای خود متصور باشد. دقیقاً از همین رو با گسترش اراضی تحت سلطه رومی‌ها به سمت شرق (بین‌النهرین) و شمال (مرکز و غرب اروپا) و دور شدن مرزها از مدیترانه، مشکلات و خطرات بزرگی گریبان‌گیر آن‌ها و نظم حاکم بر امپراتوری شد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r>
              <a:rPr lang="ar-SA" sz="1800" kern="100" dirty="0">
                <a:effectLst/>
                <a:latin typeface="Calibri" panose="020F0502020204030204" pitchFamily="34" charset="0"/>
                <a:ea typeface="Calibri" panose="020F0502020204030204" pitchFamily="34" charset="0"/>
                <a:cs typeface="B Nazanin" panose="00000400000000000000" pitchFamily="2" charset="-78"/>
              </a:rPr>
              <a:t>داریوش بزرگ به دلیل اهمیت راه دریایی میان مصر و ایران دستور ساخت آبراهی میان دریای سرخ و دریای مدیترانه را از راه نیل در اواخر سده ششم پیش از میلاد داد تا کشتی‌های ایرانی بتوانند به راحتی از آن عبور کنند. سرپرستی ساخت این آبراه را مهندس ارتاخه، از مهندسان ایرانی عصر هخامنشی، به عهده داشت</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3" name="TextBox 2">
            <a:extLst>
              <a:ext uri="{FF2B5EF4-FFF2-40B4-BE49-F238E27FC236}">
                <a16:creationId xmlns:a16="http://schemas.microsoft.com/office/drawing/2014/main" id="{66AF9502-308E-ABE7-AA9A-40C4AA82C993}"/>
              </a:ext>
            </a:extLst>
          </p:cNvPr>
          <p:cNvSpPr txBox="1"/>
          <p:nvPr/>
        </p:nvSpPr>
        <p:spPr>
          <a:xfrm>
            <a:off x="8577941" y="153850"/>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پیشــــینه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682012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848CDE-9057-0A67-7F10-3B9B60D51421}"/>
              </a:ext>
            </a:extLst>
          </p:cNvPr>
          <p:cNvSpPr txBox="1"/>
          <p:nvPr/>
        </p:nvSpPr>
        <p:spPr>
          <a:xfrm>
            <a:off x="326571" y="984551"/>
            <a:ext cx="11493953" cy="1131079"/>
          </a:xfrm>
          <a:prstGeom prst="rect">
            <a:avLst/>
          </a:prstGeom>
          <a:noFill/>
        </p:spPr>
        <p:txBody>
          <a:bodyPr wrap="square">
            <a:spAutoFit/>
          </a:bodyPr>
          <a:lstStyle/>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جنگ‌های پونیک میان روم و کارتاژ که بر سر تصاحب جزیره سیسیل آغاز شده بود، مدت‌ها منطقه مدیترانه را دچار تنش کرد و این جنگ‌ها با پیروزی رومیان به پایان رسید.</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A8FF222-F1A5-72FC-7A6C-6F58CC62B0CC}"/>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75932" y="1831635"/>
            <a:ext cx="5091793" cy="3496255"/>
          </a:xfrm>
          <a:prstGeom prst="rect">
            <a:avLst/>
          </a:prstGeom>
          <a:noFill/>
        </p:spPr>
      </p:pic>
      <p:sp>
        <p:nvSpPr>
          <p:cNvPr id="6" name="TextBox 5">
            <a:extLst>
              <a:ext uri="{FF2B5EF4-FFF2-40B4-BE49-F238E27FC236}">
                <a16:creationId xmlns:a16="http://schemas.microsoft.com/office/drawing/2014/main" id="{D4C8EF7E-278D-B5A7-16D6-5933D25036BE}"/>
              </a:ext>
            </a:extLst>
          </p:cNvPr>
          <p:cNvSpPr txBox="1"/>
          <p:nvPr/>
        </p:nvSpPr>
        <p:spPr>
          <a:xfrm>
            <a:off x="152400" y="5404090"/>
            <a:ext cx="12039600" cy="469359"/>
          </a:xfrm>
          <a:prstGeom prst="rect">
            <a:avLst/>
          </a:prstGeom>
          <a:noFill/>
        </p:spPr>
        <p:txBody>
          <a:bodyPr wrap="square">
            <a:spAutoFit/>
          </a:bodyPr>
          <a:lstStyle/>
          <a:p>
            <a:pPr algn="ctr" rtl="1">
              <a:lnSpc>
                <a:spcPct val="200000"/>
              </a:lnSpc>
              <a:spcAft>
                <a:spcPts val="800"/>
              </a:spcAft>
              <a:tabLst>
                <a:tab pos="899160" algn="l"/>
              </a:tabLst>
            </a:pPr>
            <a:r>
              <a:rPr lang="ar-SA" sz="1400" b="1" kern="100" dirty="0">
                <a:effectLst/>
                <a:latin typeface="Calibri" panose="020F0502020204030204" pitchFamily="34" charset="0"/>
                <a:ea typeface="Calibri" panose="020F0502020204030204" pitchFamily="34" charset="0"/>
                <a:cs typeface="B Nazanin" panose="00000400000000000000" pitchFamily="2" charset="-78"/>
              </a:rPr>
              <a:t>دریای مدیترانه در نقشه ایران در زمان خلفای عباسی در این نقشه نام دریا بحر روم (سمت چپ) ذکر شده‌است. برگرفته از کتاب جغرافیای تاریخی سرزمین‌های خلافت شرقی</a:t>
            </a:r>
            <a:endParaRPr lang="en-GB" sz="1200" b="1"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E3B367BF-8D89-026D-95F7-019F5C041369}"/>
              </a:ext>
            </a:extLst>
          </p:cNvPr>
          <p:cNvSpPr txBox="1"/>
          <p:nvPr/>
        </p:nvSpPr>
        <p:spPr>
          <a:xfrm>
            <a:off x="8577941" y="164737"/>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پیشــــینه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548525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7ED5CFB-1E12-8F44-7ACE-9C59D32EE531}"/>
              </a:ext>
            </a:extLst>
          </p:cNvPr>
          <p:cNvSpPr txBox="1"/>
          <p:nvPr/>
        </p:nvSpPr>
        <p:spPr>
          <a:xfrm>
            <a:off x="7565572" y="1180481"/>
            <a:ext cx="4208688" cy="4003660"/>
          </a:xfrm>
          <a:prstGeom prst="rect">
            <a:avLst/>
          </a:prstGeom>
          <a:noFill/>
        </p:spPr>
        <p:txBody>
          <a:bodyPr wrap="square">
            <a:spAutoFit/>
          </a:bodyPr>
          <a:lstStyle/>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نام کشورهای کرانه‌ای دریای مدیترانه به ترتیب الفبا عبارت است از: آلبانی، اسپانیا، اسلوونی، الجزایر، ایتالیا، بوسنی و هرزگووین، ترکیه، تونس، سوریه، صربستان، فرانسه، فلسطین، قبرس، کرواسی، لبنان، لیبی، مالت، مصر، مونتنگرو، مراکش، و یونان</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 میان این کشورها، قبرس و مالت کشورهای جزیره‌ای هستند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68994B2D-1866-FD47-80AE-0CE5C1828E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5715" y="1258747"/>
            <a:ext cx="6143256" cy="3095625"/>
          </a:xfrm>
          <a:prstGeom prst="ellipse">
            <a:avLst/>
          </a:prstGeom>
          <a:ln>
            <a:noFill/>
          </a:ln>
          <a:effectLst>
            <a:softEdge rad="112500"/>
          </a:effectLst>
        </p:spPr>
      </p:pic>
      <p:sp>
        <p:nvSpPr>
          <p:cNvPr id="3" name="TextBox 2">
            <a:extLst>
              <a:ext uri="{FF2B5EF4-FFF2-40B4-BE49-F238E27FC236}">
                <a16:creationId xmlns:a16="http://schemas.microsoft.com/office/drawing/2014/main" id="{31147060-A2C8-02CE-2633-B1A351F17F46}"/>
              </a:ext>
            </a:extLst>
          </p:cNvPr>
          <p:cNvSpPr txBox="1"/>
          <p:nvPr/>
        </p:nvSpPr>
        <p:spPr>
          <a:xfrm>
            <a:off x="8531677" y="151961"/>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جغرافیــــا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4" name="Picture 3">
            <a:extLst>
              <a:ext uri="{FF2B5EF4-FFF2-40B4-BE49-F238E27FC236}">
                <a16:creationId xmlns:a16="http://schemas.microsoft.com/office/drawing/2014/main" id="{26C1304B-375C-CB7F-BB12-3C4618DB0C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423238">
            <a:off x="3519031" y="3553947"/>
            <a:ext cx="3405959" cy="2270639"/>
          </a:xfrm>
          <a:prstGeom prst="ellipse">
            <a:avLst/>
          </a:prstGeom>
          <a:ln>
            <a:noFill/>
          </a:ln>
          <a:effectLst>
            <a:softEdge rad="112500"/>
          </a:effectLst>
        </p:spPr>
      </p:pic>
    </p:spTree>
    <p:extLst>
      <p:ext uri="{BB962C8B-B14F-4D97-AF65-F5344CB8AC3E}">
        <p14:creationId xmlns:p14="http://schemas.microsoft.com/office/powerpoint/2010/main" val="2167101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3EB4B8A-9F64-E4BB-314E-72ED8B0A2537}"/>
              </a:ext>
            </a:extLst>
          </p:cNvPr>
          <p:cNvSpPr txBox="1"/>
          <p:nvPr/>
        </p:nvSpPr>
        <p:spPr>
          <a:xfrm>
            <a:off x="458485" y="824232"/>
            <a:ext cx="11439523" cy="2446824"/>
          </a:xfrm>
          <a:prstGeom prst="rect">
            <a:avLst/>
          </a:prstGeom>
          <a:noFill/>
        </p:spPr>
        <p:txBody>
          <a:bodyPr wrap="square">
            <a:spAutoFit/>
          </a:bodyPr>
          <a:lstStyle/>
          <a:p>
            <a:pPr algn="just" rtl="1">
              <a:lnSpc>
                <a:spcPct val="3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دریای مدیترانه از سوی غرب توسط تنگه جبل‌الطارق (که در نوشته‌های هومر ستون‌های هرکول نامیده شده) به لبنان می‌پیوندد. مدیترانه در شرق به ترتیب توسط تنگه‌های داردانل و بسفر به دریای مرمره و دریای سیاه متصل است. دریای مرمره را اغلب به عنوان بخشی از دریای مدیترانه به‌شمار می‌آورند اما دریای سیاه دریایی جدا به‌شمار می‌آید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A0BDFF4-FBA1-AFF1-81DF-0F4C2E5CE1AC}"/>
              </a:ext>
            </a:extLst>
          </p:cNvPr>
          <p:cNvPicPr>
            <a:picLocks noChangeAspect="1"/>
          </p:cNvPicPr>
          <p:nvPr/>
        </p:nvPicPr>
        <p:blipFill>
          <a:blip r:embed="rId2"/>
          <a:stretch>
            <a:fillRect/>
          </a:stretch>
        </p:blipFill>
        <p:spPr>
          <a:xfrm rot="654057">
            <a:off x="1817762" y="3079658"/>
            <a:ext cx="3474056" cy="27908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7B1C7A44-DAD3-979F-AD51-61072DADC4CC}"/>
              </a:ext>
            </a:extLst>
          </p:cNvPr>
          <p:cNvSpPr txBox="1"/>
          <p:nvPr/>
        </p:nvSpPr>
        <p:spPr>
          <a:xfrm>
            <a:off x="8556169" y="208280"/>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جغرافیــــا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18199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FC8A1B8-F2FD-668C-848E-5616C2EC8E42}"/>
              </a:ext>
            </a:extLst>
          </p:cNvPr>
          <p:cNvSpPr txBox="1"/>
          <p:nvPr/>
        </p:nvSpPr>
        <p:spPr>
          <a:xfrm>
            <a:off x="511628" y="1589392"/>
            <a:ext cx="11168743" cy="4211409"/>
          </a:xfrm>
          <a:prstGeom prst="rect">
            <a:avLst/>
          </a:prstGeom>
          <a:noFill/>
        </p:spPr>
        <p:txBody>
          <a:bodyPr wrap="square">
            <a:spAutoFit/>
          </a:bodyPr>
          <a:lstStyle/>
          <a:p>
            <a:pPr algn="just" rtl="1">
              <a:lnSpc>
                <a:spcPct val="3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کانال دست‌ساخت سوئز به درازای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۱۶۳</a:t>
            </a:r>
            <a:r>
              <a:rPr lang="ar-SA" sz="1800" kern="100" dirty="0">
                <a:effectLst/>
                <a:latin typeface="Calibri" panose="020F0502020204030204" pitchFamily="34" charset="0"/>
                <a:ea typeface="Calibri" panose="020F0502020204030204" pitchFamily="34" charset="0"/>
                <a:cs typeface="B Nazanin" panose="00000400000000000000" pitchFamily="2" charset="-78"/>
              </a:rPr>
              <a:t> کیلومتر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۱۰۱</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مایل)، مدیترانه را در سمت جنوب شرقی به دریای سرخ متصل می‌کند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3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جزیره‌های بزرگ در دریای مدیترانه عبارتند از قبرس، کرت، وابیه، رودس، لسبوس، خیوس، سفالونیا، کورفو، لیمنوس، ساموس، ناکسوس و آندروس در مدیترانه شرقی؛ ساردینیا، کُرس، سیسیل، کِرِس، کرک، براچ، هوار، پاگ، کورچولا و مالت در مدیترانه مرکزی؛ و ایبیزا، مایورکا و مینورکا (جزایر بالئاری) در مدیترانه غربی</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r>
              <a:rPr lang="ar-SA" sz="1800" kern="100" dirty="0">
                <a:effectLst/>
                <a:latin typeface="Calibri" panose="020F0502020204030204" pitchFamily="34" charset="0"/>
                <a:ea typeface="Calibri" panose="020F0502020204030204" pitchFamily="34" charset="0"/>
                <a:cs typeface="B Nazanin" panose="00000400000000000000" pitchFamily="2" charset="-78"/>
              </a:rPr>
              <a:t>آب و هوای معمولی مدیترانه دارای تابستان‌های گرم، مرطوب، و گاه خشک و زمستان‌های معتدل و بارانی است. فرآورده‌های کشاورزی در منطقه عبارتند از زیتون، انگور، پرتقال، نارنگی و چوب‌پنبه</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CFC7C19C-9B6A-383E-A75B-CF096933F3CA}"/>
              </a:ext>
            </a:extLst>
          </p:cNvPr>
          <p:cNvSpPr txBox="1"/>
          <p:nvPr/>
        </p:nvSpPr>
        <p:spPr>
          <a:xfrm>
            <a:off x="8632370" y="175622"/>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جغرافیــــا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79530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30B547-484F-0CF9-BD20-67E6E2E5A509}"/>
              </a:ext>
            </a:extLst>
          </p:cNvPr>
          <p:cNvSpPr txBox="1"/>
          <p:nvPr/>
        </p:nvSpPr>
        <p:spPr>
          <a:xfrm>
            <a:off x="3822245" y="1109076"/>
            <a:ext cx="8020050" cy="577081"/>
          </a:xfrm>
          <a:prstGeom prst="rect">
            <a:avLst/>
          </a:prstGeom>
          <a:noFill/>
        </p:spPr>
        <p:txBody>
          <a:bodyPr wrap="square">
            <a:spAutoFit/>
          </a:bodyPr>
          <a:lstStyle/>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طی مطالعه‌های بیست ساله اخیر به این نتیجه رسیده‌اند که دریای مدیترانه آلوده‌ترین دریای اروپا است.</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6AF37114-F28F-4603-CD59-4D4E557D75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41019" y="1956922"/>
            <a:ext cx="8743951" cy="411613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TextBox 3">
            <a:extLst>
              <a:ext uri="{FF2B5EF4-FFF2-40B4-BE49-F238E27FC236}">
                <a16:creationId xmlns:a16="http://schemas.microsoft.com/office/drawing/2014/main" id="{D8A13D22-542C-85A5-60C1-54A0555D4C32}"/>
              </a:ext>
            </a:extLst>
          </p:cNvPr>
          <p:cNvSpPr txBox="1"/>
          <p:nvPr/>
        </p:nvSpPr>
        <p:spPr>
          <a:xfrm>
            <a:off x="8599712" y="199560"/>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آلــــــودگی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511776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C989BC8-31B3-A279-90F2-81F2BF714D06}"/>
              </a:ext>
            </a:extLst>
          </p:cNvPr>
          <p:cNvSpPr txBox="1"/>
          <p:nvPr/>
        </p:nvSpPr>
        <p:spPr>
          <a:xfrm>
            <a:off x="5735410" y="887118"/>
            <a:ext cx="6096000" cy="577081"/>
          </a:xfrm>
          <a:prstGeom prst="rect">
            <a:avLst/>
          </a:prstGeom>
          <a:noFill/>
        </p:spPr>
        <p:txBody>
          <a:bodyPr wrap="square">
            <a:spAutoFit/>
          </a:bodyPr>
          <a:lstStyle/>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دریای مدیترانه حدود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۴۶</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هزار کیلومتر خط ساحلی دارد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4B94EB6F-26D2-8F20-2B3F-3CB155DA6F0A}"/>
              </a:ext>
            </a:extLst>
          </p:cNvPr>
          <p:cNvPicPr>
            <a:picLocks noChangeAspect="1"/>
          </p:cNvPicPr>
          <p:nvPr/>
        </p:nvPicPr>
        <p:blipFill>
          <a:blip r:embed="rId2"/>
          <a:stretch>
            <a:fillRect/>
          </a:stretch>
        </p:blipFill>
        <p:spPr>
          <a:xfrm>
            <a:off x="469447" y="1901746"/>
            <a:ext cx="6301467" cy="41799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DC446BAF-8529-A47E-A71F-E314290F8304}"/>
              </a:ext>
            </a:extLst>
          </p:cNvPr>
          <p:cNvSpPr txBox="1"/>
          <p:nvPr/>
        </p:nvSpPr>
        <p:spPr>
          <a:xfrm>
            <a:off x="8588827" y="237713"/>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خط ساحــــلی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69071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9A4AD1-13BD-57C0-2B23-4E61D1F3C3A9}"/>
              </a:ext>
            </a:extLst>
          </p:cNvPr>
          <p:cNvSpPr txBox="1"/>
          <p:nvPr/>
        </p:nvSpPr>
        <p:spPr>
          <a:xfrm>
            <a:off x="8675912" y="176030"/>
            <a:ext cx="3242583" cy="523220"/>
          </a:xfrm>
          <a:prstGeom prst="rect">
            <a:avLst/>
          </a:prstGeom>
          <a:noFill/>
        </p:spPr>
        <p:txBody>
          <a:bodyPr wrap="square">
            <a:spAutoFit/>
          </a:bodyPr>
          <a:lstStyle/>
          <a:p>
            <a:pPr algn="just" rtl="1">
              <a:spcAft>
                <a:spcPts val="800"/>
              </a:spcAft>
              <a:tabLst>
                <a:tab pos="899160" algn="l"/>
              </a:tabLst>
            </a:pPr>
            <a:r>
              <a:rPr lang="ar-SA" sz="2800" kern="100" dirty="0">
                <a:effectLst/>
                <a:latin typeface="Calibri" panose="020F0502020204030204" pitchFamily="34" charset="0"/>
                <a:ea typeface="Calibri" panose="020F0502020204030204" pitchFamily="34" charset="0"/>
                <a:cs typeface="B Homa" panose="00000400000000000000" pitchFamily="2" charset="-78"/>
              </a:rPr>
              <a:t>دریای مدیترانه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
        <p:nvSpPr>
          <p:cNvPr id="7" name="TextBox 6">
            <a:extLst>
              <a:ext uri="{FF2B5EF4-FFF2-40B4-BE49-F238E27FC236}">
                <a16:creationId xmlns:a16="http://schemas.microsoft.com/office/drawing/2014/main" id="{72972FB6-5A7C-1D9F-3574-22D7B7D91A77}"/>
              </a:ext>
            </a:extLst>
          </p:cNvPr>
          <p:cNvSpPr txBox="1"/>
          <p:nvPr/>
        </p:nvSpPr>
        <p:spPr>
          <a:xfrm>
            <a:off x="576942" y="993049"/>
            <a:ext cx="11234057" cy="2065950"/>
          </a:xfrm>
          <a:prstGeom prst="rect">
            <a:avLst/>
          </a:prstGeom>
          <a:noFill/>
        </p:spPr>
        <p:txBody>
          <a:bodyPr wrap="square">
            <a:spAutoFit/>
          </a:bodyPr>
          <a:lstStyle/>
          <a:p>
            <a:pPr algn="just" rtl="1">
              <a:lnSpc>
                <a:spcPct val="250000"/>
              </a:lnSpc>
              <a:spcAft>
                <a:spcPts val="800"/>
              </a:spcAft>
              <a:tabLst>
                <a:tab pos="899160" algn="l"/>
              </a:tabLst>
            </a:pPr>
            <a:r>
              <a:rPr lang="ar-SA" sz="1800" b="1" kern="100" dirty="0">
                <a:effectLst/>
                <a:latin typeface="Calibri" panose="020F0502020204030204" pitchFamily="34" charset="0"/>
                <a:ea typeface="Calibri" panose="020F0502020204030204" pitchFamily="34" charset="0"/>
                <a:cs typeface="B Nazanin" panose="00000400000000000000" pitchFamily="2" charset="-78"/>
              </a:rPr>
              <a:t>دریای مِدیتِرانه </a:t>
            </a:r>
            <a:r>
              <a:rPr lang="en-GB" sz="1800" b="1" kern="100" dirty="0">
                <a:effectLst/>
                <a:latin typeface="Calibri" panose="020F0502020204030204" pitchFamily="34" charset="0"/>
                <a:ea typeface="Calibri" panose="020F0502020204030204" pitchFamily="34" charset="0"/>
                <a:cs typeface="B Nazanin" panose="00000400000000000000" pitchFamily="2" charset="-78"/>
              </a:rPr>
              <a:t>:</a:t>
            </a:r>
            <a:r>
              <a:rPr lang="ar-SA" sz="1800" b="1" kern="100" dirty="0">
                <a:effectLst/>
                <a:latin typeface="Calibri" panose="020F0502020204030204" pitchFamily="34" charset="0"/>
                <a:ea typeface="Calibri" panose="020F0502020204030204" pitchFamily="34" charset="0"/>
                <a:cs typeface="B Nazanin" panose="00000400000000000000" pitchFamily="2" charset="-78"/>
              </a:rPr>
              <a:t>دریایی حدوداً مستطیل‌شکل در مجاورت اقیانوس اطلس است که در موقعیتی راهبردی قرار گرفته و اروپا را به آسیا متصل می‌کند. این دریا از شمال به اروپا، از جنوب به آفریقا، از شرق به آسیا و از غرب به اقیانوس اطلس محدود می‌شود. مدیترانه از سوی خاور توسط کانال سوئز به دریای سرخ و از سمت باختر از طریق تنگه جبل‌الطارق به اقیانوس اطلس راه دارد</a:t>
            </a:r>
            <a:r>
              <a:rPr lang="en-GB" sz="1800" b="1"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b="1"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B1823BD-2859-8C81-F086-E53625C4FDC9}"/>
              </a:ext>
            </a:extLst>
          </p:cNvPr>
          <p:cNvPicPr>
            <a:picLocks noChangeAspect="1"/>
          </p:cNvPicPr>
          <p:nvPr/>
        </p:nvPicPr>
        <p:blipFill>
          <a:blip r:embed="rId2"/>
          <a:stretch>
            <a:fillRect/>
          </a:stretch>
        </p:blipFill>
        <p:spPr>
          <a:xfrm>
            <a:off x="7500257" y="3637320"/>
            <a:ext cx="3964569" cy="289413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 name="Picture 2">
            <a:extLst>
              <a:ext uri="{FF2B5EF4-FFF2-40B4-BE49-F238E27FC236}">
                <a16:creationId xmlns:a16="http://schemas.microsoft.com/office/drawing/2014/main" id="{D27B1070-59A6-7CC0-0950-912A0FAD54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2231" y="2893973"/>
            <a:ext cx="5281739" cy="29709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151949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93EEE5-E2A2-E954-A948-88D243175B3D}"/>
              </a:ext>
            </a:extLst>
          </p:cNvPr>
          <p:cNvSpPr txBox="1"/>
          <p:nvPr/>
        </p:nvSpPr>
        <p:spPr>
          <a:xfrm>
            <a:off x="5652408" y="927418"/>
            <a:ext cx="6096000" cy="577081"/>
          </a:xfrm>
          <a:prstGeom prst="rect">
            <a:avLst/>
          </a:prstGeom>
          <a:noFill/>
        </p:spPr>
        <p:txBody>
          <a:bodyPr wrap="square">
            <a:spAutoFit/>
          </a:bodyPr>
          <a:lstStyle/>
          <a:p>
            <a:pPr algn="just" rtl="1">
              <a:lnSpc>
                <a:spcPct val="20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شهرهای پرجمعیت‌تر از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۲۰۰</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هزار نفر که در کرانه دریای مدیترانه واقع شده‌اند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BEBC88C8-AD98-2D66-76D2-42379A650EA0}"/>
              </a:ext>
            </a:extLst>
          </p:cNvPr>
          <p:cNvPicPr>
            <a:picLocks noChangeAspect="1"/>
          </p:cNvPicPr>
          <p:nvPr/>
        </p:nvPicPr>
        <p:blipFill>
          <a:blip r:embed="rId2">
            <a:duotone>
              <a:prstClr val="black"/>
              <a:schemeClr val="accent3">
                <a:tint val="45000"/>
                <a:satMod val="400000"/>
              </a:schemeClr>
            </a:duotone>
          </a:blip>
          <a:stretch>
            <a:fillRect/>
          </a:stretch>
        </p:blipFill>
        <p:spPr>
          <a:xfrm>
            <a:off x="351382" y="927418"/>
            <a:ext cx="5301026" cy="5499308"/>
          </a:xfrm>
          <a:prstGeom prst="roundRect">
            <a:avLst>
              <a:gd name="adj" fmla="val 4962"/>
            </a:avLst>
          </a:prstGeom>
        </p:spPr>
      </p:pic>
      <p:sp>
        <p:nvSpPr>
          <p:cNvPr id="2" name="TextBox 1">
            <a:extLst>
              <a:ext uri="{FF2B5EF4-FFF2-40B4-BE49-F238E27FC236}">
                <a16:creationId xmlns:a16="http://schemas.microsoft.com/office/drawing/2014/main" id="{31A0883F-79F5-BBD8-BF2E-319ECD721B17}"/>
              </a:ext>
            </a:extLst>
          </p:cNvPr>
          <p:cNvSpPr txBox="1"/>
          <p:nvPr/>
        </p:nvSpPr>
        <p:spPr>
          <a:xfrm>
            <a:off x="8505825" y="197393"/>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شهر هــــا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220873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B311A5-8358-F541-7930-4DF70D3E9FE5}"/>
              </a:ext>
            </a:extLst>
          </p:cNvPr>
          <p:cNvPicPr>
            <a:picLocks noChangeAspect="1"/>
          </p:cNvPicPr>
          <p:nvPr/>
        </p:nvPicPr>
        <p:blipFill>
          <a:blip r:embed="rId2">
            <a:duotone>
              <a:prstClr val="black"/>
              <a:schemeClr val="accent3">
                <a:tint val="45000"/>
                <a:satMod val="400000"/>
              </a:schemeClr>
            </a:duotone>
          </a:blip>
          <a:stretch>
            <a:fillRect/>
          </a:stretch>
        </p:blipFill>
        <p:spPr>
          <a:xfrm>
            <a:off x="343713" y="1763487"/>
            <a:ext cx="11504574" cy="3893658"/>
          </a:xfrm>
          <a:prstGeom prst="rect">
            <a:avLst/>
          </a:prstGeom>
        </p:spPr>
      </p:pic>
      <p:sp>
        <p:nvSpPr>
          <p:cNvPr id="2" name="TextBox 1">
            <a:extLst>
              <a:ext uri="{FF2B5EF4-FFF2-40B4-BE49-F238E27FC236}">
                <a16:creationId xmlns:a16="http://schemas.microsoft.com/office/drawing/2014/main" id="{E2489B60-66CD-47F5-8402-AE6F6CCC5282}"/>
              </a:ext>
            </a:extLst>
          </p:cNvPr>
          <p:cNvSpPr txBox="1"/>
          <p:nvPr/>
        </p:nvSpPr>
        <p:spPr>
          <a:xfrm>
            <a:off x="8577941" y="153851"/>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جزایر دریایی مدیترانه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579426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43F3EF-A631-4953-4A94-49810FECA03E}"/>
              </a:ext>
            </a:extLst>
          </p:cNvPr>
          <p:cNvSpPr txBox="1"/>
          <p:nvPr/>
        </p:nvSpPr>
        <p:spPr>
          <a:xfrm>
            <a:off x="239486" y="1294939"/>
            <a:ext cx="11713028" cy="4108817"/>
          </a:xfrm>
          <a:prstGeom prst="rect">
            <a:avLst/>
          </a:prstGeom>
          <a:noFill/>
        </p:spPr>
        <p:txBody>
          <a:bodyPr wrap="square">
            <a:spAutoFit/>
          </a:bodyPr>
          <a:lstStyle/>
          <a:p>
            <a:pPr algn="ctr" rtl="1">
              <a:lnSpc>
                <a:spcPct val="300000"/>
              </a:lnSpc>
              <a:spcAft>
                <a:spcPts val="800"/>
              </a:spcAft>
              <a:tabLst>
                <a:tab pos="121158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سازمان بین‌المللی مهاجرت، دریای مدیترانه را مرگبارترین مسیر مهاجرت‌های غیرقانونی در جهان اعلام کرده‌است. این راه تنها طریق اصلی رسیدن به سواحل کشورهای اروپایی است. اغلب مهاجران برای رسیدن به این هدف مبالغ هنگفتی به قاچاقچیان حرفه‌ای می‌پردازند. جنگ، فرار از کانون‌ها، بحران گرسنگی و ساختن آینده‌ای بهتر، از انگیزه‌های پناهجویان برای ورود به اروپا است. با این که «گاردهای نجات» اتحادیه اروپا همواره در حال گشت در سواحل لیبی و نجات پناهجویان غرق‌شده در آب‌های مدیترانه هستند، با این حال هر سال به‌شمار غرق‌شدگان در این دریا افزوده می‌شود. کمیساریای عالی سازمان ملل متحد در امور پناهندگان اعلام کرد در سال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۲۰۱۸</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میلادی،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هزار و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۲۶۲</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پناهجو در دریای مدیترانه جان خود را از دست داده یا ناپدید شده‌اند</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0C6F7A1F-E3D1-303B-E5FB-67CE6875903D}"/>
              </a:ext>
            </a:extLst>
          </p:cNvPr>
          <p:cNvSpPr txBox="1"/>
          <p:nvPr/>
        </p:nvSpPr>
        <p:spPr>
          <a:xfrm>
            <a:off x="8588826" y="186508"/>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بحران مهاجران</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579797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59DFF1-EDB2-C29F-7D92-0BE0E02050CA}"/>
              </a:ext>
            </a:extLst>
          </p:cNvPr>
          <p:cNvSpPr txBox="1"/>
          <p:nvPr/>
        </p:nvSpPr>
        <p:spPr>
          <a:xfrm>
            <a:off x="5254397" y="856185"/>
            <a:ext cx="6505575" cy="5528437"/>
          </a:xfrm>
          <a:prstGeom prst="rect">
            <a:avLst/>
          </a:prstGeom>
          <a:noFill/>
        </p:spPr>
        <p:txBody>
          <a:bodyPr wrap="square">
            <a:spAutoFit/>
          </a:bodyPr>
          <a:lstStyle/>
          <a:p>
            <a:pPr algn="just" rtl="1">
              <a:lnSpc>
                <a:spcPct val="250000"/>
              </a:lnSpc>
              <a:spcAft>
                <a:spcPts val="800"/>
              </a:spcAft>
              <a:tabLst>
                <a:tab pos="121158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هرساله با فرارسیدن فصل تابستان و مساعد شدن وضعیت آب و هوا، سفرهای پرمخاطره در دریای مدیترانه برای رسیدن به اروپا افزایش می‌یابد. راه دریایی بین لیبی و ایتالیا اصلی‌ترین مسیر برای پناهجویانی است که می‌خواهند به اروپا بیایند. پس از توافق اتحادیه اروپا با ترکیه بر سر بازگرداندن پناهجویان از یونان به ترکیه، تعداد پناهجویانی که از یونان قصد ورود به اروپا را دارند، به‌طور چشمگیری کاهش پیدا کرده‌است. بسیاری از کسانی که از طریق آب‌های مدیترانه راهی اروپا می‌شوند، از آفریقای سیاه آمده‌اند. این انسان‌ها از فقر، خشونت و تعقیب‌های قضایی به اروپا فرار می‌کنند و اغلب تنها هستند. بیشتر آوارگانی که از شمال آفریقا به اروپا می‌آیند، از غرب قاره و شاخ آفریقا هستند.</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1AB1D501-0283-84BF-901E-AB30E4D824E7}"/>
              </a:ext>
            </a:extLst>
          </p:cNvPr>
          <p:cNvPicPr>
            <a:picLocks noChangeAspect="1"/>
          </p:cNvPicPr>
          <p:nvPr/>
        </p:nvPicPr>
        <p:blipFill>
          <a:blip r:embed="rId2"/>
          <a:stretch>
            <a:fillRect/>
          </a:stretch>
        </p:blipFill>
        <p:spPr>
          <a:xfrm>
            <a:off x="260577" y="1104559"/>
            <a:ext cx="4648881" cy="46488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4AE61735-5215-60ED-AC81-F4975481206B}"/>
              </a:ext>
            </a:extLst>
          </p:cNvPr>
          <p:cNvSpPr txBox="1"/>
          <p:nvPr/>
        </p:nvSpPr>
        <p:spPr>
          <a:xfrm>
            <a:off x="8507185" y="186508"/>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بحران مهاجران</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53843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9BED4B-4075-11BA-EB45-EB6049C4481F}"/>
              </a:ext>
            </a:extLst>
          </p:cNvPr>
          <p:cNvSpPr txBox="1"/>
          <p:nvPr/>
        </p:nvSpPr>
        <p:spPr>
          <a:xfrm>
            <a:off x="228600" y="881487"/>
            <a:ext cx="11565189" cy="1131079"/>
          </a:xfrm>
          <a:prstGeom prst="rect">
            <a:avLst/>
          </a:prstGeom>
          <a:noFill/>
        </p:spPr>
        <p:txBody>
          <a:bodyPr wrap="square">
            <a:spAutoFit/>
          </a:bodyPr>
          <a:lstStyle/>
          <a:p>
            <a:pPr algn="just" rtl="1">
              <a:lnSpc>
                <a:spcPct val="200000"/>
              </a:lnSpc>
              <a:spcAft>
                <a:spcPts val="800"/>
              </a:spcAft>
              <a:tabLst>
                <a:tab pos="121158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 سال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۲۰۲۰</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م. با توافق میان ترکیه و لیبی، اختلافات مرزهای آبی میان یونان و ترکیه بالا گرفت. در ناحیه قبرس و دریای لوانتین و همین‌طور مرزهای میان لیبی با همسایگان آبی خود اختلافاتی وجود دارد.</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006FF7C-E02B-CA52-2CE1-FEA01A56879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49086" y="2195211"/>
            <a:ext cx="5792229" cy="40531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extBox 3">
            <a:extLst>
              <a:ext uri="{FF2B5EF4-FFF2-40B4-BE49-F238E27FC236}">
                <a16:creationId xmlns:a16="http://schemas.microsoft.com/office/drawing/2014/main" id="{D8E16C60-54E9-50C7-282F-8F79F3C15EF4}"/>
              </a:ext>
            </a:extLst>
          </p:cNvPr>
          <p:cNvSpPr txBox="1"/>
          <p:nvPr/>
        </p:nvSpPr>
        <p:spPr>
          <a:xfrm>
            <a:off x="8551206" y="175622"/>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مرزهای دریایی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076003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7B1E9B-29CB-40FE-0D57-C0F392C86294}"/>
              </a:ext>
            </a:extLst>
          </p:cNvPr>
          <p:cNvSpPr txBox="1"/>
          <p:nvPr/>
        </p:nvSpPr>
        <p:spPr>
          <a:xfrm>
            <a:off x="484288" y="907797"/>
            <a:ext cx="4947558" cy="5042406"/>
          </a:xfrm>
          <a:prstGeom prst="rect">
            <a:avLst/>
          </a:prstGeom>
          <a:noFill/>
        </p:spPr>
        <p:txBody>
          <a:bodyPr wrap="square">
            <a:spAutoFit/>
          </a:bodyPr>
          <a:lstStyle/>
          <a:p>
            <a:pPr algn="just" rtl="1">
              <a:lnSpc>
                <a:spcPct val="300000"/>
              </a:lnSpc>
              <a:spcAft>
                <a:spcPts val="800"/>
              </a:spcAft>
              <a:tabLst>
                <a:tab pos="1211580" algn="l"/>
              </a:tabLst>
            </a:pPr>
            <a:r>
              <a:rPr lang="fa-IR"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این یکی از معجزات الهی است که در قرآن نیز به آن اشاره شده است. این پدیده در دریای مدیترانه و اقیانوس اطلس که در تنگه جبل الطارق به هم می رسد دیده می شود اما به دلایلی مانند دما میزان شوری و شیرینی از هم جدا می شوند</a:t>
            </a:r>
            <a:r>
              <a:rPr lang="en-GB"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300000"/>
              </a:lnSpc>
              <a:spcAft>
                <a:spcPts val="800"/>
              </a:spcAft>
              <a:tabLst>
                <a:tab pos="1211580" algn="l"/>
              </a:tabLst>
            </a:pPr>
            <a:r>
              <a:rPr lang="fa-IR"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آب دریاهای مختلف غلظت های متفاوتی با هم دارندو کشش سطحی ایجاد می کنند گویی که دیواره نازکی بین آن دو برپا شده است.</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2CCB523A-6104-2467-3792-F4ECB77AB8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60626">
            <a:off x="6857999" y="1473654"/>
            <a:ext cx="4849712" cy="3376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7E780370-E0A2-2C92-A53B-687087574AAB}"/>
              </a:ext>
            </a:extLst>
          </p:cNvPr>
          <p:cNvSpPr txBox="1"/>
          <p:nvPr/>
        </p:nvSpPr>
        <p:spPr>
          <a:xfrm>
            <a:off x="5551715" y="197393"/>
            <a:ext cx="6257924"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مرز های دریایی مدیترانه و دریایی اطلس</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4" name="Picture 3">
            <a:extLst>
              <a:ext uri="{FF2B5EF4-FFF2-40B4-BE49-F238E27FC236}">
                <a16:creationId xmlns:a16="http://schemas.microsoft.com/office/drawing/2014/main" id="{992B489E-F0EB-1B1A-6BE4-406C9441C7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696669">
            <a:off x="5972741" y="3795912"/>
            <a:ext cx="3096490" cy="20540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598096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2FFA96-BF25-DCCE-8BDE-0F3304D5CA30}"/>
              </a:ext>
            </a:extLst>
          </p:cNvPr>
          <p:cNvSpPr txBox="1"/>
          <p:nvPr/>
        </p:nvSpPr>
        <p:spPr>
          <a:xfrm>
            <a:off x="228600" y="1016330"/>
            <a:ext cx="11767457" cy="1787669"/>
          </a:xfrm>
          <a:prstGeom prst="rect">
            <a:avLst/>
          </a:prstGeom>
          <a:noFill/>
        </p:spPr>
        <p:txBody>
          <a:bodyPr wrap="square">
            <a:spAutoFit/>
          </a:bodyPr>
          <a:lstStyle/>
          <a:p>
            <a:pPr algn="just" rtl="1">
              <a:lnSpc>
                <a:spcPct val="200000"/>
              </a:lnSpc>
              <a:spcAft>
                <a:spcPts val="800"/>
              </a:spcAft>
              <a:tabLst>
                <a:tab pos="1211580" algn="l"/>
              </a:tabLst>
            </a:pPr>
            <a:r>
              <a:rPr lang="fa-IR"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در اقیانوس اطلس جریان آب شیرینی وجود دارد که آن را گلف استیریم می نامند این جریان عظیم از سواحل آمریکای مرکزی حرکت می کند و سراسر اروپا را طی می کند و به سواحل اروپای شمالی می رسد</a:t>
            </a:r>
            <a:r>
              <a:rPr lang="en-GB"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200000"/>
              </a:lnSpc>
              <a:spcAft>
                <a:spcPts val="800"/>
              </a:spcAft>
              <a:tabLst>
                <a:tab pos="1211580" algn="l"/>
              </a:tabLst>
            </a:pPr>
            <a:r>
              <a:rPr lang="fa-IR"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بیشترین دلیلی که باعث وقوع چنین پدیده ای می شود غلظت شوری و شیرینی دریاهاست که باعث جلوگیری از ترکیب آنها می شود</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E6D4304F-E12A-C5ED-635D-9282CC63B228}"/>
              </a:ext>
            </a:extLst>
          </p:cNvPr>
          <p:cNvPicPr>
            <a:picLocks noChangeAspect="1"/>
          </p:cNvPicPr>
          <p:nvPr/>
        </p:nvPicPr>
        <p:blipFill>
          <a:blip r:embed="rId2"/>
          <a:stretch>
            <a:fillRect/>
          </a:stretch>
        </p:blipFill>
        <p:spPr>
          <a:xfrm rot="385083">
            <a:off x="1125861" y="3321306"/>
            <a:ext cx="6282160" cy="2635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a:extLst>
              <a:ext uri="{FF2B5EF4-FFF2-40B4-BE49-F238E27FC236}">
                <a16:creationId xmlns:a16="http://schemas.microsoft.com/office/drawing/2014/main" id="{E59DD2B4-4A53-950A-6C70-74C3B879921C}"/>
              </a:ext>
            </a:extLst>
          </p:cNvPr>
          <p:cNvSpPr txBox="1"/>
          <p:nvPr/>
        </p:nvSpPr>
        <p:spPr>
          <a:xfrm>
            <a:off x="5606144" y="194682"/>
            <a:ext cx="6257924"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مرز های دریایی مدیترانه و دریایی اطلس</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6" name="Picture 5">
            <a:extLst>
              <a:ext uri="{FF2B5EF4-FFF2-40B4-BE49-F238E27FC236}">
                <a16:creationId xmlns:a16="http://schemas.microsoft.com/office/drawing/2014/main" id="{C5291909-F6F0-1632-6E71-A7BDBA666F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551539">
            <a:off x="8591341" y="3615604"/>
            <a:ext cx="2381031" cy="2381031"/>
          </a:xfrm>
          <a:prstGeom prst="roundRect">
            <a:avLst>
              <a:gd name="adj" fmla="val 9508"/>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32777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ADE528-9B12-2A73-0E81-7DE7F338917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53330" y="3200400"/>
            <a:ext cx="7954736" cy="31350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1CB738C5-4D96-93D5-8B65-3131045C8D69}"/>
              </a:ext>
            </a:extLst>
          </p:cNvPr>
          <p:cNvSpPr txBox="1"/>
          <p:nvPr/>
        </p:nvSpPr>
        <p:spPr>
          <a:xfrm>
            <a:off x="402771" y="812490"/>
            <a:ext cx="11455854" cy="2065950"/>
          </a:xfrm>
          <a:prstGeom prst="rect">
            <a:avLst/>
          </a:prstGeom>
          <a:noFill/>
        </p:spPr>
        <p:txBody>
          <a:bodyPr wrap="square">
            <a:spAutoFit/>
          </a:bodyPr>
          <a:lstStyle/>
          <a:p>
            <a:pPr algn="ctr" rtl="1">
              <a:lnSpc>
                <a:spcPct val="250000"/>
              </a:lnSpc>
              <a:spcAft>
                <a:spcPts val="800"/>
              </a:spcAft>
              <a:tabLst>
                <a:tab pos="1211580" algn="l"/>
              </a:tabLst>
            </a:pPr>
            <a:r>
              <a:rPr lang="fa-IR"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در سطح ژئوپلتیک کشورهای شرق دریای مدیترانه در پیمان های دفاعی مشترکی عضو نیستند. به این ترتیب که یونان و ترکیه عضو ناتو هستند و کشورهای دیگر از طریق پیمان های دفاعی کم اهمیت تری با یکدیگر در ارتباط هستند که به نیروها و پایگاه های خارجی برای حمایت از امنیت ملی  خود متکی هستند. این مسئله دشواری های زیادی برای ایجاد یک چارچوب دفاعی منطقه ای مشترک میان آنها به وجود می آورد.</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 name="TextBox 1">
            <a:extLst>
              <a:ext uri="{FF2B5EF4-FFF2-40B4-BE49-F238E27FC236}">
                <a16:creationId xmlns:a16="http://schemas.microsoft.com/office/drawing/2014/main" id="{0FC3AE59-9EDF-AD35-BABE-90A334D7E2BC}"/>
              </a:ext>
            </a:extLst>
          </p:cNvPr>
          <p:cNvSpPr txBox="1"/>
          <p:nvPr/>
        </p:nvSpPr>
        <p:spPr>
          <a:xfrm>
            <a:off x="4373336" y="207148"/>
            <a:ext cx="7485289" cy="523220"/>
          </a:xfrm>
          <a:prstGeom prst="rect">
            <a:avLst/>
          </a:prstGeom>
          <a:noFill/>
        </p:spPr>
        <p:txBody>
          <a:bodyPr wrap="square">
            <a:spAutoFit/>
          </a:bodyPr>
          <a:lstStyle/>
          <a:p>
            <a:pPr algn="just" rtl="1">
              <a:spcAft>
                <a:spcPts val="800"/>
              </a:spcAft>
              <a:tabLst>
                <a:tab pos="899160" algn="l"/>
              </a:tabLst>
            </a:pPr>
            <a:r>
              <a:rPr lang="fa-IR" sz="2800" kern="100" dirty="0">
                <a:latin typeface="Calibri" panose="020F0502020204030204" pitchFamily="34" charset="0"/>
                <a:cs typeface="B Homa" panose="00000400000000000000" pitchFamily="2" charset="-78"/>
              </a:rPr>
              <a:t>شرق دریای مدیترانه شکافی بزرگ در دیوار امنیت ملی عربی</a:t>
            </a:r>
            <a:endParaRPr lang="en-GB" sz="28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970768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92DA9A-BC1B-219C-3842-B7BFAE1D7D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969827">
            <a:off x="1632779" y="1227018"/>
            <a:ext cx="4458424" cy="3022660"/>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9E86E850-AC5E-75E4-4113-E9284BB1971E}"/>
              </a:ext>
            </a:extLst>
          </p:cNvPr>
          <p:cNvSpPr txBox="1"/>
          <p:nvPr/>
        </p:nvSpPr>
        <p:spPr>
          <a:xfrm>
            <a:off x="1039840" y="4482369"/>
            <a:ext cx="10546896" cy="2065950"/>
          </a:xfrm>
          <a:prstGeom prst="rect">
            <a:avLst/>
          </a:prstGeom>
          <a:noFill/>
        </p:spPr>
        <p:txBody>
          <a:bodyPr wrap="square">
            <a:spAutoFit/>
          </a:bodyPr>
          <a:lstStyle/>
          <a:p>
            <a:pPr algn="ctr" rtl="1">
              <a:lnSpc>
                <a:spcPct val="250000"/>
              </a:lnSpc>
              <a:spcAft>
                <a:spcPts val="800"/>
              </a:spcAft>
              <a:tabLst>
                <a:tab pos="1211580" algn="l"/>
              </a:tabLst>
            </a:pP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شهر «بونیفاچیو» (</a:t>
            </a:r>
            <a:r>
              <a:rPr lang="en-GB" sz="1800" kern="100" dirty="0">
                <a:effectLst/>
                <a:latin typeface="Times New Roman" panose="02020603050405020304" pitchFamily="18" charset="0"/>
                <a:ea typeface="Calibri" panose="020F0502020204030204" pitchFamily="34" charset="0"/>
                <a:cs typeface="B Nazanin" panose="00000400000000000000" pitchFamily="2" charset="-78"/>
              </a:rPr>
              <a:t>Bonifacio</a:t>
            </a: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 (به معنای صورت زیبا) که در انتهای جنوبی جزیره فرانسوی «کورسیکا» (</a:t>
            </a:r>
            <a:r>
              <a:rPr lang="en-GB" sz="1800" kern="100" dirty="0">
                <a:effectLst/>
                <a:latin typeface="Times New Roman" panose="02020603050405020304" pitchFamily="18" charset="0"/>
                <a:ea typeface="Calibri" panose="020F0502020204030204" pitchFamily="34" charset="0"/>
                <a:cs typeface="B Nazanin" panose="00000400000000000000" pitchFamily="2" charset="-78"/>
              </a:rPr>
              <a:t>Corsica</a:t>
            </a: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 فرانسه واقع شده، در واقع انگار به درون دریای مدیترانه آویزان شده است. این شهر دارای قلعه‌های متعلق به دوران قرون وسطی و خرابه‌هایی از سازه‌های دوران روم باستان است و می‌توان آن را شهری غرق در تاریخ و طبیعت زیبا نامید.</a:t>
            </a:r>
            <a:endParaRPr lang="en-GB" sz="1600" kern="1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7" name="TextBox 6">
            <a:extLst>
              <a:ext uri="{FF2B5EF4-FFF2-40B4-BE49-F238E27FC236}">
                <a16:creationId xmlns:a16="http://schemas.microsoft.com/office/drawing/2014/main" id="{31093FF1-A618-CDB1-BFAD-FD946417B711}"/>
              </a:ext>
            </a:extLst>
          </p:cNvPr>
          <p:cNvSpPr txBox="1"/>
          <p:nvPr/>
        </p:nvSpPr>
        <p:spPr>
          <a:xfrm>
            <a:off x="4637315" y="142965"/>
            <a:ext cx="6257924" cy="523220"/>
          </a:xfrm>
          <a:prstGeom prst="rect">
            <a:avLst/>
          </a:prstGeom>
          <a:noFill/>
        </p:spPr>
        <p:txBody>
          <a:bodyPr wrap="square">
            <a:spAutoFit/>
          </a:bodyPr>
          <a:lstStyle/>
          <a:p>
            <a:pPr algn="just" rtl="1">
              <a:spcAft>
                <a:spcPts val="800"/>
              </a:spcAft>
              <a:tabLst>
                <a:tab pos="899160" algn="l"/>
              </a:tabLst>
            </a:pPr>
            <a:r>
              <a:rPr lang="ar-SA" sz="2800" kern="100" dirty="0">
                <a:latin typeface="Calibri" panose="020F0502020204030204" pitchFamily="34" charset="0"/>
                <a:cs typeface="B Homa" panose="00000400000000000000" pitchFamily="2" charset="-78"/>
              </a:rPr>
              <a:t>بونیفاچیو، کورسیکا</a:t>
            </a:r>
            <a:endParaRPr lang="en-GB" sz="2800" kern="100" dirty="0">
              <a:latin typeface="Calibri" panose="020F0502020204030204" pitchFamily="34" charset="0"/>
              <a:cs typeface="B Homa" panose="00000400000000000000" pitchFamily="2" charset="-78"/>
            </a:endParaRPr>
          </a:p>
        </p:txBody>
      </p:sp>
      <p:pic>
        <p:nvPicPr>
          <p:cNvPr id="8" name="Picture 7">
            <a:extLst>
              <a:ext uri="{FF2B5EF4-FFF2-40B4-BE49-F238E27FC236}">
                <a16:creationId xmlns:a16="http://schemas.microsoft.com/office/drawing/2014/main" id="{0605F09B-E2A4-9EB3-47EF-74DE591207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897075">
            <a:off x="6285656" y="1809914"/>
            <a:ext cx="4077684" cy="2286416"/>
          </a:xfrm>
          <a:prstGeom prst="round2DiagRect">
            <a:avLst>
              <a:gd name="adj1" fmla="val 0"/>
              <a:gd name="adj2" fmla="val 5000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926865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C09C6E4-4C42-0480-5733-3D5E00016CA1}"/>
              </a:ext>
            </a:extLst>
          </p:cNvPr>
          <p:cNvSpPr txBox="1"/>
          <p:nvPr/>
        </p:nvSpPr>
        <p:spPr>
          <a:xfrm>
            <a:off x="7086601" y="1232364"/>
            <a:ext cx="4635952" cy="4939814"/>
          </a:xfrm>
          <a:prstGeom prst="rect">
            <a:avLst/>
          </a:prstGeom>
          <a:noFill/>
        </p:spPr>
        <p:txBody>
          <a:bodyPr wrap="square">
            <a:spAutoFit/>
          </a:bodyPr>
          <a:lstStyle/>
          <a:p>
            <a:pPr algn="just" rtl="1">
              <a:lnSpc>
                <a:spcPct val="300000"/>
              </a:lnSpc>
              <a:spcAft>
                <a:spcPts val="800"/>
              </a:spcAft>
              <a:tabLst>
                <a:tab pos="1211580" algn="l"/>
              </a:tabLst>
            </a:pPr>
            <a:r>
              <a:rPr lang="ar-SA" sz="1800" kern="100" dirty="0">
                <a:solidFill>
                  <a:srgbClr val="000000"/>
                </a:solidFill>
                <a:effectLst/>
                <a:latin typeface="IRANSans"/>
                <a:ea typeface="Calibri" panose="020F0502020204030204" pitchFamily="34" charset="0"/>
                <a:cs typeface="B Nazanin" panose="00000400000000000000" pitchFamily="2" charset="-78"/>
              </a:rPr>
              <a:t>بارسلونا که پایتخت منطقه کاتالونیا در اسپانیا به شمار می‌آید یکی از پویاترین، تاریخی‌ترین و هیجان انگیزترین شهرهای اطراف دریای مدیترانه است. بخش قدیمی شهر که دارای معماری گوتیک است، سازه‌های برجسته مدرن و بازارهای غذای حیرت انگیز، تنها تعداد کمی از دلایلی هستند که باید به خاطر آن‌ها دستکم یک بار در طول زندگی‌تان به بارسلونا سفر کنید</a:t>
            </a:r>
            <a:r>
              <a:rPr lang="en-GB" sz="1800" kern="100" dirty="0">
                <a:solidFill>
                  <a:srgbClr val="000000"/>
                </a:solidFill>
                <a:effectLst/>
                <a:latin typeface="IRANSans"/>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0D2668D-75A2-3D0A-B63A-297D803C27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0395" y="1232364"/>
            <a:ext cx="5715439" cy="3344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a:extLst>
              <a:ext uri="{FF2B5EF4-FFF2-40B4-BE49-F238E27FC236}">
                <a16:creationId xmlns:a16="http://schemas.microsoft.com/office/drawing/2014/main" id="{7F010969-FF99-D572-7F15-E66F201DB532}"/>
              </a:ext>
            </a:extLst>
          </p:cNvPr>
          <p:cNvSpPr txBox="1"/>
          <p:nvPr/>
        </p:nvSpPr>
        <p:spPr>
          <a:xfrm>
            <a:off x="5464629" y="160459"/>
            <a:ext cx="6257924" cy="523220"/>
          </a:xfrm>
          <a:prstGeom prst="rect">
            <a:avLst/>
          </a:prstGeom>
          <a:noFill/>
        </p:spPr>
        <p:txBody>
          <a:bodyPr wrap="square">
            <a:spAutoFit/>
          </a:bodyPr>
          <a:lstStyle/>
          <a:p>
            <a:pPr algn="just" rtl="1">
              <a:spcAft>
                <a:spcPts val="800"/>
              </a:spcAft>
              <a:tabLst>
                <a:tab pos="899160" algn="l"/>
              </a:tabLst>
            </a:pPr>
            <a:r>
              <a:rPr lang="fa-IR" sz="2800" kern="100" dirty="0">
                <a:latin typeface="Calibri" panose="020F0502020204030204" pitchFamily="34" charset="0"/>
                <a:cs typeface="B Homa" panose="00000400000000000000" pitchFamily="2" charset="-78"/>
              </a:rPr>
              <a:t>بارسلونا</a:t>
            </a:r>
            <a:endParaRPr lang="en-GB" sz="2800" kern="100" dirty="0">
              <a:latin typeface="Calibri" panose="020F0502020204030204" pitchFamily="34" charset="0"/>
              <a:cs typeface="B Homa" panose="00000400000000000000" pitchFamily="2" charset="-78"/>
            </a:endParaRPr>
          </a:p>
        </p:txBody>
      </p:sp>
      <p:pic>
        <p:nvPicPr>
          <p:cNvPr id="8" name="Picture 7">
            <a:extLst>
              <a:ext uri="{FF2B5EF4-FFF2-40B4-BE49-F238E27FC236}">
                <a16:creationId xmlns:a16="http://schemas.microsoft.com/office/drawing/2014/main" id="{CBD6A55D-B24F-9242-96FC-C0DB86932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4207" y="4038599"/>
            <a:ext cx="3429393" cy="19229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a:extLst>
              <a:ext uri="{FF2B5EF4-FFF2-40B4-BE49-F238E27FC236}">
                <a16:creationId xmlns:a16="http://schemas.microsoft.com/office/drawing/2014/main" id="{EECEA4F6-1C50-82F6-BA0A-0A3B0E2CCB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2913" y="838199"/>
            <a:ext cx="1869333" cy="13015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95932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DD56478-5BD0-00E7-6DBD-94F167608F74}"/>
              </a:ext>
            </a:extLst>
          </p:cNvPr>
          <p:cNvSpPr txBox="1"/>
          <p:nvPr/>
        </p:nvSpPr>
        <p:spPr>
          <a:xfrm>
            <a:off x="489857" y="963717"/>
            <a:ext cx="11428638" cy="1373453"/>
          </a:xfrm>
          <a:prstGeom prst="rect">
            <a:avLst/>
          </a:prstGeom>
          <a:noFill/>
        </p:spPr>
        <p:txBody>
          <a:bodyPr wrap="square">
            <a:spAutoFit/>
          </a:bodyPr>
          <a:lstStyle/>
          <a:p>
            <a:pPr algn="just" rtl="1">
              <a:lnSpc>
                <a:spcPct val="25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مدیترانه از لحاظ کشتیرانی و ترابری دریایی از مهم‌ترین دریاهای جهان به‌شمار می‌رود. وسعت این دریا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fa-IR" sz="1800" kern="100" dirty="0">
                <a:effectLst/>
                <a:latin typeface="Calibri" panose="020F0502020204030204" pitchFamily="34" charset="0"/>
                <a:ea typeface="Calibri" panose="020F0502020204030204" pitchFamily="34" charset="0"/>
                <a:cs typeface="B Nazanin" panose="00000400000000000000" pitchFamily="2" charset="-78"/>
              </a:rPr>
              <a:t>۵۰۰</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fa-IR" sz="1800" kern="100" dirty="0">
                <a:effectLst/>
                <a:latin typeface="Calibri" panose="020F0502020204030204" pitchFamily="34" charset="0"/>
                <a:ea typeface="Calibri" panose="020F0502020204030204" pitchFamily="34" charset="0"/>
                <a:cs typeface="B Nazanin" panose="00000400000000000000" pitchFamily="2" charset="-78"/>
              </a:rPr>
              <a:t>۰۰۰</a:t>
            </a:r>
            <a:r>
              <a:rPr lang="ar-SA" sz="1800" kern="100" dirty="0">
                <a:effectLst/>
                <a:latin typeface="Calibri" panose="020F0502020204030204" pitchFamily="34" charset="0"/>
                <a:ea typeface="Calibri" panose="020F0502020204030204" pitchFamily="34" charset="0"/>
                <a:cs typeface="B Nazanin" panose="00000400000000000000" pitchFamily="2" charset="-78"/>
              </a:rPr>
              <a:t> کیلومتر مربع است. میانگین ژرفای مدیترانه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۱۵۰۰</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متر و عمیق‌ترین نقطه ثبت‌شده آن </a:t>
            </a:r>
            <a:r>
              <a:rPr lang="fa-IR" sz="1800" kern="100" dirty="0">
                <a:effectLst/>
                <a:latin typeface="Calibri" panose="020F0502020204030204" pitchFamily="34" charset="0"/>
                <a:ea typeface="Calibri" panose="020F0502020204030204" pitchFamily="34" charset="0"/>
                <a:cs typeface="B Nazanin" panose="00000400000000000000" pitchFamily="2" charset="-78"/>
              </a:rPr>
              <a:t>۵</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fa-IR" sz="1800" kern="100" dirty="0">
                <a:effectLst/>
                <a:latin typeface="Calibri" panose="020F0502020204030204" pitchFamily="34" charset="0"/>
                <a:ea typeface="Calibri" panose="020F0502020204030204" pitchFamily="34" charset="0"/>
                <a:cs typeface="B Nazanin" panose="00000400000000000000" pitchFamily="2" charset="-78"/>
              </a:rPr>
              <a:t>۲۶۷</a:t>
            </a:r>
            <a:r>
              <a:rPr lang="ar-SA" sz="1800" kern="100" dirty="0">
                <a:effectLst/>
                <a:latin typeface="Calibri" panose="020F0502020204030204" pitchFamily="34" charset="0"/>
                <a:ea typeface="Calibri" panose="020F0502020204030204" pitchFamily="34" charset="0"/>
                <a:cs typeface="B Nazanin" panose="00000400000000000000" pitchFamily="2" charset="-78"/>
              </a:rPr>
              <a:t> متر در محلی به نام ژرفنای کالیپسو در دریای ایونی است.</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9CD8C17-6C5A-E557-2FD5-54B44123B0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614269">
            <a:off x="928563" y="2804044"/>
            <a:ext cx="5532384" cy="31119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9687D1F3-806A-380C-B3A7-F707513D8748}"/>
              </a:ext>
            </a:extLst>
          </p:cNvPr>
          <p:cNvSpPr txBox="1"/>
          <p:nvPr/>
        </p:nvSpPr>
        <p:spPr>
          <a:xfrm>
            <a:off x="8675912" y="176030"/>
            <a:ext cx="3242583" cy="523220"/>
          </a:xfrm>
          <a:prstGeom prst="rect">
            <a:avLst/>
          </a:prstGeom>
          <a:noFill/>
        </p:spPr>
        <p:txBody>
          <a:bodyPr wrap="square">
            <a:spAutoFit/>
          </a:bodyPr>
          <a:lstStyle/>
          <a:p>
            <a:pPr algn="just" rtl="1">
              <a:spcAft>
                <a:spcPts val="800"/>
              </a:spcAft>
              <a:tabLst>
                <a:tab pos="899160" algn="l"/>
              </a:tabLst>
            </a:pPr>
            <a:r>
              <a:rPr lang="ar-SA" sz="2800" kern="100" dirty="0">
                <a:effectLst/>
                <a:latin typeface="Calibri" panose="020F0502020204030204" pitchFamily="34" charset="0"/>
                <a:ea typeface="Calibri" panose="020F0502020204030204" pitchFamily="34" charset="0"/>
                <a:cs typeface="B Homa" panose="00000400000000000000" pitchFamily="2" charset="-78"/>
              </a:rPr>
              <a:t>دریای مدیترانه</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7" name="Picture 6">
            <a:extLst>
              <a:ext uri="{FF2B5EF4-FFF2-40B4-BE49-F238E27FC236}">
                <a16:creationId xmlns:a16="http://schemas.microsoft.com/office/drawing/2014/main" id="{88F21D66-CFFE-978E-C5DD-0D86D3F42F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712106">
            <a:off x="7452631" y="3214153"/>
            <a:ext cx="3626117" cy="2417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37860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8CB573-3F15-0FCF-5B02-66824C2AE683}"/>
              </a:ext>
            </a:extLst>
          </p:cNvPr>
          <p:cNvSpPr txBox="1"/>
          <p:nvPr/>
        </p:nvSpPr>
        <p:spPr>
          <a:xfrm>
            <a:off x="1208314" y="1374591"/>
            <a:ext cx="10244817" cy="4108817"/>
          </a:xfrm>
          <a:prstGeom prst="rect">
            <a:avLst/>
          </a:prstGeom>
          <a:noFill/>
        </p:spPr>
        <p:txBody>
          <a:bodyPr wrap="square">
            <a:spAutoFit/>
          </a:bodyPr>
          <a:lstStyle/>
          <a:p>
            <a:pPr algn="just" rtl="1">
              <a:lnSpc>
                <a:spcPct val="300000"/>
              </a:lnSpc>
              <a:spcAft>
                <a:spcPts val="800"/>
              </a:spcAft>
              <a:tabLst>
                <a:tab pos="1211580" algn="l"/>
              </a:tabLst>
            </a:pPr>
            <a:r>
              <a:rPr lang="ar-SA"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یال زیردریایی بین جزیره سیسیل و سواحل آفریقا با عمق آستانه حدود 1200 فوت (365 متر) دریای مدیترانه اروپایی را به قسمت‌های غربی و شرقی تقسیم می‌کند. قسمت غربی به نوبه خود به سه حوزه اصلی زیردریایی تقسیم می‌شود. حوضه البران در شرق جبل الطارق، بین سواحل اسپانیا و مراکش قرار دارد. حوضه الجزایر</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a:t>
            </a:r>
            <a:r>
              <a:rPr lang="ar-SA"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که گاهی اوقات</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a:t>
            </a:r>
            <a:r>
              <a:rPr lang="en-GB" sz="1800" kern="100" dirty="0" err="1">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Algero</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-Provençal </a:t>
            </a:r>
            <a:r>
              <a:rPr lang="ar-SA"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یا</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Balearic </a:t>
            </a:r>
            <a:r>
              <a:rPr lang="ar-SA"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نامیده می شود، در شرق حوضه البران، در غرب ساردینیا و کورسیکا است و از سواحل الجزایر تا سواحل فرانسه امتداد دارد. این دو حوضه با هم حوضه غربی را تشکیل می‌دهند. حوضه</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Tyrrhenian</a:t>
            </a:r>
            <a:r>
              <a:rPr lang="ar-SA"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 بین ایتالیا و جزایر ساردنیا و کورسیکا قرار دارد</a:t>
            </a:r>
            <a:r>
              <a:rPr lang="en-GB" sz="1800" kern="100" dirty="0">
                <a:solidFill>
                  <a:srgbClr val="000000"/>
                </a:solidFill>
                <a:effectLst/>
                <a:latin typeface="Times New Roman" panose="02020603050405020304" pitchFamily="18" charset="0"/>
                <a:ea typeface="Calibri" panose="020F0502020204030204" pitchFamily="34" charset="0"/>
                <a:cs typeface="B Nazanin" panose="00000400000000000000" pitchFamily="2" charset="-78"/>
              </a:rPr>
              <a:t>.</a:t>
            </a:r>
            <a:endParaRPr lang="en-GB" sz="1600" kern="1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2" name="TextBox 1">
            <a:extLst>
              <a:ext uri="{FF2B5EF4-FFF2-40B4-BE49-F238E27FC236}">
                <a16:creationId xmlns:a16="http://schemas.microsoft.com/office/drawing/2014/main" id="{99C31CFA-D9EC-4C45-E042-1000B7B420E5}"/>
              </a:ext>
            </a:extLst>
          </p:cNvPr>
          <p:cNvSpPr txBox="1"/>
          <p:nvPr/>
        </p:nvSpPr>
        <p:spPr>
          <a:xfrm>
            <a:off x="2917372" y="186506"/>
            <a:ext cx="8914039" cy="523220"/>
          </a:xfrm>
          <a:prstGeom prst="rect">
            <a:avLst/>
          </a:prstGeom>
          <a:noFill/>
        </p:spPr>
        <p:txBody>
          <a:bodyPr wrap="square">
            <a:spAutoFit/>
          </a:bodyPr>
          <a:lstStyle/>
          <a:p>
            <a:pPr algn="just" rtl="1">
              <a:spcAft>
                <a:spcPts val="800"/>
              </a:spcAft>
              <a:tabLst>
                <a:tab pos="899160" algn="l"/>
              </a:tabLst>
            </a:pPr>
            <a:r>
              <a:rPr lang="ar-SA" sz="2800" kern="100" dirty="0">
                <a:latin typeface="Calibri" panose="020F0502020204030204" pitchFamily="34" charset="0"/>
                <a:cs typeface="B Homa" panose="00000400000000000000" pitchFamily="2" charset="-78"/>
              </a:rPr>
              <a:t>ویژگی های فیزیوگرافی و زمین شناسی دریای مدیترانه اروپایی</a:t>
            </a:r>
            <a:endParaRPr lang="en-GB" sz="28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981556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BFC2EEF-0884-36F1-4BAE-C99BFBC026C8}"/>
              </a:ext>
            </a:extLst>
          </p:cNvPr>
          <p:cNvSpPr txBox="1"/>
          <p:nvPr/>
        </p:nvSpPr>
        <p:spPr>
          <a:xfrm>
            <a:off x="742950" y="1382442"/>
            <a:ext cx="10620375" cy="4108817"/>
          </a:xfrm>
          <a:prstGeom prst="rect">
            <a:avLst/>
          </a:prstGeom>
          <a:noFill/>
        </p:spPr>
        <p:txBody>
          <a:bodyPr wrap="square">
            <a:spAutoFit/>
          </a:bodyPr>
          <a:lstStyle/>
          <a:p>
            <a:pPr algn="just" rtl="1">
              <a:lnSpc>
                <a:spcPct val="300000"/>
              </a:lnSpc>
              <a:spcAft>
                <a:spcPts val="800"/>
              </a:spcAft>
              <a:tabLst>
                <a:tab pos="1211580" algn="l"/>
              </a:tabLst>
            </a:pPr>
            <a:r>
              <a:rPr lang="ar-SA"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شرق مدیترانه به دو حوزه اصلی تقسیم می‌شود. حوضه یونیان، در ناحیه معروف به دریای یونی، در جنوب ایتالیا، آلبانی و یونان قرار دارد، جایی که عمیق‌ترین بخش در مدیترانه، با حدود 16000 فوت (4900 متر) ثبت شده است. یال زیردریایی بین منتهی الیه غربی کرت و سورنائیکا (لیبی) حوزه یونیان را از حوضه شام </a:t>
            </a:r>
            <a:r>
              <a:rPr lang="ar-SA"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ar-SA"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به جنوب آناتولی (ترکیه) جدا می‌کند و جزیره کرت حوضه شام </a:t>
            </a:r>
            <a:r>
              <a:rPr lang="ar-SA"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ar-SA" sz="1800" kern="1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را از دریای اژه جدا می‌کند، که آن قسمت از دریای مدیترانه را در شمال کرت تشکیل می‌دهد و از غرب و شمال به سواحل یونان و از شرق به سواحل ترکیه محدود می‌شود. دریای اژه شامل جزایر متعددی از مجمع الجزایر یونان است.</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CC40BA8F-E5FA-7381-C986-5E23A232CCD2}"/>
              </a:ext>
            </a:extLst>
          </p:cNvPr>
          <p:cNvSpPr txBox="1"/>
          <p:nvPr/>
        </p:nvSpPr>
        <p:spPr>
          <a:xfrm>
            <a:off x="2852058" y="164735"/>
            <a:ext cx="8914039" cy="523220"/>
          </a:xfrm>
          <a:prstGeom prst="rect">
            <a:avLst/>
          </a:prstGeom>
          <a:noFill/>
        </p:spPr>
        <p:txBody>
          <a:bodyPr wrap="square">
            <a:spAutoFit/>
          </a:bodyPr>
          <a:lstStyle/>
          <a:p>
            <a:pPr algn="just" rtl="1">
              <a:spcAft>
                <a:spcPts val="800"/>
              </a:spcAft>
              <a:tabLst>
                <a:tab pos="899160" algn="l"/>
              </a:tabLst>
            </a:pPr>
            <a:r>
              <a:rPr lang="ar-SA" sz="2800" kern="100" dirty="0">
                <a:latin typeface="Calibri" panose="020F0502020204030204" pitchFamily="34" charset="0"/>
                <a:cs typeface="B Homa" panose="00000400000000000000" pitchFamily="2" charset="-78"/>
              </a:rPr>
              <a:t>ویژگی های فیزیوگرافی و زمین شناسی دریای مدیترانه اروپایی</a:t>
            </a:r>
            <a:endParaRPr lang="en-GB" sz="28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4851410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1B32E3-78CA-722D-018A-C408F2134FE5}"/>
              </a:ext>
            </a:extLst>
          </p:cNvPr>
          <p:cNvSpPr txBox="1"/>
          <p:nvPr/>
        </p:nvSpPr>
        <p:spPr>
          <a:xfrm>
            <a:off x="779689" y="1153857"/>
            <a:ext cx="6096000" cy="4550285"/>
          </a:xfrm>
          <a:prstGeom prst="rect">
            <a:avLst/>
          </a:prstGeom>
          <a:noFill/>
        </p:spPr>
        <p:txBody>
          <a:bodyPr wrap="square">
            <a:spAutoFit/>
          </a:bodyPr>
          <a:lstStyle/>
          <a:p>
            <a:pPr marL="342900" indent="-342900">
              <a:lnSpc>
                <a:spcPct val="250000"/>
              </a:lnSpc>
              <a:buFont typeface="+mj-lt"/>
              <a:buAutoNum type="arabicPeriod"/>
            </a:pPr>
            <a:r>
              <a:rPr lang="en-GB" sz="2400" dirty="0">
                <a:latin typeface="Times New Roman" panose="02020603050405020304" pitchFamily="18" charset="0"/>
                <a:cs typeface="Times New Roman" panose="02020603050405020304" pitchFamily="18" charset="0"/>
              </a:rPr>
              <a:t>fa.wikipedia.org</a:t>
            </a:r>
            <a:endParaRPr lang="fa-IR" sz="2400" dirty="0">
              <a:latin typeface="Times New Roman" panose="02020603050405020304" pitchFamily="18" charset="0"/>
              <a:cs typeface="Times New Roman" panose="02020603050405020304" pitchFamily="18" charset="0"/>
            </a:endParaRPr>
          </a:p>
          <a:p>
            <a:pPr marL="342900" indent="-342900">
              <a:lnSpc>
                <a:spcPct val="250000"/>
              </a:lnSpc>
              <a:buFont typeface="+mj-lt"/>
              <a:buAutoNum type="arabicPeriod"/>
            </a:pPr>
            <a:r>
              <a:rPr lang="en-GB" sz="2400" dirty="0">
                <a:latin typeface="Times New Roman" panose="02020603050405020304" pitchFamily="18" charset="0"/>
                <a:cs typeface="Times New Roman" panose="02020603050405020304" pitchFamily="18" charset="0"/>
              </a:rPr>
              <a:t>yjc.ir</a:t>
            </a:r>
            <a:endParaRPr lang="fa-IR" sz="2400" dirty="0">
              <a:latin typeface="Times New Roman" panose="02020603050405020304" pitchFamily="18" charset="0"/>
              <a:cs typeface="Times New Roman" panose="02020603050405020304" pitchFamily="18" charset="0"/>
            </a:endParaRPr>
          </a:p>
          <a:p>
            <a:pPr marL="342900" indent="-342900">
              <a:lnSpc>
                <a:spcPct val="250000"/>
              </a:lnSpc>
              <a:buFont typeface="+mj-lt"/>
              <a:buAutoNum type="arabicPeriod"/>
            </a:pPr>
            <a:r>
              <a:rPr lang="en-GB" sz="2400" dirty="0">
                <a:latin typeface="Times New Roman" panose="02020603050405020304" pitchFamily="18" charset="0"/>
                <a:cs typeface="Times New Roman" panose="02020603050405020304" pitchFamily="18" charset="0"/>
              </a:rPr>
              <a:t>irdiplomacy.ir</a:t>
            </a:r>
          </a:p>
          <a:p>
            <a:pPr marL="342900" indent="-342900">
              <a:lnSpc>
                <a:spcPct val="250000"/>
              </a:lnSpc>
              <a:buFont typeface="+mj-lt"/>
              <a:buAutoNum type="arabicPeriod"/>
            </a:pPr>
            <a:r>
              <a:rPr lang="en-GB" sz="2400" dirty="0">
                <a:latin typeface="Times New Roman" panose="02020603050405020304" pitchFamily="18" charset="0"/>
                <a:cs typeface="Times New Roman" panose="02020603050405020304" pitchFamily="18" charset="0"/>
              </a:rPr>
              <a:t>alaedin.travel</a:t>
            </a:r>
          </a:p>
          <a:p>
            <a:pPr marL="342900" indent="-342900">
              <a:lnSpc>
                <a:spcPct val="250000"/>
              </a:lnSpc>
              <a:buFont typeface="+mj-lt"/>
              <a:buAutoNum type="arabicPeriod"/>
            </a:pPr>
            <a:endParaRPr lang="en-GB"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77E6BB7-9E4D-017B-6312-6442969F1E1F}"/>
              </a:ext>
            </a:extLst>
          </p:cNvPr>
          <p:cNvSpPr txBox="1"/>
          <p:nvPr/>
        </p:nvSpPr>
        <p:spPr>
          <a:xfrm>
            <a:off x="2895600" y="175621"/>
            <a:ext cx="8914039" cy="523220"/>
          </a:xfrm>
          <a:prstGeom prst="rect">
            <a:avLst/>
          </a:prstGeom>
          <a:noFill/>
        </p:spPr>
        <p:txBody>
          <a:bodyPr wrap="square">
            <a:spAutoFit/>
          </a:bodyPr>
          <a:lstStyle/>
          <a:p>
            <a:pPr algn="just" rtl="1">
              <a:spcAft>
                <a:spcPts val="800"/>
              </a:spcAft>
              <a:tabLst>
                <a:tab pos="899160" algn="l"/>
              </a:tabLst>
            </a:pPr>
            <a:r>
              <a:rPr lang="fa-IR" sz="2800" kern="100" dirty="0">
                <a:latin typeface="Calibri" panose="020F0502020204030204" pitchFamily="34" charset="0"/>
                <a:cs typeface="B Homa" panose="00000400000000000000" pitchFamily="2" charset="-78"/>
              </a:rPr>
              <a:t>منـــــــــابع</a:t>
            </a:r>
            <a:endParaRPr lang="en-GB" sz="28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7608019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031373-0C3D-6298-1AEB-C13A41F2ECD8}"/>
              </a:ext>
            </a:extLst>
          </p:cNvPr>
          <p:cNvSpPr txBox="1"/>
          <p:nvPr/>
        </p:nvSpPr>
        <p:spPr>
          <a:xfrm>
            <a:off x="3899338" y="2233228"/>
            <a:ext cx="8082455" cy="2554545"/>
          </a:xfrm>
          <a:prstGeom prst="rect">
            <a:avLst/>
          </a:prstGeom>
          <a:noFill/>
        </p:spPr>
        <p:txBody>
          <a:bodyPr wrap="square">
            <a:spAutoFit/>
          </a:bodyPr>
          <a:lstStyle/>
          <a:p>
            <a:pPr algn="ctr" rtl="1">
              <a:spcAft>
                <a:spcPts val="800"/>
              </a:spcAft>
              <a:tabLst>
                <a:tab pos="899160" algn="l"/>
              </a:tabLst>
            </a:pPr>
            <a:r>
              <a:rPr lang="fa-IR" sz="8000" kern="100" dirty="0">
                <a:latin typeface="Calibri" panose="020F0502020204030204" pitchFamily="34" charset="0"/>
                <a:cs typeface="B Homa" panose="00000400000000000000" pitchFamily="2" charset="-78"/>
              </a:rPr>
              <a:t>با تشکر از توجه شما عزیزان</a:t>
            </a:r>
            <a:endParaRPr lang="en-GB" sz="8000" kern="100" dirty="0">
              <a:latin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766579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91F5DD-91B2-7182-51C4-B0175578C1F2}"/>
              </a:ext>
            </a:extLst>
          </p:cNvPr>
          <p:cNvSpPr txBox="1"/>
          <p:nvPr/>
        </p:nvSpPr>
        <p:spPr>
          <a:xfrm>
            <a:off x="7652655" y="1528413"/>
            <a:ext cx="3962400" cy="4143442"/>
          </a:xfrm>
          <a:prstGeom prst="rect">
            <a:avLst/>
          </a:prstGeom>
          <a:noFill/>
        </p:spPr>
        <p:txBody>
          <a:bodyPr wrap="square">
            <a:spAutoFit/>
          </a:bodyPr>
          <a:lstStyle/>
          <a:p>
            <a:pPr algn="just" rtl="1">
              <a:lnSpc>
                <a:spcPct val="250000"/>
              </a:lnSpc>
              <a:spcAft>
                <a:spcPts val="800"/>
              </a:spcAft>
              <a:tabLst>
                <a:tab pos="899160" algn="l"/>
              </a:tabLst>
            </a:pP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نام مدیترانه از زبان فرانسوی گرفته شده و اصل آن به زبان لاتین</a:t>
            </a:r>
            <a:r>
              <a:rPr lang="en-GB" sz="1800" kern="100" dirty="0">
                <a:effectLst/>
                <a:latin typeface="Times New Roman" panose="02020603050405020304" pitchFamily="18" charset="0"/>
                <a:ea typeface="Calibri" panose="020F0502020204030204" pitchFamily="34" charset="0"/>
                <a:cs typeface="B Nazanin" panose="00000400000000000000" pitchFamily="2" charset="-78"/>
              </a:rPr>
              <a:t> Mare Mediterraneum </a:t>
            </a: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به معنای دریای «میان خشکی‌ها» است. در دوران حکومت امپراتور روم</a:t>
            </a:r>
            <a:r>
              <a:rPr lang="en-GB" sz="1800" kern="100" dirty="0">
                <a:effectLst/>
                <a:latin typeface="Times New Roman" panose="02020603050405020304" pitchFamily="18" charset="0"/>
                <a:ea typeface="Calibri" panose="020F0502020204030204" pitchFamily="34" charset="0"/>
                <a:cs typeface="B Nazanin" panose="00000400000000000000" pitchFamily="2" charset="-78"/>
              </a:rPr>
              <a:t> Mare Nostrum </a:t>
            </a:r>
            <a:r>
              <a:rPr lang="ar-SA" sz="1800" kern="100" dirty="0">
                <a:effectLst/>
                <a:latin typeface="Times New Roman" panose="02020603050405020304" pitchFamily="18" charset="0"/>
                <a:ea typeface="Calibri" panose="020F0502020204030204" pitchFamily="34" charset="0"/>
                <a:cs typeface="B Nazanin" panose="00000400000000000000" pitchFamily="2" charset="-78"/>
              </a:rPr>
              <a:t>به معنای «دریای ما» خوانده شد به دلیل این که دریا در داخل مرزهای حکومت روم قرار گرفت</a:t>
            </a:r>
            <a:r>
              <a:rPr lang="en-GB" sz="1800" kern="100" dirty="0">
                <a:effectLst/>
                <a:latin typeface="Times New Roman" panose="02020603050405020304" pitchFamily="18" charset="0"/>
                <a:ea typeface="Calibri" panose="020F0502020204030204" pitchFamily="34" charset="0"/>
                <a:cs typeface="B Nazanin" panose="00000400000000000000" pitchFamily="2" charset="-78"/>
              </a:rPr>
              <a:t>.</a:t>
            </a:r>
            <a:endParaRPr lang="en-GB" sz="1600" kern="100" dirty="0">
              <a:effectLst/>
              <a:latin typeface="Times New Roman" panose="02020603050405020304" pitchFamily="18" charset="0"/>
              <a:ea typeface="Calibri" panose="020F0502020204030204" pitchFamily="34" charset="0"/>
              <a:cs typeface="B Nazanin" panose="00000400000000000000" pitchFamily="2" charset="-78"/>
            </a:endParaRPr>
          </a:p>
        </p:txBody>
      </p:sp>
      <p:pic>
        <p:nvPicPr>
          <p:cNvPr id="2" name="Picture 1">
            <a:extLst>
              <a:ext uri="{FF2B5EF4-FFF2-40B4-BE49-F238E27FC236}">
                <a16:creationId xmlns:a16="http://schemas.microsoft.com/office/drawing/2014/main" id="{B6D37EA1-C70E-0F50-2F2A-4F3619FB462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16347">
            <a:off x="557644" y="1196606"/>
            <a:ext cx="6096000" cy="342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071A4062-296B-381C-82E4-2A18B08CBF98}"/>
              </a:ext>
            </a:extLst>
          </p:cNvPr>
          <p:cNvPicPr>
            <a:picLocks noChangeAspect="1"/>
          </p:cNvPicPr>
          <p:nvPr/>
        </p:nvPicPr>
        <p:blipFill>
          <a:blip r:embed="rId3"/>
          <a:stretch>
            <a:fillRect/>
          </a:stretch>
        </p:blipFill>
        <p:spPr>
          <a:xfrm rot="20402649">
            <a:off x="731479" y="4499865"/>
            <a:ext cx="2398871" cy="16256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46F0DE66-D698-B572-7AE6-30DB4D566237}"/>
              </a:ext>
            </a:extLst>
          </p:cNvPr>
          <p:cNvPicPr>
            <a:picLocks noChangeAspect="1"/>
          </p:cNvPicPr>
          <p:nvPr/>
        </p:nvPicPr>
        <p:blipFill>
          <a:blip r:embed="rId4"/>
          <a:stretch>
            <a:fillRect/>
          </a:stretch>
        </p:blipFill>
        <p:spPr>
          <a:xfrm rot="403350">
            <a:off x="3622092" y="3609484"/>
            <a:ext cx="3348319" cy="2689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89AF6D44-AF31-13AE-22D0-80387C875770}"/>
              </a:ext>
            </a:extLst>
          </p:cNvPr>
          <p:cNvSpPr txBox="1"/>
          <p:nvPr/>
        </p:nvSpPr>
        <p:spPr>
          <a:xfrm>
            <a:off x="8556169" y="230051"/>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نـــــام ها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1362140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DBC7DED-4AA2-2AAC-C165-5BFD43A4023F}"/>
              </a:ext>
            </a:extLst>
          </p:cNvPr>
          <p:cNvSpPr txBox="1"/>
          <p:nvPr/>
        </p:nvSpPr>
        <p:spPr>
          <a:xfrm>
            <a:off x="293914" y="926374"/>
            <a:ext cx="11582400" cy="1373453"/>
          </a:xfrm>
          <a:prstGeom prst="rect">
            <a:avLst/>
          </a:prstGeom>
          <a:noFill/>
        </p:spPr>
        <p:txBody>
          <a:bodyPr wrap="square">
            <a:spAutoFit/>
          </a:bodyPr>
          <a:lstStyle/>
          <a:p>
            <a:pPr algn="just" rtl="1">
              <a:lnSpc>
                <a:spcPct val="250000"/>
              </a:lnSpc>
              <a:spcAft>
                <a:spcPts val="800"/>
              </a:spcAft>
              <a:tabLst>
                <a:tab pos="899160" algn="l"/>
              </a:tabLst>
            </a:pPr>
            <a:r>
              <a:rPr lang="ar-SA" sz="1800" kern="100" dirty="0">
                <a:effectLst/>
                <a:latin typeface="Calibri" panose="020F0502020204030204" pitchFamily="34" charset="0"/>
                <a:ea typeface="Calibri" panose="020F0502020204030204" pitchFamily="34" charset="0"/>
                <a:cs typeface="B Nazanin" panose="00000400000000000000" pitchFamily="2" charset="-78"/>
              </a:rPr>
              <a:t>در منابع عربی و اسلامی از این دریا به دریای روم، دریای سفید و دریای میانه (بحر روم، بحر ابیض و بحر متوسط) نیز یاد شده‌است. دریای فلسطین، دریای بزرگ و دریای مغرب از دیگر نام‌های قدیمی آن در متون شرقی است</a:t>
            </a:r>
            <a:r>
              <a:rPr lang="en-GB" sz="1800" kern="100" dirty="0">
                <a:effectLst/>
                <a:latin typeface="Calibri" panose="020F0502020204030204" pitchFamily="34" charset="0"/>
                <a:ea typeface="Calibri" panose="020F0502020204030204" pitchFamily="34" charset="0"/>
                <a:cs typeface="B Nazanin" panose="00000400000000000000" pitchFamily="2" charset="-78"/>
              </a:rPr>
              <a:t>.</a:t>
            </a:r>
            <a:endParaRPr lang="en-GB" sz="1600"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D419980B-BC2B-F6B2-8585-404D560AD0A8}"/>
              </a:ext>
            </a:extLst>
          </p:cNvPr>
          <p:cNvPicPr>
            <a:picLocks noChangeAspect="1"/>
          </p:cNvPicPr>
          <p:nvPr/>
        </p:nvPicPr>
        <p:blipFill>
          <a:blip r:embed="rId2"/>
          <a:stretch>
            <a:fillRect/>
          </a:stretch>
        </p:blipFill>
        <p:spPr>
          <a:xfrm>
            <a:off x="2183883" y="1514070"/>
            <a:ext cx="7824234" cy="511387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a:extLst>
              <a:ext uri="{FF2B5EF4-FFF2-40B4-BE49-F238E27FC236}">
                <a16:creationId xmlns:a16="http://schemas.microsoft.com/office/drawing/2014/main" id="{1E51CD10-50F4-A375-E7F0-2977353FB735}"/>
              </a:ext>
            </a:extLst>
          </p:cNvPr>
          <p:cNvSpPr txBox="1"/>
          <p:nvPr/>
        </p:nvSpPr>
        <p:spPr>
          <a:xfrm>
            <a:off x="8556169" y="230051"/>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نـــــام ها</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3872563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8B415EC-65CD-67A6-5678-64BA57C6B947}"/>
              </a:ext>
            </a:extLst>
          </p:cNvPr>
          <p:cNvSpPr txBox="1"/>
          <p:nvPr/>
        </p:nvSpPr>
        <p:spPr>
          <a:xfrm>
            <a:off x="136166" y="877625"/>
            <a:ext cx="11919668" cy="577081"/>
          </a:xfrm>
          <a:prstGeom prst="rect">
            <a:avLst/>
          </a:prstGeom>
          <a:noFill/>
        </p:spPr>
        <p:txBody>
          <a:bodyPr wrap="square">
            <a:spAutoFit/>
          </a:bodyPr>
          <a:lstStyle/>
          <a:p>
            <a:pPr algn="ctr" rtl="1">
              <a:lnSpc>
                <a:spcPct val="200000"/>
              </a:lnSpc>
            </a:pPr>
            <a:r>
              <a:rPr lang="ar-SA" sz="1800" b="1" dirty="0">
                <a:effectLst/>
                <a:latin typeface="Calibri" panose="020F0502020204030204" pitchFamily="34" charset="0"/>
                <a:ea typeface="Calibri" panose="020F0502020204030204" pitchFamily="34" charset="0"/>
                <a:cs typeface="B Nazanin" panose="00000400000000000000" pitchFamily="2" charset="-78"/>
              </a:rPr>
              <a:t>دریای مدیترانه شامل </a:t>
            </a:r>
            <a:r>
              <a:rPr lang="fa-IR" sz="1800" b="1" dirty="0">
                <a:effectLst/>
                <a:latin typeface="Calibri" panose="020F0502020204030204" pitchFamily="34" charset="0"/>
                <a:ea typeface="Calibri" panose="020F0502020204030204" pitchFamily="34" charset="0"/>
                <a:cs typeface="B Nazanin" panose="00000400000000000000" pitchFamily="2" charset="-78"/>
              </a:rPr>
              <a:t>۱۴</a:t>
            </a:r>
            <a:r>
              <a:rPr lang="ar-SA" sz="1800" b="1" dirty="0">
                <a:effectLst/>
                <a:latin typeface="Calibri" panose="020F0502020204030204" pitchFamily="34" charset="0"/>
                <a:ea typeface="Calibri" panose="020F0502020204030204" pitchFamily="34" charset="0"/>
                <a:cs typeface="B Nazanin" panose="00000400000000000000" pitchFamily="2" charset="-78"/>
              </a:rPr>
              <a:t> دریای حاشیه‌ای و </a:t>
            </a:r>
            <a:r>
              <a:rPr lang="fa-IR" sz="1800" b="1" dirty="0">
                <a:effectLst/>
                <a:latin typeface="Calibri" panose="020F0502020204030204" pitchFamily="34" charset="0"/>
                <a:ea typeface="Calibri" panose="020F0502020204030204" pitchFamily="34" charset="0"/>
                <a:cs typeface="B Nazanin" panose="00000400000000000000" pitchFamily="2" charset="-78"/>
              </a:rPr>
              <a:t>۲۹</a:t>
            </a:r>
            <a:r>
              <a:rPr lang="ar-SA" sz="1800" b="1" dirty="0">
                <a:effectLst/>
                <a:latin typeface="Calibri" panose="020F0502020204030204" pitchFamily="34" charset="0"/>
                <a:ea typeface="Calibri" panose="020F0502020204030204" pitchFamily="34" charset="0"/>
                <a:cs typeface="B Nazanin" panose="00000400000000000000" pitchFamily="2" charset="-78"/>
              </a:rPr>
              <a:t> خلیج و </a:t>
            </a:r>
            <a:r>
              <a:rPr lang="fa-IR" sz="1800" b="1" dirty="0">
                <a:effectLst/>
                <a:latin typeface="Calibri" panose="020F0502020204030204" pitchFamily="34" charset="0"/>
                <a:ea typeface="Calibri" panose="020F0502020204030204" pitchFamily="34" charset="0"/>
                <a:cs typeface="B Nazanin" panose="00000400000000000000" pitchFamily="2" charset="-78"/>
              </a:rPr>
              <a:t>۸</a:t>
            </a:r>
            <a:r>
              <a:rPr lang="ar-SA" sz="1800" b="1" dirty="0">
                <a:effectLst/>
                <a:latin typeface="Calibri" panose="020F0502020204030204" pitchFamily="34" charset="0"/>
                <a:ea typeface="Calibri" panose="020F0502020204030204" pitchFamily="34" charset="0"/>
                <a:cs typeface="B Nazanin" panose="00000400000000000000" pitchFamily="2" charset="-78"/>
              </a:rPr>
              <a:t> تنگه و </a:t>
            </a:r>
            <a:r>
              <a:rPr lang="fa-IR" sz="1800" b="1" dirty="0">
                <a:effectLst/>
                <a:latin typeface="Calibri" panose="020F0502020204030204" pitchFamily="34" charset="0"/>
                <a:ea typeface="Calibri" panose="020F0502020204030204" pitchFamily="34" charset="0"/>
                <a:cs typeface="B Nazanin" panose="00000400000000000000" pitchFamily="2" charset="-78"/>
              </a:rPr>
              <a:t>۵</a:t>
            </a:r>
            <a:r>
              <a:rPr lang="ar-SA" sz="1800" b="1" dirty="0">
                <a:effectLst/>
                <a:latin typeface="Calibri" panose="020F0502020204030204" pitchFamily="34" charset="0"/>
                <a:ea typeface="Calibri" panose="020F0502020204030204" pitchFamily="34" charset="0"/>
                <a:cs typeface="B Nazanin" panose="00000400000000000000" pitchFamily="2" charset="-78"/>
              </a:rPr>
              <a:t> کانال است و از شرق به دریای سیاه و دریای سرخ و از غرب به اقیانوس اطلس راه دارد. </a:t>
            </a:r>
            <a:endParaRPr lang="en-GB" b="1" dirty="0"/>
          </a:p>
        </p:txBody>
      </p:sp>
      <p:pic>
        <p:nvPicPr>
          <p:cNvPr id="2" name="Picture 1">
            <a:extLst>
              <a:ext uri="{FF2B5EF4-FFF2-40B4-BE49-F238E27FC236}">
                <a16:creationId xmlns:a16="http://schemas.microsoft.com/office/drawing/2014/main" id="{F706691D-1FC5-24B3-5D9A-7D7BFAFC30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9199" y="2340429"/>
            <a:ext cx="5585544" cy="37236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extBox 3">
            <a:extLst>
              <a:ext uri="{FF2B5EF4-FFF2-40B4-BE49-F238E27FC236}">
                <a16:creationId xmlns:a16="http://schemas.microsoft.com/office/drawing/2014/main" id="{E083F925-5E88-3FD5-00B8-D49EF71DCDF3}"/>
              </a:ext>
            </a:extLst>
          </p:cNvPr>
          <p:cNvSpPr txBox="1"/>
          <p:nvPr/>
        </p:nvSpPr>
        <p:spPr>
          <a:xfrm>
            <a:off x="8719455" y="208279"/>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دریا های حاشیه ای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pic>
        <p:nvPicPr>
          <p:cNvPr id="6" name="Picture 5">
            <a:extLst>
              <a:ext uri="{FF2B5EF4-FFF2-40B4-BE49-F238E27FC236}">
                <a16:creationId xmlns:a16="http://schemas.microsoft.com/office/drawing/2014/main" id="{DACDE6A6-E90E-23B7-0D9E-0B614D5BAD03}"/>
              </a:ext>
            </a:extLst>
          </p:cNvPr>
          <p:cNvPicPr>
            <a:picLocks noChangeAspect="1"/>
          </p:cNvPicPr>
          <p:nvPr/>
        </p:nvPicPr>
        <p:blipFill>
          <a:blip r:embed="rId3"/>
          <a:stretch>
            <a:fillRect/>
          </a:stretch>
        </p:blipFill>
        <p:spPr>
          <a:xfrm rot="1377722">
            <a:off x="5586609" y="2886988"/>
            <a:ext cx="3348319" cy="26898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F7D4BE5D-A2CA-1E8B-5EA8-967DFE1F4B9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7140" y="2194302"/>
            <a:ext cx="2101337" cy="26193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92169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7D21C0-8B34-5AC9-5738-17EBDD2D0791}"/>
              </a:ext>
            </a:extLst>
          </p:cNvPr>
          <p:cNvSpPr txBox="1"/>
          <p:nvPr/>
        </p:nvSpPr>
        <p:spPr>
          <a:xfrm>
            <a:off x="485775" y="1171486"/>
            <a:ext cx="10848975" cy="1373453"/>
          </a:xfrm>
          <a:prstGeom prst="rect">
            <a:avLst/>
          </a:prstGeom>
          <a:noFill/>
        </p:spPr>
        <p:txBody>
          <a:bodyPr wrap="square">
            <a:spAutoFit/>
          </a:bodyPr>
          <a:lstStyle/>
          <a:p>
            <a:pPr algn="just" rtl="1">
              <a:lnSpc>
                <a:spcPct val="250000"/>
              </a:lnSpc>
            </a:pPr>
            <a:r>
              <a:rPr lang="ar-SA" sz="1800" b="1" dirty="0">
                <a:effectLst/>
                <a:latin typeface="Calibri" panose="020F0502020204030204" pitchFamily="34" charset="0"/>
                <a:ea typeface="Calibri" panose="020F0502020204030204" pitchFamily="34" charset="0"/>
                <a:cs typeface="B Nazanin" panose="00000400000000000000" pitchFamily="2" charset="-78"/>
              </a:rPr>
              <a:t>دریای مرمره (و تنگه داردانل به عنوان بخشی از آن) اغلب به عنوان بخشی از دریای مدیترانه در نظر گرفته می‌شوند ولی دریای سیاه (و دریای آزوف به عنوان دریای حاشیه‌ای آن) به‌طور معمول به‌عنوان بخشی از دریای مدیترانه در نظر گرفته نمی‌شوند</a:t>
            </a:r>
            <a:r>
              <a:rPr lang="en-GB" sz="1800" b="1" dirty="0">
                <a:effectLst/>
                <a:latin typeface="Calibri" panose="020F0502020204030204" pitchFamily="34" charset="0"/>
                <a:ea typeface="Calibri" panose="020F0502020204030204" pitchFamily="34" charset="0"/>
                <a:cs typeface="B Nazanin" panose="00000400000000000000" pitchFamily="2" charset="-78"/>
              </a:rPr>
              <a:t>.</a:t>
            </a:r>
            <a:endParaRPr lang="en-GB" b="1" dirty="0"/>
          </a:p>
        </p:txBody>
      </p:sp>
      <p:pic>
        <p:nvPicPr>
          <p:cNvPr id="3" name="Picture 2">
            <a:extLst>
              <a:ext uri="{FF2B5EF4-FFF2-40B4-BE49-F238E27FC236}">
                <a16:creationId xmlns:a16="http://schemas.microsoft.com/office/drawing/2014/main" id="{33EFEC7E-5671-5436-8C37-0C114A1819A3}"/>
              </a:ext>
            </a:extLst>
          </p:cNvPr>
          <p:cNvPicPr>
            <a:picLocks noChangeAspect="1"/>
          </p:cNvPicPr>
          <p:nvPr/>
        </p:nvPicPr>
        <p:blipFill>
          <a:blip r:embed="rId2"/>
          <a:stretch>
            <a:fillRect/>
          </a:stretch>
        </p:blipFill>
        <p:spPr>
          <a:xfrm>
            <a:off x="953179" y="2757005"/>
            <a:ext cx="10285641" cy="354854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TextBox 4">
            <a:extLst>
              <a:ext uri="{FF2B5EF4-FFF2-40B4-BE49-F238E27FC236}">
                <a16:creationId xmlns:a16="http://schemas.microsoft.com/office/drawing/2014/main" id="{D57291F1-0D71-0DAD-967A-62C26659B7B0}"/>
              </a:ext>
            </a:extLst>
          </p:cNvPr>
          <p:cNvSpPr txBox="1"/>
          <p:nvPr/>
        </p:nvSpPr>
        <p:spPr>
          <a:xfrm>
            <a:off x="8675913" y="164737"/>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دریا های حاشیه ای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921792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94927F-F1A8-BA35-D88D-7EFEB5D65F4D}"/>
              </a:ext>
            </a:extLst>
          </p:cNvPr>
          <p:cNvSpPr txBox="1"/>
          <p:nvPr/>
        </p:nvSpPr>
        <p:spPr>
          <a:xfrm>
            <a:off x="881743" y="5058888"/>
            <a:ext cx="10627179" cy="1373453"/>
          </a:xfrm>
          <a:prstGeom prst="rect">
            <a:avLst/>
          </a:prstGeom>
          <a:noFill/>
        </p:spPr>
        <p:txBody>
          <a:bodyPr wrap="square">
            <a:spAutoFit/>
          </a:bodyPr>
          <a:lstStyle/>
          <a:p>
            <a:pPr algn="ctr" rtl="1">
              <a:lnSpc>
                <a:spcPct val="250000"/>
              </a:lnSpc>
              <a:spcAft>
                <a:spcPts val="800"/>
              </a:spcAft>
              <a:tabLst>
                <a:tab pos="899160" algn="l"/>
              </a:tabLst>
            </a:pPr>
            <a:r>
              <a:rPr lang="fa-IR" sz="1800" b="1" kern="100" dirty="0">
                <a:effectLst/>
                <a:latin typeface="Calibri" panose="020F0502020204030204" pitchFamily="34" charset="0"/>
                <a:ea typeface="Calibri" panose="020F0502020204030204" pitchFamily="34" charset="0"/>
                <a:cs typeface="B Nazanin" panose="00000400000000000000" pitchFamily="2" charset="-78"/>
              </a:rPr>
              <a:t>۲۳</a:t>
            </a:r>
            <a:r>
              <a:rPr lang="ar-SA" sz="1800" b="1" kern="100" dirty="0">
                <a:effectLst/>
                <a:latin typeface="Calibri" panose="020F0502020204030204" pitchFamily="34" charset="0"/>
                <a:ea typeface="Calibri" panose="020F0502020204030204" pitchFamily="34" charset="0"/>
                <a:cs typeface="B Nazanin" panose="00000400000000000000" pitchFamily="2" charset="-78"/>
              </a:rPr>
              <a:t> کشور مستقل شامل </a:t>
            </a:r>
            <a:r>
              <a:rPr lang="fa-IR" sz="1800" b="1" kern="100" dirty="0">
                <a:effectLst/>
                <a:latin typeface="Calibri" panose="020F0502020204030204" pitchFamily="34" charset="0"/>
                <a:ea typeface="Calibri" panose="020F0502020204030204" pitchFamily="34" charset="0"/>
                <a:cs typeface="B Nazanin" panose="00000400000000000000" pitchFamily="2" charset="-78"/>
              </a:rPr>
              <a:t>۱۴</a:t>
            </a:r>
            <a:r>
              <a:rPr lang="ar-SA" sz="1800" b="1" kern="100" dirty="0">
                <a:effectLst/>
                <a:latin typeface="Calibri" panose="020F0502020204030204" pitchFamily="34" charset="0"/>
                <a:ea typeface="Calibri" panose="020F0502020204030204" pitchFamily="34" charset="0"/>
                <a:cs typeface="B Nazanin" panose="00000400000000000000" pitchFamily="2" charset="-78"/>
              </a:rPr>
              <a:t> کشور جنوب اروپا، </a:t>
            </a:r>
            <a:r>
              <a:rPr lang="fa-IR" sz="1800" b="1" kern="100" dirty="0">
                <a:effectLst/>
                <a:latin typeface="Calibri" panose="020F0502020204030204" pitchFamily="34" charset="0"/>
                <a:ea typeface="Calibri" panose="020F0502020204030204" pitchFamily="34" charset="0"/>
                <a:cs typeface="B Nazanin" panose="00000400000000000000" pitchFamily="2" charset="-78"/>
              </a:rPr>
              <a:t>۵</a:t>
            </a:r>
            <a:r>
              <a:rPr lang="ar-SA" sz="1800" b="1" kern="100" dirty="0">
                <a:effectLst/>
                <a:latin typeface="Calibri" panose="020F0502020204030204" pitchFamily="34" charset="0"/>
                <a:ea typeface="Calibri" panose="020F0502020204030204" pitchFamily="34" charset="0"/>
                <a:cs typeface="B Nazanin" panose="00000400000000000000" pitchFamily="2" charset="-78"/>
              </a:rPr>
              <a:t> کشور شمال آفریقا و </a:t>
            </a:r>
            <a:r>
              <a:rPr lang="fa-IR" sz="1800" b="1" kern="100" dirty="0">
                <a:effectLst/>
                <a:latin typeface="Calibri" panose="020F0502020204030204" pitchFamily="34" charset="0"/>
                <a:ea typeface="Calibri" panose="020F0502020204030204" pitchFamily="34" charset="0"/>
                <a:cs typeface="B Nazanin" panose="00000400000000000000" pitchFamily="2" charset="-78"/>
              </a:rPr>
              <a:t>۴</a:t>
            </a:r>
            <a:r>
              <a:rPr lang="ar-SA" sz="1800" b="1" kern="100" dirty="0">
                <a:effectLst/>
                <a:latin typeface="Calibri" panose="020F0502020204030204" pitchFamily="34" charset="0"/>
                <a:ea typeface="Calibri" panose="020F0502020204030204" pitchFamily="34" charset="0"/>
                <a:cs typeface="B Nazanin" panose="00000400000000000000" pitchFamily="2" charset="-78"/>
              </a:rPr>
              <a:t> کشور آسیایی لبنان، ترکیه، فلسطین و سوریه در دریای مدیترانه خط ساحلی دارند. همچنین مناطق غیرمستقل قبرس، نوار غزه و جبل الطارق نیز دارای خط ساحلی در این دریا هستند.</a:t>
            </a:r>
            <a:endParaRPr lang="en-GB" sz="1600" b="1" kern="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7AD2B0D0-192C-7DA9-EE2C-A2CC90BA671D}"/>
              </a:ext>
            </a:extLst>
          </p:cNvPr>
          <p:cNvPicPr>
            <a:picLocks noChangeAspect="1"/>
          </p:cNvPicPr>
          <p:nvPr/>
        </p:nvPicPr>
        <p:blipFill>
          <a:blip r:embed="rId2"/>
          <a:stretch>
            <a:fillRect/>
          </a:stretch>
        </p:blipFill>
        <p:spPr>
          <a:xfrm>
            <a:off x="1481137" y="970521"/>
            <a:ext cx="9265104" cy="3977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8BEDD0AD-F5C2-E160-BD85-7AD9CA86CA8E}"/>
              </a:ext>
            </a:extLst>
          </p:cNvPr>
          <p:cNvSpPr txBox="1"/>
          <p:nvPr/>
        </p:nvSpPr>
        <p:spPr>
          <a:xfrm>
            <a:off x="8571139" y="208279"/>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کشور های حاشیه ای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92656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B57C46-44B8-C522-99CA-C335CF1F4607}"/>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612281" y="898323"/>
            <a:ext cx="9282957" cy="56524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12D5E803-C6FE-32F4-3BB9-968E5C130B66}"/>
              </a:ext>
            </a:extLst>
          </p:cNvPr>
          <p:cNvSpPr txBox="1"/>
          <p:nvPr/>
        </p:nvSpPr>
        <p:spPr>
          <a:xfrm>
            <a:off x="8571139" y="208279"/>
            <a:ext cx="3242583" cy="523220"/>
          </a:xfrm>
          <a:prstGeom prst="rect">
            <a:avLst/>
          </a:prstGeom>
          <a:noFill/>
        </p:spPr>
        <p:txBody>
          <a:bodyPr wrap="square">
            <a:spAutoFit/>
          </a:bodyPr>
          <a:lstStyle/>
          <a:p>
            <a:pPr algn="just" rtl="1">
              <a:spcAft>
                <a:spcPts val="800"/>
              </a:spcAft>
              <a:tabLst>
                <a:tab pos="899160" algn="l"/>
              </a:tabLst>
            </a:pPr>
            <a:r>
              <a:rPr lang="fa-IR" sz="2800" kern="100" dirty="0">
                <a:effectLst/>
                <a:latin typeface="Calibri" panose="020F0502020204030204" pitchFamily="34" charset="0"/>
                <a:ea typeface="Calibri" panose="020F0502020204030204" pitchFamily="34" charset="0"/>
                <a:cs typeface="B Homa" panose="00000400000000000000" pitchFamily="2" charset="-78"/>
              </a:rPr>
              <a:t>کشور های حاشیه ای</a:t>
            </a:r>
            <a:endParaRPr lang="en-GB" sz="2000" kern="100" dirty="0">
              <a:effectLst/>
              <a:latin typeface="Calibri" panose="020F0502020204030204" pitchFamily="34" charset="0"/>
              <a:ea typeface="Calibri" panose="020F0502020204030204" pitchFamily="34" charset="0"/>
              <a:cs typeface="B Homa" panose="00000400000000000000" pitchFamily="2" charset="-78"/>
            </a:endParaRPr>
          </a:p>
        </p:txBody>
      </p:sp>
    </p:spTree>
    <p:extLst>
      <p:ext uri="{BB962C8B-B14F-4D97-AF65-F5344CB8AC3E}">
        <p14:creationId xmlns:p14="http://schemas.microsoft.com/office/powerpoint/2010/main" val="29530215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2190</Words>
  <Application>Microsoft Office PowerPoint</Application>
  <PresentationFormat>Widescreen</PresentationFormat>
  <Paragraphs>72</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 Nazanin</vt:lpstr>
      <vt:lpstr>Calibri</vt:lpstr>
      <vt:lpstr>IRANSans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Testing</dc:creator>
  <cp:lastModifiedBy>Mobotop</cp:lastModifiedBy>
  <cp:revision>26</cp:revision>
  <dcterms:created xsi:type="dcterms:W3CDTF">2023-07-17T09:39:52Z</dcterms:created>
  <dcterms:modified xsi:type="dcterms:W3CDTF">2024-04-07T18:05:57Z</dcterms:modified>
</cp:coreProperties>
</file>