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91" r:id="rId2"/>
    <p:sldId id="266" r:id="rId3"/>
    <p:sldId id="257" r:id="rId4"/>
    <p:sldId id="279" r:id="rId5"/>
    <p:sldId id="258" r:id="rId6"/>
    <p:sldId id="288" r:id="rId7"/>
    <p:sldId id="277" r:id="rId8"/>
    <p:sldId id="260" r:id="rId9"/>
    <p:sldId id="261" r:id="rId10"/>
    <p:sldId id="259" r:id="rId11"/>
    <p:sldId id="262" r:id="rId12"/>
    <p:sldId id="264" r:id="rId13"/>
    <p:sldId id="263" r:id="rId14"/>
    <p:sldId id="265" r:id="rId15"/>
    <p:sldId id="269" r:id="rId16"/>
    <p:sldId id="272" r:id="rId17"/>
    <p:sldId id="268" r:id="rId18"/>
    <p:sldId id="270" r:id="rId19"/>
    <p:sldId id="273" r:id="rId20"/>
    <p:sldId id="275" r:id="rId21"/>
    <p:sldId id="276" r:id="rId22"/>
    <p:sldId id="271" r:id="rId23"/>
    <p:sldId id="280" r:id="rId24"/>
    <p:sldId id="281" r:id="rId25"/>
    <p:sldId id="282" r:id="rId26"/>
    <p:sldId id="283" r:id="rId27"/>
    <p:sldId id="287" r:id="rId28"/>
    <p:sldId id="285" r:id="rId29"/>
    <p:sldId id="284" r:id="rId30"/>
    <p:sldId id="286" r:id="rId31"/>
    <p:sldId id="289" r:id="rId32"/>
    <p:sldId id="278" r:id="rId33"/>
    <p:sldId id="290" r:id="rId34"/>
    <p:sldId id="292"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BDD7EE"/>
    <a:srgbClr val="FEDF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5" autoAdjust="0"/>
    <p:restoredTop sz="94660"/>
  </p:normalViewPr>
  <p:slideViewPr>
    <p:cSldViewPr snapToGrid="0">
      <p:cViewPr>
        <p:scale>
          <a:sx n="70" d="100"/>
          <a:sy n="70" d="100"/>
        </p:scale>
        <p:origin x="422" y="2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0D8C62-9C48-4E1D-8E6A-3BB685A10BE4}" type="datetimeFigureOut">
              <a:rPr lang="en-US" smtClean="0"/>
              <a:t>4/9/2024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FEDC08-0FDC-4C57-A79A-1E31B79D839B}" type="slidenum">
              <a:rPr lang="en-US" smtClean="0"/>
              <a:t>‹#›</a:t>
            </a:fld>
            <a:endParaRPr lang="en-US"/>
          </a:p>
        </p:txBody>
      </p:sp>
    </p:spTree>
    <p:extLst>
      <p:ext uri="{BB962C8B-B14F-4D97-AF65-F5344CB8AC3E}">
        <p14:creationId xmlns:p14="http://schemas.microsoft.com/office/powerpoint/2010/main" val="6524684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FEDC08-0FDC-4C57-A79A-1E31B79D839B}" type="slidenum">
              <a:rPr lang="en-US" smtClean="0"/>
              <a:t>29</a:t>
            </a:fld>
            <a:endParaRPr lang="en-US"/>
          </a:p>
        </p:txBody>
      </p:sp>
    </p:spTree>
    <p:extLst>
      <p:ext uri="{BB962C8B-B14F-4D97-AF65-F5344CB8AC3E}">
        <p14:creationId xmlns:p14="http://schemas.microsoft.com/office/powerpoint/2010/main" val="3893933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Google Shape;37;p6">
            <a:extLst>
              <a:ext uri="{FF2B5EF4-FFF2-40B4-BE49-F238E27FC236}">
                <a16:creationId xmlns:a16="http://schemas.microsoft.com/office/drawing/2014/main" id="{015C40FA-88F8-D91D-3563-94DA78FF3A51}"/>
              </a:ext>
            </a:extLst>
          </p:cNvPr>
          <p:cNvSpPr/>
          <p:nvPr userDrawn="1"/>
        </p:nvSpPr>
        <p:spPr>
          <a:xfrm>
            <a:off x="8125478" y="4722920"/>
            <a:ext cx="4066521" cy="2154647"/>
          </a:xfrm>
          <a:custGeom>
            <a:avLst/>
            <a:gdLst/>
            <a:ahLst/>
            <a:cxnLst/>
            <a:rect l="l" t="t" r="r" b="b"/>
            <a:pathLst>
              <a:path w="188910" h="100094" extrusionOk="0">
                <a:moveTo>
                  <a:pt x="188910" y="1"/>
                </a:moveTo>
                <a:cubicBezTo>
                  <a:pt x="188910" y="1"/>
                  <a:pt x="171280" y="18238"/>
                  <a:pt x="176995" y="46111"/>
                </a:cubicBezTo>
                <a:cubicBezTo>
                  <a:pt x="182464" y="72903"/>
                  <a:pt x="178449" y="86692"/>
                  <a:pt x="159152" y="86692"/>
                </a:cubicBezTo>
                <a:cubicBezTo>
                  <a:pt x="158395" y="86692"/>
                  <a:pt x="157616" y="86671"/>
                  <a:pt x="156812" y="86628"/>
                </a:cubicBezTo>
                <a:cubicBezTo>
                  <a:pt x="147554" y="86148"/>
                  <a:pt x="138892" y="83937"/>
                  <a:pt x="129282" y="83937"/>
                </a:cubicBezTo>
                <a:cubicBezTo>
                  <a:pt x="123084" y="83937"/>
                  <a:pt x="116491" y="84857"/>
                  <a:pt x="109091" y="87753"/>
                </a:cubicBezTo>
                <a:cubicBezTo>
                  <a:pt x="100234" y="91213"/>
                  <a:pt x="92437" y="92685"/>
                  <a:pt x="83489" y="92685"/>
                </a:cubicBezTo>
                <a:cubicBezTo>
                  <a:pt x="73336" y="92685"/>
                  <a:pt x="61701" y="90790"/>
                  <a:pt x="45351" y="87753"/>
                </a:cubicBezTo>
                <a:cubicBezTo>
                  <a:pt x="41135" y="86965"/>
                  <a:pt x="37223" y="86626"/>
                  <a:pt x="33610" y="86626"/>
                </a:cubicBezTo>
                <a:cubicBezTo>
                  <a:pt x="10865" y="86626"/>
                  <a:pt x="0" y="100093"/>
                  <a:pt x="0" y="100093"/>
                </a:cubicBezTo>
                <a:lnTo>
                  <a:pt x="188910" y="100093"/>
                </a:lnTo>
                <a:lnTo>
                  <a:pt x="188910" y="1"/>
                </a:lnTo>
                <a:close/>
              </a:path>
            </a:pathLst>
          </a:custGeom>
          <a:solidFill>
            <a:schemeClr val="accent5">
              <a:lumMod val="40000"/>
              <a:lumOff val="60000"/>
            </a:scheme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 name="Google Shape;212;p27">
            <a:extLst>
              <a:ext uri="{FF2B5EF4-FFF2-40B4-BE49-F238E27FC236}">
                <a16:creationId xmlns:a16="http://schemas.microsoft.com/office/drawing/2014/main" id="{A204A8E0-03BB-4517-FF31-B63718819E78}"/>
              </a:ext>
            </a:extLst>
          </p:cNvPr>
          <p:cNvSpPr/>
          <p:nvPr userDrawn="1"/>
        </p:nvSpPr>
        <p:spPr>
          <a:xfrm>
            <a:off x="835" y="0"/>
            <a:ext cx="2743200" cy="1251751"/>
          </a:xfrm>
          <a:custGeom>
            <a:avLst/>
            <a:gdLst/>
            <a:ahLst/>
            <a:cxnLst/>
            <a:rect l="l" t="t" r="r" b="b"/>
            <a:pathLst>
              <a:path w="222315" h="124075" extrusionOk="0">
                <a:moveTo>
                  <a:pt x="0" y="0"/>
                </a:moveTo>
                <a:lnTo>
                  <a:pt x="0" y="124075"/>
                </a:lnTo>
                <a:cubicBezTo>
                  <a:pt x="0" y="124075"/>
                  <a:pt x="61" y="93953"/>
                  <a:pt x="25624" y="87600"/>
                </a:cubicBezTo>
                <a:cubicBezTo>
                  <a:pt x="51186" y="81247"/>
                  <a:pt x="67448" y="76870"/>
                  <a:pt x="77752" y="50578"/>
                </a:cubicBezTo>
                <a:cubicBezTo>
                  <a:pt x="85861" y="29973"/>
                  <a:pt x="98872" y="12044"/>
                  <a:pt x="123347" y="12044"/>
                </a:cubicBezTo>
                <a:cubicBezTo>
                  <a:pt x="130067" y="12044"/>
                  <a:pt x="137650" y="13395"/>
                  <a:pt x="146234" y="16414"/>
                </a:cubicBezTo>
                <a:cubicBezTo>
                  <a:pt x="159299" y="21008"/>
                  <a:pt x="171212" y="23109"/>
                  <a:pt x="181573" y="23109"/>
                </a:cubicBezTo>
                <a:cubicBezTo>
                  <a:pt x="202812" y="23109"/>
                  <a:pt x="217534" y="14280"/>
                  <a:pt x="222314" y="0"/>
                </a:cubicBezTo>
                <a:close/>
              </a:path>
            </a:pathLst>
          </a:custGeom>
          <a:solidFill>
            <a:schemeClr val="accent5">
              <a:lumMod val="40000"/>
              <a:lumOff val="60000"/>
            </a:scheme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Rectangle: Rounded Corners 9">
            <a:extLst>
              <a:ext uri="{FF2B5EF4-FFF2-40B4-BE49-F238E27FC236}">
                <a16:creationId xmlns:a16="http://schemas.microsoft.com/office/drawing/2014/main" id="{7B194779-7CF5-27AC-136B-BA0000CE5A63}"/>
              </a:ext>
            </a:extLst>
          </p:cNvPr>
          <p:cNvSpPr/>
          <p:nvPr userDrawn="1"/>
        </p:nvSpPr>
        <p:spPr>
          <a:xfrm>
            <a:off x="5823752" y="248577"/>
            <a:ext cx="6143348" cy="488272"/>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oogle Shape;612;p41">
            <a:extLst>
              <a:ext uri="{FF2B5EF4-FFF2-40B4-BE49-F238E27FC236}">
                <a16:creationId xmlns:a16="http://schemas.microsoft.com/office/drawing/2014/main" id="{1DD76E9C-5A80-DB8D-764A-3C435C13BA21}"/>
              </a:ext>
            </a:extLst>
          </p:cNvPr>
          <p:cNvGrpSpPr/>
          <p:nvPr userDrawn="1"/>
        </p:nvGrpSpPr>
        <p:grpSpPr>
          <a:xfrm>
            <a:off x="11419076" y="44390"/>
            <a:ext cx="655339" cy="1100533"/>
            <a:chOff x="1175043" y="804879"/>
            <a:chExt cx="2104731" cy="3534547"/>
          </a:xfrm>
        </p:grpSpPr>
        <p:sp>
          <p:nvSpPr>
            <p:cNvPr id="12" name="Google Shape;613;p41">
              <a:extLst>
                <a:ext uri="{FF2B5EF4-FFF2-40B4-BE49-F238E27FC236}">
                  <a16:creationId xmlns:a16="http://schemas.microsoft.com/office/drawing/2014/main" id="{281F9B51-E3E9-FFE1-9A42-7B7C5B2BFF7E}"/>
                </a:ext>
              </a:extLst>
            </p:cNvPr>
            <p:cNvSpPr/>
            <p:nvPr/>
          </p:nvSpPr>
          <p:spPr>
            <a:xfrm>
              <a:off x="1429542" y="813135"/>
              <a:ext cx="588486" cy="1117608"/>
            </a:xfrm>
            <a:custGeom>
              <a:avLst/>
              <a:gdLst/>
              <a:ahLst/>
              <a:cxnLst/>
              <a:rect l="l" t="t" r="r" b="b"/>
              <a:pathLst>
                <a:path w="26719" h="50760" extrusionOk="0">
                  <a:moveTo>
                    <a:pt x="14569" y="1"/>
                  </a:moveTo>
                  <a:cubicBezTo>
                    <a:pt x="10555" y="1"/>
                    <a:pt x="5435" y="2079"/>
                    <a:pt x="3706" y="3808"/>
                  </a:cubicBezTo>
                  <a:cubicBezTo>
                    <a:pt x="2438" y="5076"/>
                    <a:pt x="2048" y="6977"/>
                    <a:pt x="2682" y="8635"/>
                  </a:cubicBezTo>
                  <a:cubicBezTo>
                    <a:pt x="2682" y="8635"/>
                    <a:pt x="5120" y="15607"/>
                    <a:pt x="6241" y="20580"/>
                  </a:cubicBezTo>
                  <a:cubicBezTo>
                    <a:pt x="7411" y="25553"/>
                    <a:pt x="6826" y="31842"/>
                    <a:pt x="6826" y="31842"/>
                  </a:cubicBezTo>
                  <a:cubicBezTo>
                    <a:pt x="6534" y="34573"/>
                    <a:pt x="6046" y="37254"/>
                    <a:pt x="5412" y="39936"/>
                  </a:cubicBezTo>
                  <a:cubicBezTo>
                    <a:pt x="4535" y="42763"/>
                    <a:pt x="0" y="50759"/>
                    <a:pt x="0" y="50759"/>
                  </a:cubicBezTo>
                  <a:lnTo>
                    <a:pt x="14676" y="46615"/>
                  </a:lnTo>
                  <a:lnTo>
                    <a:pt x="26718" y="21848"/>
                  </a:lnTo>
                  <a:lnTo>
                    <a:pt x="24280" y="18288"/>
                  </a:lnTo>
                  <a:lnTo>
                    <a:pt x="22477" y="14437"/>
                  </a:lnTo>
                  <a:cubicBezTo>
                    <a:pt x="22038" y="11755"/>
                    <a:pt x="21453" y="9122"/>
                    <a:pt x="20770" y="6490"/>
                  </a:cubicBezTo>
                  <a:cubicBezTo>
                    <a:pt x="19990" y="4198"/>
                    <a:pt x="18771" y="2150"/>
                    <a:pt x="17211" y="395"/>
                  </a:cubicBezTo>
                  <a:cubicBezTo>
                    <a:pt x="16436" y="121"/>
                    <a:pt x="15534" y="1"/>
                    <a:pt x="1456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13" name="Google Shape;614;p41">
              <a:extLst>
                <a:ext uri="{FF2B5EF4-FFF2-40B4-BE49-F238E27FC236}">
                  <a16:creationId xmlns:a16="http://schemas.microsoft.com/office/drawing/2014/main" id="{5B14AE74-83D6-E236-83D6-331A1BB10BA6}"/>
                </a:ext>
              </a:extLst>
            </p:cNvPr>
            <p:cNvSpPr/>
            <p:nvPr/>
          </p:nvSpPr>
          <p:spPr>
            <a:xfrm>
              <a:off x="1175043" y="1754670"/>
              <a:ext cx="664715" cy="1185136"/>
            </a:xfrm>
            <a:custGeom>
              <a:avLst/>
              <a:gdLst/>
              <a:ahLst/>
              <a:cxnLst/>
              <a:rect l="l" t="t" r="r" b="b"/>
              <a:pathLst>
                <a:path w="30180" h="53827" extrusionOk="0">
                  <a:moveTo>
                    <a:pt x="25207" y="0"/>
                  </a:moveTo>
                  <a:cubicBezTo>
                    <a:pt x="25207" y="0"/>
                    <a:pt x="19356" y="2292"/>
                    <a:pt x="16236" y="3852"/>
                  </a:cubicBezTo>
                  <a:cubicBezTo>
                    <a:pt x="13116" y="5412"/>
                    <a:pt x="9995" y="9947"/>
                    <a:pt x="9995" y="9947"/>
                  </a:cubicBezTo>
                  <a:lnTo>
                    <a:pt x="8825" y="13506"/>
                  </a:lnTo>
                  <a:cubicBezTo>
                    <a:pt x="8825" y="13506"/>
                    <a:pt x="8289" y="15943"/>
                    <a:pt x="7411" y="16919"/>
                  </a:cubicBezTo>
                  <a:cubicBezTo>
                    <a:pt x="6582" y="17894"/>
                    <a:pt x="4974" y="19795"/>
                    <a:pt x="4974" y="19795"/>
                  </a:cubicBezTo>
                  <a:cubicBezTo>
                    <a:pt x="4583" y="20283"/>
                    <a:pt x="4388" y="20868"/>
                    <a:pt x="4437" y="21502"/>
                  </a:cubicBezTo>
                  <a:cubicBezTo>
                    <a:pt x="4535" y="22135"/>
                    <a:pt x="4778" y="22720"/>
                    <a:pt x="5120" y="23257"/>
                  </a:cubicBezTo>
                  <a:cubicBezTo>
                    <a:pt x="5120" y="23257"/>
                    <a:pt x="3023" y="25061"/>
                    <a:pt x="2682" y="26377"/>
                  </a:cubicBezTo>
                  <a:cubicBezTo>
                    <a:pt x="2536" y="27206"/>
                    <a:pt x="2438" y="28084"/>
                    <a:pt x="2438" y="28912"/>
                  </a:cubicBezTo>
                  <a:lnTo>
                    <a:pt x="3170" y="30911"/>
                  </a:lnTo>
                  <a:cubicBezTo>
                    <a:pt x="3170" y="30911"/>
                    <a:pt x="1171" y="33349"/>
                    <a:pt x="878" y="35348"/>
                  </a:cubicBezTo>
                  <a:cubicBezTo>
                    <a:pt x="683" y="36421"/>
                    <a:pt x="781" y="37542"/>
                    <a:pt x="1171" y="38615"/>
                  </a:cubicBezTo>
                  <a:lnTo>
                    <a:pt x="1853" y="40711"/>
                  </a:lnTo>
                  <a:cubicBezTo>
                    <a:pt x="1853" y="40711"/>
                    <a:pt x="0" y="44026"/>
                    <a:pt x="439" y="47001"/>
                  </a:cubicBezTo>
                  <a:cubicBezTo>
                    <a:pt x="683" y="48804"/>
                    <a:pt x="1317" y="50560"/>
                    <a:pt x="2292" y="52120"/>
                  </a:cubicBezTo>
                  <a:lnTo>
                    <a:pt x="3560" y="53826"/>
                  </a:lnTo>
                  <a:cubicBezTo>
                    <a:pt x="3560" y="53826"/>
                    <a:pt x="4535" y="48707"/>
                    <a:pt x="10093" y="42466"/>
                  </a:cubicBezTo>
                  <a:cubicBezTo>
                    <a:pt x="15651" y="36177"/>
                    <a:pt x="23500" y="31204"/>
                    <a:pt x="23500" y="31204"/>
                  </a:cubicBezTo>
                  <a:cubicBezTo>
                    <a:pt x="23500" y="31204"/>
                    <a:pt x="27498" y="24817"/>
                    <a:pt x="28327" y="21550"/>
                  </a:cubicBezTo>
                  <a:cubicBezTo>
                    <a:pt x="29205" y="18235"/>
                    <a:pt x="30082" y="15261"/>
                    <a:pt x="30082" y="15261"/>
                  </a:cubicBezTo>
                  <a:cubicBezTo>
                    <a:pt x="30082" y="15261"/>
                    <a:pt x="30180" y="7021"/>
                    <a:pt x="28912" y="5461"/>
                  </a:cubicBezTo>
                  <a:cubicBezTo>
                    <a:pt x="28083" y="4437"/>
                    <a:pt x="27108" y="3511"/>
                    <a:pt x="26084" y="2731"/>
                  </a:cubicBezTo>
                  <a:lnTo>
                    <a:pt x="25207"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14" name="Google Shape;615;p41">
              <a:extLst>
                <a:ext uri="{FF2B5EF4-FFF2-40B4-BE49-F238E27FC236}">
                  <a16:creationId xmlns:a16="http://schemas.microsoft.com/office/drawing/2014/main" id="{12F35BC2-BD05-5C7B-EABA-B64B5B2997DB}"/>
                </a:ext>
              </a:extLst>
            </p:cNvPr>
            <p:cNvSpPr/>
            <p:nvPr/>
          </p:nvSpPr>
          <p:spPr>
            <a:xfrm>
              <a:off x="2542024" y="1733203"/>
              <a:ext cx="736670" cy="641964"/>
            </a:xfrm>
            <a:custGeom>
              <a:avLst/>
              <a:gdLst/>
              <a:ahLst/>
              <a:cxnLst/>
              <a:rect l="l" t="t" r="r" b="b"/>
              <a:pathLst>
                <a:path w="33447" h="29157" extrusionOk="0">
                  <a:moveTo>
                    <a:pt x="6534" y="0"/>
                  </a:moveTo>
                  <a:lnTo>
                    <a:pt x="4827" y="1999"/>
                  </a:lnTo>
                  <a:cubicBezTo>
                    <a:pt x="4587" y="2330"/>
                    <a:pt x="4217" y="2512"/>
                    <a:pt x="3832" y="2512"/>
                  </a:cubicBezTo>
                  <a:cubicBezTo>
                    <a:pt x="3592" y="2512"/>
                    <a:pt x="3346" y="2442"/>
                    <a:pt x="3121" y="2292"/>
                  </a:cubicBezTo>
                  <a:cubicBezTo>
                    <a:pt x="293" y="10093"/>
                    <a:pt x="1" y="24914"/>
                    <a:pt x="1" y="24914"/>
                  </a:cubicBezTo>
                  <a:lnTo>
                    <a:pt x="2292" y="24768"/>
                  </a:lnTo>
                  <a:cubicBezTo>
                    <a:pt x="3804" y="25109"/>
                    <a:pt x="5218" y="25694"/>
                    <a:pt x="6534" y="26474"/>
                  </a:cubicBezTo>
                  <a:cubicBezTo>
                    <a:pt x="8240" y="27596"/>
                    <a:pt x="10532" y="29156"/>
                    <a:pt x="10532" y="29156"/>
                  </a:cubicBezTo>
                  <a:cubicBezTo>
                    <a:pt x="10532" y="29156"/>
                    <a:pt x="12970" y="27060"/>
                    <a:pt x="13798" y="26036"/>
                  </a:cubicBezTo>
                  <a:cubicBezTo>
                    <a:pt x="14676" y="25061"/>
                    <a:pt x="15797" y="21063"/>
                    <a:pt x="15797" y="21063"/>
                  </a:cubicBezTo>
                  <a:lnTo>
                    <a:pt x="16529" y="20770"/>
                  </a:lnTo>
                  <a:lnTo>
                    <a:pt x="17796" y="19502"/>
                  </a:lnTo>
                  <a:cubicBezTo>
                    <a:pt x="17796" y="19502"/>
                    <a:pt x="19210" y="17650"/>
                    <a:pt x="20088" y="17504"/>
                  </a:cubicBezTo>
                  <a:cubicBezTo>
                    <a:pt x="20917" y="17357"/>
                    <a:pt x="23647" y="17211"/>
                    <a:pt x="23647" y="17211"/>
                  </a:cubicBezTo>
                  <a:lnTo>
                    <a:pt x="29059" y="19795"/>
                  </a:lnTo>
                  <a:lnTo>
                    <a:pt x="29741" y="20478"/>
                  </a:lnTo>
                  <a:cubicBezTo>
                    <a:pt x="30229" y="20868"/>
                    <a:pt x="30863" y="21063"/>
                    <a:pt x="31448" y="21063"/>
                  </a:cubicBezTo>
                  <a:cubicBezTo>
                    <a:pt x="32033" y="21063"/>
                    <a:pt x="32569" y="20624"/>
                    <a:pt x="32764" y="20088"/>
                  </a:cubicBezTo>
                  <a:cubicBezTo>
                    <a:pt x="32764" y="20088"/>
                    <a:pt x="33447" y="19356"/>
                    <a:pt x="33300" y="16675"/>
                  </a:cubicBezTo>
                  <a:cubicBezTo>
                    <a:pt x="33154" y="13944"/>
                    <a:pt x="31155" y="13262"/>
                    <a:pt x="31155" y="13262"/>
                  </a:cubicBezTo>
                  <a:lnTo>
                    <a:pt x="22916" y="11653"/>
                  </a:lnTo>
                  <a:lnTo>
                    <a:pt x="17211" y="10970"/>
                  </a:lnTo>
                  <a:lnTo>
                    <a:pt x="19942" y="9703"/>
                  </a:lnTo>
                  <a:lnTo>
                    <a:pt x="22916" y="8679"/>
                  </a:lnTo>
                  <a:lnTo>
                    <a:pt x="27742" y="8094"/>
                  </a:lnTo>
                  <a:cubicBezTo>
                    <a:pt x="27815" y="8108"/>
                    <a:pt x="27888" y="8115"/>
                    <a:pt x="27960" y="8115"/>
                  </a:cubicBezTo>
                  <a:cubicBezTo>
                    <a:pt x="28371" y="8115"/>
                    <a:pt x="28761" y="7889"/>
                    <a:pt x="29010" y="7557"/>
                  </a:cubicBezTo>
                  <a:cubicBezTo>
                    <a:pt x="29449" y="6924"/>
                    <a:pt x="29693" y="6192"/>
                    <a:pt x="29741" y="5412"/>
                  </a:cubicBezTo>
                  <a:cubicBezTo>
                    <a:pt x="29741" y="5412"/>
                    <a:pt x="29741" y="3267"/>
                    <a:pt x="28620" y="2438"/>
                  </a:cubicBezTo>
                  <a:cubicBezTo>
                    <a:pt x="28207" y="2163"/>
                    <a:pt x="27731" y="2012"/>
                    <a:pt x="27255" y="2012"/>
                  </a:cubicBezTo>
                  <a:cubicBezTo>
                    <a:pt x="26888" y="2012"/>
                    <a:pt x="26521" y="2101"/>
                    <a:pt x="26182" y="2292"/>
                  </a:cubicBezTo>
                  <a:cubicBezTo>
                    <a:pt x="24378" y="3072"/>
                    <a:pt x="22526" y="3657"/>
                    <a:pt x="20624" y="4096"/>
                  </a:cubicBezTo>
                  <a:cubicBezTo>
                    <a:pt x="19730" y="4342"/>
                    <a:pt x="18806" y="4465"/>
                    <a:pt x="17879" y="4465"/>
                  </a:cubicBezTo>
                  <a:cubicBezTo>
                    <a:pt x="16783" y="4465"/>
                    <a:pt x="15684" y="4293"/>
                    <a:pt x="14627" y="3950"/>
                  </a:cubicBezTo>
                  <a:cubicBezTo>
                    <a:pt x="14188" y="3365"/>
                    <a:pt x="13555" y="2877"/>
                    <a:pt x="12823" y="2536"/>
                  </a:cubicBezTo>
                  <a:cubicBezTo>
                    <a:pt x="12453" y="2458"/>
                    <a:pt x="12082" y="2419"/>
                    <a:pt x="11715" y="2419"/>
                  </a:cubicBezTo>
                  <a:cubicBezTo>
                    <a:pt x="11164" y="2419"/>
                    <a:pt x="10620" y="2506"/>
                    <a:pt x="10093" y="2682"/>
                  </a:cubicBezTo>
                  <a:cubicBezTo>
                    <a:pt x="9752" y="1999"/>
                    <a:pt x="9215" y="1463"/>
                    <a:pt x="8533" y="1122"/>
                  </a:cubicBezTo>
                  <a:cubicBezTo>
                    <a:pt x="7850" y="780"/>
                    <a:pt x="7216" y="390"/>
                    <a:pt x="6534"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15" name="Google Shape;616;p41">
              <a:extLst>
                <a:ext uri="{FF2B5EF4-FFF2-40B4-BE49-F238E27FC236}">
                  <a16:creationId xmlns:a16="http://schemas.microsoft.com/office/drawing/2014/main" id="{899BE853-977E-FFC1-9422-00C46F2CFFD3}"/>
                </a:ext>
              </a:extLst>
            </p:cNvPr>
            <p:cNvSpPr/>
            <p:nvPr/>
          </p:nvSpPr>
          <p:spPr>
            <a:xfrm>
              <a:off x="1720558" y="885088"/>
              <a:ext cx="1357335" cy="1475040"/>
            </a:xfrm>
            <a:custGeom>
              <a:avLst/>
              <a:gdLst/>
              <a:ahLst/>
              <a:cxnLst/>
              <a:rect l="l" t="t" r="r" b="b"/>
              <a:pathLst>
                <a:path w="61627" h="66994" extrusionOk="0">
                  <a:moveTo>
                    <a:pt x="21008" y="1"/>
                  </a:moveTo>
                  <a:cubicBezTo>
                    <a:pt x="20599" y="1"/>
                    <a:pt x="20221" y="28"/>
                    <a:pt x="19941" y="101"/>
                  </a:cubicBezTo>
                  <a:cubicBezTo>
                    <a:pt x="19258" y="248"/>
                    <a:pt x="18625" y="589"/>
                    <a:pt x="18088" y="1076"/>
                  </a:cubicBezTo>
                  <a:cubicBezTo>
                    <a:pt x="18088" y="2051"/>
                    <a:pt x="18137" y="2978"/>
                    <a:pt x="18234" y="3953"/>
                  </a:cubicBezTo>
                  <a:cubicBezTo>
                    <a:pt x="18381" y="4343"/>
                    <a:pt x="18527" y="8195"/>
                    <a:pt x="18527" y="8195"/>
                  </a:cubicBezTo>
                  <a:lnTo>
                    <a:pt x="17259" y="13606"/>
                  </a:lnTo>
                  <a:lnTo>
                    <a:pt x="12091" y="17019"/>
                  </a:lnTo>
                  <a:cubicBezTo>
                    <a:pt x="12091" y="17019"/>
                    <a:pt x="7557" y="21017"/>
                    <a:pt x="5558" y="23601"/>
                  </a:cubicBezTo>
                  <a:cubicBezTo>
                    <a:pt x="3559" y="26137"/>
                    <a:pt x="1316" y="31987"/>
                    <a:pt x="1316" y="31987"/>
                  </a:cubicBezTo>
                  <a:cubicBezTo>
                    <a:pt x="1316" y="31987"/>
                    <a:pt x="0" y="36375"/>
                    <a:pt x="439" y="39544"/>
                  </a:cubicBezTo>
                  <a:cubicBezTo>
                    <a:pt x="878" y="42665"/>
                    <a:pt x="2730" y="43250"/>
                    <a:pt x="4144" y="44956"/>
                  </a:cubicBezTo>
                  <a:cubicBezTo>
                    <a:pt x="5558" y="46663"/>
                    <a:pt x="5266" y="54756"/>
                    <a:pt x="5266" y="54756"/>
                  </a:cubicBezTo>
                  <a:cubicBezTo>
                    <a:pt x="5314" y="55341"/>
                    <a:pt x="5509" y="55926"/>
                    <a:pt x="5851" y="56462"/>
                  </a:cubicBezTo>
                  <a:cubicBezTo>
                    <a:pt x="6222" y="57081"/>
                    <a:pt x="7163" y="57484"/>
                    <a:pt x="8299" y="57484"/>
                  </a:cubicBezTo>
                  <a:cubicBezTo>
                    <a:pt x="8953" y="57484"/>
                    <a:pt x="9672" y="57350"/>
                    <a:pt x="10385" y="57047"/>
                  </a:cubicBezTo>
                  <a:cubicBezTo>
                    <a:pt x="11848" y="56316"/>
                    <a:pt x="13261" y="55487"/>
                    <a:pt x="14529" y="54463"/>
                  </a:cubicBezTo>
                  <a:lnTo>
                    <a:pt x="14529" y="54463"/>
                  </a:lnTo>
                  <a:lnTo>
                    <a:pt x="9117" y="61582"/>
                  </a:lnTo>
                  <a:cubicBezTo>
                    <a:pt x="9838" y="61376"/>
                    <a:pt x="10826" y="61289"/>
                    <a:pt x="11974" y="61289"/>
                  </a:cubicBezTo>
                  <a:cubicBezTo>
                    <a:pt x="17892" y="61289"/>
                    <a:pt x="28083" y="63581"/>
                    <a:pt x="28083" y="63581"/>
                  </a:cubicBezTo>
                  <a:lnTo>
                    <a:pt x="37493" y="66993"/>
                  </a:lnTo>
                  <a:lnTo>
                    <a:pt x="37346" y="64166"/>
                  </a:lnTo>
                  <a:cubicBezTo>
                    <a:pt x="37346" y="60021"/>
                    <a:pt x="37590" y="55877"/>
                    <a:pt x="38029" y="51782"/>
                  </a:cubicBezTo>
                  <a:cubicBezTo>
                    <a:pt x="38565" y="48076"/>
                    <a:pt x="39394" y="44420"/>
                    <a:pt x="40467" y="40812"/>
                  </a:cubicBezTo>
                  <a:cubicBezTo>
                    <a:pt x="41003" y="40958"/>
                    <a:pt x="41539" y="41056"/>
                    <a:pt x="42027" y="41104"/>
                  </a:cubicBezTo>
                  <a:cubicBezTo>
                    <a:pt x="42466" y="41104"/>
                    <a:pt x="43441" y="38228"/>
                    <a:pt x="43880" y="37253"/>
                  </a:cubicBezTo>
                  <a:cubicBezTo>
                    <a:pt x="44172" y="36375"/>
                    <a:pt x="44367" y="35449"/>
                    <a:pt x="44416" y="34571"/>
                  </a:cubicBezTo>
                  <a:lnTo>
                    <a:pt x="48706" y="31548"/>
                  </a:lnTo>
                  <a:lnTo>
                    <a:pt x="57239" y="27453"/>
                  </a:lnTo>
                  <a:lnTo>
                    <a:pt x="59384" y="27697"/>
                  </a:lnTo>
                  <a:lnTo>
                    <a:pt x="60798" y="26283"/>
                  </a:lnTo>
                  <a:cubicBezTo>
                    <a:pt x="61188" y="24869"/>
                    <a:pt x="61480" y="23358"/>
                    <a:pt x="61626" y="21895"/>
                  </a:cubicBezTo>
                  <a:cubicBezTo>
                    <a:pt x="61626" y="20481"/>
                    <a:pt x="60993" y="19116"/>
                    <a:pt x="59920" y="18189"/>
                  </a:cubicBezTo>
                  <a:cubicBezTo>
                    <a:pt x="59681" y="17982"/>
                    <a:pt x="59403" y="17900"/>
                    <a:pt x="59113" y="17900"/>
                  </a:cubicBezTo>
                  <a:cubicBezTo>
                    <a:pt x="58039" y="17900"/>
                    <a:pt x="56800" y="19018"/>
                    <a:pt x="56800" y="19018"/>
                  </a:cubicBezTo>
                  <a:lnTo>
                    <a:pt x="45830" y="23455"/>
                  </a:lnTo>
                  <a:lnTo>
                    <a:pt x="45147" y="21017"/>
                  </a:lnTo>
                  <a:lnTo>
                    <a:pt x="43685" y="18872"/>
                  </a:lnTo>
                  <a:cubicBezTo>
                    <a:pt x="43685" y="18872"/>
                    <a:pt x="43977" y="16337"/>
                    <a:pt x="44270" y="14874"/>
                  </a:cubicBezTo>
                  <a:cubicBezTo>
                    <a:pt x="44562" y="13460"/>
                    <a:pt x="46415" y="11608"/>
                    <a:pt x="46415" y="11608"/>
                  </a:cubicBezTo>
                  <a:lnTo>
                    <a:pt x="47390" y="11315"/>
                  </a:lnTo>
                  <a:lnTo>
                    <a:pt x="47536" y="10632"/>
                  </a:lnTo>
                  <a:cubicBezTo>
                    <a:pt x="47536" y="10632"/>
                    <a:pt x="47683" y="9950"/>
                    <a:pt x="46269" y="8780"/>
                  </a:cubicBezTo>
                  <a:cubicBezTo>
                    <a:pt x="45728" y="8341"/>
                    <a:pt x="45048" y="8089"/>
                    <a:pt x="44356" y="8089"/>
                  </a:cubicBezTo>
                  <a:cubicBezTo>
                    <a:pt x="44050" y="8089"/>
                    <a:pt x="43741" y="8138"/>
                    <a:pt x="43441" y="8243"/>
                  </a:cubicBezTo>
                  <a:cubicBezTo>
                    <a:pt x="43441" y="8243"/>
                    <a:pt x="43441" y="9072"/>
                    <a:pt x="42124" y="10681"/>
                  </a:cubicBezTo>
                  <a:cubicBezTo>
                    <a:pt x="40857" y="12241"/>
                    <a:pt x="38175" y="13216"/>
                    <a:pt x="38175" y="13216"/>
                  </a:cubicBezTo>
                  <a:lnTo>
                    <a:pt x="35152" y="11803"/>
                  </a:lnTo>
                  <a:lnTo>
                    <a:pt x="34909" y="9121"/>
                  </a:lnTo>
                  <a:lnTo>
                    <a:pt x="35884" y="5659"/>
                  </a:lnTo>
                  <a:lnTo>
                    <a:pt x="35738" y="4684"/>
                  </a:lnTo>
                  <a:cubicBezTo>
                    <a:pt x="35152" y="3953"/>
                    <a:pt x="34372" y="3368"/>
                    <a:pt x="33446" y="3124"/>
                  </a:cubicBezTo>
                  <a:cubicBezTo>
                    <a:pt x="33222" y="3072"/>
                    <a:pt x="32976" y="3051"/>
                    <a:pt x="32722" y="3051"/>
                  </a:cubicBezTo>
                  <a:cubicBezTo>
                    <a:pt x="31535" y="3051"/>
                    <a:pt x="30179" y="3514"/>
                    <a:pt x="30179" y="3514"/>
                  </a:cubicBezTo>
                  <a:lnTo>
                    <a:pt x="29741" y="5806"/>
                  </a:lnTo>
                  <a:lnTo>
                    <a:pt x="27644" y="9511"/>
                  </a:lnTo>
                  <a:lnTo>
                    <a:pt x="26182" y="6683"/>
                  </a:lnTo>
                  <a:cubicBezTo>
                    <a:pt x="26182" y="6683"/>
                    <a:pt x="25060" y="2246"/>
                    <a:pt x="24768" y="1223"/>
                  </a:cubicBezTo>
                  <a:cubicBezTo>
                    <a:pt x="24475" y="248"/>
                    <a:pt x="23744" y="248"/>
                    <a:pt x="23744" y="248"/>
                  </a:cubicBezTo>
                  <a:cubicBezTo>
                    <a:pt x="23744" y="248"/>
                    <a:pt x="22235" y="1"/>
                    <a:pt x="210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16" name="Google Shape;617;p41">
              <a:extLst>
                <a:ext uri="{FF2B5EF4-FFF2-40B4-BE49-F238E27FC236}">
                  <a16:creationId xmlns:a16="http://schemas.microsoft.com/office/drawing/2014/main" id="{24C473FA-C930-6A59-B100-40E2D2ECD912}"/>
                </a:ext>
              </a:extLst>
            </p:cNvPr>
            <p:cNvSpPr/>
            <p:nvPr/>
          </p:nvSpPr>
          <p:spPr>
            <a:xfrm>
              <a:off x="1702299" y="2062760"/>
              <a:ext cx="344713" cy="366063"/>
            </a:xfrm>
            <a:custGeom>
              <a:avLst/>
              <a:gdLst/>
              <a:ahLst/>
              <a:cxnLst/>
              <a:rect l="l" t="t" r="r" b="b"/>
              <a:pathLst>
                <a:path w="15651" h="16626" extrusionOk="0">
                  <a:moveTo>
                    <a:pt x="15651" y="0"/>
                  </a:moveTo>
                  <a:cubicBezTo>
                    <a:pt x="15650" y="0"/>
                    <a:pt x="11214" y="3559"/>
                    <a:pt x="9117" y="3852"/>
                  </a:cubicBezTo>
                  <a:cubicBezTo>
                    <a:pt x="9014" y="3866"/>
                    <a:pt x="8913" y="3873"/>
                    <a:pt x="8815" y="3873"/>
                  </a:cubicBezTo>
                  <a:cubicBezTo>
                    <a:pt x="6889" y="3873"/>
                    <a:pt x="6095" y="1268"/>
                    <a:pt x="6095" y="1268"/>
                  </a:cubicBezTo>
                  <a:cubicBezTo>
                    <a:pt x="6095" y="1268"/>
                    <a:pt x="4827" y="6095"/>
                    <a:pt x="4144" y="8240"/>
                  </a:cubicBezTo>
                  <a:cubicBezTo>
                    <a:pt x="3413" y="10385"/>
                    <a:pt x="0" y="16626"/>
                    <a:pt x="0" y="16626"/>
                  </a:cubicBezTo>
                  <a:lnTo>
                    <a:pt x="5412" y="12092"/>
                  </a:lnTo>
                  <a:cubicBezTo>
                    <a:pt x="5558" y="11214"/>
                    <a:pt x="5900" y="10385"/>
                    <a:pt x="6387" y="9654"/>
                  </a:cubicBezTo>
                  <a:cubicBezTo>
                    <a:pt x="7118" y="8825"/>
                    <a:pt x="9410" y="8386"/>
                    <a:pt x="9410" y="8386"/>
                  </a:cubicBezTo>
                  <a:lnTo>
                    <a:pt x="13798" y="2828"/>
                  </a:lnTo>
                  <a:lnTo>
                    <a:pt x="15651"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17" name="Google Shape;618;p41">
              <a:extLst>
                <a:ext uri="{FF2B5EF4-FFF2-40B4-BE49-F238E27FC236}">
                  <a16:creationId xmlns:a16="http://schemas.microsoft.com/office/drawing/2014/main" id="{30AA08E7-78A3-156F-3E71-7F6594B006EE}"/>
                </a:ext>
              </a:extLst>
            </p:cNvPr>
            <p:cNvSpPr/>
            <p:nvPr/>
          </p:nvSpPr>
          <p:spPr>
            <a:xfrm>
              <a:off x="1238409" y="2206601"/>
              <a:ext cx="1955468" cy="1715626"/>
            </a:xfrm>
            <a:custGeom>
              <a:avLst/>
              <a:gdLst/>
              <a:ahLst/>
              <a:cxnLst/>
              <a:rect l="l" t="t" r="r" b="b"/>
              <a:pathLst>
                <a:path w="88784" h="77921" extrusionOk="0">
                  <a:moveTo>
                    <a:pt x="74985" y="0"/>
                  </a:moveTo>
                  <a:cubicBezTo>
                    <a:pt x="74498" y="1756"/>
                    <a:pt x="73571" y="3365"/>
                    <a:pt x="72304" y="4681"/>
                  </a:cubicBezTo>
                  <a:cubicBezTo>
                    <a:pt x="71329" y="5607"/>
                    <a:pt x="70500" y="6631"/>
                    <a:pt x="69720" y="7704"/>
                  </a:cubicBezTo>
                  <a:cubicBezTo>
                    <a:pt x="68355" y="6875"/>
                    <a:pt x="66990" y="5949"/>
                    <a:pt x="65722" y="4973"/>
                  </a:cubicBezTo>
                  <a:cubicBezTo>
                    <a:pt x="64601" y="3998"/>
                    <a:pt x="62163" y="3267"/>
                    <a:pt x="62163" y="3267"/>
                  </a:cubicBezTo>
                  <a:lnTo>
                    <a:pt x="59189" y="3413"/>
                  </a:lnTo>
                  <a:lnTo>
                    <a:pt x="59335" y="6972"/>
                  </a:lnTo>
                  <a:cubicBezTo>
                    <a:pt x="54801" y="4535"/>
                    <a:pt x="49828" y="3023"/>
                    <a:pt x="44708" y="2584"/>
                  </a:cubicBezTo>
                  <a:cubicBezTo>
                    <a:pt x="36030" y="1707"/>
                    <a:pt x="32471" y="1268"/>
                    <a:pt x="32471" y="1268"/>
                  </a:cubicBezTo>
                  <a:lnTo>
                    <a:pt x="30472" y="1853"/>
                  </a:lnTo>
                  <a:lnTo>
                    <a:pt x="27498" y="3121"/>
                  </a:lnTo>
                  <a:lnTo>
                    <a:pt x="26474" y="5559"/>
                  </a:lnTo>
                  <a:lnTo>
                    <a:pt x="17211" y="12969"/>
                  </a:lnTo>
                  <a:lnTo>
                    <a:pt x="9946" y="19064"/>
                  </a:lnTo>
                  <a:cubicBezTo>
                    <a:pt x="9946" y="19064"/>
                    <a:pt x="5704" y="22867"/>
                    <a:pt x="3852" y="26718"/>
                  </a:cubicBezTo>
                  <a:cubicBezTo>
                    <a:pt x="2048" y="30570"/>
                    <a:pt x="731" y="33983"/>
                    <a:pt x="731" y="33983"/>
                  </a:cubicBezTo>
                  <a:cubicBezTo>
                    <a:pt x="731" y="33983"/>
                    <a:pt x="0" y="38663"/>
                    <a:pt x="439" y="40711"/>
                  </a:cubicBezTo>
                  <a:cubicBezTo>
                    <a:pt x="878" y="42710"/>
                    <a:pt x="3120" y="47244"/>
                    <a:pt x="3120" y="47244"/>
                  </a:cubicBezTo>
                  <a:lnTo>
                    <a:pt x="7996" y="52217"/>
                  </a:lnTo>
                  <a:cubicBezTo>
                    <a:pt x="7996" y="52217"/>
                    <a:pt x="13798" y="56605"/>
                    <a:pt x="17113" y="57775"/>
                  </a:cubicBezTo>
                  <a:cubicBezTo>
                    <a:pt x="20428" y="58897"/>
                    <a:pt x="29643" y="61481"/>
                    <a:pt x="29643" y="61481"/>
                  </a:cubicBezTo>
                  <a:lnTo>
                    <a:pt x="39199" y="64601"/>
                  </a:lnTo>
                  <a:cubicBezTo>
                    <a:pt x="39199" y="64601"/>
                    <a:pt x="46707" y="66746"/>
                    <a:pt x="51437" y="70159"/>
                  </a:cubicBezTo>
                  <a:cubicBezTo>
                    <a:pt x="56117" y="73572"/>
                    <a:pt x="60066" y="75864"/>
                    <a:pt x="60066" y="75864"/>
                  </a:cubicBezTo>
                  <a:cubicBezTo>
                    <a:pt x="62495" y="77217"/>
                    <a:pt x="65217" y="77921"/>
                    <a:pt x="67992" y="77921"/>
                  </a:cubicBezTo>
                  <a:cubicBezTo>
                    <a:pt x="68615" y="77921"/>
                    <a:pt x="69240" y="77885"/>
                    <a:pt x="69866" y="77814"/>
                  </a:cubicBezTo>
                  <a:cubicBezTo>
                    <a:pt x="75717" y="77278"/>
                    <a:pt x="79666" y="72256"/>
                    <a:pt x="79666" y="72256"/>
                  </a:cubicBezTo>
                  <a:cubicBezTo>
                    <a:pt x="82689" y="67868"/>
                    <a:pt x="84883" y="62943"/>
                    <a:pt x="86248" y="57775"/>
                  </a:cubicBezTo>
                  <a:cubicBezTo>
                    <a:pt x="87515" y="52607"/>
                    <a:pt x="88295" y="47293"/>
                    <a:pt x="88491" y="41979"/>
                  </a:cubicBezTo>
                  <a:cubicBezTo>
                    <a:pt x="88783" y="36762"/>
                    <a:pt x="88295" y="31545"/>
                    <a:pt x="87077" y="26475"/>
                  </a:cubicBezTo>
                  <a:cubicBezTo>
                    <a:pt x="86150" y="22525"/>
                    <a:pt x="84931" y="18625"/>
                    <a:pt x="83517" y="14822"/>
                  </a:cubicBezTo>
                  <a:lnTo>
                    <a:pt x="78106" y="4145"/>
                  </a:lnTo>
                  <a:lnTo>
                    <a:pt x="74985"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18" name="Google Shape;619;p41">
              <a:extLst>
                <a:ext uri="{FF2B5EF4-FFF2-40B4-BE49-F238E27FC236}">
                  <a16:creationId xmlns:a16="http://schemas.microsoft.com/office/drawing/2014/main" id="{C05CEDE9-99F2-061C-15FB-1D24FE9309C8}"/>
                </a:ext>
              </a:extLst>
            </p:cNvPr>
            <p:cNvSpPr/>
            <p:nvPr/>
          </p:nvSpPr>
          <p:spPr>
            <a:xfrm>
              <a:off x="1561625" y="3450744"/>
              <a:ext cx="423100" cy="580139"/>
            </a:xfrm>
            <a:custGeom>
              <a:avLst/>
              <a:gdLst/>
              <a:ahLst/>
              <a:cxnLst/>
              <a:rect l="l" t="t" r="r" b="b"/>
              <a:pathLst>
                <a:path w="19210" h="26349" extrusionOk="0">
                  <a:moveTo>
                    <a:pt x="0" y="1"/>
                  </a:moveTo>
                  <a:cubicBezTo>
                    <a:pt x="0" y="1"/>
                    <a:pt x="2536" y="6973"/>
                    <a:pt x="3803" y="10971"/>
                  </a:cubicBezTo>
                  <a:cubicBezTo>
                    <a:pt x="5120" y="14920"/>
                    <a:pt x="3657" y="21502"/>
                    <a:pt x="3657" y="21502"/>
                  </a:cubicBezTo>
                  <a:cubicBezTo>
                    <a:pt x="3121" y="24037"/>
                    <a:pt x="3949" y="24768"/>
                    <a:pt x="8240" y="25744"/>
                  </a:cubicBezTo>
                  <a:cubicBezTo>
                    <a:pt x="10219" y="26221"/>
                    <a:pt x="12486" y="26349"/>
                    <a:pt x="14340" y="26349"/>
                  </a:cubicBezTo>
                  <a:cubicBezTo>
                    <a:pt x="16459" y="26349"/>
                    <a:pt x="18040" y="26182"/>
                    <a:pt x="18040" y="26182"/>
                  </a:cubicBezTo>
                  <a:lnTo>
                    <a:pt x="18625" y="22623"/>
                  </a:lnTo>
                  <a:lnTo>
                    <a:pt x="19210" y="16236"/>
                  </a:lnTo>
                  <a:lnTo>
                    <a:pt x="18771" y="5998"/>
                  </a:lnTo>
                  <a:lnTo>
                    <a:pt x="5656" y="2292"/>
                  </a:lnTo>
                  <a:lnTo>
                    <a:pt x="0"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19" name="Google Shape;620;p41">
              <a:extLst>
                <a:ext uri="{FF2B5EF4-FFF2-40B4-BE49-F238E27FC236}">
                  <a16:creationId xmlns:a16="http://schemas.microsoft.com/office/drawing/2014/main" id="{00D5D38A-356B-1E39-109E-07F2197F6D32}"/>
                </a:ext>
              </a:extLst>
            </p:cNvPr>
            <p:cNvSpPr/>
            <p:nvPr/>
          </p:nvSpPr>
          <p:spPr>
            <a:xfrm>
              <a:off x="1906317" y="3581704"/>
              <a:ext cx="436007" cy="756918"/>
            </a:xfrm>
            <a:custGeom>
              <a:avLst/>
              <a:gdLst/>
              <a:ahLst/>
              <a:cxnLst/>
              <a:rect l="l" t="t" r="r" b="b"/>
              <a:pathLst>
                <a:path w="19796" h="34378" extrusionOk="0">
                  <a:moveTo>
                    <a:pt x="2633" y="1"/>
                  </a:moveTo>
                  <a:lnTo>
                    <a:pt x="2633" y="1"/>
                  </a:lnTo>
                  <a:cubicBezTo>
                    <a:pt x="2634" y="1"/>
                    <a:pt x="3999" y="7656"/>
                    <a:pt x="3560" y="10240"/>
                  </a:cubicBezTo>
                  <a:cubicBezTo>
                    <a:pt x="3072" y="12824"/>
                    <a:pt x="2731" y="17943"/>
                    <a:pt x="2731" y="17943"/>
                  </a:cubicBezTo>
                  <a:lnTo>
                    <a:pt x="830" y="28035"/>
                  </a:lnTo>
                  <a:cubicBezTo>
                    <a:pt x="830" y="28035"/>
                    <a:pt x="1" y="29498"/>
                    <a:pt x="2731" y="30960"/>
                  </a:cubicBezTo>
                  <a:cubicBezTo>
                    <a:pt x="4974" y="32082"/>
                    <a:pt x="7314" y="32959"/>
                    <a:pt x="9703" y="33593"/>
                  </a:cubicBezTo>
                  <a:cubicBezTo>
                    <a:pt x="9703" y="33593"/>
                    <a:pt x="13182" y="34378"/>
                    <a:pt x="15718" y="34378"/>
                  </a:cubicBezTo>
                  <a:cubicBezTo>
                    <a:pt x="16214" y="34378"/>
                    <a:pt x="16674" y="34348"/>
                    <a:pt x="17065" y="34276"/>
                  </a:cubicBezTo>
                  <a:cubicBezTo>
                    <a:pt x="18381" y="34130"/>
                    <a:pt x="19503" y="33154"/>
                    <a:pt x="19795" y="31887"/>
                  </a:cubicBezTo>
                  <a:lnTo>
                    <a:pt x="18235" y="19601"/>
                  </a:lnTo>
                  <a:lnTo>
                    <a:pt x="17309" y="7997"/>
                  </a:lnTo>
                  <a:lnTo>
                    <a:pt x="17309" y="5852"/>
                  </a:lnTo>
                  <a:lnTo>
                    <a:pt x="2633" y="1"/>
                  </a:ln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0" name="Google Shape;621;p41">
              <a:extLst>
                <a:ext uri="{FF2B5EF4-FFF2-40B4-BE49-F238E27FC236}">
                  <a16:creationId xmlns:a16="http://schemas.microsoft.com/office/drawing/2014/main" id="{45B07C8B-CCAD-20E0-CAF0-9E4EFB0F5D3B}"/>
                </a:ext>
              </a:extLst>
            </p:cNvPr>
            <p:cNvSpPr/>
            <p:nvPr/>
          </p:nvSpPr>
          <p:spPr>
            <a:xfrm>
              <a:off x="1515791" y="833634"/>
              <a:ext cx="263837" cy="163458"/>
            </a:xfrm>
            <a:custGeom>
              <a:avLst/>
              <a:gdLst/>
              <a:ahLst/>
              <a:cxnLst/>
              <a:rect l="l" t="t" r="r" b="b"/>
              <a:pathLst>
                <a:path w="11979" h="7424" extrusionOk="0">
                  <a:moveTo>
                    <a:pt x="2764" y="1999"/>
                  </a:moveTo>
                  <a:lnTo>
                    <a:pt x="2764" y="1999"/>
                  </a:lnTo>
                  <a:cubicBezTo>
                    <a:pt x="2866" y="2045"/>
                    <a:pt x="2968" y="2064"/>
                    <a:pt x="3069" y="2064"/>
                  </a:cubicBezTo>
                  <a:cubicBezTo>
                    <a:pt x="3123" y="2064"/>
                    <a:pt x="3177" y="2058"/>
                    <a:pt x="3231" y="2049"/>
                  </a:cubicBezTo>
                  <a:lnTo>
                    <a:pt x="3231" y="2049"/>
                  </a:lnTo>
                  <a:lnTo>
                    <a:pt x="2764" y="1999"/>
                  </a:lnTo>
                  <a:close/>
                  <a:moveTo>
                    <a:pt x="9736" y="1"/>
                  </a:moveTo>
                  <a:cubicBezTo>
                    <a:pt x="8858" y="1"/>
                    <a:pt x="7981" y="147"/>
                    <a:pt x="7201" y="488"/>
                  </a:cubicBezTo>
                  <a:cubicBezTo>
                    <a:pt x="6079" y="732"/>
                    <a:pt x="5007" y="1171"/>
                    <a:pt x="4032" y="1707"/>
                  </a:cubicBezTo>
                  <a:cubicBezTo>
                    <a:pt x="3781" y="1832"/>
                    <a:pt x="3509" y="1998"/>
                    <a:pt x="3231" y="2049"/>
                  </a:cubicBezTo>
                  <a:lnTo>
                    <a:pt x="3231" y="2049"/>
                  </a:lnTo>
                  <a:lnTo>
                    <a:pt x="3690" y="2097"/>
                  </a:lnTo>
                  <a:cubicBezTo>
                    <a:pt x="3673" y="2097"/>
                    <a:pt x="3655" y="2097"/>
                    <a:pt x="3638" y="2097"/>
                  </a:cubicBezTo>
                  <a:cubicBezTo>
                    <a:pt x="804" y="2097"/>
                    <a:pt x="1" y="6053"/>
                    <a:pt x="2618" y="7168"/>
                  </a:cubicBezTo>
                  <a:cubicBezTo>
                    <a:pt x="3081" y="7338"/>
                    <a:pt x="3568" y="7423"/>
                    <a:pt x="4056" y="7423"/>
                  </a:cubicBezTo>
                  <a:cubicBezTo>
                    <a:pt x="4543" y="7423"/>
                    <a:pt x="5031" y="7338"/>
                    <a:pt x="5494" y="7168"/>
                  </a:cubicBezTo>
                  <a:cubicBezTo>
                    <a:pt x="7444" y="6582"/>
                    <a:pt x="9200" y="5559"/>
                    <a:pt x="10613" y="4145"/>
                  </a:cubicBezTo>
                  <a:cubicBezTo>
                    <a:pt x="11345" y="3413"/>
                    <a:pt x="11979" y="2487"/>
                    <a:pt x="11735" y="1512"/>
                  </a:cubicBezTo>
                  <a:cubicBezTo>
                    <a:pt x="11442" y="683"/>
                    <a:pt x="10662" y="49"/>
                    <a:pt x="97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1" name="Google Shape;622;p41">
              <a:extLst>
                <a:ext uri="{FF2B5EF4-FFF2-40B4-BE49-F238E27FC236}">
                  <a16:creationId xmlns:a16="http://schemas.microsoft.com/office/drawing/2014/main" id="{2710651B-F3FE-F0CF-17CA-3A8CC8F34D0E}"/>
                </a:ext>
              </a:extLst>
            </p:cNvPr>
            <p:cNvSpPr/>
            <p:nvPr/>
          </p:nvSpPr>
          <p:spPr>
            <a:xfrm>
              <a:off x="2255325" y="1395058"/>
              <a:ext cx="724843" cy="449003"/>
            </a:xfrm>
            <a:custGeom>
              <a:avLst/>
              <a:gdLst/>
              <a:ahLst/>
              <a:cxnLst/>
              <a:rect l="l" t="t" r="r" b="b"/>
              <a:pathLst>
                <a:path w="32910" h="20393" extrusionOk="0">
                  <a:moveTo>
                    <a:pt x="31008" y="0"/>
                  </a:moveTo>
                  <a:lnTo>
                    <a:pt x="11165" y="7655"/>
                  </a:lnTo>
                  <a:cubicBezTo>
                    <a:pt x="9761" y="8224"/>
                    <a:pt x="6262" y="10358"/>
                    <a:pt x="3997" y="10358"/>
                  </a:cubicBezTo>
                  <a:cubicBezTo>
                    <a:pt x="3351" y="10358"/>
                    <a:pt x="2806" y="10184"/>
                    <a:pt x="2438" y="9752"/>
                  </a:cubicBezTo>
                  <a:cubicBezTo>
                    <a:pt x="1853" y="9020"/>
                    <a:pt x="1658" y="8045"/>
                    <a:pt x="1853" y="7070"/>
                  </a:cubicBezTo>
                  <a:cubicBezTo>
                    <a:pt x="1999" y="6144"/>
                    <a:pt x="2389" y="5266"/>
                    <a:pt x="2584" y="4340"/>
                  </a:cubicBezTo>
                  <a:lnTo>
                    <a:pt x="2584" y="4340"/>
                  </a:lnTo>
                  <a:cubicBezTo>
                    <a:pt x="878" y="6339"/>
                    <a:pt x="0" y="8874"/>
                    <a:pt x="49" y="11458"/>
                  </a:cubicBezTo>
                  <a:cubicBezTo>
                    <a:pt x="146" y="15553"/>
                    <a:pt x="2633" y="19454"/>
                    <a:pt x="6826" y="20283"/>
                  </a:cubicBezTo>
                  <a:cubicBezTo>
                    <a:pt x="7094" y="20356"/>
                    <a:pt x="7374" y="20392"/>
                    <a:pt x="7655" y="20392"/>
                  </a:cubicBezTo>
                  <a:cubicBezTo>
                    <a:pt x="7935" y="20392"/>
                    <a:pt x="8215" y="20356"/>
                    <a:pt x="8483" y="20283"/>
                  </a:cubicBezTo>
                  <a:cubicBezTo>
                    <a:pt x="9264" y="19990"/>
                    <a:pt x="9946" y="19503"/>
                    <a:pt x="10434" y="18869"/>
                  </a:cubicBezTo>
                  <a:cubicBezTo>
                    <a:pt x="16772" y="12384"/>
                    <a:pt x="24134" y="6290"/>
                    <a:pt x="32910" y="4193"/>
                  </a:cubicBezTo>
                  <a:cubicBezTo>
                    <a:pt x="31837" y="3072"/>
                    <a:pt x="31155" y="1609"/>
                    <a:pt x="310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2" name="Google Shape;623;p41">
              <a:extLst>
                <a:ext uri="{FF2B5EF4-FFF2-40B4-BE49-F238E27FC236}">
                  <a16:creationId xmlns:a16="http://schemas.microsoft.com/office/drawing/2014/main" id="{12187682-01E4-B3C7-F942-DA3CCC1B0A77}"/>
                </a:ext>
              </a:extLst>
            </p:cNvPr>
            <p:cNvSpPr/>
            <p:nvPr/>
          </p:nvSpPr>
          <p:spPr>
            <a:xfrm>
              <a:off x="2964970" y="1318063"/>
              <a:ext cx="88232" cy="139525"/>
            </a:xfrm>
            <a:custGeom>
              <a:avLst/>
              <a:gdLst/>
              <a:ahLst/>
              <a:cxnLst/>
              <a:rect l="l" t="t" r="r" b="b"/>
              <a:pathLst>
                <a:path w="4006" h="6337" extrusionOk="0">
                  <a:moveTo>
                    <a:pt x="2162" y="0"/>
                  </a:moveTo>
                  <a:cubicBezTo>
                    <a:pt x="1473" y="0"/>
                    <a:pt x="825" y="402"/>
                    <a:pt x="561" y="1093"/>
                  </a:cubicBezTo>
                  <a:lnTo>
                    <a:pt x="561" y="1093"/>
                  </a:lnTo>
                  <a:cubicBezTo>
                    <a:pt x="168" y="1736"/>
                    <a:pt x="0" y="2534"/>
                    <a:pt x="56" y="3205"/>
                  </a:cubicBezTo>
                  <a:cubicBezTo>
                    <a:pt x="150" y="4187"/>
                    <a:pt x="647" y="6337"/>
                    <a:pt x="1979" y="6337"/>
                  </a:cubicBezTo>
                  <a:cubicBezTo>
                    <a:pt x="2036" y="6337"/>
                    <a:pt x="2093" y="6333"/>
                    <a:pt x="2152" y="6325"/>
                  </a:cubicBezTo>
                  <a:cubicBezTo>
                    <a:pt x="2884" y="6228"/>
                    <a:pt x="3274" y="5448"/>
                    <a:pt x="3518" y="4765"/>
                  </a:cubicBezTo>
                  <a:cubicBezTo>
                    <a:pt x="3664" y="4180"/>
                    <a:pt x="3810" y="3595"/>
                    <a:pt x="3859" y="3010"/>
                  </a:cubicBezTo>
                  <a:cubicBezTo>
                    <a:pt x="4005" y="2035"/>
                    <a:pt x="3908" y="865"/>
                    <a:pt x="3128" y="280"/>
                  </a:cubicBezTo>
                  <a:cubicBezTo>
                    <a:pt x="2820" y="89"/>
                    <a:pt x="2486" y="0"/>
                    <a:pt x="21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3" name="Google Shape;624;p41">
              <a:extLst>
                <a:ext uri="{FF2B5EF4-FFF2-40B4-BE49-F238E27FC236}">
                  <a16:creationId xmlns:a16="http://schemas.microsoft.com/office/drawing/2014/main" id="{F3263B0E-23E2-F927-3D34-AD37AC773C7C}"/>
                </a:ext>
              </a:extLst>
            </p:cNvPr>
            <p:cNvSpPr/>
            <p:nvPr/>
          </p:nvSpPr>
          <p:spPr>
            <a:xfrm>
              <a:off x="3197070" y="2058467"/>
              <a:ext cx="62309" cy="104275"/>
            </a:xfrm>
            <a:custGeom>
              <a:avLst/>
              <a:gdLst/>
              <a:ahLst/>
              <a:cxnLst/>
              <a:rect l="l" t="t" r="r" b="b"/>
              <a:pathLst>
                <a:path w="2829" h="4736" extrusionOk="0">
                  <a:moveTo>
                    <a:pt x="1073" y="0"/>
                  </a:moveTo>
                  <a:lnTo>
                    <a:pt x="1073" y="0"/>
                  </a:lnTo>
                  <a:cubicBezTo>
                    <a:pt x="683" y="98"/>
                    <a:pt x="342" y="439"/>
                    <a:pt x="195" y="829"/>
                  </a:cubicBezTo>
                  <a:cubicBezTo>
                    <a:pt x="49" y="1219"/>
                    <a:pt x="0" y="1609"/>
                    <a:pt x="0" y="2048"/>
                  </a:cubicBezTo>
                  <a:cubicBezTo>
                    <a:pt x="0" y="2633"/>
                    <a:pt x="98" y="3267"/>
                    <a:pt x="293" y="3852"/>
                  </a:cubicBezTo>
                  <a:cubicBezTo>
                    <a:pt x="439" y="4242"/>
                    <a:pt x="732" y="4583"/>
                    <a:pt x="1122" y="4729"/>
                  </a:cubicBezTo>
                  <a:cubicBezTo>
                    <a:pt x="1167" y="4734"/>
                    <a:pt x="1212" y="4736"/>
                    <a:pt x="1257" y="4736"/>
                  </a:cubicBezTo>
                  <a:cubicBezTo>
                    <a:pt x="1746" y="4736"/>
                    <a:pt x="2215" y="4494"/>
                    <a:pt x="2438" y="4047"/>
                  </a:cubicBezTo>
                  <a:cubicBezTo>
                    <a:pt x="2731" y="3364"/>
                    <a:pt x="2828" y="2633"/>
                    <a:pt x="2682" y="1853"/>
                  </a:cubicBezTo>
                  <a:cubicBezTo>
                    <a:pt x="2731" y="1365"/>
                    <a:pt x="2584" y="829"/>
                    <a:pt x="2292" y="439"/>
                  </a:cubicBezTo>
                  <a:cubicBezTo>
                    <a:pt x="2082" y="169"/>
                    <a:pt x="1779" y="28"/>
                    <a:pt x="1475" y="28"/>
                  </a:cubicBezTo>
                  <a:cubicBezTo>
                    <a:pt x="1285" y="28"/>
                    <a:pt x="1095" y="83"/>
                    <a:pt x="927" y="195"/>
                  </a:cubicBezTo>
                  <a:lnTo>
                    <a:pt x="1073"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4" name="Google Shape;625;p41">
              <a:extLst>
                <a:ext uri="{FF2B5EF4-FFF2-40B4-BE49-F238E27FC236}">
                  <a16:creationId xmlns:a16="http://schemas.microsoft.com/office/drawing/2014/main" id="{117717DF-A71B-55B9-124D-91132F78319F}"/>
                </a:ext>
              </a:extLst>
            </p:cNvPr>
            <p:cNvSpPr/>
            <p:nvPr/>
          </p:nvSpPr>
          <p:spPr>
            <a:xfrm>
              <a:off x="3127273" y="1807644"/>
              <a:ext cx="44050" cy="64049"/>
            </a:xfrm>
            <a:custGeom>
              <a:avLst/>
              <a:gdLst/>
              <a:ahLst/>
              <a:cxnLst/>
              <a:rect l="l" t="t" r="r" b="b"/>
              <a:pathLst>
                <a:path w="2000" h="2909" extrusionOk="0">
                  <a:moveTo>
                    <a:pt x="1221" y="1"/>
                  </a:moveTo>
                  <a:cubicBezTo>
                    <a:pt x="1005" y="1"/>
                    <a:pt x="800" y="115"/>
                    <a:pt x="641" y="277"/>
                  </a:cubicBezTo>
                  <a:lnTo>
                    <a:pt x="641" y="277"/>
                  </a:lnTo>
                  <a:cubicBezTo>
                    <a:pt x="467" y="284"/>
                    <a:pt x="334" y="339"/>
                    <a:pt x="244" y="520"/>
                  </a:cubicBezTo>
                  <a:cubicBezTo>
                    <a:pt x="146" y="666"/>
                    <a:pt x="98" y="812"/>
                    <a:pt x="98" y="1007"/>
                  </a:cubicBezTo>
                  <a:cubicBezTo>
                    <a:pt x="0" y="1397"/>
                    <a:pt x="49" y="1836"/>
                    <a:pt x="146" y="2226"/>
                  </a:cubicBezTo>
                  <a:cubicBezTo>
                    <a:pt x="293" y="2665"/>
                    <a:pt x="683" y="2909"/>
                    <a:pt x="1122" y="2909"/>
                  </a:cubicBezTo>
                  <a:cubicBezTo>
                    <a:pt x="1463" y="2860"/>
                    <a:pt x="1755" y="2568"/>
                    <a:pt x="1902" y="2226"/>
                  </a:cubicBezTo>
                  <a:cubicBezTo>
                    <a:pt x="1999" y="1885"/>
                    <a:pt x="1999" y="1495"/>
                    <a:pt x="1950" y="1154"/>
                  </a:cubicBezTo>
                  <a:cubicBezTo>
                    <a:pt x="1902" y="715"/>
                    <a:pt x="1804" y="179"/>
                    <a:pt x="1414" y="32"/>
                  </a:cubicBezTo>
                  <a:cubicBezTo>
                    <a:pt x="1350" y="11"/>
                    <a:pt x="1285" y="1"/>
                    <a:pt x="1221"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5" name="Google Shape;626;p41">
              <a:extLst>
                <a:ext uri="{FF2B5EF4-FFF2-40B4-BE49-F238E27FC236}">
                  <a16:creationId xmlns:a16="http://schemas.microsoft.com/office/drawing/2014/main" id="{D0DAF2FD-AA1C-B8D0-54F9-E092A5D167D9}"/>
                </a:ext>
              </a:extLst>
            </p:cNvPr>
            <p:cNvSpPr/>
            <p:nvPr/>
          </p:nvSpPr>
          <p:spPr>
            <a:xfrm>
              <a:off x="2891032" y="1971520"/>
              <a:ext cx="68740" cy="218832"/>
            </a:xfrm>
            <a:custGeom>
              <a:avLst/>
              <a:gdLst/>
              <a:ahLst/>
              <a:cxnLst/>
              <a:rect l="l" t="t" r="r" b="b"/>
              <a:pathLst>
                <a:path w="3121" h="9939" extrusionOk="0">
                  <a:moveTo>
                    <a:pt x="1853" y="0"/>
                  </a:moveTo>
                  <a:cubicBezTo>
                    <a:pt x="1658" y="49"/>
                    <a:pt x="1609" y="293"/>
                    <a:pt x="1560" y="488"/>
                  </a:cubicBezTo>
                  <a:cubicBezTo>
                    <a:pt x="1414" y="1219"/>
                    <a:pt x="1073" y="1853"/>
                    <a:pt x="536" y="2389"/>
                  </a:cubicBezTo>
                  <a:cubicBezTo>
                    <a:pt x="390" y="2487"/>
                    <a:pt x="293" y="2633"/>
                    <a:pt x="195" y="2779"/>
                  </a:cubicBezTo>
                  <a:cubicBezTo>
                    <a:pt x="49" y="3120"/>
                    <a:pt x="0" y="3510"/>
                    <a:pt x="98" y="3852"/>
                  </a:cubicBezTo>
                  <a:cubicBezTo>
                    <a:pt x="439" y="5851"/>
                    <a:pt x="439" y="7850"/>
                    <a:pt x="146" y="9849"/>
                  </a:cubicBezTo>
                  <a:cubicBezTo>
                    <a:pt x="234" y="9911"/>
                    <a:pt x="329" y="9939"/>
                    <a:pt x="425" y="9939"/>
                  </a:cubicBezTo>
                  <a:cubicBezTo>
                    <a:pt x="704" y="9939"/>
                    <a:pt x="1002" y="9712"/>
                    <a:pt x="1219" y="9459"/>
                  </a:cubicBezTo>
                  <a:lnTo>
                    <a:pt x="2828" y="7655"/>
                  </a:lnTo>
                  <a:cubicBezTo>
                    <a:pt x="2925" y="7557"/>
                    <a:pt x="3023" y="7411"/>
                    <a:pt x="3072" y="7265"/>
                  </a:cubicBezTo>
                  <a:cubicBezTo>
                    <a:pt x="3120" y="7021"/>
                    <a:pt x="2877" y="6777"/>
                    <a:pt x="2682" y="6582"/>
                  </a:cubicBezTo>
                  <a:cubicBezTo>
                    <a:pt x="780" y="4827"/>
                    <a:pt x="926" y="1755"/>
                    <a:pt x="2974" y="195"/>
                  </a:cubicBezTo>
                  <a:lnTo>
                    <a:pt x="2779" y="195"/>
                  </a:lnTo>
                  <a:cubicBezTo>
                    <a:pt x="2877" y="195"/>
                    <a:pt x="2828" y="341"/>
                    <a:pt x="2779" y="341"/>
                  </a:cubicBezTo>
                  <a:cubicBezTo>
                    <a:pt x="2682" y="341"/>
                    <a:pt x="2633" y="341"/>
                    <a:pt x="2584" y="293"/>
                  </a:cubicBezTo>
                  <a:lnTo>
                    <a:pt x="2145" y="98"/>
                  </a:lnTo>
                  <a:cubicBezTo>
                    <a:pt x="2048" y="49"/>
                    <a:pt x="1950" y="0"/>
                    <a:pt x="1853"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6" name="Google Shape;627;p41">
              <a:extLst>
                <a:ext uri="{FF2B5EF4-FFF2-40B4-BE49-F238E27FC236}">
                  <a16:creationId xmlns:a16="http://schemas.microsoft.com/office/drawing/2014/main" id="{DD2C1945-225D-5C99-FEE6-2F5E7E95E24B}"/>
                </a:ext>
              </a:extLst>
            </p:cNvPr>
            <p:cNvSpPr/>
            <p:nvPr/>
          </p:nvSpPr>
          <p:spPr>
            <a:xfrm>
              <a:off x="1971819" y="4206230"/>
              <a:ext cx="250226" cy="77546"/>
            </a:xfrm>
            <a:custGeom>
              <a:avLst/>
              <a:gdLst/>
              <a:ahLst/>
              <a:cxnLst/>
              <a:rect l="l" t="t" r="r" b="b"/>
              <a:pathLst>
                <a:path w="11361" h="3522" extrusionOk="0">
                  <a:moveTo>
                    <a:pt x="1722" y="1"/>
                  </a:moveTo>
                  <a:cubicBezTo>
                    <a:pt x="1017" y="1"/>
                    <a:pt x="260" y="160"/>
                    <a:pt x="50" y="792"/>
                  </a:cubicBezTo>
                  <a:cubicBezTo>
                    <a:pt x="1" y="1279"/>
                    <a:pt x="147" y="1767"/>
                    <a:pt x="488" y="2157"/>
                  </a:cubicBezTo>
                  <a:cubicBezTo>
                    <a:pt x="924" y="2767"/>
                    <a:pt x="1516" y="3455"/>
                    <a:pt x="2193" y="3455"/>
                  </a:cubicBezTo>
                  <a:cubicBezTo>
                    <a:pt x="2274" y="3455"/>
                    <a:pt x="2356" y="3445"/>
                    <a:pt x="2439" y="3424"/>
                  </a:cubicBezTo>
                  <a:lnTo>
                    <a:pt x="2926" y="3522"/>
                  </a:lnTo>
                  <a:lnTo>
                    <a:pt x="11361" y="2352"/>
                  </a:lnTo>
                  <a:cubicBezTo>
                    <a:pt x="8387" y="1084"/>
                    <a:pt x="5266" y="304"/>
                    <a:pt x="2048" y="11"/>
                  </a:cubicBezTo>
                  <a:cubicBezTo>
                    <a:pt x="1942" y="5"/>
                    <a:pt x="1833" y="1"/>
                    <a:pt x="1722" y="1"/>
                  </a:cubicBezTo>
                  <a:close/>
                </a:path>
              </a:pathLst>
            </a:custGeom>
            <a:solidFill>
              <a:srgbClr val="000000">
                <a:alpha val="3229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7" name="Google Shape;628;p41">
              <a:extLst>
                <a:ext uri="{FF2B5EF4-FFF2-40B4-BE49-F238E27FC236}">
                  <a16:creationId xmlns:a16="http://schemas.microsoft.com/office/drawing/2014/main" id="{7E910C4D-D401-7888-D869-00FC4D76E9ED}"/>
                </a:ext>
              </a:extLst>
            </p:cNvPr>
            <p:cNvSpPr/>
            <p:nvPr/>
          </p:nvSpPr>
          <p:spPr>
            <a:xfrm>
              <a:off x="1706594" y="3939180"/>
              <a:ext cx="258816" cy="62288"/>
            </a:xfrm>
            <a:custGeom>
              <a:avLst/>
              <a:gdLst/>
              <a:ahLst/>
              <a:cxnLst/>
              <a:rect l="l" t="t" r="r" b="b"/>
              <a:pathLst>
                <a:path w="11751" h="2829" extrusionOk="0">
                  <a:moveTo>
                    <a:pt x="1365" y="0"/>
                  </a:moveTo>
                  <a:lnTo>
                    <a:pt x="1804" y="195"/>
                  </a:lnTo>
                  <a:cubicBezTo>
                    <a:pt x="1721" y="187"/>
                    <a:pt x="1637" y="183"/>
                    <a:pt x="1553" y="183"/>
                  </a:cubicBezTo>
                  <a:cubicBezTo>
                    <a:pt x="1151" y="183"/>
                    <a:pt x="754" y="278"/>
                    <a:pt x="390" y="439"/>
                  </a:cubicBezTo>
                  <a:cubicBezTo>
                    <a:pt x="244" y="537"/>
                    <a:pt x="49" y="634"/>
                    <a:pt x="0" y="829"/>
                  </a:cubicBezTo>
                  <a:cubicBezTo>
                    <a:pt x="0" y="976"/>
                    <a:pt x="244" y="1219"/>
                    <a:pt x="439" y="1317"/>
                  </a:cubicBezTo>
                  <a:cubicBezTo>
                    <a:pt x="3559" y="2828"/>
                    <a:pt x="7265" y="2194"/>
                    <a:pt x="10678" y="2682"/>
                  </a:cubicBezTo>
                  <a:cubicBezTo>
                    <a:pt x="10775" y="2706"/>
                    <a:pt x="10873" y="2719"/>
                    <a:pt x="10970" y="2719"/>
                  </a:cubicBezTo>
                  <a:cubicBezTo>
                    <a:pt x="11068" y="2719"/>
                    <a:pt x="11165" y="2706"/>
                    <a:pt x="11263" y="2682"/>
                  </a:cubicBezTo>
                  <a:cubicBezTo>
                    <a:pt x="11653" y="2536"/>
                    <a:pt x="11701" y="1999"/>
                    <a:pt x="11750" y="1609"/>
                  </a:cubicBezTo>
                  <a:cubicBezTo>
                    <a:pt x="11750" y="1414"/>
                    <a:pt x="11701" y="1219"/>
                    <a:pt x="11653" y="1024"/>
                  </a:cubicBezTo>
                  <a:cubicBezTo>
                    <a:pt x="11458" y="585"/>
                    <a:pt x="10873" y="488"/>
                    <a:pt x="10434" y="488"/>
                  </a:cubicBezTo>
                  <a:cubicBezTo>
                    <a:pt x="7411" y="244"/>
                    <a:pt x="4388" y="98"/>
                    <a:pt x="1365"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8" name="Google Shape;629;p41">
              <a:extLst>
                <a:ext uri="{FF2B5EF4-FFF2-40B4-BE49-F238E27FC236}">
                  <a16:creationId xmlns:a16="http://schemas.microsoft.com/office/drawing/2014/main" id="{7D0A6458-4584-E4B1-79E5-86690BE70AF5}"/>
                </a:ext>
              </a:extLst>
            </p:cNvPr>
            <p:cNvSpPr/>
            <p:nvPr/>
          </p:nvSpPr>
          <p:spPr>
            <a:xfrm>
              <a:off x="1175043" y="1750156"/>
              <a:ext cx="560272" cy="1199822"/>
            </a:xfrm>
            <a:custGeom>
              <a:avLst/>
              <a:gdLst/>
              <a:ahLst/>
              <a:cxnLst/>
              <a:rect l="l" t="t" r="r" b="b"/>
              <a:pathLst>
                <a:path w="25438" h="54494" extrusionOk="0">
                  <a:moveTo>
                    <a:pt x="25373" y="1"/>
                  </a:moveTo>
                  <a:cubicBezTo>
                    <a:pt x="25367" y="1"/>
                    <a:pt x="25360" y="4"/>
                    <a:pt x="25353" y="10"/>
                  </a:cubicBezTo>
                  <a:cubicBezTo>
                    <a:pt x="20380" y="1668"/>
                    <a:pt x="15163" y="3521"/>
                    <a:pt x="11702" y="7616"/>
                  </a:cubicBezTo>
                  <a:cubicBezTo>
                    <a:pt x="10190" y="9274"/>
                    <a:pt x="9118" y="11322"/>
                    <a:pt x="8581" y="13467"/>
                  </a:cubicBezTo>
                  <a:cubicBezTo>
                    <a:pt x="8191" y="14978"/>
                    <a:pt x="7899" y="16197"/>
                    <a:pt x="6826" y="17416"/>
                  </a:cubicBezTo>
                  <a:cubicBezTo>
                    <a:pt x="6046" y="18294"/>
                    <a:pt x="5120" y="19074"/>
                    <a:pt x="4632" y="20146"/>
                  </a:cubicBezTo>
                  <a:cubicBezTo>
                    <a:pt x="4340" y="20780"/>
                    <a:pt x="4242" y="21512"/>
                    <a:pt x="4340" y="22194"/>
                  </a:cubicBezTo>
                  <a:cubicBezTo>
                    <a:pt x="4340" y="22194"/>
                    <a:pt x="4681" y="23120"/>
                    <a:pt x="4681" y="23169"/>
                  </a:cubicBezTo>
                  <a:cubicBezTo>
                    <a:pt x="4583" y="23559"/>
                    <a:pt x="4193" y="23754"/>
                    <a:pt x="3901" y="24047"/>
                  </a:cubicBezTo>
                  <a:cubicBezTo>
                    <a:pt x="2682" y="25266"/>
                    <a:pt x="1999" y="26972"/>
                    <a:pt x="2048" y="28727"/>
                  </a:cubicBezTo>
                  <a:cubicBezTo>
                    <a:pt x="2048" y="29459"/>
                    <a:pt x="2682" y="30385"/>
                    <a:pt x="2633" y="31019"/>
                  </a:cubicBezTo>
                  <a:cubicBezTo>
                    <a:pt x="2585" y="31653"/>
                    <a:pt x="1366" y="32823"/>
                    <a:pt x="1073" y="33554"/>
                  </a:cubicBezTo>
                  <a:cubicBezTo>
                    <a:pt x="293" y="35212"/>
                    <a:pt x="244" y="37064"/>
                    <a:pt x="829" y="38771"/>
                  </a:cubicBezTo>
                  <a:cubicBezTo>
                    <a:pt x="1171" y="39648"/>
                    <a:pt x="1268" y="40624"/>
                    <a:pt x="1024" y="41550"/>
                  </a:cubicBezTo>
                  <a:cubicBezTo>
                    <a:pt x="878" y="42086"/>
                    <a:pt x="537" y="42574"/>
                    <a:pt x="391" y="43159"/>
                  </a:cubicBezTo>
                  <a:cubicBezTo>
                    <a:pt x="98" y="44378"/>
                    <a:pt x="0" y="45694"/>
                    <a:pt x="196" y="46962"/>
                  </a:cubicBezTo>
                  <a:cubicBezTo>
                    <a:pt x="586" y="49643"/>
                    <a:pt x="1658" y="52179"/>
                    <a:pt x="3267" y="54373"/>
                  </a:cubicBezTo>
                  <a:cubicBezTo>
                    <a:pt x="3324" y="54458"/>
                    <a:pt x="3406" y="54494"/>
                    <a:pt x="3489" y="54494"/>
                  </a:cubicBezTo>
                  <a:cubicBezTo>
                    <a:pt x="3689" y="54494"/>
                    <a:pt x="3893" y="54287"/>
                    <a:pt x="3755" y="54080"/>
                  </a:cubicBezTo>
                  <a:cubicBezTo>
                    <a:pt x="2487" y="52325"/>
                    <a:pt x="1561" y="50326"/>
                    <a:pt x="1024" y="48229"/>
                  </a:cubicBezTo>
                  <a:cubicBezTo>
                    <a:pt x="732" y="47108"/>
                    <a:pt x="634" y="45987"/>
                    <a:pt x="732" y="44817"/>
                  </a:cubicBezTo>
                  <a:cubicBezTo>
                    <a:pt x="829" y="43354"/>
                    <a:pt x="1463" y="42476"/>
                    <a:pt x="1853" y="41160"/>
                  </a:cubicBezTo>
                  <a:cubicBezTo>
                    <a:pt x="2292" y="39746"/>
                    <a:pt x="1171" y="38576"/>
                    <a:pt x="1024" y="37113"/>
                  </a:cubicBezTo>
                  <a:cubicBezTo>
                    <a:pt x="829" y="34968"/>
                    <a:pt x="1658" y="32872"/>
                    <a:pt x="3267" y="31458"/>
                  </a:cubicBezTo>
                  <a:cubicBezTo>
                    <a:pt x="3365" y="31409"/>
                    <a:pt x="3413" y="31263"/>
                    <a:pt x="3316" y="31116"/>
                  </a:cubicBezTo>
                  <a:cubicBezTo>
                    <a:pt x="1902" y="28532"/>
                    <a:pt x="2731" y="25266"/>
                    <a:pt x="5266" y="23657"/>
                  </a:cubicBezTo>
                  <a:cubicBezTo>
                    <a:pt x="5412" y="23608"/>
                    <a:pt x="5461" y="23413"/>
                    <a:pt x="5364" y="23315"/>
                  </a:cubicBezTo>
                  <a:cubicBezTo>
                    <a:pt x="3316" y="20293"/>
                    <a:pt x="7509" y="18294"/>
                    <a:pt x="8484" y="15807"/>
                  </a:cubicBezTo>
                  <a:cubicBezTo>
                    <a:pt x="9313" y="13662"/>
                    <a:pt x="9508" y="11468"/>
                    <a:pt x="10873" y="9420"/>
                  </a:cubicBezTo>
                  <a:cubicBezTo>
                    <a:pt x="14188" y="4447"/>
                    <a:pt x="19990" y="2204"/>
                    <a:pt x="25353" y="157"/>
                  </a:cubicBezTo>
                  <a:cubicBezTo>
                    <a:pt x="25437" y="115"/>
                    <a:pt x="25413" y="1"/>
                    <a:pt x="2537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9" name="Google Shape;630;p41">
              <a:extLst>
                <a:ext uri="{FF2B5EF4-FFF2-40B4-BE49-F238E27FC236}">
                  <a16:creationId xmlns:a16="http://schemas.microsoft.com/office/drawing/2014/main" id="{5972D030-293B-EEE2-C74D-DFDE75445CB2}"/>
                </a:ext>
              </a:extLst>
            </p:cNvPr>
            <p:cNvSpPr/>
            <p:nvPr/>
          </p:nvSpPr>
          <p:spPr>
            <a:xfrm>
              <a:off x="2772758" y="2035943"/>
              <a:ext cx="142986" cy="337066"/>
            </a:xfrm>
            <a:custGeom>
              <a:avLst/>
              <a:gdLst/>
              <a:ahLst/>
              <a:cxnLst/>
              <a:rect l="l" t="t" r="r" b="b"/>
              <a:pathLst>
                <a:path w="6492" h="15309" extrusionOk="0">
                  <a:moveTo>
                    <a:pt x="5392" y="0"/>
                  </a:moveTo>
                  <a:cubicBezTo>
                    <a:pt x="5231" y="0"/>
                    <a:pt x="5048" y="135"/>
                    <a:pt x="5078" y="341"/>
                  </a:cubicBezTo>
                  <a:cubicBezTo>
                    <a:pt x="5955" y="5655"/>
                    <a:pt x="4931" y="11554"/>
                    <a:pt x="202" y="14821"/>
                  </a:cubicBezTo>
                  <a:cubicBezTo>
                    <a:pt x="1" y="14982"/>
                    <a:pt x="132" y="15309"/>
                    <a:pt x="348" y="15309"/>
                  </a:cubicBezTo>
                  <a:cubicBezTo>
                    <a:pt x="394" y="15309"/>
                    <a:pt x="443" y="15294"/>
                    <a:pt x="495" y="15260"/>
                  </a:cubicBezTo>
                  <a:cubicBezTo>
                    <a:pt x="5419" y="11847"/>
                    <a:pt x="6491" y="5801"/>
                    <a:pt x="5614" y="194"/>
                  </a:cubicBezTo>
                  <a:cubicBezTo>
                    <a:pt x="5595" y="59"/>
                    <a:pt x="5498" y="0"/>
                    <a:pt x="539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0" name="Google Shape;631;p41">
              <a:extLst>
                <a:ext uri="{FF2B5EF4-FFF2-40B4-BE49-F238E27FC236}">
                  <a16:creationId xmlns:a16="http://schemas.microsoft.com/office/drawing/2014/main" id="{400A46E2-C6BA-E4CC-0527-EFA808C98917}"/>
                </a:ext>
              </a:extLst>
            </p:cNvPr>
            <p:cNvSpPr/>
            <p:nvPr/>
          </p:nvSpPr>
          <p:spPr>
            <a:xfrm>
              <a:off x="2672699" y="1724307"/>
              <a:ext cx="102328" cy="67087"/>
            </a:xfrm>
            <a:custGeom>
              <a:avLst/>
              <a:gdLst/>
              <a:ahLst/>
              <a:cxnLst/>
              <a:rect l="l" t="t" r="r" b="b"/>
              <a:pathLst>
                <a:path w="4646" h="3047" extrusionOk="0">
                  <a:moveTo>
                    <a:pt x="466" y="0"/>
                  </a:moveTo>
                  <a:cubicBezTo>
                    <a:pt x="208" y="0"/>
                    <a:pt x="1" y="370"/>
                    <a:pt x="308" y="502"/>
                  </a:cubicBezTo>
                  <a:cubicBezTo>
                    <a:pt x="1674" y="1087"/>
                    <a:pt x="2990" y="1916"/>
                    <a:pt x="4111" y="2988"/>
                  </a:cubicBezTo>
                  <a:cubicBezTo>
                    <a:pt x="4162" y="3029"/>
                    <a:pt x="4216" y="3046"/>
                    <a:pt x="4269" y="3046"/>
                  </a:cubicBezTo>
                  <a:cubicBezTo>
                    <a:pt x="4471" y="3046"/>
                    <a:pt x="4646" y="2792"/>
                    <a:pt x="4453" y="2598"/>
                  </a:cubicBezTo>
                  <a:cubicBezTo>
                    <a:pt x="3331" y="1526"/>
                    <a:pt x="2015" y="648"/>
                    <a:pt x="552" y="14"/>
                  </a:cubicBezTo>
                  <a:cubicBezTo>
                    <a:pt x="523" y="5"/>
                    <a:pt x="495" y="0"/>
                    <a:pt x="46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1" name="Google Shape;632;p41">
              <a:extLst>
                <a:ext uri="{FF2B5EF4-FFF2-40B4-BE49-F238E27FC236}">
                  <a16:creationId xmlns:a16="http://schemas.microsoft.com/office/drawing/2014/main" id="{9E2229A1-CC3D-1291-F411-254E2414C4FE}"/>
                </a:ext>
              </a:extLst>
            </p:cNvPr>
            <p:cNvSpPr/>
            <p:nvPr/>
          </p:nvSpPr>
          <p:spPr>
            <a:xfrm>
              <a:off x="2514119" y="1674350"/>
              <a:ext cx="125873" cy="695577"/>
            </a:xfrm>
            <a:custGeom>
              <a:avLst/>
              <a:gdLst/>
              <a:ahLst/>
              <a:cxnLst/>
              <a:rect l="l" t="t" r="r" b="b"/>
              <a:pathLst>
                <a:path w="5715" h="31592" extrusionOk="0">
                  <a:moveTo>
                    <a:pt x="5096" y="1"/>
                  </a:moveTo>
                  <a:cubicBezTo>
                    <a:pt x="4899" y="1"/>
                    <a:pt x="4709" y="103"/>
                    <a:pt x="4632" y="333"/>
                  </a:cubicBezTo>
                  <a:cubicBezTo>
                    <a:pt x="2145" y="10377"/>
                    <a:pt x="0" y="20664"/>
                    <a:pt x="829" y="31098"/>
                  </a:cubicBezTo>
                  <a:cubicBezTo>
                    <a:pt x="854" y="31420"/>
                    <a:pt x="1144" y="31592"/>
                    <a:pt x="1417" y="31592"/>
                  </a:cubicBezTo>
                  <a:cubicBezTo>
                    <a:pt x="1679" y="31592"/>
                    <a:pt x="1925" y="31433"/>
                    <a:pt x="1902" y="31098"/>
                  </a:cubicBezTo>
                  <a:cubicBezTo>
                    <a:pt x="1073" y="20762"/>
                    <a:pt x="3169" y="10572"/>
                    <a:pt x="5656" y="626"/>
                  </a:cubicBezTo>
                  <a:cubicBezTo>
                    <a:pt x="5715" y="242"/>
                    <a:pt x="5398" y="1"/>
                    <a:pt x="5096"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2" name="Google Shape;633;p41">
              <a:extLst>
                <a:ext uri="{FF2B5EF4-FFF2-40B4-BE49-F238E27FC236}">
                  <a16:creationId xmlns:a16="http://schemas.microsoft.com/office/drawing/2014/main" id="{D4D8E61C-0B16-F2FA-2B38-F73E1C3F0F24}"/>
                </a:ext>
              </a:extLst>
            </p:cNvPr>
            <p:cNvSpPr/>
            <p:nvPr/>
          </p:nvSpPr>
          <p:spPr>
            <a:xfrm>
              <a:off x="2344438" y="1296023"/>
              <a:ext cx="637205" cy="156677"/>
            </a:xfrm>
            <a:custGeom>
              <a:avLst/>
              <a:gdLst/>
              <a:ahLst/>
              <a:cxnLst/>
              <a:rect l="l" t="t" r="r" b="b"/>
              <a:pathLst>
                <a:path w="28931" h="7116" extrusionOk="0">
                  <a:moveTo>
                    <a:pt x="28465" y="0"/>
                  </a:moveTo>
                  <a:cubicBezTo>
                    <a:pt x="28436" y="0"/>
                    <a:pt x="28407" y="4"/>
                    <a:pt x="28376" y="13"/>
                  </a:cubicBezTo>
                  <a:cubicBezTo>
                    <a:pt x="26329" y="403"/>
                    <a:pt x="24330" y="1622"/>
                    <a:pt x="22428" y="2451"/>
                  </a:cubicBezTo>
                  <a:cubicBezTo>
                    <a:pt x="20088" y="3475"/>
                    <a:pt x="17650" y="4401"/>
                    <a:pt x="15164" y="5132"/>
                  </a:cubicBezTo>
                  <a:cubicBezTo>
                    <a:pt x="11417" y="6187"/>
                    <a:pt x="7753" y="6401"/>
                    <a:pt x="3987" y="6401"/>
                  </a:cubicBezTo>
                  <a:cubicBezTo>
                    <a:pt x="2705" y="6401"/>
                    <a:pt x="1411" y="6376"/>
                    <a:pt x="98" y="6351"/>
                  </a:cubicBezTo>
                  <a:cubicBezTo>
                    <a:pt x="1" y="6351"/>
                    <a:pt x="1" y="6497"/>
                    <a:pt x="98" y="6497"/>
                  </a:cubicBezTo>
                  <a:lnTo>
                    <a:pt x="50" y="6497"/>
                  </a:lnTo>
                  <a:cubicBezTo>
                    <a:pt x="2390" y="6888"/>
                    <a:pt x="4709" y="7116"/>
                    <a:pt x="7017" y="7116"/>
                  </a:cubicBezTo>
                  <a:cubicBezTo>
                    <a:pt x="9612" y="7116"/>
                    <a:pt x="12193" y="6827"/>
                    <a:pt x="14774" y="6156"/>
                  </a:cubicBezTo>
                  <a:cubicBezTo>
                    <a:pt x="17211" y="5522"/>
                    <a:pt x="19600" y="4694"/>
                    <a:pt x="21941" y="3718"/>
                  </a:cubicBezTo>
                  <a:cubicBezTo>
                    <a:pt x="24135" y="2841"/>
                    <a:pt x="26719" y="2061"/>
                    <a:pt x="28620" y="647"/>
                  </a:cubicBezTo>
                  <a:cubicBezTo>
                    <a:pt x="28931" y="425"/>
                    <a:pt x="28756" y="0"/>
                    <a:pt x="2846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3" name="Google Shape;634;p41">
              <a:extLst>
                <a:ext uri="{FF2B5EF4-FFF2-40B4-BE49-F238E27FC236}">
                  <a16:creationId xmlns:a16="http://schemas.microsoft.com/office/drawing/2014/main" id="{2D33FA8F-CB15-2233-35DB-408F851B4E20}"/>
                </a:ext>
              </a:extLst>
            </p:cNvPr>
            <p:cNvSpPr/>
            <p:nvPr/>
          </p:nvSpPr>
          <p:spPr>
            <a:xfrm>
              <a:off x="2455290" y="1484074"/>
              <a:ext cx="549281" cy="374738"/>
            </a:xfrm>
            <a:custGeom>
              <a:avLst/>
              <a:gdLst/>
              <a:ahLst/>
              <a:cxnLst/>
              <a:rect l="l" t="t" r="r" b="b"/>
              <a:pathLst>
                <a:path w="24939" h="17020" extrusionOk="0">
                  <a:moveTo>
                    <a:pt x="24505" y="1"/>
                  </a:moveTo>
                  <a:cubicBezTo>
                    <a:pt x="24492" y="1"/>
                    <a:pt x="24478" y="2"/>
                    <a:pt x="24465" y="4"/>
                  </a:cubicBezTo>
                  <a:cubicBezTo>
                    <a:pt x="19443" y="1467"/>
                    <a:pt x="14762" y="3758"/>
                    <a:pt x="10521" y="6732"/>
                  </a:cubicBezTo>
                  <a:cubicBezTo>
                    <a:pt x="8570" y="8098"/>
                    <a:pt x="6669" y="9609"/>
                    <a:pt x="4914" y="11218"/>
                  </a:cubicBezTo>
                  <a:cubicBezTo>
                    <a:pt x="3305" y="12729"/>
                    <a:pt x="965" y="14680"/>
                    <a:pt x="38" y="16776"/>
                  </a:cubicBezTo>
                  <a:cubicBezTo>
                    <a:pt x="1" y="16889"/>
                    <a:pt x="138" y="17003"/>
                    <a:pt x="248" y="17003"/>
                  </a:cubicBezTo>
                  <a:cubicBezTo>
                    <a:pt x="279" y="17003"/>
                    <a:pt x="309" y="16993"/>
                    <a:pt x="331" y="16971"/>
                  </a:cubicBezTo>
                  <a:lnTo>
                    <a:pt x="380" y="17020"/>
                  </a:lnTo>
                  <a:cubicBezTo>
                    <a:pt x="1355" y="16386"/>
                    <a:pt x="2037" y="15411"/>
                    <a:pt x="2817" y="14582"/>
                  </a:cubicBezTo>
                  <a:cubicBezTo>
                    <a:pt x="3695" y="13656"/>
                    <a:pt x="4621" y="12778"/>
                    <a:pt x="5596" y="11900"/>
                  </a:cubicBezTo>
                  <a:cubicBezTo>
                    <a:pt x="7449" y="10243"/>
                    <a:pt x="9399" y="8731"/>
                    <a:pt x="11496" y="7317"/>
                  </a:cubicBezTo>
                  <a:cubicBezTo>
                    <a:pt x="15640" y="4685"/>
                    <a:pt x="20077" y="2393"/>
                    <a:pt x="24660" y="540"/>
                  </a:cubicBezTo>
                  <a:cubicBezTo>
                    <a:pt x="24938" y="448"/>
                    <a:pt x="24775" y="1"/>
                    <a:pt x="24505"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4" name="Google Shape;635;p41">
              <a:extLst>
                <a:ext uri="{FF2B5EF4-FFF2-40B4-BE49-F238E27FC236}">
                  <a16:creationId xmlns:a16="http://schemas.microsoft.com/office/drawing/2014/main" id="{879A73AC-E88F-F8E8-F627-4C4D2CDAB20C}"/>
                </a:ext>
              </a:extLst>
            </p:cNvPr>
            <p:cNvSpPr/>
            <p:nvPr/>
          </p:nvSpPr>
          <p:spPr>
            <a:xfrm>
              <a:off x="2924312" y="1269470"/>
              <a:ext cx="154593" cy="236622"/>
            </a:xfrm>
            <a:custGeom>
              <a:avLst/>
              <a:gdLst/>
              <a:ahLst/>
              <a:cxnLst/>
              <a:rect l="l" t="t" r="r" b="b"/>
              <a:pathLst>
                <a:path w="7019" h="10747" extrusionOk="0">
                  <a:moveTo>
                    <a:pt x="4161" y="1026"/>
                  </a:moveTo>
                  <a:cubicBezTo>
                    <a:pt x="4588" y="1026"/>
                    <a:pt x="5060" y="1183"/>
                    <a:pt x="5607" y="1512"/>
                  </a:cubicBezTo>
                  <a:cubicBezTo>
                    <a:pt x="5620" y="1519"/>
                    <a:pt x="5634" y="1526"/>
                    <a:pt x="5647" y="1531"/>
                  </a:cubicBezTo>
                  <a:lnTo>
                    <a:pt x="5647" y="1531"/>
                  </a:lnTo>
                  <a:cubicBezTo>
                    <a:pt x="6712" y="3323"/>
                    <a:pt x="6501" y="6364"/>
                    <a:pt x="5705" y="8191"/>
                  </a:cubicBezTo>
                  <a:cubicBezTo>
                    <a:pt x="5214" y="9270"/>
                    <a:pt x="4551" y="9794"/>
                    <a:pt x="3889" y="9794"/>
                  </a:cubicBezTo>
                  <a:cubicBezTo>
                    <a:pt x="3235" y="9794"/>
                    <a:pt x="2582" y="9282"/>
                    <a:pt x="2097" y="8289"/>
                  </a:cubicBezTo>
                  <a:cubicBezTo>
                    <a:pt x="1414" y="7070"/>
                    <a:pt x="1171" y="5656"/>
                    <a:pt x="1317" y="4291"/>
                  </a:cubicBezTo>
                  <a:cubicBezTo>
                    <a:pt x="1463" y="3559"/>
                    <a:pt x="1804" y="2877"/>
                    <a:pt x="2243" y="2292"/>
                  </a:cubicBezTo>
                  <a:cubicBezTo>
                    <a:pt x="2854" y="1468"/>
                    <a:pt x="3445" y="1026"/>
                    <a:pt x="4161" y="1026"/>
                  </a:cubicBezTo>
                  <a:close/>
                  <a:moveTo>
                    <a:pt x="4334" y="0"/>
                  </a:moveTo>
                  <a:cubicBezTo>
                    <a:pt x="2939" y="0"/>
                    <a:pt x="1521" y="1508"/>
                    <a:pt x="878" y="2828"/>
                  </a:cubicBezTo>
                  <a:cubicBezTo>
                    <a:pt x="1" y="4778"/>
                    <a:pt x="488" y="7362"/>
                    <a:pt x="1561" y="9166"/>
                  </a:cubicBezTo>
                  <a:cubicBezTo>
                    <a:pt x="2191" y="10179"/>
                    <a:pt x="2990" y="10747"/>
                    <a:pt x="3820" y="10747"/>
                  </a:cubicBezTo>
                  <a:cubicBezTo>
                    <a:pt x="4468" y="10747"/>
                    <a:pt x="5134" y="10401"/>
                    <a:pt x="5754" y="9654"/>
                  </a:cubicBezTo>
                  <a:cubicBezTo>
                    <a:pt x="6777" y="8435"/>
                    <a:pt x="6924" y="6777"/>
                    <a:pt x="6972" y="5217"/>
                  </a:cubicBezTo>
                  <a:cubicBezTo>
                    <a:pt x="7018" y="3757"/>
                    <a:pt x="6978" y="2341"/>
                    <a:pt x="6135" y="1246"/>
                  </a:cubicBezTo>
                  <a:lnTo>
                    <a:pt x="6135" y="1246"/>
                  </a:lnTo>
                  <a:cubicBezTo>
                    <a:pt x="6153" y="1174"/>
                    <a:pt x="6144" y="1098"/>
                    <a:pt x="6095" y="1024"/>
                  </a:cubicBezTo>
                  <a:cubicBezTo>
                    <a:pt x="5558" y="293"/>
                    <a:pt x="4948" y="0"/>
                    <a:pt x="4334"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5" name="Google Shape;636;p41">
              <a:extLst>
                <a:ext uri="{FF2B5EF4-FFF2-40B4-BE49-F238E27FC236}">
                  <a16:creationId xmlns:a16="http://schemas.microsoft.com/office/drawing/2014/main" id="{472D453F-CE88-B3DD-7C52-0CC0BF32A5B6}"/>
                </a:ext>
              </a:extLst>
            </p:cNvPr>
            <p:cNvSpPr/>
            <p:nvPr/>
          </p:nvSpPr>
          <p:spPr>
            <a:xfrm>
              <a:off x="2952240" y="1309145"/>
              <a:ext cx="112548" cy="157513"/>
            </a:xfrm>
            <a:custGeom>
              <a:avLst/>
              <a:gdLst/>
              <a:ahLst/>
              <a:cxnLst/>
              <a:rect l="l" t="t" r="r" b="b"/>
              <a:pathLst>
                <a:path w="5110" h="7154" extrusionOk="0">
                  <a:moveTo>
                    <a:pt x="2792" y="542"/>
                  </a:moveTo>
                  <a:cubicBezTo>
                    <a:pt x="3092" y="542"/>
                    <a:pt x="3417" y="645"/>
                    <a:pt x="3780" y="865"/>
                  </a:cubicBezTo>
                  <a:lnTo>
                    <a:pt x="3780" y="865"/>
                  </a:lnTo>
                  <a:cubicBezTo>
                    <a:pt x="4629" y="2044"/>
                    <a:pt x="4480" y="4257"/>
                    <a:pt x="3901" y="5560"/>
                  </a:cubicBezTo>
                  <a:cubicBezTo>
                    <a:pt x="3556" y="6347"/>
                    <a:pt x="3064" y="6724"/>
                    <a:pt x="2572" y="6724"/>
                  </a:cubicBezTo>
                  <a:cubicBezTo>
                    <a:pt x="2089" y="6724"/>
                    <a:pt x="1606" y="6359"/>
                    <a:pt x="1268" y="5658"/>
                  </a:cubicBezTo>
                  <a:cubicBezTo>
                    <a:pt x="829" y="4780"/>
                    <a:pt x="634" y="3805"/>
                    <a:pt x="731" y="2830"/>
                  </a:cubicBezTo>
                  <a:cubicBezTo>
                    <a:pt x="829" y="2342"/>
                    <a:pt x="1073" y="1855"/>
                    <a:pt x="1365" y="1465"/>
                  </a:cubicBezTo>
                  <a:cubicBezTo>
                    <a:pt x="1800" y="875"/>
                    <a:pt x="2255" y="542"/>
                    <a:pt x="2792" y="542"/>
                  </a:cubicBezTo>
                  <a:close/>
                  <a:moveTo>
                    <a:pt x="2859" y="0"/>
                  </a:moveTo>
                  <a:cubicBezTo>
                    <a:pt x="1862" y="0"/>
                    <a:pt x="873" y="1188"/>
                    <a:pt x="488" y="2099"/>
                  </a:cubicBezTo>
                  <a:cubicBezTo>
                    <a:pt x="0" y="3415"/>
                    <a:pt x="390" y="5073"/>
                    <a:pt x="1122" y="6243"/>
                  </a:cubicBezTo>
                  <a:cubicBezTo>
                    <a:pt x="1507" y="6833"/>
                    <a:pt x="2013" y="7153"/>
                    <a:pt x="2535" y="7153"/>
                  </a:cubicBezTo>
                  <a:cubicBezTo>
                    <a:pt x="3004" y="7153"/>
                    <a:pt x="3485" y="6894"/>
                    <a:pt x="3901" y="6340"/>
                  </a:cubicBezTo>
                  <a:cubicBezTo>
                    <a:pt x="4900" y="5007"/>
                    <a:pt x="5110" y="2140"/>
                    <a:pt x="4029" y="735"/>
                  </a:cubicBezTo>
                  <a:lnTo>
                    <a:pt x="4029" y="735"/>
                  </a:lnTo>
                  <a:cubicBezTo>
                    <a:pt x="4031" y="696"/>
                    <a:pt x="4022" y="660"/>
                    <a:pt x="3998" y="636"/>
                  </a:cubicBezTo>
                  <a:cubicBezTo>
                    <a:pt x="3641" y="183"/>
                    <a:pt x="3249" y="0"/>
                    <a:pt x="285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6" name="Google Shape;637;p41">
              <a:extLst>
                <a:ext uri="{FF2B5EF4-FFF2-40B4-BE49-F238E27FC236}">
                  <a16:creationId xmlns:a16="http://schemas.microsoft.com/office/drawing/2014/main" id="{1DFEA587-249F-BC01-0F59-50F619B0DFD5}"/>
                </a:ext>
              </a:extLst>
            </p:cNvPr>
            <p:cNvSpPr/>
            <p:nvPr/>
          </p:nvSpPr>
          <p:spPr>
            <a:xfrm>
              <a:off x="2713841" y="1783865"/>
              <a:ext cx="215867" cy="266742"/>
            </a:xfrm>
            <a:custGeom>
              <a:avLst/>
              <a:gdLst/>
              <a:ahLst/>
              <a:cxnLst/>
              <a:rect l="l" t="t" r="r" b="b"/>
              <a:pathLst>
                <a:path w="9801" h="12115" extrusionOk="0">
                  <a:moveTo>
                    <a:pt x="3949" y="1"/>
                  </a:moveTo>
                  <a:cubicBezTo>
                    <a:pt x="3134" y="1"/>
                    <a:pt x="2326" y="315"/>
                    <a:pt x="1707" y="1015"/>
                  </a:cubicBezTo>
                  <a:cubicBezTo>
                    <a:pt x="98" y="2867"/>
                    <a:pt x="1" y="5939"/>
                    <a:pt x="781" y="8182"/>
                  </a:cubicBezTo>
                  <a:cubicBezTo>
                    <a:pt x="1549" y="10441"/>
                    <a:pt x="3406" y="12114"/>
                    <a:pt x="5808" y="12114"/>
                  </a:cubicBezTo>
                  <a:cubicBezTo>
                    <a:pt x="5998" y="12114"/>
                    <a:pt x="6191" y="12104"/>
                    <a:pt x="6387" y="12082"/>
                  </a:cubicBezTo>
                  <a:cubicBezTo>
                    <a:pt x="8581" y="11838"/>
                    <a:pt x="9605" y="10425"/>
                    <a:pt x="9800" y="8279"/>
                  </a:cubicBezTo>
                  <a:cubicBezTo>
                    <a:pt x="9800" y="8231"/>
                    <a:pt x="9764" y="8206"/>
                    <a:pt x="9721" y="8206"/>
                  </a:cubicBezTo>
                  <a:cubicBezTo>
                    <a:pt x="9678" y="8206"/>
                    <a:pt x="9630" y="8231"/>
                    <a:pt x="9605" y="8279"/>
                  </a:cubicBezTo>
                  <a:lnTo>
                    <a:pt x="9654" y="8328"/>
                  </a:lnTo>
                  <a:cubicBezTo>
                    <a:pt x="9410" y="10327"/>
                    <a:pt x="8435" y="11546"/>
                    <a:pt x="6387" y="11741"/>
                  </a:cubicBezTo>
                  <a:cubicBezTo>
                    <a:pt x="6185" y="11765"/>
                    <a:pt x="5985" y="11777"/>
                    <a:pt x="5790" y="11777"/>
                  </a:cubicBezTo>
                  <a:cubicBezTo>
                    <a:pt x="3640" y="11777"/>
                    <a:pt x="1975" y="10339"/>
                    <a:pt x="1171" y="8328"/>
                  </a:cubicBezTo>
                  <a:cubicBezTo>
                    <a:pt x="537" y="6622"/>
                    <a:pt x="439" y="4769"/>
                    <a:pt x="1024" y="3062"/>
                  </a:cubicBezTo>
                  <a:cubicBezTo>
                    <a:pt x="1219" y="2234"/>
                    <a:pt x="1658" y="1502"/>
                    <a:pt x="2243" y="917"/>
                  </a:cubicBezTo>
                  <a:cubicBezTo>
                    <a:pt x="2752" y="494"/>
                    <a:pt x="3337" y="311"/>
                    <a:pt x="3925" y="311"/>
                  </a:cubicBezTo>
                  <a:cubicBezTo>
                    <a:pt x="5028" y="311"/>
                    <a:pt x="6141" y="953"/>
                    <a:pt x="6777" y="1844"/>
                  </a:cubicBezTo>
                  <a:cubicBezTo>
                    <a:pt x="6792" y="1872"/>
                    <a:pt x="6819" y="1884"/>
                    <a:pt x="6848" y="1884"/>
                  </a:cubicBezTo>
                  <a:cubicBezTo>
                    <a:pt x="6920" y="1884"/>
                    <a:pt x="7007" y="1815"/>
                    <a:pt x="6973" y="1746"/>
                  </a:cubicBezTo>
                  <a:cubicBezTo>
                    <a:pt x="6311" y="653"/>
                    <a:pt x="5123" y="1"/>
                    <a:pt x="3949"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7" name="Google Shape;638;p41">
              <a:extLst>
                <a:ext uri="{FF2B5EF4-FFF2-40B4-BE49-F238E27FC236}">
                  <a16:creationId xmlns:a16="http://schemas.microsoft.com/office/drawing/2014/main" id="{98E020A3-3016-1BC3-D4C4-CD723CB1EEA3}"/>
                </a:ext>
              </a:extLst>
            </p:cNvPr>
            <p:cNvSpPr/>
            <p:nvPr/>
          </p:nvSpPr>
          <p:spPr>
            <a:xfrm>
              <a:off x="2865241" y="1776027"/>
              <a:ext cx="257516" cy="57862"/>
            </a:xfrm>
            <a:custGeom>
              <a:avLst/>
              <a:gdLst/>
              <a:ahLst/>
              <a:cxnLst/>
              <a:rect l="l" t="t" r="r" b="b"/>
              <a:pathLst>
                <a:path w="11692" h="2628" extrusionOk="0">
                  <a:moveTo>
                    <a:pt x="11500" y="0"/>
                  </a:moveTo>
                  <a:cubicBezTo>
                    <a:pt x="11487" y="0"/>
                    <a:pt x="11473" y="2"/>
                    <a:pt x="11458" y="6"/>
                  </a:cubicBezTo>
                  <a:cubicBezTo>
                    <a:pt x="9703" y="688"/>
                    <a:pt x="8094" y="1517"/>
                    <a:pt x="6242" y="1858"/>
                  </a:cubicBezTo>
                  <a:cubicBezTo>
                    <a:pt x="5076" y="2057"/>
                    <a:pt x="3893" y="2157"/>
                    <a:pt x="2713" y="2157"/>
                  </a:cubicBezTo>
                  <a:cubicBezTo>
                    <a:pt x="1870" y="2157"/>
                    <a:pt x="1029" y="2106"/>
                    <a:pt x="196" y="2005"/>
                  </a:cubicBezTo>
                  <a:cubicBezTo>
                    <a:pt x="50" y="2005"/>
                    <a:pt x="1" y="2200"/>
                    <a:pt x="196" y="2248"/>
                  </a:cubicBezTo>
                  <a:lnTo>
                    <a:pt x="147" y="2248"/>
                  </a:lnTo>
                  <a:cubicBezTo>
                    <a:pt x="1244" y="2497"/>
                    <a:pt x="2432" y="2627"/>
                    <a:pt x="3642" y="2627"/>
                  </a:cubicBezTo>
                  <a:cubicBezTo>
                    <a:pt x="6466" y="2627"/>
                    <a:pt x="9405" y="1917"/>
                    <a:pt x="11556" y="347"/>
                  </a:cubicBezTo>
                  <a:cubicBezTo>
                    <a:pt x="11691" y="257"/>
                    <a:pt x="11660" y="0"/>
                    <a:pt x="11500"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8" name="Google Shape;639;p41">
              <a:extLst>
                <a:ext uri="{FF2B5EF4-FFF2-40B4-BE49-F238E27FC236}">
                  <a16:creationId xmlns:a16="http://schemas.microsoft.com/office/drawing/2014/main" id="{F4126E78-F3FF-7910-727B-39C70F3CB644}"/>
                </a:ext>
              </a:extLst>
            </p:cNvPr>
            <p:cNvSpPr/>
            <p:nvPr/>
          </p:nvSpPr>
          <p:spPr>
            <a:xfrm>
              <a:off x="2767538" y="1814623"/>
              <a:ext cx="394115" cy="169799"/>
            </a:xfrm>
            <a:custGeom>
              <a:avLst/>
              <a:gdLst/>
              <a:ahLst/>
              <a:cxnLst/>
              <a:rect l="l" t="t" r="r" b="b"/>
              <a:pathLst>
                <a:path w="17894" h="7712" extrusionOk="0">
                  <a:moveTo>
                    <a:pt x="3799" y="0"/>
                  </a:moveTo>
                  <a:cubicBezTo>
                    <a:pt x="3785" y="0"/>
                    <a:pt x="3770" y="2"/>
                    <a:pt x="3754" y="8"/>
                  </a:cubicBezTo>
                  <a:cubicBezTo>
                    <a:pt x="488" y="934"/>
                    <a:pt x="0" y="5858"/>
                    <a:pt x="3169" y="7321"/>
                  </a:cubicBezTo>
                  <a:cubicBezTo>
                    <a:pt x="3754" y="7595"/>
                    <a:pt x="4387" y="7712"/>
                    <a:pt x="5030" y="7712"/>
                  </a:cubicBezTo>
                  <a:cubicBezTo>
                    <a:pt x="6101" y="7712"/>
                    <a:pt x="7198" y="7388"/>
                    <a:pt x="8142" y="6931"/>
                  </a:cubicBezTo>
                  <a:cubicBezTo>
                    <a:pt x="11029" y="5464"/>
                    <a:pt x="14191" y="4686"/>
                    <a:pt x="17405" y="4686"/>
                  </a:cubicBezTo>
                  <a:cubicBezTo>
                    <a:pt x="17503" y="4686"/>
                    <a:pt x="17601" y="4687"/>
                    <a:pt x="17698" y="4688"/>
                  </a:cubicBezTo>
                  <a:cubicBezTo>
                    <a:pt x="17893" y="4688"/>
                    <a:pt x="17893" y="4396"/>
                    <a:pt x="17698" y="4396"/>
                  </a:cubicBezTo>
                  <a:cubicBezTo>
                    <a:pt x="17272" y="4373"/>
                    <a:pt x="16848" y="4361"/>
                    <a:pt x="16426" y="4361"/>
                  </a:cubicBezTo>
                  <a:cubicBezTo>
                    <a:pt x="15015" y="4361"/>
                    <a:pt x="13627" y="4497"/>
                    <a:pt x="12238" y="4835"/>
                  </a:cubicBezTo>
                  <a:cubicBezTo>
                    <a:pt x="10531" y="5225"/>
                    <a:pt x="9117" y="6053"/>
                    <a:pt x="7509" y="6687"/>
                  </a:cubicBezTo>
                  <a:cubicBezTo>
                    <a:pt x="6754" y="6997"/>
                    <a:pt x="5884" y="7199"/>
                    <a:pt x="5042" y="7199"/>
                  </a:cubicBezTo>
                  <a:cubicBezTo>
                    <a:pt x="3763" y="7199"/>
                    <a:pt x="2549" y="6733"/>
                    <a:pt x="1902" y="5468"/>
                  </a:cubicBezTo>
                  <a:cubicBezTo>
                    <a:pt x="829" y="3518"/>
                    <a:pt x="2048" y="1178"/>
                    <a:pt x="3852" y="203"/>
                  </a:cubicBezTo>
                  <a:cubicBezTo>
                    <a:pt x="3939" y="159"/>
                    <a:pt x="3910" y="0"/>
                    <a:pt x="379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9" name="Google Shape;640;p41">
              <a:extLst>
                <a:ext uri="{FF2B5EF4-FFF2-40B4-BE49-F238E27FC236}">
                  <a16:creationId xmlns:a16="http://schemas.microsoft.com/office/drawing/2014/main" id="{01538F05-D30C-BEA5-6626-076B27C26FBA}"/>
                </a:ext>
              </a:extLst>
            </p:cNvPr>
            <p:cNvSpPr/>
            <p:nvPr/>
          </p:nvSpPr>
          <p:spPr>
            <a:xfrm>
              <a:off x="3085381" y="1768739"/>
              <a:ext cx="121380" cy="143686"/>
            </a:xfrm>
            <a:custGeom>
              <a:avLst/>
              <a:gdLst/>
              <a:ahLst/>
              <a:cxnLst/>
              <a:rect l="l" t="t" r="r" b="b"/>
              <a:pathLst>
                <a:path w="5511" h="6526" extrusionOk="0">
                  <a:moveTo>
                    <a:pt x="2656" y="0"/>
                  </a:moveTo>
                  <a:cubicBezTo>
                    <a:pt x="2292" y="0"/>
                    <a:pt x="1931" y="103"/>
                    <a:pt x="1610" y="337"/>
                  </a:cubicBezTo>
                  <a:cubicBezTo>
                    <a:pt x="1476" y="470"/>
                    <a:pt x="1586" y="684"/>
                    <a:pt x="1754" y="684"/>
                  </a:cubicBezTo>
                  <a:cubicBezTo>
                    <a:pt x="1771" y="684"/>
                    <a:pt x="1787" y="682"/>
                    <a:pt x="1805" y="678"/>
                  </a:cubicBezTo>
                  <a:cubicBezTo>
                    <a:pt x="2079" y="552"/>
                    <a:pt x="2364" y="494"/>
                    <a:pt x="2643" y="494"/>
                  </a:cubicBezTo>
                  <a:cubicBezTo>
                    <a:pt x="3556" y="494"/>
                    <a:pt x="4409" y="1121"/>
                    <a:pt x="4633" y="2092"/>
                  </a:cubicBezTo>
                  <a:cubicBezTo>
                    <a:pt x="4974" y="3116"/>
                    <a:pt x="4779" y="5310"/>
                    <a:pt x="3755" y="5895"/>
                  </a:cubicBezTo>
                  <a:cubicBezTo>
                    <a:pt x="3520" y="6029"/>
                    <a:pt x="3272" y="6089"/>
                    <a:pt x="3025" y="6089"/>
                  </a:cubicBezTo>
                  <a:cubicBezTo>
                    <a:pt x="2198" y="6089"/>
                    <a:pt x="1385" y="5416"/>
                    <a:pt x="1122" y="4627"/>
                  </a:cubicBezTo>
                  <a:cubicBezTo>
                    <a:pt x="683" y="3359"/>
                    <a:pt x="1171" y="1994"/>
                    <a:pt x="1561" y="775"/>
                  </a:cubicBezTo>
                  <a:cubicBezTo>
                    <a:pt x="1591" y="655"/>
                    <a:pt x="1491" y="572"/>
                    <a:pt x="1398" y="572"/>
                  </a:cubicBezTo>
                  <a:cubicBezTo>
                    <a:pt x="1341" y="572"/>
                    <a:pt x="1287" y="603"/>
                    <a:pt x="1268" y="678"/>
                  </a:cubicBezTo>
                  <a:cubicBezTo>
                    <a:pt x="635" y="2189"/>
                    <a:pt x="1" y="4286"/>
                    <a:pt x="1268" y="5651"/>
                  </a:cubicBezTo>
                  <a:cubicBezTo>
                    <a:pt x="1724" y="6163"/>
                    <a:pt x="2428" y="6526"/>
                    <a:pt x="3110" y="6526"/>
                  </a:cubicBezTo>
                  <a:cubicBezTo>
                    <a:pt x="3597" y="6526"/>
                    <a:pt x="4072" y="6341"/>
                    <a:pt x="4437" y="5895"/>
                  </a:cubicBezTo>
                  <a:cubicBezTo>
                    <a:pt x="5364" y="4530"/>
                    <a:pt x="5510" y="2774"/>
                    <a:pt x="4828" y="1312"/>
                  </a:cubicBezTo>
                  <a:cubicBezTo>
                    <a:pt x="4384" y="560"/>
                    <a:pt x="3509" y="0"/>
                    <a:pt x="265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0" name="Google Shape;641;p41">
              <a:extLst>
                <a:ext uri="{FF2B5EF4-FFF2-40B4-BE49-F238E27FC236}">
                  <a16:creationId xmlns:a16="http://schemas.microsoft.com/office/drawing/2014/main" id="{4B2FC130-150F-FA0F-0A16-F866C2201864}"/>
                </a:ext>
              </a:extLst>
            </p:cNvPr>
            <p:cNvSpPr/>
            <p:nvPr/>
          </p:nvSpPr>
          <p:spPr>
            <a:xfrm>
              <a:off x="3113309" y="1801082"/>
              <a:ext cx="67661" cy="78030"/>
            </a:xfrm>
            <a:custGeom>
              <a:avLst/>
              <a:gdLst/>
              <a:ahLst/>
              <a:cxnLst/>
              <a:rect l="l" t="t" r="r" b="b"/>
              <a:pathLst>
                <a:path w="3072" h="3544" extrusionOk="0">
                  <a:moveTo>
                    <a:pt x="1392" y="465"/>
                  </a:moveTo>
                  <a:cubicBezTo>
                    <a:pt x="1853" y="465"/>
                    <a:pt x="2274" y="745"/>
                    <a:pt x="2389" y="1208"/>
                  </a:cubicBezTo>
                  <a:cubicBezTo>
                    <a:pt x="2536" y="1695"/>
                    <a:pt x="2487" y="2768"/>
                    <a:pt x="1999" y="3061"/>
                  </a:cubicBezTo>
                  <a:cubicBezTo>
                    <a:pt x="1896" y="3112"/>
                    <a:pt x="1789" y="3135"/>
                    <a:pt x="1683" y="3135"/>
                  </a:cubicBezTo>
                  <a:cubicBezTo>
                    <a:pt x="1284" y="3135"/>
                    <a:pt x="896" y="2811"/>
                    <a:pt x="780" y="2427"/>
                  </a:cubicBezTo>
                  <a:cubicBezTo>
                    <a:pt x="635" y="1796"/>
                    <a:pt x="731" y="1116"/>
                    <a:pt x="972" y="533"/>
                  </a:cubicBezTo>
                  <a:lnTo>
                    <a:pt x="972" y="533"/>
                  </a:lnTo>
                  <a:cubicBezTo>
                    <a:pt x="974" y="533"/>
                    <a:pt x="976" y="533"/>
                    <a:pt x="978" y="533"/>
                  </a:cubicBezTo>
                  <a:cubicBezTo>
                    <a:pt x="993" y="533"/>
                    <a:pt x="1009" y="530"/>
                    <a:pt x="1024" y="525"/>
                  </a:cubicBezTo>
                  <a:cubicBezTo>
                    <a:pt x="1146" y="485"/>
                    <a:pt x="1271" y="465"/>
                    <a:pt x="1392" y="465"/>
                  </a:cubicBezTo>
                  <a:close/>
                  <a:moveTo>
                    <a:pt x="1463" y="0"/>
                  </a:moveTo>
                  <a:cubicBezTo>
                    <a:pt x="1248" y="0"/>
                    <a:pt x="1042" y="68"/>
                    <a:pt x="878" y="233"/>
                  </a:cubicBezTo>
                  <a:cubicBezTo>
                    <a:pt x="843" y="268"/>
                    <a:pt x="825" y="306"/>
                    <a:pt x="819" y="343"/>
                  </a:cubicBezTo>
                  <a:lnTo>
                    <a:pt x="819" y="343"/>
                  </a:lnTo>
                  <a:cubicBezTo>
                    <a:pt x="819" y="343"/>
                    <a:pt x="819" y="343"/>
                    <a:pt x="819" y="343"/>
                  </a:cubicBezTo>
                  <a:cubicBezTo>
                    <a:pt x="759" y="343"/>
                    <a:pt x="702" y="370"/>
                    <a:pt x="683" y="428"/>
                  </a:cubicBezTo>
                  <a:cubicBezTo>
                    <a:pt x="342" y="1257"/>
                    <a:pt x="0" y="2378"/>
                    <a:pt x="683" y="3109"/>
                  </a:cubicBezTo>
                  <a:cubicBezTo>
                    <a:pt x="918" y="3397"/>
                    <a:pt x="1265" y="3544"/>
                    <a:pt x="1619" y="3544"/>
                  </a:cubicBezTo>
                  <a:cubicBezTo>
                    <a:pt x="1926" y="3544"/>
                    <a:pt x="2238" y="3433"/>
                    <a:pt x="2487" y="3207"/>
                  </a:cubicBezTo>
                  <a:cubicBezTo>
                    <a:pt x="2974" y="2475"/>
                    <a:pt x="3072" y="1549"/>
                    <a:pt x="2682" y="720"/>
                  </a:cubicBezTo>
                  <a:cubicBezTo>
                    <a:pt x="2479" y="348"/>
                    <a:pt x="1948" y="0"/>
                    <a:pt x="146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1" name="Google Shape;642;p41">
              <a:extLst>
                <a:ext uri="{FF2B5EF4-FFF2-40B4-BE49-F238E27FC236}">
                  <a16:creationId xmlns:a16="http://schemas.microsoft.com/office/drawing/2014/main" id="{24EBE975-5CA2-EFC7-DCAA-396BD27EEDCC}"/>
                </a:ext>
              </a:extLst>
            </p:cNvPr>
            <p:cNvSpPr/>
            <p:nvPr/>
          </p:nvSpPr>
          <p:spPr>
            <a:xfrm>
              <a:off x="2891759" y="2108799"/>
              <a:ext cx="306786" cy="87079"/>
            </a:xfrm>
            <a:custGeom>
              <a:avLst/>
              <a:gdLst/>
              <a:ahLst/>
              <a:cxnLst/>
              <a:rect l="l" t="t" r="r" b="b"/>
              <a:pathLst>
                <a:path w="13929" h="3955" extrusionOk="0">
                  <a:moveTo>
                    <a:pt x="5937" y="0"/>
                  </a:moveTo>
                  <a:cubicBezTo>
                    <a:pt x="5155" y="0"/>
                    <a:pt x="4372" y="174"/>
                    <a:pt x="3672" y="542"/>
                  </a:cubicBezTo>
                  <a:cubicBezTo>
                    <a:pt x="2307" y="1322"/>
                    <a:pt x="1479" y="2785"/>
                    <a:pt x="162" y="3614"/>
                  </a:cubicBezTo>
                  <a:cubicBezTo>
                    <a:pt x="1" y="3694"/>
                    <a:pt x="107" y="3942"/>
                    <a:pt x="258" y="3942"/>
                  </a:cubicBezTo>
                  <a:cubicBezTo>
                    <a:pt x="290" y="3942"/>
                    <a:pt x="324" y="3931"/>
                    <a:pt x="357" y="3906"/>
                  </a:cubicBezTo>
                  <a:lnTo>
                    <a:pt x="406" y="3955"/>
                  </a:lnTo>
                  <a:cubicBezTo>
                    <a:pt x="1235" y="3321"/>
                    <a:pt x="2015" y="2639"/>
                    <a:pt x="2649" y="1907"/>
                  </a:cubicBezTo>
                  <a:cubicBezTo>
                    <a:pt x="3568" y="948"/>
                    <a:pt x="4815" y="415"/>
                    <a:pt x="6094" y="415"/>
                  </a:cubicBezTo>
                  <a:cubicBezTo>
                    <a:pt x="6375" y="415"/>
                    <a:pt x="6658" y="441"/>
                    <a:pt x="6939" y="493"/>
                  </a:cubicBezTo>
                  <a:cubicBezTo>
                    <a:pt x="9426" y="883"/>
                    <a:pt x="11425" y="2297"/>
                    <a:pt x="13619" y="3272"/>
                  </a:cubicBezTo>
                  <a:cubicBezTo>
                    <a:pt x="13650" y="3288"/>
                    <a:pt x="13680" y="3295"/>
                    <a:pt x="13708" y="3295"/>
                  </a:cubicBezTo>
                  <a:cubicBezTo>
                    <a:pt x="13852" y="3295"/>
                    <a:pt x="13928" y="3110"/>
                    <a:pt x="13765" y="3029"/>
                  </a:cubicBezTo>
                  <a:cubicBezTo>
                    <a:pt x="11717" y="1468"/>
                    <a:pt x="9279" y="445"/>
                    <a:pt x="6695" y="54"/>
                  </a:cubicBezTo>
                  <a:cubicBezTo>
                    <a:pt x="6444" y="19"/>
                    <a:pt x="6191" y="0"/>
                    <a:pt x="593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2" name="Google Shape;643;p41">
              <a:extLst>
                <a:ext uri="{FF2B5EF4-FFF2-40B4-BE49-F238E27FC236}">
                  <a16:creationId xmlns:a16="http://schemas.microsoft.com/office/drawing/2014/main" id="{4128306B-0959-3942-C334-4033F654B718}"/>
                </a:ext>
              </a:extLst>
            </p:cNvPr>
            <p:cNvSpPr/>
            <p:nvPr/>
          </p:nvSpPr>
          <p:spPr>
            <a:xfrm>
              <a:off x="2928607" y="1970375"/>
              <a:ext cx="315728" cy="58236"/>
            </a:xfrm>
            <a:custGeom>
              <a:avLst/>
              <a:gdLst/>
              <a:ahLst/>
              <a:cxnLst/>
              <a:rect l="l" t="t" r="r" b="b"/>
              <a:pathLst>
                <a:path w="14335" h="2645" extrusionOk="0">
                  <a:moveTo>
                    <a:pt x="385" y="0"/>
                  </a:moveTo>
                  <a:cubicBezTo>
                    <a:pt x="289" y="0"/>
                    <a:pt x="194" y="1"/>
                    <a:pt x="98" y="3"/>
                  </a:cubicBezTo>
                  <a:cubicBezTo>
                    <a:pt x="1" y="3"/>
                    <a:pt x="1" y="150"/>
                    <a:pt x="98" y="198"/>
                  </a:cubicBezTo>
                  <a:cubicBezTo>
                    <a:pt x="2487" y="540"/>
                    <a:pt x="4876" y="1027"/>
                    <a:pt x="7216" y="1515"/>
                  </a:cubicBezTo>
                  <a:cubicBezTo>
                    <a:pt x="9276" y="1972"/>
                    <a:pt x="11507" y="2645"/>
                    <a:pt x="13669" y="2645"/>
                  </a:cubicBezTo>
                  <a:cubicBezTo>
                    <a:pt x="13810" y="2645"/>
                    <a:pt x="13950" y="2642"/>
                    <a:pt x="14091" y="2636"/>
                  </a:cubicBezTo>
                  <a:cubicBezTo>
                    <a:pt x="14286" y="2636"/>
                    <a:pt x="14335" y="2392"/>
                    <a:pt x="14140" y="2344"/>
                  </a:cubicBezTo>
                  <a:cubicBezTo>
                    <a:pt x="11702" y="1807"/>
                    <a:pt x="9215" y="1515"/>
                    <a:pt x="6777" y="978"/>
                  </a:cubicBezTo>
                  <a:cubicBezTo>
                    <a:pt x="4677" y="512"/>
                    <a:pt x="2532" y="0"/>
                    <a:pt x="38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3" name="Google Shape;644;p41">
              <a:extLst>
                <a:ext uri="{FF2B5EF4-FFF2-40B4-BE49-F238E27FC236}">
                  <a16:creationId xmlns:a16="http://schemas.microsoft.com/office/drawing/2014/main" id="{FAF07C3B-E9A9-D56D-6328-8769AB2E2366}"/>
                </a:ext>
              </a:extLst>
            </p:cNvPr>
            <p:cNvSpPr/>
            <p:nvPr/>
          </p:nvSpPr>
          <p:spPr>
            <a:xfrm>
              <a:off x="3170221" y="2024296"/>
              <a:ext cx="109552" cy="175237"/>
            </a:xfrm>
            <a:custGeom>
              <a:avLst/>
              <a:gdLst/>
              <a:ahLst/>
              <a:cxnLst/>
              <a:rect l="l" t="t" r="r" b="b"/>
              <a:pathLst>
                <a:path w="4974" h="7959" extrusionOk="0">
                  <a:moveTo>
                    <a:pt x="2663" y="487"/>
                  </a:moveTo>
                  <a:cubicBezTo>
                    <a:pt x="3394" y="487"/>
                    <a:pt x="4125" y="1054"/>
                    <a:pt x="4388" y="1845"/>
                  </a:cubicBezTo>
                  <a:cubicBezTo>
                    <a:pt x="4535" y="2576"/>
                    <a:pt x="4583" y="3356"/>
                    <a:pt x="4535" y="4087"/>
                  </a:cubicBezTo>
                  <a:cubicBezTo>
                    <a:pt x="4486" y="5111"/>
                    <a:pt x="4388" y="6281"/>
                    <a:pt x="3608" y="7013"/>
                  </a:cubicBezTo>
                  <a:cubicBezTo>
                    <a:pt x="3283" y="7381"/>
                    <a:pt x="2832" y="7557"/>
                    <a:pt x="2381" y="7557"/>
                  </a:cubicBezTo>
                  <a:cubicBezTo>
                    <a:pt x="1843" y="7557"/>
                    <a:pt x="1303" y="7308"/>
                    <a:pt x="973" y="6838"/>
                  </a:cubicBezTo>
                  <a:lnTo>
                    <a:pt x="973" y="6838"/>
                  </a:lnTo>
                  <a:cubicBezTo>
                    <a:pt x="985" y="6817"/>
                    <a:pt x="988" y="6793"/>
                    <a:pt x="976" y="6769"/>
                  </a:cubicBezTo>
                  <a:cubicBezTo>
                    <a:pt x="439" y="5014"/>
                    <a:pt x="244" y="2332"/>
                    <a:pt x="1658" y="918"/>
                  </a:cubicBezTo>
                  <a:cubicBezTo>
                    <a:pt x="1959" y="618"/>
                    <a:pt x="2311" y="487"/>
                    <a:pt x="2663" y="487"/>
                  </a:cubicBezTo>
                  <a:close/>
                  <a:moveTo>
                    <a:pt x="2837" y="1"/>
                  </a:moveTo>
                  <a:cubicBezTo>
                    <a:pt x="1907" y="1"/>
                    <a:pt x="1068" y="836"/>
                    <a:pt x="683" y="1747"/>
                  </a:cubicBezTo>
                  <a:cubicBezTo>
                    <a:pt x="0" y="3405"/>
                    <a:pt x="49" y="5258"/>
                    <a:pt x="781" y="6867"/>
                  </a:cubicBezTo>
                  <a:cubicBezTo>
                    <a:pt x="795" y="6895"/>
                    <a:pt x="822" y="6907"/>
                    <a:pt x="851" y="6907"/>
                  </a:cubicBezTo>
                  <a:cubicBezTo>
                    <a:pt x="858" y="6907"/>
                    <a:pt x="864" y="6906"/>
                    <a:pt x="871" y="6905"/>
                  </a:cubicBezTo>
                  <a:lnTo>
                    <a:pt x="871" y="6905"/>
                  </a:lnTo>
                  <a:cubicBezTo>
                    <a:pt x="1227" y="7621"/>
                    <a:pt x="1825" y="7958"/>
                    <a:pt x="2452" y="7958"/>
                  </a:cubicBezTo>
                  <a:cubicBezTo>
                    <a:pt x="3071" y="7958"/>
                    <a:pt x="3719" y="7630"/>
                    <a:pt x="4193" y="7013"/>
                  </a:cubicBezTo>
                  <a:cubicBezTo>
                    <a:pt x="4973" y="5989"/>
                    <a:pt x="4973" y="4478"/>
                    <a:pt x="4925" y="3210"/>
                  </a:cubicBezTo>
                  <a:cubicBezTo>
                    <a:pt x="4925" y="2186"/>
                    <a:pt x="4778" y="1113"/>
                    <a:pt x="3950" y="431"/>
                  </a:cubicBezTo>
                  <a:cubicBezTo>
                    <a:pt x="3579" y="129"/>
                    <a:pt x="3201" y="1"/>
                    <a:pt x="283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4" name="Google Shape;645;p41">
              <a:extLst>
                <a:ext uri="{FF2B5EF4-FFF2-40B4-BE49-F238E27FC236}">
                  <a16:creationId xmlns:a16="http://schemas.microsoft.com/office/drawing/2014/main" id="{3E30FBED-4985-8558-30E4-C2C4AC7EC917}"/>
                </a:ext>
              </a:extLst>
            </p:cNvPr>
            <p:cNvSpPr/>
            <p:nvPr/>
          </p:nvSpPr>
          <p:spPr>
            <a:xfrm>
              <a:off x="3187401" y="2051091"/>
              <a:ext cx="78409" cy="122175"/>
            </a:xfrm>
            <a:custGeom>
              <a:avLst/>
              <a:gdLst/>
              <a:ahLst/>
              <a:cxnLst/>
              <a:rect l="l" t="t" r="r" b="b"/>
              <a:pathLst>
                <a:path w="3560" h="5549" extrusionOk="0">
                  <a:moveTo>
                    <a:pt x="1895" y="445"/>
                  </a:moveTo>
                  <a:cubicBezTo>
                    <a:pt x="2363" y="445"/>
                    <a:pt x="2811" y="804"/>
                    <a:pt x="2975" y="1359"/>
                  </a:cubicBezTo>
                  <a:cubicBezTo>
                    <a:pt x="3121" y="1847"/>
                    <a:pt x="3121" y="2334"/>
                    <a:pt x="3072" y="2822"/>
                  </a:cubicBezTo>
                  <a:cubicBezTo>
                    <a:pt x="3121" y="3553"/>
                    <a:pt x="2926" y="4236"/>
                    <a:pt x="2438" y="4772"/>
                  </a:cubicBezTo>
                  <a:cubicBezTo>
                    <a:pt x="2215" y="5018"/>
                    <a:pt x="1920" y="5141"/>
                    <a:pt x="1623" y="5141"/>
                  </a:cubicBezTo>
                  <a:cubicBezTo>
                    <a:pt x="1311" y="5141"/>
                    <a:pt x="997" y="5004"/>
                    <a:pt x="764" y="4731"/>
                  </a:cubicBezTo>
                  <a:lnTo>
                    <a:pt x="764" y="4731"/>
                  </a:lnTo>
                  <a:cubicBezTo>
                    <a:pt x="785" y="4703"/>
                    <a:pt x="794" y="4666"/>
                    <a:pt x="781" y="4626"/>
                  </a:cubicBezTo>
                  <a:cubicBezTo>
                    <a:pt x="439" y="3456"/>
                    <a:pt x="244" y="1652"/>
                    <a:pt x="1219" y="725"/>
                  </a:cubicBezTo>
                  <a:cubicBezTo>
                    <a:pt x="1429" y="532"/>
                    <a:pt x="1664" y="445"/>
                    <a:pt x="1895" y="445"/>
                  </a:cubicBezTo>
                  <a:close/>
                  <a:moveTo>
                    <a:pt x="1992" y="1"/>
                  </a:moveTo>
                  <a:cubicBezTo>
                    <a:pt x="1372" y="1"/>
                    <a:pt x="785" y="504"/>
                    <a:pt x="488" y="1164"/>
                  </a:cubicBezTo>
                  <a:cubicBezTo>
                    <a:pt x="1" y="2285"/>
                    <a:pt x="1" y="3602"/>
                    <a:pt x="537" y="4723"/>
                  </a:cubicBezTo>
                  <a:cubicBezTo>
                    <a:pt x="554" y="4774"/>
                    <a:pt x="594" y="4795"/>
                    <a:pt x="638" y="4796"/>
                  </a:cubicBezTo>
                  <a:lnTo>
                    <a:pt x="638" y="4796"/>
                  </a:lnTo>
                  <a:cubicBezTo>
                    <a:pt x="882" y="5307"/>
                    <a:pt x="1304" y="5549"/>
                    <a:pt x="1746" y="5549"/>
                  </a:cubicBezTo>
                  <a:cubicBezTo>
                    <a:pt x="2167" y="5549"/>
                    <a:pt x="2605" y="5330"/>
                    <a:pt x="2926" y="4918"/>
                  </a:cubicBezTo>
                  <a:cubicBezTo>
                    <a:pt x="3365" y="4187"/>
                    <a:pt x="3560" y="3358"/>
                    <a:pt x="3462" y="2529"/>
                  </a:cubicBezTo>
                  <a:cubicBezTo>
                    <a:pt x="3462" y="1798"/>
                    <a:pt x="3462" y="920"/>
                    <a:pt x="2877" y="384"/>
                  </a:cubicBezTo>
                  <a:cubicBezTo>
                    <a:pt x="2593" y="116"/>
                    <a:pt x="2289" y="1"/>
                    <a:pt x="1992"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5" name="Google Shape;646;p41">
              <a:extLst>
                <a:ext uri="{FF2B5EF4-FFF2-40B4-BE49-F238E27FC236}">
                  <a16:creationId xmlns:a16="http://schemas.microsoft.com/office/drawing/2014/main" id="{1C00D74D-1036-9021-6597-38A85B885A99}"/>
                </a:ext>
              </a:extLst>
            </p:cNvPr>
            <p:cNvSpPr/>
            <p:nvPr/>
          </p:nvSpPr>
          <p:spPr>
            <a:xfrm>
              <a:off x="1432977" y="996189"/>
              <a:ext cx="204899" cy="918746"/>
            </a:xfrm>
            <a:custGeom>
              <a:avLst/>
              <a:gdLst/>
              <a:ahLst/>
              <a:cxnLst/>
              <a:rect l="l" t="t" r="r" b="b"/>
              <a:pathLst>
                <a:path w="9303" h="41728" extrusionOk="0">
                  <a:moveTo>
                    <a:pt x="2647" y="1"/>
                  </a:moveTo>
                  <a:cubicBezTo>
                    <a:pt x="2525" y="1"/>
                    <a:pt x="2397" y="116"/>
                    <a:pt x="2428" y="272"/>
                  </a:cubicBezTo>
                  <a:cubicBezTo>
                    <a:pt x="3452" y="3977"/>
                    <a:pt x="4720" y="7585"/>
                    <a:pt x="5500" y="11340"/>
                  </a:cubicBezTo>
                  <a:cubicBezTo>
                    <a:pt x="6280" y="15094"/>
                    <a:pt x="6573" y="18945"/>
                    <a:pt x="6329" y="22797"/>
                  </a:cubicBezTo>
                  <a:cubicBezTo>
                    <a:pt x="5939" y="29525"/>
                    <a:pt x="3745" y="36010"/>
                    <a:pt x="39" y="41617"/>
                  </a:cubicBezTo>
                  <a:cubicBezTo>
                    <a:pt x="0" y="41656"/>
                    <a:pt x="56" y="41727"/>
                    <a:pt x="105" y="41727"/>
                  </a:cubicBezTo>
                  <a:cubicBezTo>
                    <a:pt x="117" y="41727"/>
                    <a:pt x="128" y="41723"/>
                    <a:pt x="137" y="41714"/>
                  </a:cubicBezTo>
                  <a:lnTo>
                    <a:pt x="88" y="41714"/>
                  </a:lnTo>
                  <a:cubicBezTo>
                    <a:pt x="9303" y="30549"/>
                    <a:pt x="8328" y="12656"/>
                    <a:pt x="2819" y="126"/>
                  </a:cubicBezTo>
                  <a:cubicBezTo>
                    <a:pt x="2783" y="38"/>
                    <a:pt x="2716" y="1"/>
                    <a:pt x="264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6" name="Google Shape;647;p41">
              <a:extLst>
                <a:ext uri="{FF2B5EF4-FFF2-40B4-BE49-F238E27FC236}">
                  <a16:creationId xmlns:a16="http://schemas.microsoft.com/office/drawing/2014/main" id="{8894A9C8-86A5-027D-11CD-AE805B53293F}"/>
                </a:ext>
              </a:extLst>
            </p:cNvPr>
            <p:cNvSpPr/>
            <p:nvPr/>
          </p:nvSpPr>
          <p:spPr>
            <a:xfrm>
              <a:off x="1790355" y="806794"/>
              <a:ext cx="223025" cy="448364"/>
            </a:xfrm>
            <a:custGeom>
              <a:avLst/>
              <a:gdLst/>
              <a:ahLst/>
              <a:cxnLst/>
              <a:rect l="l" t="t" r="r" b="b"/>
              <a:pathLst>
                <a:path w="10126" h="20364" extrusionOk="0">
                  <a:moveTo>
                    <a:pt x="49" y="1"/>
                  </a:moveTo>
                  <a:cubicBezTo>
                    <a:pt x="0" y="1"/>
                    <a:pt x="0" y="1"/>
                    <a:pt x="0" y="49"/>
                  </a:cubicBezTo>
                  <a:cubicBezTo>
                    <a:pt x="4047" y="3121"/>
                    <a:pt x="4681" y="8582"/>
                    <a:pt x="5753" y="13165"/>
                  </a:cubicBezTo>
                  <a:cubicBezTo>
                    <a:pt x="5970" y="14074"/>
                    <a:pt x="7416" y="20363"/>
                    <a:pt x="9273" y="20363"/>
                  </a:cubicBezTo>
                  <a:cubicBezTo>
                    <a:pt x="9508" y="20363"/>
                    <a:pt x="9749" y="20263"/>
                    <a:pt x="9995" y="20039"/>
                  </a:cubicBezTo>
                  <a:cubicBezTo>
                    <a:pt x="10125" y="19952"/>
                    <a:pt x="10023" y="19788"/>
                    <a:pt x="9896" y="19788"/>
                  </a:cubicBezTo>
                  <a:cubicBezTo>
                    <a:pt x="9880" y="19788"/>
                    <a:pt x="9865" y="19790"/>
                    <a:pt x="9849" y="19795"/>
                  </a:cubicBezTo>
                  <a:cubicBezTo>
                    <a:pt x="9736" y="19842"/>
                    <a:pt x="9625" y="19864"/>
                    <a:pt x="9515" y="19864"/>
                  </a:cubicBezTo>
                  <a:cubicBezTo>
                    <a:pt x="7098" y="19864"/>
                    <a:pt x="5295" y="9052"/>
                    <a:pt x="4876" y="7606"/>
                  </a:cubicBezTo>
                  <a:cubicBezTo>
                    <a:pt x="3998" y="4681"/>
                    <a:pt x="2682" y="1707"/>
                    <a:pt x="49"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7" name="Google Shape;648;p41">
              <a:extLst>
                <a:ext uri="{FF2B5EF4-FFF2-40B4-BE49-F238E27FC236}">
                  <a16:creationId xmlns:a16="http://schemas.microsoft.com/office/drawing/2014/main" id="{604B3D30-EEC6-A58C-2D77-318984FBA5A4}"/>
                </a:ext>
              </a:extLst>
            </p:cNvPr>
            <p:cNvSpPr/>
            <p:nvPr/>
          </p:nvSpPr>
          <p:spPr>
            <a:xfrm>
              <a:off x="1442426" y="804879"/>
              <a:ext cx="403784" cy="225085"/>
            </a:xfrm>
            <a:custGeom>
              <a:avLst/>
              <a:gdLst/>
              <a:ahLst/>
              <a:cxnLst/>
              <a:rect l="l" t="t" r="r" b="b"/>
              <a:pathLst>
                <a:path w="18333" h="10223" extrusionOk="0">
                  <a:moveTo>
                    <a:pt x="13735" y="452"/>
                  </a:moveTo>
                  <a:cubicBezTo>
                    <a:pt x="14403" y="452"/>
                    <a:pt x="15065" y="536"/>
                    <a:pt x="15700" y="721"/>
                  </a:cubicBezTo>
                  <a:cubicBezTo>
                    <a:pt x="17699" y="1404"/>
                    <a:pt x="17065" y="3208"/>
                    <a:pt x="16236" y="4622"/>
                  </a:cubicBezTo>
                  <a:cubicBezTo>
                    <a:pt x="16218" y="4649"/>
                    <a:pt x="16212" y="4678"/>
                    <a:pt x="16214" y="4706"/>
                  </a:cubicBezTo>
                  <a:lnTo>
                    <a:pt x="16214" y="4706"/>
                  </a:lnTo>
                  <a:cubicBezTo>
                    <a:pt x="13955" y="7351"/>
                    <a:pt x="9861" y="9597"/>
                    <a:pt x="6387" y="9790"/>
                  </a:cubicBezTo>
                  <a:cubicBezTo>
                    <a:pt x="6245" y="9800"/>
                    <a:pt x="6097" y="9805"/>
                    <a:pt x="5948" y="9805"/>
                  </a:cubicBezTo>
                  <a:cubicBezTo>
                    <a:pt x="3845" y="9805"/>
                    <a:pt x="1190" y="8825"/>
                    <a:pt x="2146" y="6231"/>
                  </a:cubicBezTo>
                  <a:cubicBezTo>
                    <a:pt x="2633" y="4817"/>
                    <a:pt x="3950" y="3793"/>
                    <a:pt x="5169" y="3013"/>
                  </a:cubicBezTo>
                  <a:cubicBezTo>
                    <a:pt x="7265" y="1794"/>
                    <a:pt x="9605" y="965"/>
                    <a:pt x="12043" y="624"/>
                  </a:cubicBezTo>
                  <a:cubicBezTo>
                    <a:pt x="12601" y="512"/>
                    <a:pt x="13170" y="452"/>
                    <a:pt x="13735" y="452"/>
                  </a:cubicBezTo>
                  <a:close/>
                  <a:moveTo>
                    <a:pt x="13674" y="1"/>
                  </a:moveTo>
                  <a:cubicBezTo>
                    <a:pt x="10333" y="1"/>
                    <a:pt x="6578" y="1349"/>
                    <a:pt x="3998" y="3305"/>
                  </a:cubicBezTo>
                  <a:cubicBezTo>
                    <a:pt x="1756" y="5012"/>
                    <a:pt x="1" y="8522"/>
                    <a:pt x="3608" y="9839"/>
                  </a:cubicBezTo>
                  <a:cubicBezTo>
                    <a:pt x="4357" y="10102"/>
                    <a:pt x="5157" y="10222"/>
                    <a:pt x="5980" y="10222"/>
                  </a:cubicBezTo>
                  <a:cubicBezTo>
                    <a:pt x="9828" y="10222"/>
                    <a:pt x="14200" y="7609"/>
                    <a:pt x="16401" y="4868"/>
                  </a:cubicBezTo>
                  <a:lnTo>
                    <a:pt x="16401" y="4868"/>
                  </a:lnTo>
                  <a:cubicBezTo>
                    <a:pt x="16431" y="4864"/>
                    <a:pt x="16459" y="4849"/>
                    <a:pt x="16480" y="4817"/>
                  </a:cubicBezTo>
                  <a:cubicBezTo>
                    <a:pt x="18332" y="2525"/>
                    <a:pt x="17504" y="283"/>
                    <a:pt x="14627" y="39"/>
                  </a:cubicBezTo>
                  <a:cubicBezTo>
                    <a:pt x="14314" y="13"/>
                    <a:pt x="13996" y="1"/>
                    <a:pt x="13674"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8" name="Google Shape;649;p41">
              <a:extLst>
                <a:ext uri="{FF2B5EF4-FFF2-40B4-BE49-F238E27FC236}">
                  <a16:creationId xmlns:a16="http://schemas.microsoft.com/office/drawing/2014/main" id="{9EAC7493-A6A8-9064-6E98-1228F14DCA5B}"/>
                </a:ext>
              </a:extLst>
            </p:cNvPr>
            <p:cNvSpPr/>
            <p:nvPr/>
          </p:nvSpPr>
          <p:spPr>
            <a:xfrm>
              <a:off x="1500418" y="835725"/>
              <a:ext cx="293175" cy="164339"/>
            </a:xfrm>
            <a:custGeom>
              <a:avLst/>
              <a:gdLst/>
              <a:ahLst/>
              <a:cxnLst/>
              <a:rect l="l" t="t" r="r" b="b"/>
              <a:pathLst>
                <a:path w="13311" h="7464" extrusionOk="0">
                  <a:moveTo>
                    <a:pt x="10043" y="531"/>
                  </a:moveTo>
                  <a:cubicBezTo>
                    <a:pt x="11705" y="531"/>
                    <a:pt x="12753" y="1204"/>
                    <a:pt x="11653" y="3318"/>
                  </a:cubicBezTo>
                  <a:cubicBezTo>
                    <a:pt x="11639" y="3345"/>
                    <a:pt x="11633" y="3371"/>
                    <a:pt x="11631" y="3395"/>
                  </a:cubicBezTo>
                  <a:lnTo>
                    <a:pt x="11631" y="3395"/>
                  </a:lnTo>
                  <a:cubicBezTo>
                    <a:pt x="9983" y="5158"/>
                    <a:pt x="7865" y="6398"/>
                    <a:pt x="5510" y="6926"/>
                  </a:cubicBezTo>
                  <a:cubicBezTo>
                    <a:pt x="5095" y="6999"/>
                    <a:pt x="4595" y="7073"/>
                    <a:pt x="4108" y="7073"/>
                  </a:cubicBezTo>
                  <a:cubicBezTo>
                    <a:pt x="3620" y="7073"/>
                    <a:pt x="3145" y="6999"/>
                    <a:pt x="2779" y="6780"/>
                  </a:cubicBezTo>
                  <a:cubicBezTo>
                    <a:pt x="2097" y="6341"/>
                    <a:pt x="1268" y="5025"/>
                    <a:pt x="1804" y="4098"/>
                  </a:cubicBezTo>
                  <a:cubicBezTo>
                    <a:pt x="2292" y="3318"/>
                    <a:pt x="3023" y="2636"/>
                    <a:pt x="3901" y="2197"/>
                  </a:cubicBezTo>
                  <a:cubicBezTo>
                    <a:pt x="4879" y="1599"/>
                    <a:pt x="7949" y="531"/>
                    <a:pt x="10043" y="531"/>
                  </a:cubicBezTo>
                  <a:close/>
                  <a:moveTo>
                    <a:pt x="10113" y="1"/>
                  </a:moveTo>
                  <a:cubicBezTo>
                    <a:pt x="7509" y="1"/>
                    <a:pt x="4962" y="827"/>
                    <a:pt x="2877" y="2343"/>
                  </a:cubicBezTo>
                  <a:cubicBezTo>
                    <a:pt x="1365" y="3465"/>
                    <a:pt x="0" y="5854"/>
                    <a:pt x="2292" y="6975"/>
                  </a:cubicBezTo>
                  <a:cubicBezTo>
                    <a:pt x="2941" y="7315"/>
                    <a:pt x="3660" y="7463"/>
                    <a:pt x="4408" y="7463"/>
                  </a:cubicBezTo>
                  <a:cubicBezTo>
                    <a:pt x="7173" y="7463"/>
                    <a:pt x="10336" y="5436"/>
                    <a:pt x="11853" y="3567"/>
                  </a:cubicBezTo>
                  <a:lnTo>
                    <a:pt x="11853" y="3567"/>
                  </a:lnTo>
                  <a:cubicBezTo>
                    <a:pt x="11886" y="3559"/>
                    <a:pt x="11917" y="3541"/>
                    <a:pt x="11945" y="3513"/>
                  </a:cubicBezTo>
                  <a:cubicBezTo>
                    <a:pt x="13310" y="1661"/>
                    <a:pt x="12530" y="149"/>
                    <a:pt x="10336" y="3"/>
                  </a:cubicBezTo>
                  <a:cubicBezTo>
                    <a:pt x="10262" y="2"/>
                    <a:pt x="10187" y="1"/>
                    <a:pt x="1011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9" name="Google Shape;650;p41">
              <a:extLst>
                <a:ext uri="{FF2B5EF4-FFF2-40B4-BE49-F238E27FC236}">
                  <a16:creationId xmlns:a16="http://schemas.microsoft.com/office/drawing/2014/main" id="{84A2A453-2419-9058-354E-32A85C37C7B5}"/>
                </a:ext>
              </a:extLst>
            </p:cNvPr>
            <p:cNvSpPr/>
            <p:nvPr/>
          </p:nvSpPr>
          <p:spPr>
            <a:xfrm>
              <a:off x="2280015" y="3718587"/>
              <a:ext cx="65524" cy="572059"/>
            </a:xfrm>
            <a:custGeom>
              <a:avLst/>
              <a:gdLst/>
              <a:ahLst/>
              <a:cxnLst/>
              <a:rect l="l" t="t" r="r" b="b"/>
              <a:pathLst>
                <a:path w="2975" h="25982" extrusionOk="0">
                  <a:moveTo>
                    <a:pt x="586" y="0"/>
                  </a:moveTo>
                  <a:cubicBezTo>
                    <a:pt x="488" y="0"/>
                    <a:pt x="391" y="73"/>
                    <a:pt x="391" y="220"/>
                  </a:cubicBezTo>
                  <a:cubicBezTo>
                    <a:pt x="0" y="4510"/>
                    <a:pt x="634" y="9142"/>
                    <a:pt x="1073" y="13432"/>
                  </a:cubicBezTo>
                  <a:cubicBezTo>
                    <a:pt x="1414" y="17625"/>
                    <a:pt x="1951" y="21769"/>
                    <a:pt x="2731" y="25914"/>
                  </a:cubicBezTo>
                  <a:cubicBezTo>
                    <a:pt x="2731" y="25957"/>
                    <a:pt x="2780" y="25982"/>
                    <a:pt x="2834" y="25982"/>
                  </a:cubicBezTo>
                  <a:cubicBezTo>
                    <a:pt x="2901" y="25982"/>
                    <a:pt x="2975" y="25945"/>
                    <a:pt x="2975" y="25865"/>
                  </a:cubicBezTo>
                  <a:cubicBezTo>
                    <a:pt x="2487" y="21623"/>
                    <a:pt x="1853" y="17333"/>
                    <a:pt x="1512" y="13091"/>
                  </a:cubicBezTo>
                  <a:cubicBezTo>
                    <a:pt x="1122" y="8801"/>
                    <a:pt x="1317" y="4413"/>
                    <a:pt x="781" y="220"/>
                  </a:cubicBezTo>
                  <a:cubicBezTo>
                    <a:pt x="781" y="73"/>
                    <a:pt x="683" y="0"/>
                    <a:pt x="58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0" name="Google Shape;651;p41">
              <a:extLst>
                <a:ext uri="{FF2B5EF4-FFF2-40B4-BE49-F238E27FC236}">
                  <a16:creationId xmlns:a16="http://schemas.microsoft.com/office/drawing/2014/main" id="{99CE6D35-9F44-1061-0707-9CDC0C13892E}"/>
                </a:ext>
              </a:extLst>
            </p:cNvPr>
            <p:cNvSpPr/>
            <p:nvPr/>
          </p:nvSpPr>
          <p:spPr>
            <a:xfrm>
              <a:off x="1950345" y="4207815"/>
              <a:ext cx="366210" cy="117441"/>
            </a:xfrm>
            <a:custGeom>
              <a:avLst/>
              <a:gdLst/>
              <a:ahLst/>
              <a:cxnLst/>
              <a:rect l="l" t="t" r="r" b="b"/>
              <a:pathLst>
                <a:path w="16627" h="5334" extrusionOk="0">
                  <a:moveTo>
                    <a:pt x="2901" y="0"/>
                  </a:moveTo>
                  <a:cubicBezTo>
                    <a:pt x="1795" y="0"/>
                    <a:pt x="603" y="182"/>
                    <a:pt x="391" y="1061"/>
                  </a:cubicBezTo>
                  <a:cubicBezTo>
                    <a:pt x="1" y="2572"/>
                    <a:pt x="2877" y="3596"/>
                    <a:pt x="3950" y="3742"/>
                  </a:cubicBezTo>
                  <a:cubicBezTo>
                    <a:pt x="4096" y="3742"/>
                    <a:pt x="4145" y="3450"/>
                    <a:pt x="3999" y="3450"/>
                  </a:cubicBezTo>
                  <a:cubicBezTo>
                    <a:pt x="3170" y="3352"/>
                    <a:pt x="2390" y="3011"/>
                    <a:pt x="1805" y="2426"/>
                  </a:cubicBezTo>
                  <a:cubicBezTo>
                    <a:pt x="1122" y="2085"/>
                    <a:pt x="1073" y="1500"/>
                    <a:pt x="1610" y="671"/>
                  </a:cubicBezTo>
                  <a:cubicBezTo>
                    <a:pt x="1951" y="622"/>
                    <a:pt x="2243" y="622"/>
                    <a:pt x="2585" y="573"/>
                  </a:cubicBezTo>
                  <a:cubicBezTo>
                    <a:pt x="3365" y="573"/>
                    <a:pt x="4194" y="573"/>
                    <a:pt x="5022" y="671"/>
                  </a:cubicBezTo>
                  <a:cubicBezTo>
                    <a:pt x="7168" y="915"/>
                    <a:pt x="9313" y="1402"/>
                    <a:pt x="11361" y="2085"/>
                  </a:cubicBezTo>
                  <a:cubicBezTo>
                    <a:pt x="12287" y="2377"/>
                    <a:pt x="13213" y="2767"/>
                    <a:pt x="14140" y="3255"/>
                  </a:cubicBezTo>
                  <a:cubicBezTo>
                    <a:pt x="14530" y="3450"/>
                    <a:pt x="14871" y="3645"/>
                    <a:pt x="15261" y="3889"/>
                  </a:cubicBezTo>
                  <a:cubicBezTo>
                    <a:pt x="15409" y="4000"/>
                    <a:pt x="15558" y="4111"/>
                    <a:pt x="15706" y="4244"/>
                  </a:cubicBezTo>
                  <a:lnTo>
                    <a:pt x="15706" y="4244"/>
                  </a:lnTo>
                  <a:cubicBezTo>
                    <a:pt x="15667" y="4261"/>
                    <a:pt x="15617" y="4290"/>
                    <a:pt x="15554" y="4327"/>
                  </a:cubicBezTo>
                  <a:cubicBezTo>
                    <a:pt x="15037" y="4715"/>
                    <a:pt x="14264" y="4827"/>
                    <a:pt x="13449" y="4827"/>
                  </a:cubicBezTo>
                  <a:cubicBezTo>
                    <a:pt x="12417" y="4827"/>
                    <a:pt x="11316" y="4647"/>
                    <a:pt x="10581" y="4620"/>
                  </a:cubicBezTo>
                  <a:cubicBezTo>
                    <a:pt x="10337" y="4620"/>
                    <a:pt x="10288" y="5010"/>
                    <a:pt x="10532" y="5059"/>
                  </a:cubicBezTo>
                  <a:cubicBezTo>
                    <a:pt x="11313" y="5246"/>
                    <a:pt x="12115" y="5334"/>
                    <a:pt x="12923" y="5334"/>
                  </a:cubicBezTo>
                  <a:cubicBezTo>
                    <a:pt x="13376" y="5334"/>
                    <a:pt x="13831" y="5306"/>
                    <a:pt x="14286" y="5254"/>
                  </a:cubicBezTo>
                  <a:cubicBezTo>
                    <a:pt x="14920" y="5156"/>
                    <a:pt x="16139" y="5010"/>
                    <a:pt x="16529" y="4522"/>
                  </a:cubicBezTo>
                  <a:cubicBezTo>
                    <a:pt x="16626" y="4376"/>
                    <a:pt x="16577" y="4230"/>
                    <a:pt x="16480" y="4132"/>
                  </a:cubicBezTo>
                  <a:cubicBezTo>
                    <a:pt x="13457" y="1402"/>
                    <a:pt x="8484" y="378"/>
                    <a:pt x="4584" y="86"/>
                  </a:cubicBezTo>
                  <a:cubicBezTo>
                    <a:pt x="4215" y="67"/>
                    <a:pt x="3574" y="0"/>
                    <a:pt x="290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1" name="Google Shape;652;p41">
              <a:extLst>
                <a:ext uri="{FF2B5EF4-FFF2-40B4-BE49-F238E27FC236}">
                  <a16:creationId xmlns:a16="http://schemas.microsoft.com/office/drawing/2014/main" id="{103EFF72-B4F7-FA05-C365-FD9F8E3D6F99}"/>
                </a:ext>
              </a:extLst>
            </p:cNvPr>
            <p:cNvSpPr/>
            <p:nvPr/>
          </p:nvSpPr>
          <p:spPr>
            <a:xfrm>
              <a:off x="1687498" y="2062871"/>
              <a:ext cx="146907" cy="369894"/>
            </a:xfrm>
            <a:custGeom>
              <a:avLst/>
              <a:gdLst/>
              <a:ahLst/>
              <a:cxnLst/>
              <a:rect l="l" t="t" r="r" b="b"/>
              <a:pathLst>
                <a:path w="6670" h="16800" extrusionOk="0">
                  <a:moveTo>
                    <a:pt x="6529" y="0"/>
                  </a:moveTo>
                  <a:cubicBezTo>
                    <a:pt x="6489" y="0"/>
                    <a:pt x="6447" y="27"/>
                    <a:pt x="6425" y="93"/>
                  </a:cubicBezTo>
                  <a:cubicBezTo>
                    <a:pt x="5889" y="2969"/>
                    <a:pt x="5499" y="5748"/>
                    <a:pt x="4426" y="8527"/>
                  </a:cubicBezTo>
                  <a:cubicBezTo>
                    <a:pt x="3305" y="11501"/>
                    <a:pt x="1696" y="13988"/>
                    <a:pt x="38" y="16621"/>
                  </a:cubicBezTo>
                  <a:cubicBezTo>
                    <a:pt x="1" y="16696"/>
                    <a:pt x="78" y="16799"/>
                    <a:pt x="139" y="16799"/>
                  </a:cubicBezTo>
                  <a:cubicBezTo>
                    <a:pt x="157" y="16799"/>
                    <a:pt x="173" y="16790"/>
                    <a:pt x="185" y="16767"/>
                  </a:cubicBezTo>
                  <a:lnTo>
                    <a:pt x="185" y="16718"/>
                  </a:lnTo>
                  <a:cubicBezTo>
                    <a:pt x="3890" y="12525"/>
                    <a:pt x="6669" y="5748"/>
                    <a:pt x="6620" y="93"/>
                  </a:cubicBezTo>
                  <a:cubicBezTo>
                    <a:pt x="6620" y="39"/>
                    <a:pt x="6576" y="0"/>
                    <a:pt x="652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2" name="Google Shape;653;p41">
              <a:extLst>
                <a:ext uri="{FF2B5EF4-FFF2-40B4-BE49-F238E27FC236}">
                  <a16:creationId xmlns:a16="http://schemas.microsoft.com/office/drawing/2014/main" id="{10F1253F-798C-A580-EBCA-C2783F78231C}"/>
                </a:ext>
              </a:extLst>
            </p:cNvPr>
            <p:cNvSpPr/>
            <p:nvPr/>
          </p:nvSpPr>
          <p:spPr>
            <a:xfrm>
              <a:off x="1897000" y="1904058"/>
              <a:ext cx="261789" cy="352258"/>
            </a:xfrm>
            <a:custGeom>
              <a:avLst/>
              <a:gdLst/>
              <a:ahLst/>
              <a:cxnLst/>
              <a:rect l="l" t="t" r="r" b="b"/>
              <a:pathLst>
                <a:path w="11886" h="15999" extrusionOk="0">
                  <a:moveTo>
                    <a:pt x="11207" y="1"/>
                  </a:moveTo>
                  <a:cubicBezTo>
                    <a:pt x="11053" y="1"/>
                    <a:pt x="10901" y="84"/>
                    <a:pt x="10809" y="285"/>
                  </a:cubicBezTo>
                  <a:cubicBezTo>
                    <a:pt x="8029" y="5697"/>
                    <a:pt x="4519" y="10670"/>
                    <a:pt x="375" y="15107"/>
                  </a:cubicBezTo>
                  <a:cubicBezTo>
                    <a:pt x="1" y="15481"/>
                    <a:pt x="345" y="15999"/>
                    <a:pt x="745" y="15999"/>
                  </a:cubicBezTo>
                  <a:cubicBezTo>
                    <a:pt x="866" y="15999"/>
                    <a:pt x="993" y="15951"/>
                    <a:pt x="1106" y="15838"/>
                  </a:cubicBezTo>
                  <a:cubicBezTo>
                    <a:pt x="5348" y="11352"/>
                    <a:pt x="8907" y="6282"/>
                    <a:pt x="11686" y="821"/>
                  </a:cubicBezTo>
                  <a:cubicBezTo>
                    <a:pt x="11886" y="388"/>
                    <a:pt x="11540" y="1"/>
                    <a:pt x="1120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3" name="Google Shape;654;p41">
              <a:extLst>
                <a:ext uri="{FF2B5EF4-FFF2-40B4-BE49-F238E27FC236}">
                  <a16:creationId xmlns:a16="http://schemas.microsoft.com/office/drawing/2014/main" id="{9CC3F02F-3356-B4CA-8623-C98E5FBE38D4}"/>
                </a:ext>
              </a:extLst>
            </p:cNvPr>
            <p:cNvSpPr/>
            <p:nvPr/>
          </p:nvSpPr>
          <p:spPr>
            <a:xfrm>
              <a:off x="1812028" y="1839019"/>
              <a:ext cx="257230" cy="95468"/>
            </a:xfrm>
            <a:custGeom>
              <a:avLst/>
              <a:gdLst/>
              <a:ahLst/>
              <a:cxnLst/>
              <a:rect l="l" t="t" r="r" b="b"/>
              <a:pathLst>
                <a:path w="11679" h="4336" extrusionOk="0">
                  <a:moveTo>
                    <a:pt x="11653" y="1"/>
                  </a:moveTo>
                  <a:cubicBezTo>
                    <a:pt x="11648" y="1"/>
                    <a:pt x="11644" y="7"/>
                    <a:pt x="11644" y="21"/>
                  </a:cubicBezTo>
                  <a:cubicBezTo>
                    <a:pt x="9447" y="1695"/>
                    <a:pt x="6403" y="3842"/>
                    <a:pt x="3509" y="3842"/>
                  </a:cubicBezTo>
                  <a:cubicBezTo>
                    <a:pt x="2357" y="3842"/>
                    <a:pt x="1228" y="3501"/>
                    <a:pt x="186" y="2654"/>
                  </a:cubicBezTo>
                  <a:cubicBezTo>
                    <a:pt x="168" y="2645"/>
                    <a:pt x="150" y="2641"/>
                    <a:pt x="134" y="2641"/>
                  </a:cubicBezTo>
                  <a:cubicBezTo>
                    <a:pt x="58" y="2641"/>
                    <a:pt x="0" y="2721"/>
                    <a:pt x="40" y="2800"/>
                  </a:cubicBezTo>
                  <a:cubicBezTo>
                    <a:pt x="921" y="3905"/>
                    <a:pt x="2038" y="4336"/>
                    <a:pt x="3245" y="4336"/>
                  </a:cubicBezTo>
                  <a:cubicBezTo>
                    <a:pt x="6246" y="4336"/>
                    <a:pt x="9801" y="1670"/>
                    <a:pt x="11644" y="70"/>
                  </a:cubicBezTo>
                  <a:cubicBezTo>
                    <a:pt x="11678" y="35"/>
                    <a:pt x="11664" y="1"/>
                    <a:pt x="1165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4" name="Google Shape;655;p41">
              <a:extLst>
                <a:ext uri="{FF2B5EF4-FFF2-40B4-BE49-F238E27FC236}">
                  <a16:creationId xmlns:a16="http://schemas.microsoft.com/office/drawing/2014/main" id="{35F2B4AE-D3B4-A864-E8B3-C413E6CFBCB9}"/>
                </a:ext>
              </a:extLst>
            </p:cNvPr>
            <p:cNvSpPr/>
            <p:nvPr/>
          </p:nvSpPr>
          <p:spPr>
            <a:xfrm>
              <a:off x="2485883" y="1141174"/>
              <a:ext cx="255049" cy="266764"/>
            </a:xfrm>
            <a:custGeom>
              <a:avLst/>
              <a:gdLst/>
              <a:ahLst/>
              <a:cxnLst/>
              <a:rect l="l" t="t" r="r" b="b"/>
              <a:pathLst>
                <a:path w="11580" h="12116" extrusionOk="0">
                  <a:moveTo>
                    <a:pt x="307" y="0"/>
                  </a:moveTo>
                  <a:cubicBezTo>
                    <a:pt x="83" y="0"/>
                    <a:pt x="0" y="427"/>
                    <a:pt x="258" y="513"/>
                  </a:cubicBezTo>
                  <a:cubicBezTo>
                    <a:pt x="5426" y="2414"/>
                    <a:pt x="9424" y="6656"/>
                    <a:pt x="10984" y="11922"/>
                  </a:cubicBezTo>
                  <a:cubicBezTo>
                    <a:pt x="11023" y="12057"/>
                    <a:pt x="11131" y="12116"/>
                    <a:pt x="11241" y="12116"/>
                  </a:cubicBezTo>
                  <a:cubicBezTo>
                    <a:pt x="11408" y="12116"/>
                    <a:pt x="11579" y="11981"/>
                    <a:pt x="11521" y="11775"/>
                  </a:cubicBezTo>
                  <a:cubicBezTo>
                    <a:pt x="9863" y="6315"/>
                    <a:pt x="5768" y="1975"/>
                    <a:pt x="404" y="25"/>
                  </a:cubicBezTo>
                  <a:cubicBezTo>
                    <a:pt x="370" y="8"/>
                    <a:pt x="337" y="0"/>
                    <a:pt x="30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5" name="Google Shape;656;p41">
              <a:extLst>
                <a:ext uri="{FF2B5EF4-FFF2-40B4-BE49-F238E27FC236}">
                  <a16:creationId xmlns:a16="http://schemas.microsoft.com/office/drawing/2014/main" id="{16580524-FD84-46A4-EF07-BCDE4F1BF227}"/>
                </a:ext>
              </a:extLst>
            </p:cNvPr>
            <p:cNvSpPr/>
            <p:nvPr/>
          </p:nvSpPr>
          <p:spPr>
            <a:xfrm>
              <a:off x="1703356" y="1183359"/>
              <a:ext cx="544326" cy="977423"/>
            </a:xfrm>
            <a:custGeom>
              <a:avLst/>
              <a:gdLst/>
              <a:ahLst/>
              <a:cxnLst/>
              <a:rect l="l" t="t" r="r" b="b"/>
              <a:pathLst>
                <a:path w="24714" h="44393" extrusionOk="0">
                  <a:moveTo>
                    <a:pt x="17404" y="1"/>
                  </a:moveTo>
                  <a:cubicBezTo>
                    <a:pt x="17326" y="1"/>
                    <a:pt x="17244" y="19"/>
                    <a:pt x="17163" y="59"/>
                  </a:cubicBezTo>
                  <a:lnTo>
                    <a:pt x="17212" y="108"/>
                  </a:lnTo>
                  <a:cubicBezTo>
                    <a:pt x="12482" y="2595"/>
                    <a:pt x="8436" y="6203"/>
                    <a:pt x="5413" y="10639"/>
                  </a:cubicBezTo>
                  <a:cubicBezTo>
                    <a:pt x="2683" y="14832"/>
                    <a:pt x="1" y="20000"/>
                    <a:pt x="586" y="25168"/>
                  </a:cubicBezTo>
                  <a:cubicBezTo>
                    <a:pt x="684" y="26095"/>
                    <a:pt x="927" y="26972"/>
                    <a:pt x="1269" y="27801"/>
                  </a:cubicBezTo>
                  <a:cubicBezTo>
                    <a:pt x="1805" y="28923"/>
                    <a:pt x="2731" y="29605"/>
                    <a:pt x="3463" y="30580"/>
                  </a:cubicBezTo>
                  <a:cubicBezTo>
                    <a:pt x="5120" y="32725"/>
                    <a:pt x="5023" y="35505"/>
                    <a:pt x="5120" y="38089"/>
                  </a:cubicBezTo>
                  <a:cubicBezTo>
                    <a:pt x="5218" y="40185"/>
                    <a:pt x="5267" y="42379"/>
                    <a:pt x="7119" y="43744"/>
                  </a:cubicBezTo>
                  <a:cubicBezTo>
                    <a:pt x="7763" y="44204"/>
                    <a:pt x="8496" y="44393"/>
                    <a:pt x="9246" y="44393"/>
                  </a:cubicBezTo>
                  <a:cubicBezTo>
                    <a:pt x="10486" y="44393"/>
                    <a:pt x="11772" y="43876"/>
                    <a:pt x="12775" y="43208"/>
                  </a:cubicBezTo>
                  <a:cubicBezTo>
                    <a:pt x="15213" y="41550"/>
                    <a:pt x="16821" y="38430"/>
                    <a:pt x="18528" y="36090"/>
                  </a:cubicBezTo>
                  <a:cubicBezTo>
                    <a:pt x="19601" y="34676"/>
                    <a:pt x="20771" y="33359"/>
                    <a:pt x="21843" y="31945"/>
                  </a:cubicBezTo>
                  <a:cubicBezTo>
                    <a:pt x="22916" y="30580"/>
                    <a:pt x="23598" y="28971"/>
                    <a:pt x="24476" y="27509"/>
                  </a:cubicBezTo>
                  <a:cubicBezTo>
                    <a:pt x="24713" y="27102"/>
                    <a:pt x="24362" y="26720"/>
                    <a:pt x="23995" y="26720"/>
                  </a:cubicBezTo>
                  <a:cubicBezTo>
                    <a:pt x="23834" y="26720"/>
                    <a:pt x="23669" y="26794"/>
                    <a:pt x="23550" y="26972"/>
                  </a:cubicBezTo>
                  <a:cubicBezTo>
                    <a:pt x="22770" y="28289"/>
                    <a:pt x="22136" y="29703"/>
                    <a:pt x="21258" y="30970"/>
                  </a:cubicBezTo>
                  <a:cubicBezTo>
                    <a:pt x="20283" y="32384"/>
                    <a:pt x="19064" y="33652"/>
                    <a:pt x="17992" y="35066"/>
                  </a:cubicBezTo>
                  <a:cubicBezTo>
                    <a:pt x="16188" y="37503"/>
                    <a:pt x="14335" y="41306"/>
                    <a:pt x="11556" y="42720"/>
                  </a:cubicBezTo>
                  <a:cubicBezTo>
                    <a:pt x="10840" y="43078"/>
                    <a:pt x="10076" y="43281"/>
                    <a:pt x="9358" y="43281"/>
                  </a:cubicBezTo>
                  <a:cubicBezTo>
                    <a:pt x="8024" y="43281"/>
                    <a:pt x="6849" y="42580"/>
                    <a:pt x="6437" y="40868"/>
                  </a:cubicBezTo>
                  <a:cubicBezTo>
                    <a:pt x="6242" y="39454"/>
                    <a:pt x="6144" y="38040"/>
                    <a:pt x="6144" y="36626"/>
                  </a:cubicBezTo>
                  <a:cubicBezTo>
                    <a:pt x="6047" y="34432"/>
                    <a:pt x="5852" y="32189"/>
                    <a:pt x="4633" y="30336"/>
                  </a:cubicBezTo>
                  <a:cubicBezTo>
                    <a:pt x="3853" y="29118"/>
                    <a:pt x="2585" y="28338"/>
                    <a:pt x="2049" y="26924"/>
                  </a:cubicBezTo>
                  <a:cubicBezTo>
                    <a:pt x="1659" y="25705"/>
                    <a:pt x="1464" y="24437"/>
                    <a:pt x="1610" y="23169"/>
                  </a:cubicBezTo>
                  <a:cubicBezTo>
                    <a:pt x="1756" y="19903"/>
                    <a:pt x="3073" y="16734"/>
                    <a:pt x="4633" y="13906"/>
                  </a:cubicBezTo>
                  <a:cubicBezTo>
                    <a:pt x="7656" y="8445"/>
                    <a:pt x="12190" y="3960"/>
                    <a:pt x="17699" y="986"/>
                  </a:cubicBezTo>
                  <a:cubicBezTo>
                    <a:pt x="18245" y="692"/>
                    <a:pt x="17887" y="1"/>
                    <a:pt x="17404"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6" name="Google Shape;657;p41">
              <a:extLst>
                <a:ext uri="{FF2B5EF4-FFF2-40B4-BE49-F238E27FC236}">
                  <a16:creationId xmlns:a16="http://schemas.microsoft.com/office/drawing/2014/main" id="{24CEE188-9594-E495-2C15-4B39536E5B5E}"/>
                </a:ext>
              </a:extLst>
            </p:cNvPr>
            <p:cNvSpPr/>
            <p:nvPr/>
          </p:nvSpPr>
          <p:spPr>
            <a:xfrm>
              <a:off x="2257461" y="895084"/>
              <a:ext cx="115301" cy="274888"/>
            </a:xfrm>
            <a:custGeom>
              <a:avLst/>
              <a:gdLst/>
              <a:ahLst/>
              <a:cxnLst/>
              <a:rect l="l" t="t" r="r" b="b"/>
              <a:pathLst>
                <a:path w="5235" h="12485" extrusionOk="0">
                  <a:moveTo>
                    <a:pt x="360" y="1"/>
                  </a:moveTo>
                  <a:cubicBezTo>
                    <a:pt x="342" y="1"/>
                    <a:pt x="318" y="13"/>
                    <a:pt x="293" y="37"/>
                  </a:cubicBezTo>
                  <a:lnTo>
                    <a:pt x="342" y="37"/>
                  </a:lnTo>
                  <a:cubicBezTo>
                    <a:pt x="1" y="2085"/>
                    <a:pt x="829" y="4328"/>
                    <a:pt x="1610" y="6180"/>
                  </a:cubicBezTo>
                  <a:cubicBezTo>
                    <a:pt x="2487" y="8326"/>
                    <a:pt x="3560" y="10422"/>
                    <a:pt x="4827" y="12372"/>
                  </a:cubicBezTo>
                  <a:cubicBezTo>
                    <a:pt x="4859" y="12452"/>
                    <a:pt x="4916" y="12484"/>
                    <a:pt x="4976" y="12484"/>
                  </a:cubicBezTo>
                  <a:cubicBezTo>
                    <a:pt x="5100" y="12484"/>
                    <a:pt x="5235" y="12342"/>
                    <a:pt x="5169" y="12177"/>
                  </a:cubicBezTo>
                  <a:cubicBezTo>
                    <a:pt x="4145" y="10227"/>
                    <a:pt x="2975" y="8374"/>
                    <a:pt x="2097" y="6327"/>
                  </a:cubicBezTo>
                  <a:cubicBezTo>
                    <a:pt x="1219" y="4328"/>
                    <a:pt x="927" y="2183"/>
                    <a:pt x="391" y="37"/>
                  </a:cubicBezTo>
                  <a:cubicBezTo>
                    <a:pt x="391" y="13"/>
                    <a:pt x="378" y="1"/>
                    <a:pt x="360"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7" name="Google Shape;658;p41">
              <a:extLst>
                <a:ext uri="{FF2B5EF4-FFF2-40B4-BE49-F238E27FC236}">
                  <a16:creationId xmlns:a16="http://schemas.microsoft.com/office/drawing/2014/main" id="{D9477ED7-6F49-C26D-5299-8E681443ABC4}"/>
                </a:ext>
              </a:extLst>
            </p:cNvPr>
            <p:cNvSpPr/>
            <p:nvPr/>
          </p:nvSpPr>
          <p:spPr>
            <a:xfrm>
              <a:off x="2109277" y="880553"/>
              <a:ext cx="151422" cy="63719"/>
            </a:xfrm>
            <a:custGeom>
              <a:avLst/>
              <a:gdLst/>
              <a:ahLst/>
              <a:cxnLst/>
              <a:rect l="l" t="t" r="r" b="b"/>
              <a:pathLst>
                <a:path w="6875" h="2894" extrusionOk="0">
                  <a:moveTo>
                    <a:pt x="5180" y="386"/>
                  </a:moveTo>
                  <a:cubicBezTo>
                    <a:pt x="5449" y="386"/>
                    <a:pt x="5699" y="431"/>
                    <a:pt x="5949" y="502"/>
                  </a:cubicBezTo>
                  <a:cubicBezTo>
                    <a:pt x="6382" y="980"/>
                    <a:pt x="6430" y="1418"/>
                    <a:pt x="6092" y="1784"/>
                  </a:cubicBezTo>
                  <a:lnTo>
                    <a:pt x="6092" y="1784"/>
                  </a:lnTo>
                  <a:cubicBezTo>
                    <a:pt x="6062" y="1755"/>
                    <a:pt x="6026" y="1738"/>
                    <a:pt x="5988" y="1738"/>
                  </a:cubicBezTo>
                  <a:cubicBezTo>
                    <a:pt x="5960" y="1738"/>
                    <a:pt x="5930" y="1747"/>
                    <a:pt x="5900" y="1770"/>
                  </a:cubicBezTo>
                  <a:cubicBezTo>
                    <a:pt x="5128" y="2248"/>
                    <a:pt x="4245" y="2476"/>
                    <a:pt x="3356" y="2476"/>
                  </a:cubicBezTo>
                  <a:cubicBezTo>
                    <a:pt x="3066" y="2476"/>
                    <a:pt x="2775" y="2452"/>
                    <a:pt x="2487" y="2404"/>
                  </a:cubicBezTo>
                  <a:cubicBezTo>
                    <a:pt x="1999" y="2404"/>
                    <a:pt x="1463" y="2257"/>
                    <a:pt x="1024" y="2014"/>
                  </a:cubicBezTo>
                  <a:cubicBezTo>
                    <a:pt x="98" y="1136"/>
                    <a:pt x="1219" y="697"/>
                    <a:pt x="1756" y="551"/>
                  </a:cubicBezTo>
                  <a:cubicBezTo>
                    <a:pt x="2304" y="441"/>
                    <a:pt x="2853" y="386"/>
                    <a:pt x="3401" y="386"/>
                  </a:cubicBezTo>
                  <a:cubicBezTo>
                    <a:pt x="3584" y="386"/>
                    <a:pt x="3767" y="393"/>
                    <a:pt x="3950" y="405"/>
                  </a:cubicBezTo>
                  <a:lnTo>
                    <a:pt x="4876" y="405"/>
                  </a:lnTo>
                  <a:cubicBezTo>
                    <a:pt x="4980" y="392"/>
                    <a:pt x="5081" y="386"/>
                    <a:pt x="5180" y="386"/>
                  </a:cubicBezTo>
                  <a:close/>
                  <a:moveTo>
                    <a:pt x="4521" y="0"/>
                  </a:moveTo>
                  <a:cubicBezTo>
                    <a:pt x="3981" y="0"/>
                    <a:pt x="3437" y="44"/>
                    <a:pt x="2926" y="63"/>
                  </a:cubicBezTo>
                  <a:cubicBezTo>
                    <a:pt x="2097" y="112"/>
                    <a:pt x="732" y="161"/>
                    <a:pt x="390" y="1136"/>
                  </a:cubicBezTo>
                  <a:cubicBezTo>
                    <a:pt x="0" y="2062"/>
                    <a:pt x="1073" y="2501"/>
                    <a:pt x="1804" y="2696"/>
                  </a:cubicBezTo>
                  <a:cubicBezTo>
                    <a:pt x="2299" y="2828"/>
                    <a:pt x="2799" y="2893"/>
                    <a:pt x="3295" y="2893"/>
                  </a:cubicBezTo>
                  <a:cubicBezTo>
                    <a:pt x="4267" y="2893"/>
                    <a:pt x="5223" y="2644"/>
                    <a:pt x="6095" y="2160"/>
                  </a:cubicBezTo>
                  <a:cubicBezTo>
                    <a:pt x="6175" y="2100"/>
                    <a:pt x="6189" y="1998"/>
                    <a:pt x="6164" y="1909"/>
                  </a:cubicBezTo>
                  <a:lnTo>
                    <a:pt x="6164" y="1909"/>
                  </a:lnTo>
                  <a:cubicBezTo>
                    <a:pt x="6595" y="1603"/>
                    <a:pt x="6831" y="1121"/>
                    <a:pt x="6875" y="600"/>
                  </a:cubicBezTo>
                  <a:cubicBezTo>
                    <a:pt x="6875" y="551"/>
                    <a:pt x="6826" y="502"/>
                    <a:pt x="6777" y="502"/>
                  </a:cubicBezTo>
                  <a:cubicBezTo>
                    <a:pt x="6109" y="95"/>
                    <a:pt x="5319" y="0"/>
                    <a:pt x="452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8" name="Google Shape;659;p41">
              <a:extLst>
                <a:ext uri="{FF2B5EF4-FFF2-40B4-BE49-F238E27FC236}">
                  <a16:creationId xmlns:a16="http://schemas.microsoft.com/office/drawing/2014/main" id="{5B2471E9-AF2F-BCC9-3A5E-48921B3CB74C}"/>
                </a:ext>
              </a:extLst>
            </p:cNvPr>
            <p:cNvSpPr/>
            <p:nvPr/>
          </p:nvSpPr>
          <p:spPr>
            <a:xfrm>
              <a:off x="2326179" y="962986"/>
              <a:ext cx="60172" cy="138446"/>
            </a:xfrm>
            <a:custGeom>
              <a:avLst/>
              <a:gdLst/>
              <a:ahLst/>
              <a:cxnLst/>
              <a:rect l="l" t="t" r="r" b="b"/>
              <a:pathLst>
                <a:path w="2732" h="6288" extrusionOk="0">
                  <a:moveTo>
                    <a:pt x="2652" y="1"/>
                  </a:moveTo>
                  <a:cubicBezTo>
                    <a:pt x="2609" y="1"/>
                    <a:pt x="2561" y="25"/>
                    <a:pt x="2536" y="74"/>
                  </a:cubicBezTo>
                  <a:cubicBezTo>
                    <a:pt x="1805" y="2219"/>
                    <a:pt x="1317" y="4364"/>
                    <a:pt x="1" y="6266"/>
                  </a:cubicBezTo>
                  <a:cubicBezTo>
                    <a:pt x="1" y="6266"/>
                    <a:pt x="1" y="6287"/>
                    <a:pt x="15" y="6287"/>
                  </a:cubicBezTo>
                  <a:cubicBezTo>
                    <a:pt x="23" y="6287"/>
                    <a:pt x="33" y="6282"/>
                    <a:pt x="50" y="6266"/>
                  </a:cubicBezTo>
                  <a:cubicBezTo>
                    <a:pt x="1366" y="4510"/>
                    <a:pt x="2682" y="2365"/>
                    <a:pt x="2731" y="74"/>
                  </a:cubicBezTo>
                  <a:cubicBezTo>
                    <a:pt x="2731" y="25"/>
                    <a:pt x="2695" y="1"/>
                    <a:pt x="2652"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9" name="Google Shape;660;p41">
              <a:extLst>
                <a:ext uri="{FF2B5EF4-FFF2-40B4-BE49-F238E27FC236}">
                  <a16:creationId xmlns:a16="http://schemas.microsoft.com/office/drawing/2014/main" id="{73E2223F-301D-2166-5EDA-5242B5D4DDA8}"/>
                </a:ext>
              </a:extLst>
            </p:cNvPr>
            <p:cNvSpPr/>
            <p:nvPr/>
          </p:nvSpPr>
          <p:spPr>
            <a:xfrm>
              <a:off x="2366992" y="946341"/>
              <a:ext cx="156223" cy="71447"/>
            </a:xfrm>
            <a:custGeom>
              <a:avLst/>
              <a:gdLst/>
              <a:ahLst/>
              <a:cxnLst/>
              <a:rect l="l" t="t" r="r" b="b"/>
              <a:pathLst>
                <a:path w="7093" h="3245" extrusionOk="0">
                  <a:moveTo>
                    <a:pt x="2642" y="383"/>
                  </a:moveTo>
                  <a:cubicBezTo>
                    <a:pt x="3378" y="383"/>
                    <a:pt x="4078" y="572"/>
                    <a:pt x="4779" y="878"/>
                  </a:cubicBezTo>
                  <a:cubicBezTo>
                    <a:pt x="5297" y="1114"/>
                    <a:pt x="6997" y="1941"/>
                    <a:pt x="6102" y="2612"/>
                  </a:cubicBezTo>
                  <a:lnTo>
                    <a:pt x="6102" y="2612"/>
                  </a:lnTo>
                  <a:cubicBezTo>
                    <a:pt x="6073" y="2592"/>
                    <a:pt x="6036" y="2580"/>
                    <a:pt x="5995" y="2580"/>
                  </a:cubicBezTo>
                  <a:cubicBezTo>
                    <a:pt x="5980" y="2580"/>
                    <a:pt x="5965" y="2582"/>
                    <a:pt x="5949" y="2585"/>
                  </a:cubicBezTo>
                  <a:cubicBezTo>
                    <a:pt x="5492" y="2772"/>
                    <a:pt x="5009" y="2861"/>
                    <a:pt x="4530" y="2861"/>
                  </a:cubicBezTo>
                  <a:cubicBezTo>
                    <a:pt x="3883" y="2861"/>
                    <a:pt x="3242" y="2698"/>
                    <a:pt x="2682" y="2390"/>
                  </a:cubicBezTo>
                  <a:cubicBezTo>
                    <a:pt x="2195" y="2195"/>
                    <a:pt x="1805" y="1951"/>
                    <a:pt x="1463" y="1610"/>
                  </a:cubicBezTo>
                  <a:cubicBezTo>
                    <a:pt x="683" y="440"/>
                    <a:pt x="1756" y="391"/>
                    <a:pt x="2390" y="391"/>
                  </a:cubicBezTo>
                  <a:cubicBezTo>
                    <a:pt x="2474" y="386"/>
                    <a:pt x="2558" y="383"/>
                    <a:pt x="2642" y="383"/>
                  </a:cubicBezTo>
                  <a:close/>
                  <a:moveTo>
                    <a:pt x="2623" y="0"/>
                  </a:moveTo>
                  <a:cubicBezTo>
                    <a:pt x="2384" y="0"/>
                    <a:pt x="2143" y="16"/>
                    <a:pt x="1902" y="50"/>
                  </a:cubicBezTo>
                  <a:cubicBezTo>
                    <a:pt x="927" y="147"/>
                    <a:pt x="1" y="878"/>
                    <a:pt x="927" y="1707"/>
                  </a:cubicBezTo>
                  <a:cubicBezTo>
                    <a:pt x="1922" y="2631"/>
                    <a:pt x="3254" y="3245"/>
                    <a:pt x="4602" y="3245"/>
                  </a:cubicBezTo>
                  <a:cubicBezTo>
                    <a:pt x="5103" y="3245"/>
                    <a:pt x="5606" y="3160"/>
                    <a:pt x="6095" y="2975"/>
                  </a:cubicBezTo>
                  <a:cubicBezTo>
                    <a:pt x="6138" y="2953"/>
                    <a:pt x="6167" y="2920"/>
                    <a:pt x="6183" y="2882"/>
                  </a:cubicBezTo>
                  <a:lnTo>
                    <a:pt x="6183" y="2882"/>
                  </a:lnTo>
                  <a:cubicBezTo>
                    <a:pt x="7092" y="2392"/>
                    <a:pt x="6657" y="1641"/>
                    <a:pt x="5900" y="1073"/>
                  </a:cubicBezTo>
                  <a:cubicBezTo>
                    <a:pt x="4929" y="386"/>
                    <a:pt x="3790" y="0"/>
                    <a:pt x="262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0" name="Google Shape;661;p41">
              <a:extLst>
                <a:ext uri="{FF2B5EF4-FFF2-40B4-BE49-F238E27FC236}">
                  <a16:creationId xmlns:a16="http://schemas.microsoft.com/office/drawing/2014/main" id="{4A81AED0-0D69-AB10-1CFC-67D019432714}"/>
                </a:ext>
              </a:extLst>
            </p:cNvPr>
            <p:cNvSpPr/>
            <p:nvPr/>
          </p:nvSpPr>
          <p:spPr>
            <a:xfrm>
              <a:off x="2485112" y="1000900"/>
              <a:ext cx="31430" cy="141639"/>
            </a:xfrm>
            <a:custGeom>
              <a:avLst/>
              <a:gdLst/>
              <a:ahLst/>
              <a:cxnLst/>
              <a:rect l="l" t="t" r="r" b="b"/>
              <a:pathLst>
                <a:path w="1427" h="6433" extrusionOk="0">
                  <a:moveTo>
                    <a:pt x="1238" y="1"/>
                  </a:moveTo>
                  <a:cubicBezTo>
                    <a:pt x="1176" y="1"/>
                    <a:pt x="1111" y="32"/>
                    <a:pt x="1073" y="107"/>
                  </a:cubicBezTo>
                  <a:lnTo>
                    <a:pt x="1073" y="156"/>
                  </a:lnTo>
                  <a:cubicBezTo>
                    <a:pt x="293" y="2057"/>
                    <a:pt x="1" y="4154"/>
                    <a:pt x="196" y="6250"/>
                  </a:cubicBezTo>
                  <a:cubicBezTo>
                    <a:pt x="196" y="6372"/>
                    <a:pt x="293" y="6433"/>
                    <a:pt x="391" y="6433"/>
                  </a:cubicBezTo>
                  <a:cubicBezTo>
                    <a:pt x="488" y="6433"/>
                    <a:pt x="586" y="6372"/>
                    <a:pt x="586" y="6250"/>
                  </a:cubicBezTo>
                  <a:cubicBezTo>
                    <a:pt x="391" y="4154"/>
                    <a:pt x="683" y="2106"/>
                    <a:pt x="1366" y="204"/>
                  </a:cubicBezTo>
                  <a:cubicBezTo>
                    <a:pt x="1426" y="84"/>
                    <a:pt x="1337" y="1"/>
                    <a:pt x="1238"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1" name="Google Shape;662;p41">
              <a:extLst>
                <a:ext uri="{FF2B5EF4-FFF2-40B4-BE49-F238E27FC236}">
                  <a16:creationId xmlns:a16="http://schemas.microsoft.com/office/drawing/2014/main" id="{BDE0A127-ED52-A1B1-0F42-2DFE78FCD0F1}"/>
                </a:ext>
              </a:extLst>
            </p:cNvPr>
            <p:cNvSpPr/>
            <p:nvPr/>
          </p:nvSpPr>
          <p:spPr>
            <a:xfrm>
              <a:off x="2563499" y="1063959"/>
              <a:ext cx="113847" cy="118564"/>
            </a:xfrm>
            <a:custGeom>
              <a:avLst/>
              <a:gdLst/>
              <a:ahLst/>
              <a:cxnLst/>
              <a:rect l="l" t="t" r="r" b="b"/>
              <a:pathLst>
                <a:path w="5169" h="5385" extrusionOk="0">
                  <a:moveTo>
                    <a:pt x="4995" y="0"/>
                  </a:moveTo>
                  <a:cubicBezTo>
                    <a:pt x="4952" y="0"/>
                    <a:pt x="4909" y="22"/>
                    <a:pt x="4876" y="71"/>
                  </a:cubicBezTo>
                  <a:cubicBezTo>
                    <a:pt x="3804" y="2313"/>
                    <a:pt x="2585" y="4459"/>
                    <a:pt x="50" y="5239"/>
                  </a:cubicBezTo>
                  <a:cubicBezTo>
                    <a:pt x="1" y="5239"/>
                    <a:pt x="1" y="5385"/>
                    <a:pt x="50" y="5385"/>
                  </a:cubicBezTo>
                  <a:lnTo>
                    <a:pt x="98" y="5385"/>
                  </a:lnTo>
                  <a:cubicBezTo>
                    <a:pt x="2585" y="4751"/>
                    <a:pt x="4584" y="2752"/>
                    <a:pt x="5169" y="217"/>
                  </a:cubicBezTo>
                  <a:cubicBezTo>
                    <a:pt x="5169" y="87"/>
                    <a:pt x="5082" y="0"/>
                    <a:pt x="499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2" name="Google Shape;663;p41">
              <a:extLst>
                <a:ext uri="{FF2B5EF4-FFF2-40B4-BE49-F238E27FC236}">
                  <a16:creationId xmlns:a16="http://schemas.microsoft.com/office/drawing/2014/main" id="{B6D77CEF-C5F7-38B2-7E0D-FFAE3444C1FF}"/>
                </a:ext>
              </a:extLst>
            </p:cNvPr>
            <p:cNvSpPr/>
            <p:nvPr/>
          </p:nvSpPr>
          <p:spPr>
            <a:xfrm>
              <a:off x="2668976" y="1055041"/>
              <a:ext cx="106667" cy="88510"/>
            </a:xfrm>
            <a:custGeom>
              <a:avLst/>
              <a:gdLst/>
              <a:ahLst/>
              <a:cxnLst/>
              <a:rect l="l" t="t" r="r" b="b"/>
              <a:pathLst>
                <a:path w="4843" h="4020" extrusionOk="0">
                  <a:moveTo>
                    <a:pt x="1218" y="1"/>
                  </a:moveTo>
                  <a:cubicBezTo>
                    <a:pt x="793" y="1"/>
                    <a:pt x="400" y="142"/>
                    <a:pt x="87" y="476"/>
                  </a:cubicBezTo>
                  <a:cubicBezTo>
                    <a:pt x="0" y="563"/>
                    <a:pt x="107" y="727"/>
                    <a:pt x="235" y="727"/>
                  </a:cubicBezTo>
                  <a:cubicBezTo>
                    <a:pt x="251" y="727"/>
                    <a:pt x="267" y="725"/>
                    <a:pt x="282" y="719"/>
                  </a:cubicBezTo>
                  <a:cubicBezTo>
                    <a:pt x="578" y="577"/>
                    <a:pt x="891" y="513"/>
                    <a:pt x="1208" y="513"/>
                  </a:cubicBezTo>
                  <a:cubicBezTo>
                    <a:pt x="2402" y="513"/>
                    <a:pt x="3643" y="1424"/>
                    <a:pt x="4183" y="2426"/>
                  </a:cubicBezTo>
                  <a:cubicBezTo>
                    <a:pt x="4280" y="2572"/>
                    <a:pt x="4329" y="2767"/>
                    <a:pt x="4378" y="2913"/>
                  </a:cubicBezTo>
                  <a:lnTo>
                    <a:pt x="4378" y="3206"/>
                  </a:lnTo>
                  <a:lnTo>
                    <a:pt x="3354" y="3450"/>
                  </a:lnTo>
                  <a:cubicBezTo>
                    <a:pt x="3013" y="3401"/>
                    <a:pt x="2623" y="2913"/>
                    <a:pt x="2330" y="2670"/>
                  </a:cubicBezTo>
                  <a:cubicBezTo>
                    <a:pt x="1696" y="2133"/>
                    <a:pt x="1111" y="1548"/>
                    <a:pt x="575" y="914"/>
                  </a:cubicBezTo>
                  <a:cubicBezTo>
                    <a:pt x="550" y="878"/>
                    <a:pt x="517" y="863"/>
                    <a:pt x="482" y="863"/>
                  </a:cubicBezTo>
                  <a:cubicBezTo>
                    <a:pt x="377" y="863"/>
                    <a:pt x="258" y="1000"/>
                    <a:pt x="331" y="1109"/>
                  </a:cubicBezTo>
                  <a:cubicBezTo>
                    <a:pt x="1111" y="2133"/>
                    <a:pt x="2233" y="3401"/>
                    <a:pt x="3451" y="3889"/>
                  </a:cubicBezTo>
                  <a:cubicBezTo>
                    <a:pt x="3598" y="3979"/>
                    <a:pt x="3753" y="4020"/>
                    <a:pt x="3903" y="4020"/>
                  </a:cubicBezTo>
                  <a:cubicBezTo>
                    <a:pt x="4400" y="4020"/>
                    <a:pt x="4843" y="3573"/>
                    <a:pt x="4768" y="3011"/>
                  </a:cubicBezTo>
                  <a:cubicBezTo>
                    <a:pt x="4616" y="1757"/>
                    <a:pt x="2718" y="1"/>
                    <a:pt x="1218"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3" name="Google Shape;664;p41">
              <a:extLst>
                <a:ext uri="{FF2B5EF4-FFF2-40B4-BE49-F238E27FC236}">
                  <a16:creationId xmlns:a16="http://schemas.microsoft.com/office/drawing/2014/main" id="{522C7C12-3173-917C-BB5E-47C4A10443A4}"/>
                </a:ext>
              </a:extLst>
            </p:cNvPr>
            <p:cNvSpPr/>
            <p:nvPr/>
          </p:nvSpPr>
          <p:spPr>
            <a:xfrm>
              <a:off x="2679482" y="1129901"/>
              <a:ext cx="99883" cy="147892"/>
            </a:xfrm>
            <a:custGeom>
              <a:avLst/>
              <a:gdLst/>
              <a:ahLst/>
              <a:cxnLst/>
              <a:rect l="l" t="t" r="r" b="b"/>
              <a:pathLst>
                <a:path w="4535" h="6717" extrusionOk="0">
                  <a:moveTo>
                    <a:pt x="4486" y="1"/>
                  </a:moveTo>
                  <a:cubicBezTo>
                    <a:pt x="3169" y="293"/>
                    <a:pt x="2048" y="1074"/>
                    <a:pt x="1317" y="2195"/>
                  </a:cubicBezTo>
                  <a:cubicBezTo>
                    <a:pt x="439" y="3463"/>
                    <a:pt x="0" y="4974"/>
                    <a:pt x="49" y="6534"/>
                  </a:cubicBezTo>
                  <a:cubicBezTo>
                    <a:pt x="73" y="6656"/>
                    <a:pt x="183" y="6717"/>
                    <a:pt x="287" y="6717"/>
                  </a:cubicBezTo>
                  <a:cubicBezTo>
                    <a:pt x="390" y="6717"/>
                    <a:pt x="488" y="6656"/>
                    <a:pt x="488" y="6534"/>
                  </a:cubicBezTo>
                  <a:cubicBezTo>
                    <a:pt x="488" y="3950"/>
                    <a:pt x="1902" y="976"/>
                    <a:pt x="4535" y="50"/>
                  </a:cubicBezTo>
                  <a:lnTo>
                    <a:pt x="453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4" name="Google Shape;665;p41">
              <a:extLst>
                <a:ext uri="{FF2B5EF4-FFF2-40B4-BE49-F238E27FC236}">
                  <a16:creationId xmlns:a16="http://schemas.microsoft.com/office/drawing/2014/main" id="{D06D996D-90DD-F6A5-6CB4-D5CA4D96EA76}"/>
                </a:ext>
              </a:extLst>
            </p:cNvPr>
            <p:cNvSpPr/>
            <p:nvPr/>
          </p:nvSpPr>
          <p:spPr>
            <a:xfrm>
              <a:off x="1187927" y="2497518"/>
              <a:ext cx="212431" cy="209761"/>
            </a:xfrm>
            <a:custGeom>
              <a:avLst/>
              <a:gdLst/>
              <a:ahLst/>
              <a:cxnLst/>
              <a:rect l="l" t="t" r="r" b="b"/>
              <a:pathLst>
                <a:path w="9645" h="9527" extrusionOk="0">
                  <a:moveTo>
                    <a:pt x="9557" y="0"/>
                  </a:moveTo>
                  <a:cubicBezTo>
                    <a:pt x="5510" y="1463"/>
                    <a:pt x="1463" y="5363"/>
                    <a:pt x="1" y="9410"/>
                  </a:cubicBezTo>
                  <a:cubicBezTo>
                    <a:pt x="1" y="9481"/>
                    <a:pt x="53" y="9527"/>
                    <a:pt x="119" y="9527"/>
                  </a:cubicBezTo>
                  <a:cubicBezTo>
                    <a:pt x="143" y="9527"/>
                    <a:pt x="169" y="9520"/>
                    <a:pt x="196" y="9507"/>
                  </a:cubicBezTo>
                  <a:cubicBezTo>
                    <a:pt x="1219" y="7508"/>
                    <a:pt x="2536" y="5656"/>
                    <a:pt x="4047" y="3998"/>
                  </a:cubicBezTo>
                  <a:cubicBezTo>
                    <a:pt x="5705" y="2487"/>
                    <a:pt x="7558" y="1170"/>
                    <a:pt x="9605" y="146"/>
                  </a:cubicBezTo>
                  <a:cubicBezTo>
                    <a:pt x="9645" y="107"/>
                    <a:pt x="9620" y="36"/>
                    <a:pt x="9584" y="36"/>
                  </a:cubicBezTo>
                  <a:cubicBezTo>
                    <a:pt x="9575" y="36"/>
                    <a:pt x="9566" y="40"/>
                    <a:pt x="9557" y="49"/>
                  </a:cubicBezTo>
                  <a:lnTo>
                    <a:pt x="955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5" name="Google Shape;666;p41">
              <a:extLst>
                <a:ext uri="{FF2B5EF4-FFF2-40B4-BE49-F238E27FC236}">
                  <a16:creationId xmlns:a16="http://schemas.microsoft.com/office/drawing/2014/main" id="{4504AB84-AB78-8D3F-9C26-959BE905D6D2}"/>
                </a:ext>
              </a:extLst>
            </p:cNvPr>
            <p:cNvSpPr/>
            <p:nvPr/>
          </p:nvSpPr>
          <p:spPr>
            <a:xfrm>
              <a:off x="1278648" y="2061682"/>
              <a:ext cx="327027" cy="213063"/>
            </a:xfrm>
            <a:custGeom>
              <a:avLst/>
              <a:gdLst/>
              <a:ahLst/>
              <a:cxnLst/>
              <a:rect l="l" t="t" r="r" b="b"/>
              <a:pathLst>
                <a:path w="14848" h="9677" extrusionOk="0">
                  <a:moveTo>
                    <a:pt x="14750" y="0"/>
                  </a:moveTo>
                  <a:cubicBezTo>
                    <a:pt x="9777" y="2975"/>
                    <a:pt x="4804" y="6095"/>
                    <a:pt x="123" y="9410"/>
                  </a:cubicBezTo>
                  <a:cubicBezTo>
                    <a:pt x="1" y="9492"/>
                    <a:pt x="84" y="9677"/>
                    <a:pt x="200" y="9677"/>
                  </a:cubicBezTo>
                  <a:cubicBezTo>
                    <a:pt x="222" y="9677"/>
                    <a:pt x="246" y="9670"/>
                    <a:pt x="270" y="9654"/>
                  </a:cubicBezTo>
                  <a:cubicBezTo>
                    <a:pt x="5243" y="6680"/>
                    <a:pt x="10118" y="3413"/>
                    <a:pt x="14799" y="98"/>
                  </a:cubicBezTo>
                  <a:cubicBezTo>
                    <a:pt x="14847" y="98"/>
                    <a:pt x="14799" y="0"/>
                    <a:pt x="1479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6" name="Google Shape;667;p41">
              <a:extLst>
                <a:ext uri="{FF2B5EF4-FFF2-40B4-BE49-F238E27FC236}">
                  <a16:creationId xmlns:a16="http://schemas.microsoft.com/office/drawing/2014/main" id="{E99B09D9-6597-57A9-E295-415240C876D0}"/>
                </a:ext>
              </a:extLst>
            </p:cNvPr>
            <p:cNvSpPr/>
            <p:nvPr/>
          </p:nvSpPr>
          <p:spPr>
            <a:xfrm>
              <a:off x="1811829" y="2229059"/>
              <a:ext cx="772967" cy="159275"/>
            </a:xfrm>
            <a:custGeom>
              <a:avLst/>
              <a:gdLst/>
              <a:ahLst/>
              <a:cxnLst/>
              <a:rect l="l" t="t" r="r" b="b"/>
              <a:pathLst>
                <a:path w="35095" h="7234" extrusionOk="0">
                  <a:moveTo>
                    <a:pt x="7443" y="1"/>
                  </a:moveTo>
                  <a:cubicBezTo>
                    <a:pt x="3960" y="1"/>
                    <a:pt x="470" y="770"/>
                    <a:pt x="49" y="4587"/>
                  </a:cubicBezTo>
                  <a:cubicBezTo>
                    <a:pt x="0" y="4929"/>
                    <a:pt x="244" y="5099"/>
                    <a:pt x="506" y="5099"/>
                  </a:cubicBezTo>
                  <a:cubicBezTo>
                    <a:pt x="768" y="5099"/>
                    <a:pt x="1048" y="4929"/>
                    <a:pt x="1073" y="4587"/>
                  </a:cubicBezTo>
                  <a:lnTo>
                    <a:pt x="1073" y="4539"/>
                  </a:lnTo>
                  <a:cubicBezTo>
                    <a:pt x="1414" y="1857"/>
                    <a:pt x="3998" y="1223"/>
                    <a:pt x="6290" y="1077"/>
                  </a:cubicBezTo>
                  <a:cubicBezTo>
                    <a:pt x="6722" y="1069"/>
                    <a:pt x="7153" y="1065"/>
                    <a:pt x="7583" y="1065"/>
                  </a:cubicBezTo>
                  <a:cubicBezTo>
                    <a:pt x="9870" y="1065"/>
                    <a:pt x="12134" y="1180"/>
                    <a:pt x="14432" y="1467"/>
                  </a:cubicBezTo>
                  <a:cubicBezTo>
                    <a:pt x="17942" y="1906"/>
                    <a:pt x="21452" y="2540"/>
                    <a:pt x="24865" y="3466"/>
                  </a:cubicBezTo>
                  <a:cubicBezTo>
                    <a:pt x="28083" y="4197"/>
                    <a:pt x="31350" y="4929"/>
                    <a:pt x="33934" y="7123"/>
                  </a:cubicBezTo>
                  <a:cubicBezTo>
                    <a:pt x="34031" y="7200"/>
                    <a:pt x="34139" y="7233"/>
                    <a:pt x="34247" y="7233"/>
                  </a:cubicBezTo>
                  <a:cubicBezTo>
                    <a:pt x="34680" y="7233"/>
                    <a:pt x="35095" y="6694"/>
                    <a:pt x="34665" y="6342"/>
                  </a:cubicBezTo>
                  <a:cubicBezTo>
                    <a:pt x="31837" y="4002"/>
                    <a:pt x="28327" y="3222"/>
                    <a:pt x="24817" y="2393"/>
                  </a:cubicBezTo>
                  <a:cubicBezTo>
                    <a:pt x="20721" y="1321"/>
                    <a:pt x="16577" y="638"/>
                    <a:pt x="12335" y="297"/>
                  </a:cubicBezTo>
                  <a:cubicBezTo>
                    <a:pt x="10974" y="198"/>
                    <a:pt x="9209" y="1"/>
                    <a:pt x="744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7" name="Google Shape;668;p41">
              <a:extLst>
                <a:ext uri="{FF2B5EF4-FFF2-40B4-BE49-F238E27FC236}">
                  <a16:creationId xmlns:a16="http://schemas.microsoft.com/office/drawing/2014/main" id="{8D5A0A8B-1637-0CF9-86A2-AAAAC4637094}"/>
                </a:ext>
              </a:extLst>
            </p:cNvPr>
            <p:cNvSpPr/>
            <p:nvPr/>
          </p:nvSpPr>
          <p:spPr>
            <a:xfrm>
              <a:off x="2545240" y="2268800"/>
              <a:ext cx="508711" cy="214142"/>
            </a:xfrm>
            <a:custGeom>
              <a:avLst/>
              <a:gdLst/>
              <a:ahLst/>
              <a:cxnLst/>
              <a:rect l="l" t="t" r="r" b="b"/>
              <a:pathLst>
                <a:path w="23097" h="9726" extrusionOk="0">
                  <a:moveTo>
                    <a:pt x="714" y="1"/>
                  </a:moveTo>
                  <a:cubicBezTo>
                    <a:pt x="639" y="1"/>
                    <a:pt x="564" y="2"/>
                    <a:pt x="489" y="3"/>
                  </a:cubicBezTo>
                  <a:cubicBezTo>
                    <a:pt x="1" y="3"/>
                    <a:pt x="1" y="735"/>
                    <a:pt x="489" y="735"/>
                  </a:cubicBezTo>
                  <a:cubicBezTo>
                    <a:pt x="3024" y="735"/>
                    <a:pt x="5462" y="1661"/>
                    <a:pt x="7412" y="3270"/>
                  </a:cubicBezTo>
                  <a:cubicBezTo>
                    <a:pt x="8484" y="4245"/>
                    <a:pt x="9801" y="4879"/>
                    <a:pt x="11166" y="5171"/>
                  </a:cubicBezTo>
                  <a:cubicBezTo>
                    <a:pt x="13165" y="5464"/>
                    <a:pt x="15115" y="5464"/>
                    <a:pt x="17065" y="6098"/>
                  </a:cubicBezTo>
                  <a:cubicBezTo>
                    <a:pt x="19357" y="6926"/>
                    <a:pt x="21063" y="8243"/>
                    <a:pt x="22965" y="9706"/>
                  </a:cubicBezTo>
                  <a:cubicBezTo>
                    <a:pt x="22979" y="9720"/>
                    <a:pt x="22997" y="9726"/>
                    <a:pt x="23015" y="9726"/>
                  </a:cubicBezTo>
                  <a:cubicBezTo>
                    <a:pt x="23058" y="9726"/>
                    <a:pt x="23097" y="9691"/>
                    <a:pt x="23062" y="9657"/>
                  </a:cubicBezTo>
                  <a:cubicBezTo>
                    <a:pt x="20673" y="6634"/>
                    <a:pt x="16626" y="5171"/>
                    <a:pt x="12921" y="4781"/>
                  </a:cubicBezTo>
                  <a:cubicBezTo>
                    <a:pt x="11458" y="4635"/>
                    <a:pt x="10191" y="4489"/>
                    <a:pt x="8923" y="3709"/>
                  </a:cubicBezTo>
                  <a:cubicBezTo>
                    <a:pt x="8046" y="3075"/>
                    <a:pt x="7265" y="2392"/>
                    <a:pt x="6388" y="1758"/>
                  </a:cubicBezTo>
                  <a:cubicBezTo>
                    <a:pt x="4696" y="630"/>
                    <a:pt x="2731" y="1"/>
                    <a:pt x="714"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8" name="Google Shape;669;p41">
              <a:extLst>
                <a:ext uri="{FF2B5EF4-FFF2-40B4-BE49-F238E27FC236}">
                  <a16:creationId xmlns:a16="http://schemas.microsoft.com/office/drawing/2014/main" id="{3C01CF3B-28B3-4F02-930E-77234F4B60A6}"/>
                </a:ext>
              </a:extLst>
            </p:cNvPr>
            <p:cNvSpPr/>
            <p:nvPr/>
          </p:nvSpPr>
          <p:spPr>
            <a:xfrm>
              <a:off x="1245919" y="2937890"/>
              <a:ext cx="170760" cy="364742"/>
            </a:xfrm>
            <a:custGeom>
              <a:avLst/>
              <a:gdLst/>
              <a:ahLst/>
              <a:cxnLst/>
              <a:rect l="l" t="t" r="r" b="b"/>
              <a:pathLst>
                <a:path w="7753" h="16566" extrusionOk="0">
                  <a:moveTo>
                    <a:pt x="268" y="1"/>
                  </a:moveTo>
                  <a:cubicBezTo>
                    <a:pt x="183" y="1"/>
                    <a:pt x="98" y="62"/>
                    <a:pt x="98" y="184"/>
                  </a:cubicBezTo>
                  <a:lnTo>
                    <a:pt x="0" y="769"/>
                  </a:lnTo>
                  <a:cubicBezTo>
                    <a:pt x="0" y="818"/>
                    <a:pt x="49" y="818"/>
                    <a:pt x="49" y="866"/>
                  </a:cubicBezTo>
                  <a:lnTo>
                    <a:pt x="49" y="1208"/>
                  </a:lnTo>
                  <a:cubicBezTo>
                    <a:pt x="49" y="1500"/>
                    <a:pt x="98" y="1841"/>
                    <a:pt x="147" y="2183"/>
                  </a:cubicBezTo>
                  <a:cubicBezTo>
                    <a:pt x="244" y="2768"/>
                    <a:pt x="390" y="3353"/>
                    <a:pt x="537" y="3938"/>
                  </a:cubicBezTo>
                  <a:cubicBezTo>
                    <a:pt x="878" y="5157"/>
                    <a:pt x="1463" y="6278"/>
                    <a:pt x="2194" y="7351"/>
                  </a:cubicBezTo>
                  <a:cubicBezTo>
                    <a:pt x="2341" y="7595"/>
                    <a:pt x="2487" y="7790"/>
                    <a:pt x="2682" y="7985"/>
                  </a:cubicBezTo>
                  <a:lnTo>
                    <a:pt x="2633" y="7985"/>
                  </a:lnTo>
                  <a:cubicBezTo>
                    <a:pt x="2619" y="7970"/>
                    <a:pt x="2605" y="7964"/>
                    <a:pt x="2593" y="7964"/>
                  </a:cubicBezTo>
                  <a:cubicBezTo>
                    <a:pt x="2564" y="7964"/>
                    <a:pt x="2550" y="7999"/>
                    <a:pt x="2584" y="8033"/>
                  </a:cubicBezTo>
                  <a:cubicBezTo>
                    <a:pt x="3537" y="8831"/>
                    <a:pt x="4226" y="9907"/>
                    <a:pt x="4788" y="11089"/>
                  </a:cubicBezTo>
                  <a:lnTo>
                    <a:pt x="4788" y="11089"/>
                  </a:lnTo>
                  <a:cubicBezTo>
                    <a:pt x="4768" y="11046"/>
                    <a:pt x="4749" y="11002"/>
                    <a:pt x="4730" y="10959"/>
                  </a:cubicBezTo>
                  <a:cubicBezTo>
                    <a:pt x="4535" y="10422"/>
                    <a:pt x="4291" y="9935"/>
                    <a:pt x="3998" y="9447"/>
                  </a:cubicBezTo>
                  <a:lnTo>
                    <a:pt x="3998" y="9447"/>
                  </a:lnTo>
                  <a:cubicBezTo>
                    <a:pt x="5071" y="10422"/>
                    <a:pt x="6290" y="11202"/>
                    <a:pt x="7655" y="11739"/>
                  </a:cubicBezTo>
                  <a:cubicBezTo>
                    <a:pt x="7704" y="11739"/>
                    <a:pt x="7752" y="11690"/>
                    <a:pt x="7655" y="11641"/>
                  </a:cubicBezTo>
                  <a:cubicBezTo>
                    <a:pt x="3169" y="9594"/>
                    <a:pt x="342" y="5108"/>
                    <a:pt x="439" y="184"/>
                  </a:cubicBezTo>
                  <a:cubicBezTo>
                    <a:pt x="439" y="62"/>
                    <a:pt x="354" y="1"/>
                    <a:pt x="268" y="1"/>
                  </a:cubicBezTo>
                  <a:close/>
                  <a:moveTo>
                    <a:pt x="4788" y="11089"/>
                  </a:moveTo>
                  <a:cubicBezTo>
                    <a:pt x="5029" y="11635"/>
                    <a:pt x="5259" y="12184"/>
                    <a:pt x="5481" y="12735"/>
                  </a:cubicBezTo>
                  <a:lnTo>
                    <a:pt x="5481" y="12735"/>
                  </a:lnTo>
                  <a:cubicBezTo>
                    <a:pt x="5268" y="12175"/>
                    <a:pt x="5041" y="11622"/>
                    <a:pt x="4788" y="11089"/>
                  </a:cubicBezTo>
                  <a:close/>
                  <a:moveTo>
                    <a:pt x="5481" y="12735"/>
                  </a:moveTo>
                  <a:lnTo>
                    <a:pt x="5481" y="12735"/>
                  </a:lnTo>
                  <a:cubicBezTo>
                    <a:pt x="5982" y="14049"/>
                    <a:pt x="6410" y="15394"/>
                    <a:pt x="6924" y="16566"/>
                  </a:cubicBezTo>
                  <a:lnTo>
                    <a:pt x="6972" y="16566"/>
                  </a:lnTo>
                  <a:cubicBezTo>
                    <a:pt x="6473" y="15301"/>
                    <a:pt x="5997" y="14014"/>
                    <a:pt x="5481" y="12735"/>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9" name="Google Shape;670;p41">
              <a:extLst>
                <a:ext uri="{FF2B5EF4-FFF2-40B4-BE49-F238E27FC236}">
                  <a16:creationId xmlns:a16="http://schemas.microsoft.com/office/drawing/2014/main" id="{B8D87D5E-4DE9-0749-96C6-EAD4AE1D51F8}"/>
                </a:ext>
              </a:extLst>
            </p:cNvPr>
            <p:cNvSpPr/>
            <p:nvPr/>
          </p:nvSpPr>
          <p:spPr>
            <a:xfrm>
              <a:off x="1280586" y="2444720"/>
              <a:ext cx="1346542" cy="1248789"/>
            </a:xfrm>
            <a:custGeom>
              <a:avLst/>
              <a:gdLst/>
              <a:ahLst/>
              <a:cxnLst/>
              <a:rect l="l" t="t" r="r" b="b"/>
              <a:pathLst>
                <a:path w="61137" h="56718" extrusionOk="0">
                  <a:moveTo>
                    <a:pt x="57176" y="45400"/>
                  </a:moveTo>
                  <a:lnTo>
                    <a:pt x="57176" y="45400"/>
                  </a:lnTo>
                  <a:cubicBezTo>
                    <a:pt x="56758" y="46094"/>
                    <a:pt x="56232" y="46452"/>
                    <a:pt x="55655" y="46570"/>
                  </a:cubicBezTo>
                  <a:lnTo>
                    <a:pt x="55655" y="46570"/>
                  </a:lnTo>
                  <a:cubicBezTo>
                    <a:pt x="56335" y="46461"/>
                    <a:pt x="56928" y="46118"/>
                    <a:pt x="57176" y="45400"/>
                  </a:cubicBezTo>
                  <a:close/>
                  <a:moveTo>
                    <a:pt x="55655" y="46570"/>
                  </a:moveTo>
                  <a:cubicBezTo>
                    <a:pt x="55483" y="46597"/>
                    <a:pt x="55306" y="46610"/>
                    <a:pt x="55128" y="46610"/>
                  </a:cubicBezTo>
                  <a:cubicBezTo>
                    <a:pt x="55094" y="46610"/>
                    <a:pt x="55060" y="46609"/>
                    <a:pt x="55026" y="46609"/>
                  </a:cubicBezTo>
                  <a:lnTo>
                    <a:pt x="55026" y="46609"/>
                  </a:lnTo>
                  <a:cubicBezTo>
                    <a:pt x="55084" y="46612"/>
                    <a:pt x="55142" y="46614"/>
                    <a:pt x="55200" y="46614"/>
                  </a:cubicBezTo>
                  <a:cubicBezTo>
                    <a:pt x="55354" y="46614"/>
                    <a:pt x="55506" y="46600"/>
                    <a:pt x="55655" y="46570"/>
                  </a:cubicBezTo>
                  <a:close/>
                  <a:moveTo>
                    <a:pt x="18418" y="1"/>
                  </a:moveTo>
                  <a:cubicBezTo>
                    <a:pt x="17881" y="1"/>
                    <a:pt x="17366" y="419"/>
                    <a:pt x="17587" y="1082"/>
                  </a:cubicBezTo>
                  <a:cubicBezTo>
                    <a:pt x="17636" y="1423"/>
                    <a:pt x="17831" y="1716"/>
                    <a:pt x="18026" y="2008"/>
                  </a:cubicBezTo>
                  <a:cubicBezTo>
                    <a:pt x="18075" y="2057"/>
                    <a:pt x="18123" y="2106"/>
                    <a:pt x="18221" y="2154"/>
                  </a:cubicBezTo>
                  <a:cubicBezTo>
                    <a:pt x="18367" y="2447"/>
                    <a:pt x="18562" y="2739"/>
                    <a:pt x="18806" y="3032"/>
                  </a:cubicBezTo>
                  <a:cubicBezTo>
                    <a:pt x="17831" y="3958"/>
                    <a:pt x="17197" y="5323"/>
                    <a:pt x="16514" y="6494"/>
                  </a:cubicBezTo>
                  <a:cubicBezTo>
                    <a:pt x="16076" y="7176"/>
                    <a:pt x="15686" y="7859"/>
                    <a:pt x="15296" y="8590"/>
                  </a:cubicBezTo>
                  <a:cubicBezTo>
                    <a:pt x="8909" y="10394"/>
                    <a:pt x="3204" y="15270"/>
                    <a:pt x="35" y="20974"/>
                  </a:cubicBezTo>
                  <a:cubicBezTo>
                    <a:pt x="1" y="21008"/>
                    <a:pt x="39" y="21043"/>
                    <a:pt x="65" y="21043"/>
                  </a:cubicBezTo>
                  <a:cubicBezTo>
                    <a:pt x="76" y="21043"/>
                    <a:pt x="84" y="21037"/>
                    <a:pt x="84" y="21023"/>
                  </a:cubicBezTo>
                  <a:cubicBezTo>
                    <a:pt x="3741" y="15221"/>
                    <a:pt x="8811" y="11418"/>
                    <a:pt x="15101" y="9029"/>
                  </a:cubicBezTo>
                  <a:lnTo>
                    <a:pt x="15101" y="9029"/>
                  </a:lnTo>
                  <a:cubicBezTo>
                    <a:pt x="14759" y="9614"/>
                    <a:pt x="14467" y="10248"/>
                    <a:pt x="14174" y="10833"/>
                  </a:cubicBezTo>
                  <a:cubicBezTo>
                    <a:pt x="13930" y="11467"/>
                    <a:pt x="13687" y="12052"/>
                    <a:pt x="13394" y="12734"/>
                  </a:cubicBezTo>
                  <a:cubicBezTo>
                    <a:pt x="11834" y="14782"/>
                    <a:pt x="9835" y="16147"/>
                    <a:pt x="7885" y="17902"/>
                  </a:cubicBezTo>
                  <a:cubicBezTo>
                    <a:pt x="6227" y="19414"/>
                    <a:pt x="4716" y="21315"/>
                    <a:pt x="4716" y="23655"/>
                  </a:cubicBezTo>
                  <a:cubicBezTo>
                    <a:pt x="5301" y="18780"/>
                    <a:pt x="10225" y="17317"/>
                    <a:pt x="12907" y="14051"/>
                  </a:cubicBezTo>
                  <a:lnTo>
                    <a:pt x="12907" y="14051"/>
                  </a:lnTo>
                  <a:cubicBezTo>
                    <a:pt x="12273" y="15708"/>
                    <a:pt x="11883" y="17463"/>
                    <a:pt x="11785" y="19219"/>
                  </a:cubicBezTo>
                  <a:cubicBezTo>
                    <a:pt x="11785" y="19243"/>
                    <a:pt x="11810" y="19255"/>
                    <a:pt x="11834" y="19255"/>
                  </a:cubicBezTo>
                  <a:cubicBezTo>
                    <a:pt x="11858" y="19255"/>
                    <a:pt x="11883" y="19243"/>
                    <a:pt x="11883" y="19219"/>
                  </a:cubicBezTo>
                  <a:cubicBezTo>
                    <a:pt x="12858" y="16245"/>
                    <a:pt x="14125" y="13368"/>
                    <a:pt x="15686" y="10638"/>
                  </a:cubicBezTo>
                  <a:cubicBezTo>
                    <a:pt x="16417" y="9419"/>
                    <a:pt x="17197" y="8151"/>
                    <a:pt x="17977" y="6932"/>
                  </a:cubicBezTo>
                  <a:cubicBezTo>
                    <a:pt x="18611" y="6055"/>
                    <a:pt x="19196" y="5080"/>
                    <a:pt x="19684" y="4105"/>
                  </a:cubicBezTo>
                  <a:cubicBezTo>
                    <a:pt x="20951" y="5567"/>
                    <a:pt x="22511" y="6737"/>
                    <a:pt x="24218" y="7664"/>
                  </a:cubicBezTo>
                  <a:cubicBezTo>
                    <a:pt x="24413" y="9029"/>
                    <a:pt x="24900" y="10345"/>
                    <a:pt x="25632" y="11564"/>
                  </a:cubicBezTo>
                  <a:cubicBezTo>
                    <a:pt x="26265" y="13466"/>
                    <a:pt x="27533" y="15123"/>
                    <a:pt x="28069" y="17073"/>
                  </a:cubicBezTo>
                  <a:cubicBezTo>
                    <a:pt x="28801" y="19609"/>
                    <a:pt x="28167" y="21851"/>
                    <a:pt x="27046" y="24192"/>
                  </a:cubicBezTo>
                  <a:cubicBezTo>
                    <a:pt x="25485" y="27605"/>
                    <a:pt x="24364" y="30920"/>
                    <a:pt x="24705" y="34772"/>
                  </a:cubicBezTo>
                  <a:lnTo>
                    <a:pt x="24803" y="34772"/>
                  </a:lnTo>
                  <a:cubicBezTo>
                    <a:pt x="24949" y="32334"/>
                    <a:pt x="25388" y="29945"/>
                    <a:pt x="26217" y="27653"/>
                  </a:cubicBezTo>
                  <a:cubicBezTo>
                    <a:pt x="26948" y="25654"/>
                    <a:pt x="28167" y="23850"/>
                    <a:pt x="28752" y="21803"/>
                  </a:cubicBezTo>
                  <a:cubicBezTo>
                    <a:pt x="29337" y="19462"/>
                    <a:pt x="29240" y="17025"/>
                    <a:pt x="28459" y="14782"/>
                  </a:cubicBezTo>
                  <a:lnTo>
                    <a:pt x="28459" y="14782"/>
                  </a:lnTo>
                  <a:cubicBezTo>
                    <a:pt x="29142" y="15367"/>
                    <a:pt x="29922" y="15903"/>
                    <a:pt x="30751" y="16342"/>
                  </a:cubicBezTo>
                  <a:cubicBezTo>
                    <a:pt x="32799" y="17512"/>
                    <a:pt x="35090" y="18244"/>
                    <a:pt x="37187" y="19462"/>
                  </a:cubicBezTo>
                  <a:cubicBezTo>
                    <a:pt x="38162" y="19999"/>
                    <a:pt x="39088" y="20681"/>
                    <a:pt x="39917" y="21461"/>
                  </a:cubicBezTo>
                  <a:cubicBezTo>
                    <a:pt x="40063" y="21608"/>
                    <a:pt x="40209" y="21754"/>
                    <a:pt x="40356" y="21949"/>
                  </a:cubicBezTo>
                  <a:cubicBezTo>
                    <a:pt x="36065" y="24777"/>
                    <a:pt x="32604" y="28726"/>
                    <a:pt x="30361" y="33358"/>
                  </a:cubicBezTo>
                  <a:cubicBezTo>
                    <a:pt x="29240" y="35600"/>
                    <a:pt x="28411" y="37989"/>
                    <a:pt x="27923" y="40476"/>
                  </a:cubicBezTo>
                  <a:cubicBezTo>
                    <a:pt x="27631" y="41987"/>
                    <a:pt x="27679" y="43743"/>
                    <a:pt x="26802" y="45059"/>
                  </a:cubicBezTo>
                  <a:cubicBezTo>
                    <a:pt x="25826" y="46523"/>
                    <a:pt x="24307" y="47071"/>
                    <a:pt x="22669" y="47071"/>
                  </a:cubicBezTo>
                  <a:cubicBezTo>
                    <a:pt x="22344" y="47071"/>
                    <a:pt x="22014" y="47050"/>
                    <a:pt x="21683" y="47009"/>
                  </a:cubicBezTo>
                  <a:cubicBezTo>
                    <a:pt x="21634" y="47009"/>
                    <a:pt x="21634" y="47058"/>
                    <a:pt x="21683" y="47107"/>
                  </a:cubicBezTo>
                  <a:cubicBezTo>
                    <a:pt x="22158" y="47257"/>
                    <a:pt x="22647" y="47330"/>
                    <a:pt x="23132" y="47330"/>
                  </a:cubicBezTo>
                  <a:cubicBezTo>
                    <a:pt x="24536" y="47330"/>
                    <a:pt x="25909" y="46718"/>
                    <a:pt x="26851" y="45595"/>
                  </a:cubicBezTo>
                  <a:cubicBezTo>
                    <a:pt x="27679" y="44571"/>
                    <a:pt x="27972" y="43206"/>
                    <a:pt x="28216" y="41939"/>
                  </a:cubicBezTo>
                  <a:cubicBezTo>
                    <a:pt x="28459" y="40427"/>
                    <a:pt x="28849" y="38965"/>
                    <a:pt x="29337" y="37502"/>
                  </a:cubicBezTo>
                  <a:cubicBezTo>
                    <a:pt x="30751" y="33504"/>
                    <a:pt x="33042" y="29799"/>
                    <a:pt x="36016" y="26727"/>
                  </a:cubicBezTo>
                  <a:lnTo>
                    <a:pt x="36016" y="26727"/>
                  </a:lnTo>
                  <a:cubicBezTo>
                    <a:pt x="35334" y="29018"/>
                    <a:pt x="35626" y="31895"/>
                    <a:pt x="36114" y="33894"/>
                  </a:cubicBezTo>
                  <a:cubicBezTo>
                    <a:pt x="37333" y="38379"/>
                    <a:pt x="41867" y="41597"/>
                    <a:pt x="41623" y="46473"/>
                  </a:cubicBezTo>
                  <a:cubicBezTo>
                    <a:pt x="41623" y="46501"/>
                    <a:pt x="41656" y="46529"/>
                    <a:pt x="41683" y="46529"/>
                  </a:cubicBezTo>
                  <a:cubicBezTo>
                    <a:pt x="41703" y="46529"/>
                    <a:pt x="41721" y="46514"/>
                    <a:pt x="41721" y="46473"/>
                  </a:cubicBezTo>
                  <a:cubicBezTo>
                    <a:pt x="42306" y="42865"/>
                    <a:pt x="39624" y="40183"/>
                    <a:pt x="38064" y="37356"/>
                  </a:cubicBezTo>
                  <a:cubicBezTo>
                    <a:pt x="35919" y="33504"/>
                    <a:pt x="35821" y="28921"/>
                    <a:pt x="37820" y="25021"/>
                  </a:cubicBezTo>
                  <a:cubicBezTo>
                    <a:pt x="38796" y="24143"/>
                    <a:pt x="39819" y="23314"/>
                    <a:pt x="40892" y="22534"/>
                  </a:cubicBezTo>
                  <a:lnTo>
                    <a:pt x="41038" y="22729"/>
                  </a:lnTo>
                  <a:cubicBezTo>
                    <a:pt x="41038" y="22778"/>
                    <a:pt x="41136" y="22875"/>
                    <a:pt x="41185" y="22924"/>
                  </a:cubicBezTo>
                  <a:cubicBezTo>
                    <a:pt x="42355" y="25411"/>
                    <a:pt x="43622" y="27800"/>
                    <a:pt x="44549" y="30481"/>
                  </a:cubicBezTo>
                  <a:cubicBezTo>
                    <a:pt x="45719" y="34138"/>
                    <a:pt x="46499" y="37892"/>
                    <a:pt x="46840" y="41744"/>
                  </a:cubicBezTo>
                  <a:cubicBezTo>
                    <a:pt x="46938" y="42816"/>
                    <a:pt x="46986" y="44084"/>
                    <a:pt x="46986" y="45400"/>
                  </a:cubicBezTo>
                  <a:cubicBezTo>
                    <a:pt x="46401" y="49057"/>
                    <a:pt x="45670" y="53006"/>
                    <a:pt x="41428" y="53640"/>
                  </a:cubicBezTo>
                  <a:cubicBezTo>
                    <a:pt x="41380" y="53640"/>
                    <a:pt x="41380" y="53737"/>
                    <a:pt x="41428" y="53737"/>
                  </a:cubicBezTo>
                  <a:cubicBezTo>
                    <a:pt x="41551" y="53746"/>
                    <a:pt x="41670" y="53751"/>
                    <a:pt x="41788" y="53751"/>
                  </a:cubicBezTo>
                  <a:cubicBezTo>
                    <a:pt x="44901" y="53751"/>
                    <a:pt x="46332" y="50692"/>
                    <a:pt x="47084" y="47497"/>
                  </a:cubicBezTo>
                  <a:cubicBezTo>
                    <a:pt x="47376" y="51690"/>
                    <a:pt x="48303" y="55883"/>
                    <a:pt x="52886" y="56711"/>
                  </a:cubicBezTo>
                  <a:cubicBezTo>
                    <a:pt x="52899" y="56716"/>
                    <a:pt x="52911" y="56718"/>
                    <a:pt x="52924" y="56718"/>
                  </a:cubicBezTo>
                  <a:cubicBezTo>
                    <a:pt x="53047" y="56718"/>
                    <a:pt x="53116" y="56508"/>
                    <a:pt x="52983" y="56419"/>
                  </a:cubicBezTo>
                  <a:cubicBezTo>
                    <a:pt x="49717" y="54322"/>
                    <a:pt x="47864" y="51982"/>
                    <a:pt x="48010" y="47887"/>
                  </a:cubicBezTo>
                  <a:cubicBezTo>
                    <a:pt x="48157" y="45108"/>
                    <a:pt x="48108" y="42280"/>
                    <a:pt x="47961" y="39501"/>
                  </a:cubicBezTo>
                  <a:lnTo>
                    <a:pt x="47961" y="39501"/>
                  </a:lnTo>
                  <a:cubicBezTo>
                    <a:pt x="48449" y="40720"/>
                    <a:pt x="49132" y="41890"/>
                    <a:pt x="49863" y="43011"/>
                  </a:cubicBezTo>
                  <a:cubicBezTo>
                    <a:pt x="50887" y="44474"/>
                    <a:pt x="52252" y="45985"/>
                    <a:pt x="54056" y="46473"/>
                  </a:cubicBezTo>
                  <a:cubicBezTo>
                    <a:pt x="54364" y="46550"/>
                    <a:pt x="54696" y="46600"/>
                    <a:pt x="55026" y="46609"/>
                  </a:cubicBezTo>
                  <a:lnTo>
                    <a:pt x="55026" y="46609"/>
                  </a:lnTo>
                  <a:cubicBezTo>
                    <a:pt x="53163" y="46484"/>
                    <a:pt x="51002" y="44410"/>
                    <a:pt x="50155" y="43157"/>
                  </a:cubicBezTo>
                  <a:cubicBezTo>
                    <a:pt x="49229" y="41792"/>
                    <a:pt x="48449" y="40330"/>
                    <a:pt x="47864" y="38770"/>
                  </a:cubicBezTo>
                  <a:cubicBezTo>
                    <a:pt x="47864" y="38428"/>
                    <a:pt x="47815" y="38087"/>
                    <a:pt x="47766" y="37794"/>
                  </a:cubicBezTo>
                  <a:cubicBezTo>
                    <a:pt x="47328" y="34674"/>
                    <a:pt x="46596" y="31603"/>
                    <a:pt x="45572" y="28628"/>
                  </a:cubicBezTo>
                  <a:cubicBezTo>
                    <a:pt x="44987" y="26873"/>
                    <a:pt x="44305" y="25118"/>
                    <a:pt x="43525" y="23460"/>
                  </a:cubicBezTo>
                  <a:lnTo>
                    <a:pt x="43525" y="23460"/>
                  </a:lnTo>
                  <a:cubicBezTo>
                    <a:pt x="44597" y="23899"/>
                    <a:pt x="45768" y="24435"/>
                    <a:pt x="46011" y="24582"/>
                  </a:cubicBezTo>
                  <a:cubicBezTo>
                    <a:pt x="47571" y="25459"/>
                    <a:pt x="49083" y="26532"/>
                    <a:pt x="50448" y="27751"/>
                  </a:cubicBezTo>
                  <a:cubicBezTo>
                    <a:pt x="52593" y="29652"/>
                    <a:pt x="54007" y="32529"/>
                    <a:pt x="56494" y="33992"/>
                  </a:cubicBezTo>
                  <a:cubicBezTo>
                    <a:pt x="56503" y="34001"/>
                    <a:pt x="56512" y="34005"/>
                    <a:pt x="56521" y="34005"/>
                  </a:cubicBezTo>
                  <a:cubicBezTo>
                    <a:pt x="56557" y="34005"/>
                    <a:pt x="56582" y="33933"/>
                    <a:pt x="56542" y="33894"/>
                  </a:cubicBezTo>
                  <a:cubicBezTo>
                    <a:pt x="54690" y="32626"/>
                    <a:pt x="53715" y="30676"/>
                    <a:pt x="52252" y="29018"/>
                  </a:cubicBezTo>
                  <a:cubicBezTo>
                    <a:pt x="50984" y="27507"/>
                    <a:pt x="49570" y="26191"/>
                    <a:pt x="47961" y="25069"/>
                  </a:cubicBezTo>
                  <a:cubicBezTo>
                    <a:pt x="46353" y="24045"/>
                    <a:pt x="44695" y="23168"/>
                    <a:pt x="42988" y="22485"/>
                  </a:cubicBezTo>
                  <a:cubicBezTo>
                    <a:pt x="42793" y="22193"/>
                    <a:pt x="42647" y="21900"/>
                    <a:pt x="42452" y="21608"/>
                  </a:cubicBezTo>
                  <a:lnTo>
                    <a:pt x="42403" y="21510"/>
                  </a:lnTo>
                  <a:lnTo>
                    <a:pt x="42403" y="21510"/>
                  </a:lnTo>
                  <a:cubicBezTo>
                    <a:pt x="44110" y="21900"/>
                    <a:pt x="45816" y="22193"/>
                    <a:pt x="47523" y="22388"/>
                  </a:cubicBezTo>
                  <a:cubicBezTo>
                    <a:pt x="52252" y="23022"/>
                    <a:pt x="57664" y="22680"/>
                    <a:pt x="60589" y="27020"/>
                  </a:cubicBezTo>
                  <a:cubicBezTo>
                    <a:pt x="60665" y="27115"/>
                    <a:pt x="60771" y="27158"/>
                    <a:pt x="60865" y="27158"/>
                  </a:cubicBezTo>
                  <a:cubicBezTo>
                    <a:pt x="61014" y="27158"/>
                    <a:pt x="61136" y="27052"/>
                    <a:pt x="61077" y="26873"/>
                  </a:cubicBezTo>
                  <a:cubicBezTo>
                    <a:pt x="59858" y="22778"/>
                    <a:pt x="54495" y="22095"/>
                    <a:pt x="50984" y="21510"/>
                  </a:cubicBezTo>
                  <a:cubicBezTo>
                    <a:pt x="48595" y="21120"/>
                    <a:pt x="46206" y="20828"/>
                    <a:pt x="43817" y="20291"/>
                  </a:cubicBezTo>
                  <a:cubicBezTo>
                    <a:pt x="42355" y="19950"/>
                    <a:pt x="40892" y="19462"/>
                    <a:pt x="39478" y="18829"/>
                  </a:cubicBezTo>
                  <a:cubicBezTo>
                    <a:pt x="38015" y="17902"/>
                    <a:pt x="36455" y="17122"/>
                    <a:pt x="34798" y="16488"/>
                  </a:cubicBezTo>
                  <a:cubicBezTo>
                    <a:pt x="34018" y="16147"/>
                    <a:pt x="33189" y="15806"/>
                    <a:pt x="32409" y="15416"/>
                  </a:cubicBezTo>
                  <a:lnTo>
                    <a:pt x="32409" y="15416"/>
                  </a:lnTo>
                  <a:cubicBezTo>
                    <a:pt x="33140" y="15591"/>
                    <a:pt x="33871" y="15679"/>
                    <a:pt x="34603" y="15679"/>
                  </a:cubicBezTo>
                  <a:cubicBezTo>
                    <a:pt x="35090" y="15679"/>
                    <a:pt x="35578" y="15640"/>
                    <a:pt x="36065" y="15562"/>
                  </a:cubicBezTo>
                  <a:cubicBezTo>
                    <a:pt x="38761" y="15170"/>
                    <a:pt x="41604" y="14581"/>
                    <a:pt x="44354" y="14581"/>
                  </a:cubicBezTo>
                  <a:cubicBezTo>
                    <a:pt x="47075" y="14581"/>
                    <a:pt x="49704" y="15158"/>
                    <a:pt x="52008" y="17073"/>
                  </a:cubicBezTo>
                  <a:cubicBezTo>
                    <a:pt x="52017" y="17083"/>
                    <a:pt x="52029" y="17087"/>
                    <a:pt x="52040" y="17087"/>
                  </a:cubicBezTo>
                  <a:cubicBezTo>
                    <a:pt x="52089" y="17087"/>
                    <a:pt x="52145" y="17015"/>
                    <a:pt x="52106" y="16976"/>
                  </a:cubicBezTo>
                  <a:cubicBezTo>
                    <a:pt x="50594" y="15708"/>
                    <a:pt x="48839" y="14782"/>
                    <a:pt x="46938" y="14392"/>
                  </a:cubicBezTo>
                  <a:cubicBezTo>
                    <a:pt x="48937" y="13661"/>
                    <a:pt x="50936" y="12783"/>
                    <a:pt x="52935" y="12003"/>
                  </a:cubicBezTo>
                  <a:cubicBezTo>
                    <a:pt x="52983" y="12003"/>
                    <a:pt x="52935" y="11905"/>
                    <a:pt x="52935" y="11905"/>
                  </a:cubicBezTo>
                  <a:cubicBezTo>
                    <a:pt x="50838" y="12637"/>
                    <a:pt x="48742" y="13417"/>
                    <a:pt x="46694" y="14343"/>
                  </a:cubicBezTo>
                  <a:cubicBezTo>
                    <a:pt x="45460" y="14096"/>
                    <a:pt x="44195" y="13973"/>
                    <a:pt x="42934" y="13973"/>
                  </a:cubicBezTo>
                  <a:cubicBezTo>
                    <a:pt x="41953" y="13973"/>
                    <a:pt x="40974" y="14048"/>
                    <a:pt x="40014" y="14197"/>
                  </a:cubicBezTo>
                  <a:cubicBezTo>
                    <a:pt x="38203" y="14410"/>
                    <a:pt x="36314" y="14959"/>
                    <a:pt x="34461" y="14959"/>
                  </a:cubicBezTo>
                  <a:cubicBezTo>
                    <a:pt x="33770" y="14959"/>
                    <a:pt x="33084" y="14883"/>
                    <a:pt x="32409" y="14684"/>
                  </a:cubicBezTo>
                  <a:cubicBezTo>
                    <a:pt x="30215" y="14051"/>
                    <a:pt x="28606" y="12490"/>
                    <a:pt x="26851" y="11223"/>
                  </a:cubicBezTo>
                  <a:cubicBezTo>
                    <a:pt x="26070" y="10248"/>
                    <a:pt x="25485" y="9175"/>
                    <a:pt x="24998" y="8054"/>
                  </a:cubicBezTo>
                  <a:lnTo>
                    <a:pt x="24998" y="8054"/>
                  </a:lnTo>
                  <a:cubicBezTo>
                    <a:pt x="25339" y="8200"/>
                    <a:pt x="25632" y="8346"/>
                    <a:pt x="25973" y="8444"/>
                  </a:cubicBezTo>
                  <a:cubicBezTo>
                    <a:pt x="27923" y="9126"/>
                    <a:pt x="29971" y="9663"/>
                    <a:pt x="32019" y="10053"/>
                  </a:cubicBezTo>
                  <a:cubicBezTo>
                    <a:pt x="33969" y="10638"/>
                    <a:pt x="35919" y="11320"/>
                    <a:pt x="37820" y="12100"/>
                  </a:cubicBezTo>
                  <a:cubicBezTo>
                    <a:pt x="37836" y="12106"/>
                    <a:pt x="37852" y="12108"/>
                    <a:pt x="37867" y="12108"/>
                  </a:cubicBezTo>
                  <a:cubicBezTo>
                    <a:pt x="37995" y="12108"/>
                    <a:pt x="38097" y="11939"/>
                    <a:pt x="37967" y="11808"/>
                  </a:cubicBezTo>
                  <a:cubicBezTo>
                    <a:pt x="37089" y="10979"/>
                    <a:pt x="36016" y="10345"/>
                    <a:pt x="34895" y="9858"/>
                  </a:cubicBezTo>
                  <a:cubicBezTo>
                    <a:pt x="37003" y="9557"/>
                    <a:pt x="39300" y="8686"/>
                    <a:pt x="41486" y="8686"/>
                  </a:cubicBezTo>
                  <a:cubicBezTo>
                    <a:pt x="41778" y="8686"/>
                    <a:pt x="42067" y="8702"/>
                    <a:pt x="42355" y="8736"/>
                  </a:cubicBezTo>
                  <a:cubicBezTo>
                    <a:pt x="42403" y="8736"/>
                    <a:pt x="42403" y="8688"/>
                    <a:pt x="42355" y="8688"/>
                  </a:cubicBezTo>
                  <a:cubicBezTo>
                    <a:pt x="41992" y="8618"/>
                    <a:pt x="41623" y="8586"/>
                    <a:pt x="41253" y="8586"/>
                  </a:cubicBezTo>
                  <a:cubicBezTo>
                    <a:pt x="40577" y="8586"/>
                    <a:pt x="39895" y="8694"/>
                    <a:pt x="39234" y="8883"/>
                  </a:cubicBezTo>
                  <a:cubicBezTo>
                    <a:pt x="37772" y="9126"/>
                    <a:pt x="36260" y="9370"/>
                    <a:pt x="34798" y="9760"/>
                  </a:cubicBezTo>
                  <a:cubicBezTo>
                    <a:pt x="34798" y="9760"/>
                    <a:pt x="34772" y="9786"/>
                    <a:pt x="34776" y="9800"/>
                  </a:cubicBezTo>
                  <a:lnTo>
                    <a:pt x="34776" y="9800"/>
                  </a:lnTo>
                  <a:cubicBezTo>
                    <a:pt x="32734" y="8928"/>
                    <a:pt x="30452" y="8441"/>
                    <a:pt x="28508" y="7712"/>
                  </a:cubicBezTo>
                  <a:cubicBezTo>
                    <a:pt x="24705" y="6299"/>
                    <a:pt x="21439" y="3763"/>
                    <a:pt x="19196" y="399"/>
                  </a:cubicBezTo>
                  <a:cubicBezTo>
                    <a:pt x="19007" y="124"/>
                    <a:pt x="18709" y="1"/>
                    <a:pt x="18418"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0" name="Google Shape;671;p41">
              <a:extLst>
                <a:ext uri="{FF2B5EF4-FFF2-40B4-BE49-F238E27FC236}">
                  <a16:creationId xmlns:a16="http://schemas.microsoft.com/office/drawing/2014/main" id="{55FCBE29-B29C-5A3C-706A-1150F9A0DBD1}"/>
                </a:ext>
              </a:extLst>
            </p:cNvPr>
            <p:cNvSpPr/>
            <p:nvPr/>
          </p:nvSpPr>
          <p:spPr>
            <a:xfrm>
              <a:off x="2645123" y="1630425"/>
              <a:ext cx="60150" cy="151546"/>
            </a:xfrm>
            <a:custGeom>
              <a:avLst/>
              <a:gdLst/>
              <a:ahLst/>
              <a:cxnLst/>
              <a:rect l="l" t="t" r="r" b="b"/>
              <a:pathLst>
                <a:path w="2731" h="6883" extrusionOk="0">
                  <a:moveTo>
                    <a:pt x="2511" y="0"/>
                  </a:moveTo>
                  <a:cubicBezTo>
                    <a:pt x="2426" y="0"/>
                    <a:pt x="2340" y="61"/>
                    <a:pt x="2340" y="183"/>
                  </a:cubicBezTo>
                  <a:cubicBezTo>
                    <a:pt x="2340" y="2718"/>
                    <a:pt x="1463" y="4717"/>
                    <a:pt x="0" y="6814"/>
                  </a:cubicBezTo>
                  <a:cubicBezTo>
                    <a:pt x="0" y="6848"/>
                    <a:pt x="49" y="6883"/>
                    <a:pt x="95" y="6883"/>
                  </a:cubicBezTo>
                  <a:cubicBezTo>
                    <a:pt x="114" y="6883"/>
                    <a:pt x="132" y="6877"/>
                    <a:pt x="146" y="6862"/>
                  </a:cubicBezTo>
                  <a:cubicBezTo>
                    <a:pt x="1853" y="5058"/>
                    <a:pt x="2730" y="2669"/>
                    <a:pt x="2682" y="183"/>
                  </a:cubicBezTo>
                  <a:cubicBezTo>
                    <a:pt x="2682" y="61"/>
                    <a:pt x="2596" y="0"/>
                    <a:pt x="251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1" name="Google Shape;672;p41">
              <a:extLst>
                <a:ext uri="{FF2B5EF4-FFF2-40B4-BE49-F238E27FC236}">
                  <a16:creationId xmlns:a16="http://schemas.microsoft.com/office/drawing/2014/main" id="{874205F6-FAEF-7A6D-D1F6-8A922DE98371}"/>
                </a:ext>
              </a:extLst>
            </p:cNvPr>
            <p:cNvSpPr/>
            <p:nvPr/>
          </p:nvSpPr>
          <p:spPr>
            <a:xfrm>
              <a:off x="1806764" y="2319639"/>
              <a:ext cx="184415" cy="28755"/>
            </a:xfrm>
            <a:custGeom>
              <a:avLst/>
              <a:gdLst/>
              <a:ahLst/>
              <a:cxnLst/>
              <a:rect l="l" t="t" r="r" b="b"/>
              <a:pathLst>
                <a:path w="8373" h="1306" extrusionOk="0">
                  <a:moveTo>
                    <a:pt x="5758" y="1"/>
                  </a:moveTo>
                  <a:cubicBezTo>
                    <a:pt x="5264" y="1"/>
                    <a:pt x="4771" y="28"/>
                    <a:pt x="4277" y="83"/>
                  </a:cubicBezTo>
                  <a:cubicBezTo>
                    <a:pt x="4144" y="78"/>
                    <a:pt x="4011" y="76"/>
                    <a:pt x="3878" y="76"/>
                  </a:cubicBezTo>
                  <a:cubicBezTo>
                    <a:pt x="2695" y="76"/>
                    <a:pt x="1511" y="269"/>
                    <a:pt x="328" y="620"/>
                  </a:cubicBezTo>
                  <a:cubicBezTo>
                    <a:pt x="0" y="760"/>
                    <a:pt x="32" y="1305"/>
                    <a:pt x="380" y="1305"/>
                  </a:cubicBezTo>
                  <a:cubicBezTo>
                    <a:pt x="395" y="1305"/>
                    <a:pt x="410" y="1304"/>
                    <a:pt x="425" y="1302"/>
                  </a:cubicBezTo>
                  <a:cubicBezTo>
                    <a:pt x="1839" y="1205"/>
                    <a:pt x="3204" y="815"/>
                    <a:pt x="4618" y="717"/>
                  </a:cubicBezTo>
                  <a:cubicBezTo>
                    <a:pt x="5837" y="571"/>
                    <a:pt x="7056" y="668"/>
                    <a:pt x="8275" y="473"/>
                  </a:cubicBezTo>
                  <a:cubicBezTo>
                    <a:pt x="8372" y="473"/>
                    <a:pt x="8372" y="278"/>
                    <a:pt x="8275" y="278"/>
                  </a:cubicBezTo>
                  <a:lnTo>
                    <a:pt x="8226" y="230"/>
                  </a:lnTo>
                  <a:cubicBezTo>
                    <a:pt x="7403" y="77"/>
                    <a:pt x="6581" y="1"/>
                    <a:pt x="5758"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2" name="Google Shape;673;p41">
              <a:extLst>
                <a:ext uri="{FF2B5EF4-FFF2-40B4-BE49-F238E27FC236}">
                  <a16:creationId xmlns:a16="http://schemas.microsoft.com/office/drawing/2014/main" id="{7CD80FAF-E514-7461-CB52-00C45392D2F8}"/>
                </a:ext>
              </a:extLst>
            </p:cNvPr>
            <p:cNvSpPr/>
            <p:nvPr/>
          </p:nvSpPr>
          <p:spPr>
            <a:xfrm>
              <a:off x="2084587" y="921814"/>
              <a:ext cx="296390" cy="336449"/>
            </a:xfrm>
            <a:custGeom>
              <a:avLst/>
              <a:gdLst/>
              <a:ahLst/>
              <a:cxnLst/>
              <a:rect l="l" t="t" r="r" b="b"/>
              <a:pathLst>
                <a:path w="13457" h="15281" extrusionOk="0">
                  <a:moveTo>
                    <a:pt x="1396" y="0"/>
                  </a:moveTo>
                  <a:cubicBezTo>
                    <a:pt x="1337" y="0"/>
                    <a:pt x="1268" y="57"/>
                    <a:pt x="1268" y="91"/>
                  </a:cubicBezTo>
                  <a:cubicBezTo>
                    <a:pt x="1901" y="3309"/>
                    <a:pt x="2097" y="5990"/>
                    <a:pt x="1121" y="9111"/>
                  </a:cubicBezTo>
                  <a:cubicBezTo>
                    <a:pt x="731" y="10476"/>
                    <a:pt x="0" y="12377"/>
                    <a:pt x="585" y="13791"/>
                  </a:cubicBezTo>
                  <a:cubicBezTo>
                    <a:pt x="1073" y="15010"/>
                    <a:pt x="2237" y="15281"/>
                    <a:pt x="3374" y="15281"/>
                  </a:cubicBezTo>
                  <a:cubicBezTo>
                    <a:pt x="3601" y="15281"/>
                    <a:pt x="3827" y="15270"/>
                    <a:pt x="4047" y="15254"/>
                  </a:cubicBezTo>
                  <a:cubicBezTo>
                    <a:pt x="5363" y="15108"/>
                    <a:pt x="6631" y="14718"/>
                    <a:pt x="7850" y="14084"/>
                  </a:cubicBezTo>
                  <a:cubicBezTo>
                    <a:pt x="9556" y="13255"/>
                    <a:pt x="11506" y="11500"/>
                    <a:pt x="13408" y="11353"/>
                  </a:cubicBezTo>
                  <a:cubicBezTo>
                    <a:pt x="13456" y="11353"/>
                    <a:pt x="13456" y="11305"/>
                    <a:pt x="13408" y="11305"/>
                  </a:cubicBezTo>
                  <a:cubicBezTo>
                    <a:pt x="13333" y="11299"/>
                    <a:pt x="13260" y="11296"/>
                    <a:pt x="13188" y="11296"/>
                  </a:cubicBezTo>
                  <a:cubicBezTo>
                    <a:pt x="12075" y="11296"/>
                    <a:pt x="11197" y="11974"/>
                    <a:pt x="10190" y="12524"/>
                  </a:cubicBezTo>
                  <a:cubicBezTo>
                    <a:pt x="8922" y="13304"/>
                    <a:pt x="7606" y="13937"/>
                    <a:pt x="6192" y="14474"/>
                  </a:cubicBezTo>
                  <a:cubicBezTo>
                    <a:pt x="5371" y="14731"/>
                    <a:pt x="4455" y="14909"/>
                    <a:pt x="3613" y="14909"/>
                  </a:cubicBezTo>
                  <a:cubicBezTo>
                    <a:pt x="1904" y="14909"/>
                    <a:pt x="502" y="14176"/>
                    <a:pt x="829" y="11890"/>
                  </a:cubicBezTo>
                  <a:cubicBezTo>
                    <a:pt x="1024" y="10232"/>
                    <a:pt x="1755" y="8721"/>
                    <a:pt x="2048" y="7112"/>
                  </a:cubicBezTo>
                  <a:cubicBezTo>
                    <a:pt x="2584" y="4723"/>
                    <a:pt x="2340" y="2285"/>
                    <a:pt x="1463" y="42"/>
                  </a:cubicBezTo>
                  <a:cubicBezTo>
                    <a:pt x="1448" y="12"/>
                    <a:pt x="1423" y="0"/>
                    <a:pt x="139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3" name="Google Shape;674;p41">
              <a:extLst>
                <a:ext uri="{FF2B5EF4-FFF2-40B4-BE49-F238E27FC236}">
                  <a16:creationId xmlns:a16="http://schemas.microsoft.com/office/drawing/2014/main" id="{1C65EC21-33CA-B9AE-84B8-940B2811E617}"/>
                </a:ext>
              </a:extLst>
            </p:cNvPr>
            <p:cNvSpPr/>
            <p:nvPr/>
          </p:nvSpPr>
          <p:spPr>
            <a:xfrm>
              <a:off x="2353028" y="1128162"/>
              <a:ext cx="149065" cy="48130"/>
            </a:xfrm>
            <a:custGeom>
              <a:avLst/>
              <a:gdLst/>
              <a:ahLst/>
              <a:cxnLst/>
              <a:rect l="l" t="t" r="r" b="b"/>
              <a:pathLst>
                <a:path w="6768" h="2186" extrusionOk="0">
                  <a:moveTo>
                    <a:pt x="6513" y="0"/>
                  </a:moveTo>
                  <a:cubicBezTo>
                    <a:pt x="6473" y="0"/>
                    <a:pt x="6430" y="10"/>
                    <a:pt x="6388" y="31"/>
                  </a:cubicBezTo>
                  <a:cubicBezTo>
                    <a:pt x="5510" y="519"/>
                    <a:pt x="4925" y="1201"/>
                    <a:pt x="3901" y="1396"/>
                  </a:cubicBezTo>
                  <a:cubicBezTo>
                    <a:pt x="3292" y="1494"/>
                    <a:pt x="2670" y="1543"/>
                    <a:pt x="2055" y="1543"/>
                  </a:cubicBezTo>
                  <a:cubicBezTo>
                    <a:pt x="1439" y="1543"/>
                    <a:pt x="830" y="1494"/>
                    <a:pt x="245" y="1396"/>
                  </a:cubicBezTo>
                  <a:cubicBezTo>
                    <a:pt x="50" y="1396"/>
                    <a:pt x="1" y="1689"/>
                    <a:pt x="196" y="1738"/>
                  </a:cubicBezTo>
                  <a:cubicBezTo>
                    <a:pt x="1241" y="1912"/>
                    <a:pt x="2211" y="2185"/>
                    <a:pt x="3213" y="2185"/>
                  </a:cubicBezTo>
                  <a:cubicBezTo>
                    <a:pt x="3614" y="2185"/>
                    <a:pt x="4020" y="2142"/>
                    <a:pt x="4438" y="2030"/>
                  </a:cubicBezTo>
                  <a:cubicBezTo>
                    <a:pt x="5364" y="1835"/>
                    <a:pt x="6534" y="1299"/>
                    <a:pt x="6729" y="275"/>
                  </a:cubicBezTo>
                  <a:cubicBezTo>
                    <a:pt x="6767" y="123"/>
                    <a:pt x="6657" y="0"/>
                    <a:pt x="651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4" name="Google Shape;675;p41">
              <a:extLst>
                <a:ext uri="{FF2B5EF4-FFF2-40B4-BE49-F238E27FC236}">
                  <a16:creationId xmlns:a16="http://schemas.microsoft.com/office/drawing/2014/main" id="{23988C62-7A65-2E3D-32B8-C81CF5B34CD0}"/>
                </a:ext>
              </a:extLst>
            </p:cNvPr>
            <p:cNvSpPr/>
            <p:nvPr/>
          </p:nvSpPr>
          <p:spPr>
            <a:xfrm>
              <a:off x="2157600" y="1369451"/>
              <a:ext cx="365791" cy="404087"/>
            </a:xfrm>
            <a:custGeom>
              <a:avLst/>
              <a:gdLst/>
              <a:ahLst/>
              <a:cxnLst/>
              <a:rect l="l" t="t" r="r" b="b"/>
              <a:pathLst>
                <a:path w="16608" h="18353" extrusionOk="0">
                  <a:moveTo>
                    <a:pt x="9855" y="1"/>
                  </a:moveTo>
                  <a:cubicBezTo>
                    <a:pt x="9552" y="1"/>
                    <a:pt x="9257" y="15"/>
                    <a:pt x="8971" y="42"/>
                  </a:cubicBezTo>
                  <a:cubicBezTo>
                    <a:pt x="6241" y="335"/>
                    <a:pt x="3755" y="1797"/>
                    <a:pt x="2146" y="3991"/>
                  </a:cubicBezTo>
                  <a:cubicBezTo>
                    <a:pt x="390" y="6429"/>
                    <a:pt x="0" y="9501"/>
                    <a:pt x="342" y="12377"/>
                  </a:cubicBezTo>
                  <a:cubicBezTo>
                    <a:pt x="585" y="14571"/>
                    <a:pt x="1463" y="17399"/>
                    <a:pt x="3706" y="18325"/>
                  </a:cubicBezTo>
                  <a:cubicBezTo>
                    <a:pt x="3749" y="18344"/>
                    <a:pt x="3791" y="18352"/>
                    <a:pt x="3830" y="18352"/>
                  </a:cubicBezTo>
                  <a:cubicBezTo>
                    <a:pt x="4101" y="18352"/>
                    <a:pt x="4260" y="17953"/>
                    <a:pt x="4047" y="17740"/>
                  </a:cubicBezTo>
                  <a:cubicBezTo>
                    <a:pt x="2341" y="15839"/>
                    <a:pt x="1366" y="14230"/>
                    <a:pt x="1171" y="11646"/>
                  </a:cubicBezTo>
                  <a:cubicBezTo>
                    <a:pt x="927" y="9013"/>
                    <a:pt x="1317" y="6527"/>
                    <a:pt x="2828" y="4430"/>
                  </a:cubicBezTo>
                  <a:cubicBezTo>
                    <a:pt x="4388" y="2285"/>
                    <a:pt x="6826" y="920"/>
                    <a:pt x="9508" y="725"/>
                  </a:cubicBezTo>
                  <a:cubicBezTo>
                    <a:pt x="9666" y="716"/>
                    <a:pt x="9823" y="712"/>
                    <a:pt x="9976" y="712"/>
                  </a:cubicBezTo>
                  <a:cubicBezTo>
                    <a:pt x="12416" y="712"/>
                    <a:pt x="14223" y="1775"/>
                    <a:pt x="16333" y="2967"/>
                  </a:cubicBezTo>
                  <a:cubicBezTo>
                    <a:pt x="16361" y="2986"/>
                    <a:pt x="16388" y="2994"/>
                    <a:pt x="16414" y="2994"/>
                  </a:cubicBezTo>
                  <a:cubicBezTo>
                    <a:pt x="16526" y="2994"/>
                    <a:pt x="16608" y="2843"/>
                    <a:pt x="16528" y="2724"/>
                  </a:cubicBezTo>
                  <a:cubicBezTo>
                    <a:pt x="15057" y="863"/>
                    <a:pt x="12242" y="1"/>
                    <a:pt x="9855"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5" name="Google Shape;676;p41">
              <a:extLst>
                <a:ext uri="{FF2B5EF4-FFF2-40B4-BE49-F238E27FC236}">
                  <a16:creationId xmlns:a16="http://schemas.microsoft.com/office/drawing/2014/main" id="{15305589-7471-8470-A0F3-181B0896628B}"/>
                </a:ext>
              </a:extLst>
            </p:cNvPr>
            <p:cNvSpPr/>
            <p:nvPr/>
          </p:nvSpPr>
          <p:spPr>
            <a:xfrm>
              <a:off x="2196254" y="1434271"/>
              <a:ext cx="155739" cy="345477"/>
            </a:xfrm>
            <a:custGeom>
              <a:avLst/>
              <a:gdLst/>
              <a:ahLst/>
              <a:cxnLst/>
              <a:rect l="l" t="t" r="r" b="b"/>
              <a:pathLst>
                <a:path w="7071" h="15691" extrusionOk="0">
                  <a:moveTo>
                    <a:pt x="6466" y="1"/>
                  </a:moveTo>
                  <a:cubicBezTo>
                    <a:pt x="3945" y="1"/>
                    <a:pt x="1867" y="3336"/>
                    <a:pt x="1122" y="5338"/>
                  </a:cubicBezTo>
                  <a:cubicBezTo>
                    <a:pt x="1" y="8702"/>
                    <a:pt x="293" y="12407"/>
                    <a:pt x="2000" y="15528"/>
                  </a:cubicBezTo>
                  <a:cubicBezTo>
                    <a:pt x="2065" y="15641"/>
                    <a:pt x="2178" y="15690"/>
                    <a:pt x="2296" y="15690"/>
                  </a:cubicBezTo>
                  <a:cubicBezTo>
                    <a:pt x="2530" y="15690"/>
                    <a:pt x="2780" y="15495"/>
                    <a:pt x="2682" y="15235"/>
                  </a:cubicBezTo>
                  <a:cubicBezTo>
                    <a:pt x="1463" y="12359"/>
                    <a:pt x="732" y="9336"/>
                    <a:pt x="1609" y="6215"/>
                  </a:cubicBezTo>
                  <a:cubicBezTo>
                    <a:pt x="1951" y="4899"/>
                    <a:pt x="2585" y="3680"/>
                    <a:pt x="3511" y="2607"/>
                  </a:cubicBezTo>
                  <a:cubicBezTo>
                    <a:pt x="4486" y="1486"/>
                    <a:pt x="5802" y="1194"/>
                    <a:pt x="6924" y="316"/>
                  </a:cubicBezTo>
                  <a:cubicBezTo>
                    <a:pt x="7070" y="218"/>
                    <a:pt x="7021" y="23"/>
                    <a:pt x="6826" y="23"/>
                  </a:cubicBezTo>
                  <a:cubicBezTo>
                    <a:pt x="6705" y="8"/>
                    <a:pt x="6585" y="1"/>
                    <a:pt x="6466"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6" name="Google Shape;677;p41">
              <a:extLst>
                <a:ext uri="{FF2B5EF4-FFF2-40B4-BE49-F238E27FC236}">
                  <a16:creationId xmlns:a16="http://schemas.microsoft.com/office/drawing/2014/main" id="{C83F5C7D-9AAD-7D8C-7CE6-E653D27D5327}"/>
                </a:ext>
              </a:extLst>
            </p:cNvPr>
            <p:cNvSpPr/>
            <p:nvPr/>
          </p:nvSpPr>
          <p:spPr>
            <a:xfrm>
              <a:off x="2519993" y="2371309"/>
              <a:ext cx="637866" cy="1398001"/>
            </a:xfrm>
            <a:custGeom>
              <a:avLst/>
              <a:gdLst/>
              <a:ahLst/>
              <a:cxnLst/>
              <a:rect l="l" t="t" r="r" b="b"/>
              <a:pathLst>
                <a:path w="28961" h="63495" extrusionOk="0">
                  <a:moveTo>
                    <a:pt x="12160" y="1"/>
                  </a:moveTo>
                  <a:cubicBezTo>
                    <a:pt x="11709" y="1"/>
                    <a:pt x="11366" y="534"/>
                    <a:pt x="11604" y="970"/>
                  </a:cubicBezTo>
                  <a:cubicBezTo>
                    <a:pt x="12579" y="2969"/>
                    <a:pt x="14237" y="4578"/>
                    <a:pt x="15212" y="6626"/>
                  </a:cubicBezTo>
                  <a:cubicBezTo>
                    <a:pt x="15456" y="7162"/>
                    <a:pt x="15700" y="7698"/>
                    <a:pt x="15895" y="8235"/>
                  </a:cubicBezTo>
                  <a:cubicBezTo>
                    <a:pt x="15358" y="9259"/>
                    <a:pt x="14773" y="10234"/>
                    <a:pt x="14091" y="11160"/>
                  </a:cubicBezTo>
                  <a:cubicBezTo>
                    <a:pt x="13359" y="11989"/>
                    <a:pt x="12579" y="12769"/>
                    <a:pt x="11897" y="13647"/>
                  </a:cubicBezTo>
                  <a:cubicBezTo>
                    <a:pt x="10483" y="15451"/>
                    <a:pt x="9313" y="17449"/>
                    <a:pt x="8533" y="19643"/>
                  </a:cubicBezTo>
                  <a:cubicBezTo>
                    <a:pt x="8533" y="19668"/>
                    <a:pt x="8545" y="19680"/>
                    <a:pt x="8563" y="19680"/>
                  </a:cubicBezTo>
                  <a:cubicBezTo>
                    <a:pt x="8581" y="19680"/>
                    <a:pt x="8606" y="19668"/>
                    <a:pt x="8630" y="19643"/>
                  </a:cubicBezTo>
                  <a:cubicBezTo>
                    <a:pt x="9313" y="18522"/>
                    <a:pt x="9947" y="17498"/>
                    <a:pt x="10678" y="16474"/>
                  </a:cubicBezTo>
                  <a:lnTo>
                    <a:pt x="10678" y="16474"/>
                  </a:lnTo>
                  <a:cubicBezTo>
                    <a:pt x="10629" y="16767"/>
                    <a:pt x="10580" y="17108"/>
                    <a:pt x="10532" y="17449"/>
                  </a:cubicBezTo>
                  <a:cubicBezTo>
                    <a:pt x="10580" y="18571"/>
                    <a:pt x="10727" y="19692"/>
                    <a:pt x="10873" y="20814"/>
                  </a:cubicBezTo>
                  <a:cubicBezTo>
                    <a:pt x="10970" y="22276"/>
                    <a:pt x="10824" y="23739"/>
                    <a:pt x="10532" y="25153"/>
                  </a:cubicBezTo>
                  <a:cubicBezTo>
                    <a:pt x="10970" y="23641"/>
                    <a:pt x="11117" y="22032"/>
                    <a:pt x="10970" y="20472"/>
                  </a:cubicBezTo>
                  <a:cubicBezTo>
                    <a:pt x="10775" y="18766"/>
                    <a:pt x="10483" y="17108"/>
                    <a:pt x="11214" y="15646"/>
                  </a:cubicBezTo>
                  <a:cubicBezTo>
                    <a:pt x="11945" y="14622"/>
                    <a:pt x="12726" y="13695"/>
                    <a:pt x="13603" y="12818"/>
                  </a:cubicBezTo>
                  <a:cubicBezTo>
                    <a:pt x="14529" y="11843"/>
                    <a:pt x="15797" y="10673"/>
                    <a:pt x="16285" y="9307"/>
                  </a:cubicBezTo>
                  <a:cubicBezTo>
                    <a:pt x="16772" y="10819"/>
                    <a:pt x="17162" y="12379"/>
                    <a:pt x="17357" y="13988"/>
                  </a:cubicBezTo>
                  <a:cubicBezTo>
                    <a:pt x="17504" y="14817"/>
                    <a:pt x="17601" y="15646"/>
                    <a:pt x="17699" y="16523"/>
                  </a:cubicBezTo>
                  <a:lnTo>
                    <a:pt x="17699" y="16767"/>
                  </a:lnTo>
                  <a:cubicBezTo>
                    <a:pt x="17601" y="18132"/>
                    <a:pt x="17309" y="19595"/>
                    <a:pt x="17065" y="20960"/>
                  </a:cubicBezTo>
                  <a:cubicBezTo>
                    <a:pt x="17016" y="21252"/>
                    <a:pt x="16967" y="21545"/>
                    <a:pt x="16918" y="21886"/>
                  </a:cubicBezTo>
                  <a:cubicBezTo>
                    <a:pt x="16382" y="23983"/>
                    <a:pt x="15553" y="26030"/>
                    <a:pt x="14578" y="27981"/>
                  </a:cubicBezTo>
                  <a:lnTo>
                    <a:pt x="14432" y="28224"/>
                  </a:lnTo>
                  <a:cubicBezTo>
                    <a:pt x="14432" y="28224"/>
                    <a:pt x="14383" y="28224"/>
                    <a:pt x="14383" y="28273"/>
                  </a:cubicBezTo>
                  <a:cubicBezTo>
                    <a:pt x="13603" y="29590"/>
                    <a:pt x="12482" y="30662"/>
                    <a:pt x="11165" y="31393"/>
                  </a:cubicBezTo>
                  <a:cubicBezTo>
                    <a:pt x="9508" y="32222"/>
                    <a:pt x="7801" y="32125"/>
                    <a:pt x="5997" y="32222"/>
                  </a:cubicBezTo>
                  <a:lnTo>
                    <a:pt x="5997" y="32271"/>
                  </a:lnTo>
                  <a:cubicBezTo>
                    <a:pt x="6254" y="32280"/>
                    <a:pt x="6512" y="32285"/>
                    <a:pt x="6769" y="32285"/>
                  </a:cubicBezTo>
                  <a:cubicBezTo>
                    <a:pt x="9395" y="32285"/>
                    <a:pt x="12009" y="31783"/>
                    <a:pt x="13652" y="29785"/>
                  </a:cubicBezTo>
                  <a:lnTo>
                    <a:pt x="13652" y="29785"/>
                  </a:lnTo>
                  <a:cubicBezTo>
                    <a:pt x="12823" y="31589"/>
                    <a:pt x="11799" y="33246"/>
                    <a:pt x="10532" y="34758"/>
                  </a:cubicBezTo>
                  <a:cubicBezTo>
                    <a:pt x="7558" y="38073"/>
                    <a:pt x="1804" y="38268"/>
                    <a:pt x="0" y="42607"/>
                  </a:cubicBezTo>
                  <a:cubicBezTo>
                    <a:pt x="0" y="42642"/>
                    <a:pt x="25" y="42676"/>
                    <a:pt x="56" y="42676"/>
                  </a:cubicBezTo>
                  <a:cubicBezTo>
                    <a:pt x="69" y="42676"/>
                    <a:pt x="84" y="42670"/>
                    <a:pt x="98" y="42656"/>
                  </a:cubicBezTo>
                  <a:cubicBezTo>
                    <a:pt x="1658" y="40023"/>
                    <a:pt x="4340" y="38853"/>
                    <a:pt x="7021" y="37585"/>
                  </a:cubicBezTo>
                  <a:lnTo>
                    <a:pt x="7021" y="37585"/>
                  </a:lnTo>
                  <a:cubicBezTo>
                    <a:pt x="4925" y="38902"/>
                    <a:pt x="5656" y="42607"/>
                    <a:pt x="5510" y="44655"/>
                  </a:cubicBezTo>
                  <a:cubicBezTo>
                    <a:pt x="5510" y="44679"/>
                    <a:pt x="5522" y="44691"/>
                    <a:pt x="5534" y="44691"/>
                  </a:cubicBezTo>
                  <a:cubicBezTo>
                    <a:pt x="5546" y="44691"/>
                    <a:pt x="5559" y="44679"/>
                    <a:pt x="5559" y="44655"/>
                  </a:cubicBezTo>
                  <a:cubicBezTo>
                    <a:pt x="5949" y="42168"/>
                    <a:pt x="4778" y="38463"/>
                    <a:pt x="7850" y="37293"/>
                  </a:cubicBezTo>
                  <a:cubicBezTo>
                    <a:pt x="7899" y="37293"/>
                    <a:pt x="7899" y="37195"/>
                    <a:pt x="7850" y="37195"/>
                  </a:cubicBezTo>
                  <a:cubicBezTo>
                    <a:pt x="7753" y="37244"/>
                    <a:pt x="7655" y="37244"/>
                    <a:pt x="7509" y="37293"/>
                  </a:cubicBezTo>
                  <a:cubicBezTo>
                    <a:pt x="9313" y="36367"/>
                    <a:pt x="11019" y="35343"/>
                    <a:pt x="12238" y="33636"/>
                  </a:cubicBezTo>
                  <a:cubicBezTo>
                    <a:pt x="13798" y="31393"/>
                    <a:pt x="15115" y="28956"/>
                    <a:pt x="16187" y="26420"/>
                  </a:cubicBezTo>
                  <a:lnTo>
                    <a:pt x="16187" y="26420"/>
                  </a:lnTo>
                  <a:cubicBezTo>
                    <a:pt x="16187" y="26615"/>
                    <a:pt x="16138" y="26810"/>
                    <a:pt x="16090" y="27006"/>
                  </a:cubicBezTo>
                  <a:cubicBezTo>
                    <a:pt x="15602" y="31003"/>
                    <a:pt x="15553" y="35050"/>
                    <a:pt x="15895" y="39097"/>
                  </a:cubicBezTo>
                  <a:cubicBezTo>
                    <a:pt x="15651" y="40754"/>
                    <a:pt x="15163" y="42363"/>
                    <a:pt x="14383" y="43875"/>
                  </a:cubicBezTo>
                  <a:cubicBezTo>
                    <a:pt x="13018" y="46751"/>
                    <a:pt x="11117" y="49189"/>
                    <a:pt x="9264" y="51627"/>
                  </a:cubicBezTo>
                  <a:cubicBezTo>
                    <a:pt x="7119" y="54455"/>
                    <a:pt x="2341" y="60062"/>
                    <a:pt x="6144" y="63474"/>
                  </a:cubicBezTo>
                  <a:cubicBezTo>
                    <a:pt x="6144" y="63489"/>
                    <a:pt x="6152" y="63495"/>
                    <a:pt x="6163" y="63495"/>
                  </a:cubicBezTo>
                  <a:cubicBezTo>
                    <a:pt x="6188" y="63495"/>
                    <a:pt x="6227" y="63460"/>
                    <a:pt x="6192" y="63426"/>
                  </a:cubicBezTo>
                  <a:cubicBezTo>
                    <a:pt x="4145" y="60647"/>
                    <a:pt x="5607" y="57770"/>
                    <a:pt x="7314" y="55284"/>
                  </a:cubicBezTo>
                  <a:cubicBezTo>
                    <a:pt x="9020" y="52943"/>
                    <a:pt x="10922" y="50749"/>
                    <a:pt x="12579" y="48360"/>
                  </a:cubicBezTo>
                  <a:cubicBezTo>
                    <a:pt x="14042" y="46410"/>
                    <a:pt x="15212" y="44265"/>
                    <a:pt x="16138" y="41973"/>
                  </a:cubicBezTo>
                  <a:cubicBezTo>
                    <a:pt x="16431" y="44947"/>
                    <a:pt x="16626" y="47970"/>
                    <a:pt x="16675" y="50993"/>
                  </a:cubicBezTo>
                  <a:cubicBezTo>
                    <a:pt x="16528" y="55040"/>
                    <a:pt x="15797" y="59038"/>
                    <a:pt x="14432" y="62889"/>
                  </a:cubicBezTo>
                  <a:cubicBezTo>
                    <a:pt x="14432" y="62984"/>
                    <a:pt x="14493" y="63038"/>
                    <a:pt x="14562" y="63038"/>
                  </a:cubicBezTo>
                  <a:cubicBezTo>
                    <a:pt x="14601" y="63038"/>
                    <a:pt x="14641" y="63021"/>
                    <a:pt x="14676" y="62987"/>
                  </a:cubicBezTo>
                  <a:cubicBezTo>
                    <a:pt x="15992" y="60647"/>
                    <a:pt x="16821" y="58063"/>
                    <a:pt x="17113" y="55381"/>
                  </a:cubicBezTo>
                  <a:cubicBezTo>
                    <a:pt x="17309" y="56892"/>
                    <a:pt x="17552" y="58355"/>
                    <a:pt x="17845" y="59818"/>
                  </a:cubicBezTo>
                  <a:cubicBezTo>
                    <a:pt x="17845" y="59834"/>
                    <a:pt x="17856" y="59839"/>
                    <a:pt x="17868" y="59839"/>
                  </a:cubicBezTo>
                  <a:cubicBezTo>
                    <a:pt x="17894" y="59839"/>
                    <a:pt x="17926" y="59818"/>
                    <a:pt x="17894" y="59818"/>
                  </a:cubicBezTo>
                  <a:cubicBezTo>
                    <a:pt x="17601" y="58014"/>
                    <a:pt x="17406" y="56259"/>
                    <a:pt x="17211" y="54503"/>
                  </a:cubicBezTo>
                  <a:cubicBezTo>
                    <a:pt x="17309" y="53967"/>
                    <a:pt x="17357" y="53382"/>
                    <a:pt x="17406" y="52846"/>
                  </a:cubicBezTo>
                  <a:cubicBezTo>
                    <a:pt x="17747" y="48653"/>
                    <a:pt x="17747" y="44411"/>
                    <a:pt x="17406" y="40218"/>
                  </a:cubicBezTo>
                  <a:cubicBezTo>
                    <a:pt x="17162" y="35733"/>
                    <a:pt x="16967" y="31247"/>
                    <a:pt x="17601" y="26810"/>
                  </a:cubicBezTo>
                  <a:cubicBezTo>
                    <a:pt x="17699" y="26323"/>
                    <a:pt x="17747" y="25884"/>
                    <a:pt x="17845" y="25397"/>
                  </a:cubicBezTo>
                  <a:cubicBezTo>
                    <a:pt x="18430" y="27639"/>
                    <a:pt x="19259" y="29785"/>
                    <a:pt x="20331" y="31784"/>
                  </a:cubicBezTo>
                  <a:lnTo>
                    <a:pt x="20283" y="31784"/>
                  </a:lnTo>
                  <a:cubicBezTo>
                    <a:pt x="20268" y="31769"/>
                    <a:pt x="20254" y="31763"/>
                    <a:pt x="20242" y="31763"/>
                  </a:cubicBezTo>
                  <a:cubicBezTo>
                    <a:pt x="20214" y="31763"/>
                    <a:pt x="20199" y="31798"/>
                    <a:pt x="20234" y="31832"/>
                  </a:cubicBezTo>
                  <a:cubicBezTo>
                    <a:pt x="20283" y="31881"/>
                    <a:pt x="20380" y="31979"/>
                    <a:pt x="20429" y="32027"/>
                  </a:cubicBezTo>
                  <a:lnTo>
                    <a:pt x="20478" y="32027"/>
                  </a:lnTo>
                  <a:cubicBezTo>
                    <a:pt x="23159" y="34709"/>
                    <a:pt x="25743" y="37098"/>
                    <a:pt x="26718" y="40901"/>
                  </a:cubicBezTo>
                  <a:cubicBezTo>
                    <a:pt x="26718" y="40917"/>
                    <a:pt x="26724" y="40922"/>
                    <a:pt x="26731" y="40922"/>
                  </a:cubicBezTo>
                  <a:cubicBezTo>
                    <a:pt x="26745" y="40922"/>
                    <a:pt x="26767" y="40901"/>
                    <a:pt x="26767" y="40901"/>
                  </a:cubicBezTo>
                  <a:cubicBezTo>
                    <a:pt x="26182" y="37244"/>
                    <a:pt x="23257" y="34221"/>
                    <a:pt x="20478" y="31930"/>
                  </a:cubicBezTo>
                  <a:cubicBezTo>
                    <a:pt x="19649" y="30077"/>
                    <a:pt x="18966" y="28127"/>
                    <a:pt x="18479" y="26177"/>
                  </a:cubicBezTo>
                  <a:cubicBezTo>
                    <a:pt x="18332" y="25445"/>
                    <a:pt x="18186" y="24665"/>
                    <a:pt x="18137" y="23934"/>
                  </a:cubicBezTo>
                  <a:cubicBezTo>
                    <a:pt x="18332" y="22910"/>
                    <a:pt x="18527" y="21935"/>
                    <a:pt x="18722" y="20911"/>
                  </a:cubicBezTo>
                  <a:cubicBezTo>
                    <a:pt x="19259" y="22861"/>
                    <a:pt x="20234" y="24714"/>
                    <a:pt x="21550" y="26225"/>
                  </a:cubicBezTo>
                  <a:cubicBezTo>
                    <a:pt x="21564" y="26240"/>
                    <a:pt x="21583" y="26246"/>
                    <a:pt x="21602" y="26246"/>
                  </a:cubicBezTo>
                  <a:cubicBezTo>
                    <a:pt x="21648" y="26246"/>
                    <a:pt x="21696" y="26211"/>
                    <a:pt x="21696" y="26177"/>
                  </a:cubicBezTo>
                  <a:cubicBezTo>
                    <a:pt x="20721" y="23788"/>
                    <a:pt x="19307" y="21594"/>
                    <a:pt x="18917" y="19010"/>
                  </a:cubicBezTo>
                  <a:cubicBezTo>
                    <a:pt x="18966" y="17401"/>
                    <a:pt x="18917" y="15743"/>
                    <a:pt x="18771" y="14134"/>
                  </a:cubicBezTo>
                  <a:cubicBezTo>
                    <a:pt x="18771" y="13890"/>
                    <a:pt x="18722" y="13598"/>
                    <a:pt x="18674" y="13354"/>
                  </a:cubicBezTo>
                  <a:cubicBezTo>
                    <a:pt x="18625" y="12818"/>
                    <a:pt x="18576" y="12233"/>
                    <a:pt x="18479" y="11696"/>
                  </a:cubicBezTo>
                  <a:cubicBezTo>
                    <a:pt x="18430" y="11160"/>
                    <a:pt x="18332" y="10673"/>
                    <a:pt x="18186" y="10185"/>
                  </a:cubicBezTo>
                  <a:lnTo>
                    <a:pt x="18186" y="10185"/>
                  </a:lnTo>
                  <a:cubicBezTo>
                    <a:pt x="18917" y="10770"/>
                    <a:pt x="19649" y="11453"/>
                    <a:pt x="20283" y="12135"/>
                  </a:cubicBezTo>
                  <a:cubicBezTo>
                    <a:pt x="21550" y="13598"/>
                    <a:pt x="22623" y="15207"/>
                    <a:pt x="23452" y="16962"/>
                  </a:cubicBezTo>
                  <a:cubicBezTo>
                    <a:pt x="23470" y="16999"/>
                    <a:pt x="23496" y="17015"/>
                    <a:pt x="23521" y="17015"/>
                  </a:cubicBezTo>
                  <a:cubicBezTo>
                    <a:pt x="23561" y="17015"/>
                    <a:pt x="23598" y="16973"/>
                    <a:pt x="23598" y="16913"/>
                  </a:cubicBezTo>
                  <a:cubicBezTo>
                    <a:pt x="23159" y="15792"/>
                    <a:pt x="22623" y="14719"/>
                    <a:pt x="21989" y="13647"/>
                  </a:cubicBezTo>
                  <a:lnTo>
                    <a:pt x="21989" y="13647"/>
                  </a:lnTo>
                  <a:cubicBezTo>
                    <a:pt x="22525" y="14183"/>
                    <a:pt x="23110" y="14622"/>
                    <a:pt x="23744" y="15012"/>
                  </a:cubicBezTo>
                  <a:cubicBezTo>
                    <a:pt x="25792" y="16231"/>
                    <a:pt x="28278" y="17011"/>
                    <a:pt x="28912" y="19595"/>
                  </a:cubicBezTo>
                  <a:cubicBezTo>
                    <a:pt x="28912" y="19611"/>
                    <a:pt x="28918" y="19616"/>
                    <a:pt x="28925" y="19616"/>
                  </a:cubicBezTo>
                  <a:cubicBezTo>
                    <a:pt x="28939" y="19616"/>
                    <a:pt x="28961" y="19595"/>
                    <a:pt x="28961" y="19595"/>
                  </a:cubicBezTo>
                  <a:cubicBezTo>
                    <a:pt x="28717" y="17937"/>
                    <a:pt x="27498" y="16962"/>
                    <a:pt x="26133" y="16182"/>
                  </a:cubicBezTo>
                  <a:cubicBezTo>
                    <a:pt x="24280" y="15158"/>
                    <a:pt x="22574" y="13842"/>
                    <a:pt x="21063" y="12281"/>
                  </a:cubicBezTo>
                  <a:cubicBezTo>
                    <a:pt x="20185" y="11014"/>
                    <a:pt x="19112" y="9941"/>
                    <a:pt x="17845" y="9015"/>
                  </a:cubicBezTo>
                  <a:cubicBezTo>
                    <a:pt x="17504" y="7698"/>
                    <a:pt x="16967" y="6480"/>
                    <a:pt x="16382" y="5309"/>
                  </a:cubicBezTo>
                  <a:cubicBezTo>
                    <a:pt x="15456" y="3505"/>
                    <a:pt x="14237" y="1165"/>
                    <a:pt x="12482" y="93"/>
                  </a:cubicBezTo>
                  <a:cubicBezTo>
                    <a:pt x="12373" y="29"/>
                    <a:pt x="12263" y="1"/>
                    <a:pt x="12160"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7" name="Google Shape;678;p41">
              <a:extLst>
                <a:ext uri="{FF2B5EF4-FFF2-40B4-BE49-F238E27FC236}">
                  <a16:creationId xmlns:a16="http://schemas.microsoft.com/office/drawing/2014/main" id="{2C6563D9-6A02-DB0D-1313-26424A3A9366}"/>
                </a:ext>
              </a:extLst>
            </p:cNvPr>
            <p:cNvSpPr/>
            <p:nvPr/>
          </p:nvSpPr>
          <p:spPr>
            <a:xfrm>
              <a:off x="1217991" y="2198454"/>
              <a:ext cx="2020970" cy="1734737"/>
            </a:xfrm>
            <a:custGeom>
              <a:avLst/>
              <a:gdLst/>
              <a:ahLst/>
              <a:cxnLst/>
              <a:rect l="l" t="t" r="r" b="b"/>
              <a:pathLst>
                <a:path w="91758" h="78789" extrusionOk="0">
                  <a:moveTo>
                    <a:pt x="75865" y="1"/>
                  </a:moveTo>
                  <a:cubicBezTo>
                    <a:pt x="75484" y="1"/>
                    <a:pt x="75116" y="368"/>
                    <a:pt x="75425" y="712"/>
                  </a:cubicBezTo>
                  <a:cubicBezTo>
                    <a:pt x="84249" y="12267"/>
                    <a:pt x="89125" y="25967"/>
                    <a:pt x="89125" y="40594"/>
                  </a:cubicBezTo>
                  <a:cubicBezTo>
                    <a:pt x="89125" y="48346"/>
                    <a:pt x="87662" y="56049"/>
                    <a:pt x="84883" y="63265"/>
                  </a:cubicBezTo>
                  <a:cubicBezTo>
                    <a:pt x="82787" y="68628"/>
                    <a:pt x="79764" y="74868"/>
                    <a:pt x="74011" y="77014"/>
                  </a:cubicBezTo>
                  <a:cubicBezTo>
                    <a:pt x="72563" y="77547"/>
                    <a:pt x="71107" y="77779"/>
                    <a:pt x="69661" y="77779"/>
                  </a:cubicBezTo>
                  <a:cubicBezTo>
                    <a:pt x="64631" y="77779"/>
                    <a:pt x="59709" y="74973"/>
                    <a:pt x="55581" y="72284"/>
                  </a:cubicBezTo>
                  <a:cubicBezTo>
                    <a:pt x="52754" y="70480"/>
                    <a:pt x="49975" y="68530"/>
                    <a:pt x="46903" y="67019"/>
                  </a:cubicBezTo>
                  <a:cubicBezTo>
                    <a:pt x="43832" y="65556"/>
                    <a:pt x="40614" y="64337"/>
                    <a:pt x="37396" y="63362"/>
                  </a:cubicBezTo>
                  <a:cubicBezTo>
                    <a:pt x="30570" y="61266"/>
                    <a:pt x="23549" y="59901"/>
                    <a:pt x="17065" y="56927"/>
                  </a:cubicBezTo>
                  <a:cubicBezTo>
                    <a:pt x="10971" y="54099"/>
                    <a:pt x="4925" y="49564"/>
                    <a:pt x="2682" y="42934"/>
                  </a:cubicBezTo>
                  <a:cubicBezTo>
                    <a:pt x="1" y="35182"/>
                    <a:pt x="4145" y="27478"/>
                    <a:pt x="9362" y="21872"/>
                  </a:cubicBezTo>
                  <a:cubicBezTo>
                    <a:pt x="14822" y="15972"/>
                    <a:pt x="21745" y="11779"/>
                    <a:pt x="27742" y="6514"/>
                  </a:cubicBezTo>
                  <a:cubicBezTo>
                    <a:pt x="28121" y="6173"/>
                    <a:pt x="27765" y="5627"/>
                    <a:pt x="27336" y="5627"/>
                  </a:cubicBezTo>
                  <a:cubicBezTo>
                    <a:pt x="27213" y="5627"/>
                    <a:pt x="27083" y="5673"/>
                    <a:pt x="26962" y="5782"/>
                  </a:cubicBezTo>
                  <a:lnTo>
                    <a:pt x="27011" y="5782"/>
                  </a:lnTo>
                  <a:cubicBezTo>
                    <a:pt x="21160" y="10950"/>
                    <a:pt x="14432" y="15046"/>
                    <a:pt x="9020" y="20750"/>
                  </a:cubicBezTo>
                  <a:cubicBezTo>
                    <a:pt x="4486" y="25528"/>
                    <a:pt x="439" y="31818"/>
                    <a:pt x="781" y="38643"/>
                  </a:cubicBezTo>
                  <a:cubicBezTo>
                    <a:pt x="1512" y="53416"/>
                    <a:pt x="18284" y="59218"/>
                    <a:pt x="30131" y="62436"/>
                  </a:cubicBezTo>
                  <a:cubicBezTo>
                    <a:pt x="37981" y="64581"/>
                    <a:pt x="45440" y="66921"/>
                    <a:pt x="52315" y="71407"/>
                  </a:cubicBezTo>
                  <a:cubicBezTo>
                    <a:pt x="57563" y="74828"/>
                    <a:pt x="63126" y="78789"/>
                    <a:pt x="69654" y="78789"/>
                  </a:cubicBezTo>
                  <a:cubicBezTo>
                    <a:pt x="69919" y="78789"/>
                    <a:pt x="70184" y="78782"/>
                    <a:pt x="70452" y="78769"/>
                  </a:cubicBezTo>
                  <a:cubicBezTo>
                    <a:pt x="76351" y="78476"/>
                    <a:pt x="80544" y="74332"/>
                    <a:pt x="83226" y="69359"/>
                  </a:cubicBezTo>
                  <a:cubicBezTo>
                    <a:pt x="86785" y="62972"/>
                    <a:pt x="88784" y="55659"/>
                    <a:pt x="89661" y="48443"/>
                  </a:cubicBezTo>
                  <a:cubicBezTo>
                    <a:pt x="91758" y="31233"/>
                    <a:pt x="86931" y="13924"/>
                    <a:pt x="76302" y="224"/>
                  </a:cubicBezTo>
                  <a:cubicBezTo>
                    <a:pt x="76187" y="66"/>
                    <a:pt x="76025" y="1"/>
                    <a:pt x="75865"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8" name="Google Shape;679;p41">
              <a:extLst>
                <a:ext uri="{FF2B5EF4-FFF2-40B4-BE49-F238E27FC236}">
                  <a16:creationId xmlns:a16="http://schemas.microsoft.com/office/drawing/2014/main" id="{4736E398-1697-C495-ADD9-0827DF90BCF6}"/>
                </a:ext>
              </a:extLst>
            </p:cNvPr>
            <p:cNvSpPr/>
            <p:nvPr/>
          </p:nvSpPr>
          <p:spPr>
            <a:xfrm>
              <a:off x="2107119" y="2206601"/>
              <a:ext cx="5396" cy="4315"/>
            </a:xfrm>
            <a:custGeom>
              <a:avLst/>
              <a:gdLst/>
              <a:ahLst/>
              <a:cxnLst/>
              <a:rect l="l" t="t" r="r" b="b"/>
              <a:pathLst>
                <a:path w="245" h="196" extrusionOk="0">
                  <a:moveTo>
                    <a:pt x="98" y="0"/>
                  </a:moveTo>
                  <a:cubicBezTo>
                    <a:pt x="1" y="0"/>
                    <a:pt x="1" y="195"/>
                    <a:pt x="98" y="195"/>
                  </a:cubicBezTo>
                  <a:cubicBezTo>
                    <a:pt x="245" y="195"/>
                    <a:pt x="245" y="0"/>
                    <a:pt x="9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9" name="Google Shape;680;p41">
              <a:extLst>
                <a:ext uri="{FF2B5EF4-FFF2-40B4-BE49-F238E27FC236}">
                  <a16:creationId xmlns:a16="http://schemas.microsoft.com/office/drawing/2014/main" id="{3180876C-4CAD-B1E3-C33D-2150973C7CEE}"/>
                </a:ext>
              </a:extLst>
            </p:cNvPr>
            <p:cNvSpPr/>
            <p:nvPr/>
          </p:nvSpPr>
          <p:spPr>
            <a:xfrm>
              <a:off x="1923496" y="3583905"/>
              <a:ext cx="71978" cy="611888"/>
            </a:xfrm>
            <a:custGeom>
              <a:avLst/>
              <a:gdLst/>
              <a:ahLst/>
              <a:cxnLst/>
              <a:rect l="l" t="t" r="r" b="b"/>
              <a:pathLst>
                <a:path w="3268" h="27791" extrusionOk="0">
                  <a:moveTo>
                    <a:pt x="2211" y="0"/>
                  </a:moveTo>
                  <a:cubicBezTo>
                    <a:pt x="2114" y="0"/>
                    <a:pt x="2000" y="80"/>
                    <a:pt x="2000" y="193"/>
                  </a:cubicBezTo>
                  <a:cubicBezTo>
                    <a:pt x="2000" y="4728"/>
                    <a:pt x="2439" y="9116"/>
                    <a:pt x="2048" y="13699"/>
                  </a:cubicBezTo>
                  <a:cubicBezTo>
                    <a:pt x="1707" y="18379"/>
                    <a:pt x="635" y="22962"/>
                    <a:pt x="1" y="27643"/>
                  </a:cubicBezTo>
                  <a:cubicBezTo>
                    <a:pt x="1" y="27737"/>
                    <a:pt x="62" y="27791"/>
                    <a:pt x="118" y="27791"/>
                  </a:cubicBezTo>
                  <a:cubicBezTo>
                    <a:pt x="149" y="27791"/>
                    <a:pt x="179" y="27775"/>
                    <a:pt x="196" y="27740"/>
                  </a:cubicBezTo>
                  <a:cubicBezTo>
                    <a:pt x="1512" y="23352"/>
                    <a:pt x="2097" y="18574"/>
                    <a:pt x="2487" y="13991"/>
                  </a:cubicBezTo>
                  <a:cubicBezTo>
                    <a:pt x="2926" y="9408"/>
                    <a:pt x="3267" y="4581"/>
                    <a:pt x="2341" y="145"/>
                  </a:cubicBezTo>
                  <a:cubicBezTo>
                    <a:pt x="2341" y="42"/>
                    <a:pt x="2281" y="0"/>
                    <a:pt x="221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80" name="Google Shape;681;p41">
              <a:extLst>
                <a:ext uri="{FF2B5EF4-FFF2-40B4-BE49-F238E27FC236}">
                  <a16:creationId xmlns:a16="http://schemas.microsoft.com/office/drawing/2014/main" id="{A7E52E77-D7BD-9547-5280-22F461820EE5}"/>
                </a:ext>
              </a:extLst>
            </p:cNvPr>
            <p:cNvSpPr/>
            <p:nvPr/>
          </p:nvSpPr>
          <p:spPr>
            <a:xfrm>
              <a:off x="1896431" y="4151794"/>
              <a:ext cx="493796" cy="187631"/>
            </a:xfrm>
            <a:custGeom>
              <a:avLst/>
              <a:gdLst/>
              <a:ahLst/>
              <a:cxnLst/>
              <a:rect l="l" t="t" r="r" b="b"/>
              <a:pathLst>
                <a:path w="22672" h="8368" extrusionOk="0">
                  <a:moveTo>
                    <a:pt x="6120" y="899"/>
                  </a:moveTo>
                  <a:cubicBezTo>
                    <a:pt x="8048" y="899"/>
                    <a:pt x="10041" y="1156"/>
                    <a:pt x="10744" y="1232"/>
                  </a:cubicBezTo>
                  <a:lnTo>
                    <a:pt x="10744" y="1232"/>
                  </a:lnTo>
                  <a:cubicBezTo>
                    <a:pt x="10753" y="1236"/>
                    <a:pt x="10764" y="1239"/>
                    <a:pt x="10775" y="1241"/>
                  </a:cubicBezTo>
                  <a:cubicBezTo>
                    <a:pt x="12482" y="1631"/>
                    <a:pt x="22671" y="4703"/>
                    <a:pt x="19161" y="7238"/>
                  </a:cubicBezTo>
                  <a:cubicBezTo>
                    <a:pt x="18481" y="7729"/>
                    <a:pt x="17580" y="7898"/>
                    <a:pt x="16625" y="7898"/>
                  </a:cubicBezTo>
                  <a:cubicBezTo>
                    <a:pt x="15116" y="7898"/>
                    <a:pt x="13470" y="7477"/>
                    <a:pt x="12335" y="7238"/>
                  </a:cubicBezTo>
                  <a:cubicBezTo>
                    <a:pt x="11263" y="7043"/>
                    <a:pt x="10190" y="6848"/>
                    <a:pt x="9118" y="6555"/>
                  </a:cubicBezTo>
                  <a:cubicBezTo>
                    <a:pt x="7899" y="6263"/>
                    <a:pt x="6680" y="5873"/>
                    <a:pt x="5461" y="5434"/>
                  </a:cubicBezTo>
                  <a:cubicBezTo>
                    <a:pt x="4437" y="5044"/>
                    <a:pt x="2487" y="4410"/>
                    <a:pt x="1999" y="3338"/>
                  </a:cubicBezTo>
                  <a:cubicBezTo>
                    <a:pt x="1066" y="1361"/>
                    <a:pt x="3533" y="899"/>
                    <a:pt x="6120" y="899"/>
                  </a:cubicBezTo>
                  <a:close/>
                  <a:moveTo>
                    <a:pt x="5758" y="0"/>
                  </a:moveTo>
                  <a:cubicBezTo>
                    <a:pt x="4063" y="0"/>
                    <a:pt x="2458" y="354"/>
                    <a:pt x="1561" y="1436"/>
                  </a:cubicBezTo>
                  <a:cubicBezTo>
                    <a:pt x="0" y="3386"/>
                    <a:pt x="2682" y="4946"/>
                    <a:pt x="4193" y="5629"/>
                  </a:cubicBezTo>
                  <a:cubicBezTo>
                    <a:pt x="5741" y="6310"/>
                    <a:pt x="12323" y="8368"/>
                    <a:pt x="16646" y="8368"/>
                  </a:cubicBezTo>
                  <a:cubicBezTo>
                    <a:pt x="19131" y="8368"/>
                    <a:pt x="20869" y="7688"/>
                    <a:pt x="20478" y="5678"/>
                  </a:cubicBezTo>
                  <a:cubicBezTo>
                    <a:pt x="20136" y="4069"/>
                    <a:pt x="18186" y="3240"/>
                    <a:pt x="16918" y="2704"/>
                  </a:cubicBezTo>
                  <a:cubicBezTo>
                    <a:pt x="14993" y="1886"/>
                    <a:pt x="13021" y="1257"/>
                    <a:pt x="11000" y="866"/>
                  </a:cubicBezTo>
                  <a:lnTo>
                    <a:pt x="11000" y="866"/>
                  </a:lnTo>
                  <a:cubicBezTo>
                    <a:pt x="10979" y="840"/>
                    <a:pt x="10953" y="818"/>
                    <a:pt x="10922" y="802"/>
                  </a:cubicBezTo>
                  <a:cubicBezTo>
                    <a:pt x="9661" y="442"/>
                    <a:pt x="7653" y="0"/>
                    <a:pt x="5758"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grpSp>
          <p:nvGrpSpPr>
            <p:cNvPr id="81" name="Google Shape;682;p41">
              <a:extLst>
                <a:ext uri="{FF2B5EF4-FFF2-40B4-BE49-F238E27FC236}">
                  <a16:creationId xmlns:a16="http://schemas.microsoft.com/office/drawing/2014/main" id="{EBB3EE5F-955E-CFFD-DA9E-3430B53649A1}"/>
                </a:ext>
              </a:extLst>
            </p:cNvPr>
            <p:cNvGrpSpPr/>
            <p:nvPr/>
          </p:nvGrpSpPr>
          <p:grpSpPr>
            <a:xfrm>
              <a:off x="1561574" y="3451125"/>
              <a:ext cx="415556" cy="583318"/>
              <a:chOff x="1357275" y="4421150"/>
              <a:chExt cx="482700" cy="677725"/>
            </a:xfrm>
          </p:grpSpPr>
          <p:sp>
            <p:nvSpPr>
              <p:cNvPr id="82" name="Google Shape;683;p41">
                <a:extLst>
                  <a:ext uri="{FF2B5EF4-FFF2-40B4-BE49-F238E27FC236}">
                    <a16:creationId xmlns:a16="http://schemas.microsoft.com/office/drawing/2014/main" id="{38DE5BA3-F0C9-1673-23C8-F76BF2BE7C4A}"/>
                  </a:ext>
                </a:extLst>
              </p:cNvPr>
              <p:cNvSpPr/>
              <p:nvPr/>
            </p:nvSpPr>
            <p:spPr>
              <a:xfrm>
                <a:off x="1357275" y="4421150"/>
                <a:ext cx="135650" cy="546025"/>
              </a:xfrm>
              <a:custGeom>
                <a:avLst/>
                <a:gdLst/>
                <a:ahLst/>
                <a:cxnLst/>
                <a:rect l="l" t="t" r="r" b="b"/>
                <a:pathLst>
                  <a:path w="5426" h="21841" extrusionOk="0">
                    <a:moveTo>
                      <a:pt x="265" y="1"/>
                    </a:moveTo>
                    <a:cubicBezTo>
                      <a:pt x="134" y="1"/>
                      <a:pt x="0" y="96"/>
                      <a:pt x="62" y="251"/>
                    </a:cubicBezTo>
                    <a:cubicBezTo>
                      <a:pt x="2890" y="6979"/>
                      <a:pt x="5425" y="14244"/>
                      <a:pt x="4109" y="21703"/>
                    </a:cubicBezTo>
                    <a:cubicBezTo>
                      <a:pt x="4109" y="21788"/>
                      <a:pt x="4158" y="21840"/>
                      <a:pt x="4209" y="21840"/>
                    </a:cubicBezTo>
                    <a:cubicBezTo>
                      <a:pt x="4246" y="21840"/>
                      <a:pt x="4283" y="21813"/>
                      <a:pt x="4304" y="21752"/>
                    </a:cubicBezTo>
                    <a:cubicBezTo>
                      <a:pt x="5279" y="18436"/>
                      <a:pt x="4938" y="14877"/>
                      <a:pt x="4304" y="11562"/>
                    </a:cubicBezTo>
                    <a:cubicBezTo>
                      <a:pt x="3621" y="7662"/>
                      <a:pt x="2500" y="3517"/>
                      <a:pt x="452" y="104"/>
                    </a:cubicBezTo>
                    <a:cubicBezTo>
                      <a:pt x="416" y="33"/>
                      <a:pt x="341" y="1"/>
                      <a:pt x="265"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83" name="Google Shape;684;p41">
                <a:extLst>
                  <a:ext uri="{FF2B5EF4-FFF2-40B4-BE49-F238E27FC236}">
                    <a16:creationId xmlns:a16="http://schemas.microsoft.com/office/drawing/2014/main" id="{8951953D-58EE-07E2-68AD-2B814BBE7E31}"/>
                  </a:ext>
                </a:extLst>
              </p:cNvPr>
              <p:cNvSpPr/>
              <p:nvPr/>
            </p:nvSpPr>
            <p:spPr>
              <a:xfrm>
                <a:off x="1427750" y="4951725"/>
                <a:ext cx="412175" cy="147150"/>
              </a:xfrm>
              <a:custGeom>
                <a:avLst/>
                <a:gdLst/>
                <a:ahLst/>
                <a:cxnLst/>
                <a:rect l="l" t="t" r="r" b="b"/>
                <a:pathLst>
                  <a:path w="16487" h="5886" extrusionOk="0">
                    <a:moveTo>
                      <a:pt x="7809" y="0"/>
                    </a:moveTo>
                    <a:cubicBezTo>
                      <a:pt x="5803" y="0"/>
                      <a:pt x="3796" y="139"/>
                      <a:pt x="1804" y="413"/>
                    </a:cubicBezTo>
                    <a:lnTo>
                      <a:pt x="1804" y="413"/>
                    </a:lnTo>
                    <a:cubicBezTo>
                      <a:pt x="1767" y="386"/>
                      <a:pt x="1722" y="370"/>
                      <a:pt x="1668" y="370"/>
                    </a:cubicBezTo>
                    <a:cubicBezTo>
                      <a:pt x="1642" y="370"/>
                      <a:pt x="1613" y="374"/>
                      <a:pt x="1582" y="383"/>
                    </a:cubicBezTo>
                    <a:lnTo>
                      <a:pt x="1338" y="480"/>
                    </a:lnTo>
                    <a:cubicBezTo>
                      <a:pt x="1338" y="480"/>
                      <a:pt x="1338" y="480"/>
                      <a:pt x="1338" y="480"/>
                    </a:cubicBezTo>
                    <a:lnTo>
                      <a:pt x="1338" y="480"/>
                    </a:lnTo>
                    <a:cubicBezTo>
                      <a:pt x="1182" y="532"/>
                      <a:pt x="1110" y="709"/>
                      <a:pt x="1135" y="856"/>
                    </a:cubicBezTo>
                    <a:lnTo>
                      <a:pt x="1135" y="856"/>
                    </a:lnTo>
                    <a:cubicBezTo>
                      <a:pt x="752" y="1378"/>
                      <a:pt x="609" y="2056"/>
                      <a:pt x="802" y="2674"/>
                    </a:cubicBezTo>
                    <a:cubicBezTo>
                      <a:pt x="1143" y="3795"/>
                      <a:pt x="2362" y="4185"/>
                      <a:pt x="3386" y="4527"/>
                    </a:cubicBezTo>
                    <a:cubicBezTo>
                      <a:pt x="5239" y="5112"/>
                      <a:pt x="7189" y="5453"/>
                      <a:pt x="9139" y="5502"/>
                    </a:cubicBezTo>
                    <a:cubicBezTo>
                      <a:pt x="10648" y="5636"/>
                      <a:pt x="12111" y="5885"/>
                      <a:pt x="13575" y="5885"/>
                    </a:cubicBezTo>
                    <a:cubicBezTo>
                      <a:pt x="14240" y="5885"/>
                      <a:pt x="14905" y="5834"/>
                      <a:pt x="15575" y="5697"/>
                    </a:cubicBezTo>
                    <a:cubicBezTo>
                      <a:pt x="15755" y="5652"/>
                      <a:pt x="15686" y="5399"/>
                      <a:pt x="15559" y="5399"/>
                    </a:cubicBezTo>
                    <a:cubicBezTo>
                      <a:pt x="15548" y="5399"/>
                      <a:pt x="15537" y="5401"/>
                      <a:pt x="15526" y="5404"/>
                    </a:cubicBezTo>
                    <a:lnTo>
                      <a:pt x="15526" y="5356"/>
                    </a:lnTo>
                    <a:cubicBezTo>
                      <a:pt x="14978" y="5429"/>
                      <a:pt x="14430" y="5460"/>
                      <a:pt x="13882" y="5460"/>
                    </a:cubicBezTo>
                    <a:cubicBezTo>
                      <a:pt x="11895" y="5460"/>
                      <a:pt x="9908" y="5059"/>
                      <a:pt x="7920" y="4868"/>
                    </a:cubicBezTo>
                    <a:cubicBezTo>
                      <a:pt x="6750" y="4771"/>
                      <a:pt x="5531" y="4527"/>
                      <a:pt x="4410" y="4185"/>
                    </a:cubicBezTo>
                    <a:cubicBezTo>
                      <a:pt x="3371" y="3902"/>
                      <a:pt x="0" y="2567"/>
                      <a:pt x="1604" y="1066"/>
                    </a:cubicBezTo>
                    <a:lnTo>
                      <a:pt x="1604" y="1066"/>
                    </a:lnTo>
                    <a:lnTo>
                      <a:pt x="1679" y="1036"/>
                    </a:lnTo>
                    <a:lnTo>
                      <a:pt x="1679" y="1036"/>
                    </a:lnTo>
                    <a:cubicBezTo>
                      <a:pt x="3637" y="808"/>
                      <a:pt x="5611" y="693"/>
                      <a:pt x="7587" y="693"/>
                    </a:cubicBezTo>
                    <a:cubicBezTo>
                      <a:pt x="10403" y="693"/>
                      <a:pt x="13225" y="928"/>
                      <a:pt x="16014" y="1406"/>
                    </a:cubicBezTo>
                    <a:cubicBezTo>
                      <a:pt x="16029" y="1409"/>
                      <a:pt x="16043" y="1410"/>
                      <a:pt x="16057" y="1410"/>
                    </a:cubicBezTo>
                    <a:cubicBezTo>
                      <a:pt x="16367" y="1410"/>
                      <a:pt x="16487" y="915"/>
                      <a:pt x="16160" y="821"/>
                    </a:cubicBezTo>
                    <a:cubicBezTo>
                      <a:pt x="13408" y="271"/>
                      <a:pt x="10610" y="0"/>
                      <a:pt x="780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84" name="Google Shape;685;p41">
                <a:extLst>
                  <a:ext uri="{FF2B5EF4-FFF2-40B4-BE49-F238E27FC236}">
                    <a16:creationId xmlns:a16="http://schemas.microsoft.com/office/drawing/2014/main" id="{ACB23C21-E75B-ECF4-8084-FA19E08A2896}"/>
                  </a:ext>
                </a:extLst>
              </p:cNvPr>
              <p:cNvSpPr/>
              <p:nvPr/>
            </p:nvSpPr>
            <p:spPr>
              <a:xfrm>
                <a:off x="1483150" y="4982800"/>
                <a:ext cx="356825" cy="87350"/>
              </a:xfrm>
              <a:custGeom>
                <a:avLst/>
                <a:gdLst/>
                <a:ahLst/>
                <a:cxnLst/>
                <a:rect l="l" t="t" r="r" b="b"/>
                <a:pathLst>
                  <a:path w="14273" h="3494" extrusionOk="0">
                    <a:moveTo>
                      <a:pt x="4477" y="1"/>
                    </a:moveTo>
                    <a:cubicBezTo>
                      <a:pt x="4073" y="1"/>
                      <a:pt x="3670" y="6"/>
                      <a:pt x="3267" y="17"/>
                    </a:cubicBezTo>
                    <a:cubicBezTo>
                      <a:pt x="2438" y="17"/>
                      <a:pt x="0" y="407"/>
                      <a:pt x="1219" y="1675"/>
                    </a:cubicBezTo>
                    <a:cubicBezTo>
                      <a:pt x="2097" y="2650"/>
                      <a:pt x="4339" y="2699"/>
                      <a:pt x="5558" y="2845"/>
                    </a:cubicBezTo>
                    <a:cubicBezTo>
                      <a:pt x="7824" y="3150"/>
                      <a:pt x="10207" y="3494"/>
                      <a:pt x="12498" y="3494"/>
                    </a:cubicBezTo>
                    <a:cubicBezTo>
                      <a:pt x="12770" y="3494"/>
                      <a:pt x="13041" y="3489"/>
                      <a:pt x="13310" y="3479"/>
                    </a:cubicBezTo>
                    <a:cubicBezTo>
                      <a:pt x="13554" y="3479"/>
                      <a:pt x="13554" y="3137"/>
                      <a:pt x="13310" y="3137"/>
                    </a:cubicBezTo>
                    <a:lnTo>
                      <a:pt x="13359" y="3137"/>
                    </a:lnTo>
                    <a:cubicBezTo>
                      <a:pt x="11262" y="3040"/>
                      <a:pt x="9166" y="2796"/>
                      <a:pt x="7118" y="2455"/>
                    </a:cubicBezTo>
                    <a:cubicBezTo>
                      <a:pt x="5851" y="2357"/>
                      <a:pt x="4632" y="2162"/>
                      <a:pt x="3413" y="1919"/>
                    </a:cubicBezTo>
                    <a:cubicBezTo>
                      <a:pt x="3072" y="1821"/>
                      <a:pt x="1853" y="1626"/>
                      <a:pt x="1755" y="1334"/>
                    </a:cubicBezTo>
                    <a:cubicBezTo>
                      <a:pt x="1500" y="727"/>
                      <a:pt x="3316" y="622"/>
                      <a:pt x="4709" y="622"/>
                    </a:cubicBezTo>
                    <a:cubicBezTo>
                      <a:pt x="5442" y="622"/>
                      <a:pt x="6057" y="651"/>
                      <a:pt x="6192" y="651"/>
                    </a:cubicBezTo>
                    <a:cubicBezTo>
                      <a:pt x="8776" y="797"/>
                      <a:pt x="11311" y="1236"/>
                      <a:pt x="13895" y="1529"/>
                    </a:cubicBezTo>
                    <a:cubicBezTo>
                      <a:pt x="13910" y="1531"/>
                      <a:pt x="13924" y="1532"/>
                      <a:pt x="13938" y="1532"/>
                    </a:cubicBezTo>
                    <a:cubicBezTo>
                      <a:pt x="14240" y="1532"/>
                      <a:pt x="14273" y="1039"/>
                      <a:pt x="13993" y="992"/>
                    </a:cubicBezTo>
                    <a:cubicBezTo>
                      <a:pt x="10875" y="343"/>
                      <a:pt x="7680" y="1"/>
                      <a:pt x="447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grpSp>
      </p:grpSp>
    </p:spTree>
    <p:extLst>
      <p:ext uri="{BB962C8B-B14F-4D97-AF65-F5344CB8AC3E}">
        <p14:creationId xmlns:p14="http://schemas.microsoft.com/office/powerpoint/2010/main" val="2403321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5" name="Freeform: Shape 84">
            <a:extLst>
              <a:ext uri="{FF2B5EF4-FFF2-40B4-BE49-F238E27FC236}">
                <a16:creationId xmlns:a16="http://schemas.microsoft.com/office/drawing/2014/main" id="{F30EDC05-18B4-482D-92E6-D47565B4751E}"/>
              </a:ext>
            </a:extLst>
          </p:cNvPr>
          <p:cNvSpPr>
            <a:spLocks noGrp="1"/>
          </p:cNvSpPr>
          <p:nvPr>
            <p:ph type="pic" sz="quarter" idx="10"/>
          </p:nvPr>
        </p:nvSpPr>
        <p:spPr>
          <a:xfrm>
            <a:off x="87993" y="1"/>
            <a:ext cx="12016014" cy="6857999"/>
          </a:xfrm>
          <a:custGeom>
            <a:avLst/>
            <a:gdLst>
              <a:gd name="connsiteX0" fmla="*/ 11820946 w 12016014"/>
              <a:gd name="connsiteY0" fmla="*/ 4483558 h 6857999"/>
              <a:gd name="connsiteX1" fmla="*/ 11825898 w 12016014"/>
              <a:gd name="connsiteY1" fmla="*/ 4483558 h 6857999"/>
              <a:gd name="connsiteX2" fmla="*/ 11830353 w 12016014"/>
              <a:gd name="connsiteY2" fmla="*/ 4484054 h 6857999"/>
              <a:gd name="connsiteX3" fmla="*/ 11833820 w 12016014"/>
              <a:gd name="connsiteY3" fmla="*/ 4486040 h 6857999"/>
              <a:gd name="connsiteX4" fmla="*/ 11836294 w 12016014"/>
              <a:gd name="connsiteY4" fmla="*/ 4487530 h 6857999"/>
              <a:gd name="connsiteX5" fmla="*/ 11837780 w 12016014"/>
              <a:gd name="connsiteY5" fmla="*/ 4490508 h 6857999"/>
              <a:gd name="connsiteX6" fmla="*/ 11839761 w 12016014"/>
              <a:gd name="connsiteY6" fmla="*/ 4493982 h 6857999"/>
              <a:gd name="connsiteX7" fmla="*/ 11840255 w 12016014"/>
              <a:gd name="connsiteY7" fmla="*/ 4498450 h 6857999"/>
              <a:gd name="connsiteX8" fmla="*/ 11840255 w 12016014"/>
              <a:gd name="connsiteY8" fmla="*/ 4502916 h 6857999"/>
              <a:gd name="connsiteX9" fmla="*/ 11839761 w 12016014"/>
              <a:gd name="connsiteY9" fmla="*/ 4508377 h 6857999"/>
              <a:gd name="connsiteX10" fmla="*/ 11838275 w 12016014"/>
              <a:gd name="connsiteY10" fmla="*/ 4514333 h 6857999"/>
              <a:gd name="connsiteX11" fmla="*/ 11835304 w 12016014"/>
              <a:gd name="connsiteY11" fmla="*/ 4526743 h 6857999"/>
              <a:gd name="connsiteX12" fmla="*/ 11831343 w 12016014"/>
              <a:gd name="connsiteY12" fmla="*/ 4540144 h 6857999"/>
              <a:gd name="connsiteX13" fmla="*/ 11821937 w 12016014"/>
              <a:gd name="connsiteY13" fmla="*/ 4568934 h 6857999"/>
              <a:gd name="connsiteX14" fmla="*/ 11816491 w 12016014"/>
              <a:gd name="connsiteY14" fmla="*/ 4583825 h 6857999"/>
              <a:gd name="connsiteX15" fmla="*/ 11812530 w 12016014"/>
              <a:gd name="connsiteY15" fmla="*/ 4597228 h 6857999"/>
              <a:gd name="connsiteX16" fmla="*/ 11809559 w 12016014"/>
              <a:gd name="connsiteY16" fmla="*/ 4610133 h 6857999"/>
              <a:gd name="connsiteX17" fmla="*/ 11809063 w 12016014"/>
              <a:gd name="connsiteY17" fmla="*/ 4617081 h 6857999"/>
              <a:gd name="connsiteX18" fmla="*/ 11808569 w 12016014"/>
              <a:gd name="connsiteY18" fmla="*/ 4622045 h 6857999"/>
              <a:gd name="connsiteX19" fmla="*/ 11808569 w 12016014"/>
              <a:gd name="connsiteY19" fmla="*/ 4627506 h 6857999"/>
              <a:gd name="connsiteX20" fmla="*/ 11809063 w 12016014"/>
              <a:gd name="connsiteY20" fmla="*/ 4631973 h 6857999"/>
              <a:gd name="connsiteX21" fmla="*/ 11810055 w 12016014"/>
              <a:gd name="connsiteY21" fmla="*/ 4636441 h 6857999"/>
              <a:gd name="connsiteX22" fmla="*/ 11812530 w 12016014"/>
              <a:gd name="connsiteY22" fmla="*/ 4639915 h 6857999"/>
              <a:gd name="connsiteX23" fmla="*/ 11808569 w 12016014"/>
              <a:gd name="connsiteY23" fmla="*/ 4638922 h 6857999"/>
              <a:gd name="connsiteX24" fmla="*/ 11805103 w 12016014"/>
              <a:gd name="connsiteY24" fmla="*/ 4638922 h 6857999"/>
              <a:gd name="connsiteX25" fmla="*/ 11802133 w 12016014"/>
              <a:gd name="connsiteY25" fmla="*/ 4639419 h 6857999"/>
              <a:gd name="connsiteX26" fmla="*/ 11799161 w 12016014"/>
              <a:gd name="connsiteY26" fmla="*/ 4640411 h 6857999"/>
              <a:gd name="connsiteX27" fmla="*/ 11796192 w 12016014"/>
              <a:gd name="connsiteY27" fmla="*/ 4642396 h 6857999"/>
              <a:gd name="connsiteX28" fmla="*/ 11793716 w 12016014"/>
              <a:gd name="connsiteY28" fmla="*/ 4644383 h 6857999"/>
              <a:gd name="connsiteX29" fmla="*/ 11791736 w 12016014"/>
              <a:gd name="connsiteY29" fmla="*/ 4646864 h 6857999"/>
              <a:gd name="connsiteX30" fmla="*/ 11790251 w 12016014"/>
              <a:gd name="connsiteY30" fmla="*/ 4649842 h 6857999"/>
              <a:gd name="connsiteX31" fmla="*/ 11786785 w 12016014"/>
              <a:gd name="connsiteY31" fmla="*/ 4656295 h 6857999"/>
              <a:gd name="connsiteX32" fmla="*/ 11783318 w 12016014"/>
              <a:gd name="connsiteY32" fmla="*/ 4663245 h 6857999"/>
              <a:gd name="connsiteX33" fmla="*/ 11780349 w 12016014"/>
              <a:gd name="connsiteY33" fmla="*/ 4669697 h 6857999"/>
              <a:gd name="connsiteX34" fmla="*/ 11776883 w 12016014"/>
              <a:gd name="connsiteY34" fmla="*/ 4676646 h 6857999"/>
              <a:gd name="connsiteX35" fmla="*/ 11770942 w 12016014"/>
              <a:gd name="connsiteY35" fmla="*/ 4671682 h 6857999"/>
              <a:gd name="connsiteX36" fmla="*/ 11765991 w 12016014"/>
              <a:gd name="connsiteY36" fmla="*/ 4666223 h 6857999"/>
              <a:gd name="connsiteX37" fmla="*/ 11762526 w 12016014"/>
              <a:gd name="connsiteY37" fmla="*/ 4661258 h 6857999"/>
              <a:gd name="connsiteX38" fmla="*/ 11759554 w 12016014"/>
              <a:gd name="connsiteY38" fmla="*/ 4655303 h 6857999"/>
              <a:gd name="connsiteX39" fmla="*/ 11758069 w 12016014"/>
              <a:gd name="connsiteY39" fmla="*/ 4649346 h 6857999"/>
              <a:gd name="connsiteX40" fmla="*/ 11756585 w 12016014"/>
              <a:gd name="connsiteY40" fmla="*/ 4643389 h 6857999"/>
              <a:gd name="connsiteX41" fmla="*/ 11756089 w 12016014"/>
              <a:gd name="connsiteY41" fmla="*/ 4636937 h 6857999"/>
              <a:gd name="connsiteX42" fmla="*/ 11756585 w 12016014"/>
              <a:gd name="connsiteY42" fmla="*/ 4630484 h 6857999"/>
              <a:gd name="connsiteX43" fmla="*/ 11757079 w 12016014"/>
              <a:gd name="connsiteY43" fmla="*/ 4624031 h 6857999"/>
              <a:gd name="connsiteX44" fmla="*/ 11759059 w 12016014"/>
              <a:gd name="connsiteY44" fmla="*/ 4617579 h 6857999"/>
              <a:gd name="connsiteX45" fmla="*/ 11760545 w 12016014"/>
              <a:gd name="connsiteY45" fmla="*/ 4610133 h 6857999"/>
              <a:gd name="connsiteX46" fmla="*/ 11763020 w 12016014"/>
              <a:gd name="connsiteY46" fmla="*/ 4603183 h 6857999"/>
              <a:gd name="connsiteX47" fmla="*/ 11768961 w 12016014"/>
              <a:gd name="connsiteY47" fmla="*/ 4589782 h 6857999"/>
              <a:gd name="connsiteX48" fmla="*/ 11775893 w 12016014"/>
              <a:gd name="connsiteY48" fmla="*/ 4575387 h 6857999"/>
              <a:gd name="connsiteX49" fmla="*/ 11790745 w 12016014"/>
              <a:gd name="connsiteY49" fmla="*/ 4548583 h 6857999"/>
              <a:gd name="connsiteX50" fmla="*/ 11797677 w 12016014"/>
              <a:gd name="connsiteY50" fmla="*/ 4536174 h 6857999"/>
              <a:gd name="connsiteX51" fmla="*/ 11803618 w 12016014"/>
              <a:gd name="connsiteY51" fmla="*/ 4523764 h 6857999"/>
              <a:gd name="connsiteX52" fmla="*/ 11808075 w 12016014"/>
              <a:gd name="connsiteY52" fmla="*/ 4512347 h 6857999"/>
              <a:gd name="connsiteX53" fmla="*/ 11809559 w 12016014"/>
              <a:gd name="connsiteY53" fmla="*/ 4507881 h 6857999"/>
              <a:gd name="connsiteX54" fmla="*/ 11810549 w 12016014"/>
              <a:gd name="connsiteY54" fmla="*/ 4502916 h 6857999"/>
              <a:gd name="connsiteX55" fmla="*/ 11810549 w 12016014"/>
              <a:gd name="connsiteY55" fmla="*/ 4498450 h 6857999"/>
              <a:gd name="connsiteX56" fmla="*/ 11810549 w 12016014"/>
              <a:gd name="connsiteY56" fmla="*/ 4493982 h 6857999"/>
              <a:gd name="connsiteX57" fmla="*/ 11809559 w 12016014"/>
              <a:gd name="connsiteY57" fmla="*/ 4490508 h 6857999"/>
              <a:gd name="connsiteX58" fmla="*/ 11807083 w 12016014"/>
              <a:gd name="connsiteY58" fmla="*/ 4487032 h 6857999"/>
              <a:gd name="connsiteX59" fmla="*/ 11814510 w 12016014"/>
              <a:gd name="connsiteY59" fmla="*/ 4484551 h 6857999"/>
              <a:gd name="connsiteX60" fmla="*/ 11754108 w 12016014"/>
              <a:gd name="connsiteY60" fmla="*/ 1475843 h 6857999"/>
              <a:gd name="connsiteX61" fmla="*/ 11758069 w 12016014"/>
              <a:gd name="connsiteY61" fmla="*/ 1491529 h 6857999"/>
              <a:gd name="connsiteX62" fmla="*/ 11761038 w 12016014"/>
              <a:gd name="connsiteY62" fmla="*/ 1506718 h 6857999"/>
              <a:gd name="connsiteX63" fmla="*/ 11762030 w 12016014"/>
              <a:gd name="connsiteY63" fmla="*/ 1513581 h 6857999"/>
              <a:gd name="connsiteX64" fmla="*/ 11762524 w 12016014"/>
              <a:gd name="connsiteY64" fmla="*/ 1520931 h 6857999"/>
              <a:gd name="connsiteX65" fmla="*/ 11763514 w 12016014"/>
              <a:gd name="connsiteY65" fmla="*/ 1528281 h 6857999"/>
              <a:gd name="connsiteX66" fmla="*/ 11762524 w 12016014"/>
              <a:gd name="connsiteY66" fmla="*/ 1534653 h 6857999"/>
              <a:gd name="connsiteX67" fmla="*/ 11761534 w 12016014"/>
              <a:gd name="connsiteY67" fmla="*/ 1541024 h 6857999"/>
              <a:gd name="connsiteX68" fmla="*/ 11759058 w 12016014"/>
              <a:gd name="connsiteY68" fmla="*/ 1546906 h 6857999"/>
              <a:gd name="connsiteX69" fmla="*/ 11756089 w 12016014"/>
              <a:gd name="connsiteY69" fmla="*/ 1552785 h 6857999"/>
              <a:gd name="connsiteX70" fmla="*/ 11752128 w 12016014"/>
              <a:gd name="connsiteY70" fmla="*/ 1557197 h 6857999"/>
              <a:gd name="connsiteX71" fmla="*/ 11746681 w 12016014"/>
              <a:gd name="connsiteY71" fmla="*/ 1562099 h 6857999"/>
              <a:gd name="connsiteX72" fmla="*/ 11740246 w 12016014"/>
              <a:gd name="connsiteY72" fmla="*/ 1566018 h 6857999"/>
              <a:gd name="connsiteX73" fmla="*/ 11732818 w 12016014"/>
              <a:gd name="connsiteY73" fmla="*/ 1569450 h 6857999"/>
              <a:gd name="connsiteX74" fmla="*/ 11723411 w 12016014"/>
              <a:gd name="connsiteY74" fmla="*/ 1572390 h 6857999"/>
              <a:gd name="connsiteX75" fmla="*/ 11717469 w 12016014"/>
              <a:gd name="connsiteY75" fmla="*/ 1556217 h 6857999"/>
              <a:gd name="connsiteX76" fmla="*/ 11714500 w 12016014"/>
              <a:gd name="connsiteY76" fmla="*/ 1547886 h 6857999"/>
              <a:gd name="connsiteX77" fmla="*/ 11712024 w 12016014"/>
              <a:gd name="connsiteY77" fmla="*/ 1540533 h 6857999"/>
              <a:gd name="connsiteX78" fmla="*/ 11710540 w 12016014"/>
              <a:gd name="connsiteY78" fmla="*/ 1532693 h 6857999"/>
              <a:gd name="connsiteX79" fmla="*/ 11709054 w 12016014"/>
              <a:gd name="connsiteY79" fmla="*/ 1525833 h 6857999"/>
              <a:gd name="connsiteX80" fmla="*/ 11709054 w 12016014"/>
              <a:gd name="connsiteY80" fmla="*/ 1518970 h 6857999"/>
              <a:gd name="connsiteX81" fmla="*/ 11710044 w 12016014"/>
              <a:gd name="connsiteY81" fmla="*/ 1511619 h 6857999"/>
              <a:gd name="connsiteX82" fmla="*/ 11711034 w 12016014"/>
              <a:gd name="connsiteY82" fmla="*/ 1505246 h 6857999"/>
              <a:gd name="connsiteX83" fmla="*/ 11713509 w 12016014"/>
              <a:gd name="connsiteY83" fmla="*/ 1499368 h 6857999"/>
              <a:gd name="connsiteX84" fmla="*/ 11716975 w 12016014"/>
              <a:gd name="connsiteY84" fmla="*/ 1494466 h 6857999"/>
              <a:gd name="connsiteX85" fmla="*/ 11721430 w 12016014"/>
              <a:gd name="connsiteY85" fmla="*/ 1489567 h 6857999"/>
              <a:gd name="connsiteX86" fmla="*/ 11727371 w 12016014"/>
              <a:gd name="connsiteY86" fmla="*/ 1485156 h 6857999"/>
              <a:gd name="connsiteX87" fmla="*/ 11734304 w 12016014"/>
              <a:gd name="connsiteY87" fmla="*/ 1481725 h 6857999"/>
              <a:gd name="connsiteX88" fmla="*/ 11743215 w 12016014"/>
              <a:gd name="connsiteY88" fmla="*/ 1478786 h 6857999"/>
              <a:gd name="connsiteX89" fmla="*/ 978361 w 12016014"/>
              <a:gd name="connsiteY89" fmla="*/ 636652 h 6857999"/>
              <a:gd name="connsiteX90" fmla="*/ 980811 w 12016014"/>
              <a:gd name="connsiteY90" fmla="*/ 640147 h 6857999"/>
              <a:gd name="connsiteX91" fmla="*/ 981790 w 12016014"/>
              <a:gd name="connsiteY91" fmla="*/ 643141 h 6857999"/>
              <a:gd name="connsiteX92" fmla="*/ 982280 w 12016014"/>
              <a:gd name="connsiteY92" fmla="*/ 646633 h 6857999"/>
              <a:gd name="connsiteX93" fmla="*/ 982769 w 12016014"/>
              <a:gd name="connsiteY93" fmla="*/ 649627 h 6857999"/>
              <a:gd name="connsiteX94" fmla="*/ 982280 w 12016014"/>
              <a:gd name="connsiteY94" fmla="*/ 652621 h 6857999"/>
              <a:gd name="connsiteX95" fmla="*/ 981790 w 12016014"/>
              <a:gd name="connsiteY95" fmla="*/ 656114 h 6857999"/>
              <a:gd name="connsiteX96" fmla="*/ 979830 w 12016014"/>
              <a:gd name="connsiteY96" fmla="*/ 659109 h 6857999"/>
              <a:gd name="connsiteX97" fmla="*/ 978851 w 12016014"/>
              <a:gd name="connsiteY97" fmla="*/ 662102 h 6857999"/>
              <a:gd name="connsiteX98" fmla="*/ 973953 w 12016014"/>
              <a:gd name="connsiteY98" fmla="*/ 668589 h 6857999"/>
              <a:gd name="connsiteX99" fmla="*/ 968565 w 12016014"/>
              <a:gd name="connsiteY99" fmla="*/ 675576 h 6857999"/>
              <a:gd name="connsiteX100" fmla="*/ 961709 w 12016014"/>
              <a:gd name="connsiteY100" fmla="*/ 682064 h 6857999"/>
              <a:gd name="connsiteX101" fmla="*/ 954361 w 12016014"/>
              <a:gd name="connsiteY101" fmla="*/ 689549 h 6857999"/>
              <a:gd name="connsiteX102" fmla="*/ 939176 w 12016014"/>
              <a:gd name="connsiteY102" fmla="*/ 704519 h 6857999"/>
              <a:gd name="connsiteX103" fmla="*/ 931830 w 12016014"/>
              <a:gd name="connsiteY103" fmla="*/ 712503 h 6857999"/>
              <a:gd name="connsiteX104" fmla="*/ 924482 w 12016014"/>
              <a:gd name="connsiteY104" fmla="*/ 721486 h 6857999"/>
              <a:gd name="connsiteX105" fmla="*/ 918115 w 12016014"/>
              <a:gd name="connsiteY105" fmla="*/ 730967 h 6857999"/>
              <a:gd name="connsiteX106" fmla="*/ 912727 w 12016014"/>
              <a:gd name="connsiteY106" fmla="*/ 740947 h 6857999"/>
              <a:gd name="connsiteX107" fmla="*/ 910767 w 12016014"/>
              <a:gd name="connsiteY107" fmla="*/ 745438 h 6857999"/>
              <a:gd name="connsiteX108" fmla="*/ 908319 w 12016014"/>
              <a:gd name="connsiteY108" fmla="*/ 751426 h 6857999"/>
              <a:gd name="connsiteX109" fmla="*/ 907340 w 12016014"/>
              <a:gd name="connsiteY109" fmla="*/ 756915 h 6857999"/>
              <a:gd name="connsiteX110" fmla="*/ 905869 w 12016014"/>
              <a:gd name="connsiteY110" fmla="*/ 762903 h 6857999"/>
              <a:gd name="connsiteX111" fmla="*/ 901461 w 12016014"/>
              <a:gd name="connsiteY111" fmla="*/ 759411 h 6857999"/>
              <a:gd name="connsiteX112" fmla="*/ 898032 w 12016014"/>
              <a:gd name="connsiteY112" fmla="*/ 756416 h 6857999"/>
              <a:gd name="connsiteX113" fmla="*/ 895094 w 12016014"/>
              <a:gd name="connsiteY113" fmla="*/ 752923 h 6857999"/>
              <a:gd name="connsiteX114" fmla="*/ 893134 w 12016014"/>
              <a:gd name="connsiteY114" fmla="*/ 748432 h 6857999"/>
              <a:gd name="connsiteX115" fmla="*/ 892155 w 12016014"/>
              <a:gd name="connsiteY115" fmla="*/ 744939 h 6857999"/>
              <a:gd name="connsiteX116" fmla="*/ 891176 w 12016014"/>
              <a:gd name="connsiteY116" fmla="*/ 740947 h 6857999"/>
              <a:gd name="connsiteX117" fmla="*/ 891176 w 12016014"/>
              <a:gd name="connsiteY117" fmla="*/ 736955 h 6857999"/>
              <a:gd name="connsiteX118" fmla="*/ 891665 w 12016014"/>
              <a:gd name="connsiteY118" fmla="*/ 732464 h 6857999"/>
              <a:gd name="connsiteX119" fmla="*/ 892646 w 12016014"/>
              <a:gd name="connsiteY119" fmla="*/ 728472 h 6857999"/>
              <a:gd name="connsiteX120" fmla="*/ 894115 w 12016014"/>
              <a:gd name="connsiteY120" fmla="*/ 724480 h 6857999"/>
              <a:gd name="connsiteX121" fmla="*/ 896073 w 12016014"/>
              <a:gd name="connsiteY121" fmla="*/ 719490 h 6857999"/>
              <a:gd name="connsiteX122" fmla="*/ 898523 w 12016014"/>
              <a:gd name="connsiteY122" fmla="*/ 715497 h 6857999"/>
              <a:gd name="connsiteX123" fmla="*/ 904400 w 12016014"/>
              <a:gd name="connsiteY123" fmla="*/ 706515 h 6857999"/>
              <a:gd name="connsiteX124" fmla="*/ 911748 w 12016014"/>
              <a:gd name="connsiteY124" fmla="*/ 697533 h 6857999"/>
              <a:gd name="connsiteX125" fmla="*/ 920074 w 12016014"/>
              <a:gd name="connsiteY125" fmla="*/ 688551 h 6857999"/>
              <a:gd name="connsiteX126" fmla="*/ 928892 w 12016014"/>
              <a:gd name="connsiteY126" fmla="*/ 680068 h 6857999"/>
              <a:gd name="connsiteX127" fmla="*/ 947503 w 12016014"/>
              <a:gd name="connsiteY127" fmla="*/ 663100 h 6857999"/>
              <a:gd name="connsiteX128" fmla="*/ 964158 w 12016014"/>
              <a:gd name="connsiteY128" fmla="*/ 648630 h 6857999"/>
              <a:gd name="connsiteX129" fmla="*/ 11343107 w 12016014"/>
              <a:gd name="connsiteY129" fmla="*/ 626752 h 6857999"/>
              <a:gd name="connsiteX130" fmla="*/ 11346101 w 12016014"/>
              <a:gd name="connsiteY130" fmla="*/ 631684 h 6857999"/>
              <a:gd name="connsiteX131" fmla="*/ 11347597 w 12016014"/>
              <a:gd name="connsiteY131" fmla="*/ 635631 h 6857999"/>
              <a:gd name="connsiteX132" fmla="*/ 11349593 w 12016014"/>
              <a:gd name="connsiteY132" fmla="*/ 640070 h 6857999"/>
              <a:gd name="connsiteX133" fmla="*/ 11350591 w 12016014"/>
              <a:gd name="connsiteY133" fmla="*/ 644511 h 6857999"/>
              <a:gd name="connsiteX134" fmla="*/ 11352086 w 12016014"/>
              <a:gd name="connsiteY134" fmla="*/ 652403 h 6857999"/>
              <a:gd name="connsiteX135" fmla="*/ 11352086 w 12016014"/>
              <a:gd name="connsiteY135" fmla="*/ 660789 h 6857999"/>
              <a:gd name="connsiteX136" fmla="*/ 11351587 w 12016014"/>
              <a:gd name="connsiteY136" fmla="*/ 669176 h 6857999"/>
              <a:gd name="connsiteX137" fmla="*/ 11349593 w 12016014"/>
              <a:gd name="connsiteY137" fmla="*/ 676575 h 6857999"/>
              <a:gd name="connsiteX138" fmla="*/ 11346101 w 12016014"/>
              <a:gd name="connsiteY138" fmla="*/ 692362 h 6857999"/>
              <a:gd name="connsiteX139" fmla="*/ 11343606 w 12016014"/>
              <a:gd name="connsiteY139" fmla="*/ 700254 h 6857999"/>
              <a:gd name="connsiteX140" fmla="*/ 11342111 w 12016014"/>
              <a:gd name="connsiteY140" fmla="*/ 707653 h 6857999"/>
              <a:gd name="connsiteX141" fmla="*/ 11340614 w 12016014"/>
              <a:gd name="connsiteY141" fmla="*/ 716041 h 6857999"/>
              <a:gd name="connsiteX142" fmla="*/ 11340614 w 12016014"/>
              <a:gd name="connsiteY142" fmla="*/ 723440 h 6857999"/>
              <a:gd name="connsiteX143" fmla="*/ 11341113 w 12016014"/>
              <a:gd name="connsiteY143" fmla="*/ 731826 h 6857999"/>
              <a:gd name="connsiteX144" fmla="*/ 11343107 w 12016014"/>
              <a:gd name="connsiteY144" fmla="*/ 740705 h 6857999"/>
              <a:gd name="connsiteX145" fmla="*/ 11344604 w 12016014"/>
              <a:gd name="connsiteY145" fmla="*/ 744652 h 6857999"/>
              <a:gd name="connsiteX146" fmla="*/ 11346600 w 12016014"/>
              <a:gd name="connsiteY146" fmla="*/ 748599 h 6857999"/>
              <a:gd name="connsiteX147" fmla="*/ 11349593 w 12016014"/>
              <a:gd name="connsiteY147" fmla="*/ 753531 h 6857999"/>
              <a:gd name="connsiteX148" fmla="*/ 11352585 w 12016014"/>
              <a:gd name="connsiteY148" fmla="*/ 757970 h 6857999"/>
              <a:gd name="connsiteX149" fmla="*/ 11346600 w 12016014"/>
              <a:gd name="connsiteY149" fmla="*/ 760437 h 6857999"/>
              <a:gd name="connsiteX150" fmla="*/ 11340614 w 12016014"/>
              <a:gd name="connsiteY150" fmla="*/ 761425 h 6857999"/>
              <a:gd name="connsiteX151" fmla="*/ 11335126 w 12016014"/>
              <a:gd name="connsiteY151" fmla="*/ 762904 h 6857999"/>
              <a:gd name="connsiteX152" fmla="*/ 11330639 w 12016014"/>
              <a:gd name="connsiteY152" fmla="*/ 762904 h 6857999"/>
              <a:gd name="connsiteX153" fmla="*/ 11325650 w 12016014"/>
              <a:gd name="connsiteY153" fmla="*/ 761917 h 6857999"/>
              <a:gd name="connsiteX154" fmla="*/ 11321161 w 12016014"/>
              <a:gd name="connsiteY154" fmla="*/ 761425 h 6857999"/>
              <a:gd name="connsiteX155" fmla="*/ 11316172 w 12016014"/>
              <a:gd name="connsiteY155" fmla="*/ 759945 h 6857999"/>
              <a:gd name="connsiteX156" fmla="*/ 11312182 w 12016014"/>
              <a:gd name="connsiteY156" fmla="*/ 757478 h 6857999"/>
              <a:gd name="connsiteX157" fmla="*/ 11308192 w 12016014"/>
              <a:gd name="connsiteY157" fmla="*/ 754518 h 6857999"/>
              <a:gd name="connsiteX158" fmla="*/ 11304700 w 12016014"/>
              <a:gd name="connsiteY158" fmla="*/ 751558 h 6857999"/>
              <a:gd name="connsiteX159" fmla="*/ 11301209 w 12016014"/>
              <a:gd name="connsiteY159" fmla="*/ 747612 h 6857999"/>
              <a:gd name="connsiteX160" fmla="*/ 11297218 w 12016014"/>
              <a:gd name="connsiteY160" fmla="*/ 742679 h 6857999"/>
              <a:gd name="connsiteX161" fmla="*/ 11294725 w 12016014"/>
              <a:gd name="connsiteY161" fmla="*/ 738238 h 6857999"/>
              <a:gd name="connsiteX162" fmla="*/ 11290735 w 12016014"/>
              <a:gd name="connsiteY162" fmla="*/ 732812 h 6857999"/>
              <a:gd name="connsiteX163" fmla="*/ 11285746 w 12016014"/>
              <a:gd name="connsiteY163" fmla="*/ 720480 h 6857999"/>
              <a:gd name="connsiteX164" fmla="*/ 11290735 w 12016014"/>
              <a:gd name="connsiteY164" fmla="*/ 718014 h 6857999"/>
              <a:gd name="connsiteX165" fmla="*/ 11295721 w 12016014"/>
              <a:gd name="connsiteY165" fmla="*/ 716041 h 6857999"/>
              <a:gd name="connsiteX166" fmla="*/ 11299712 w 12016014"/>
              <a:gd name="connsiteY166" fmla="*/ 713574 h 6857999"/>
              <a:gd name="connsiteX167" fmla="*/ 11303205 w 12016014"/>
              <a:gd name="connsiteY167" fmla="*/ 710614 h 6857999"/>
              <a:gd name="connsiteX168" fmla="*/ 11306197 w 12016014"/>
              <a:gd name="connsiteY168" fmla="*/ 707653 h 6857999"/>
              <a:gd name="connsiteX169" fmla="*/ 11308192 w 12016014"/>
              <a:gd name="connsiteY169" fmla="*/ 705188 h 6857999"/>
              <a:gd name="connsiteX170" fmla="*/ 11309689 w 12016014"/>
              <a:gd name="connsiteY170" fmla="*/ 702228 h 6857999"/>
              <a:gd name="connsiteX171" fmla="*/ 11311186 w 12016014"/>
              <a:gd name="connsiteY171" fmla="*/ 698774 h 6857999"/>
              <a:gd name="connsiteX172" fmla="*/ 11312182 w 12016014"/>
              <a:gd name="connsiteY172" fmla="*/ 695814 h 6857999"/>
              <a:gd name="connsiteX173" fmla="*/ 11312681 w 12016014"/>
              <a:gd name="connsiteY173" fmla="*/ 692855 h 6857999"/>
              <a:gd name="connsiteX174" fmla="*/ 11312681 w 12016014"/>
              <a:gd name="connsiteY174" fmla="*/ 686441 h 6857999"/>
              <a:gd name="connsiteX175" fmla="*/ 11312182 w 12016014"/>
              <a:gd name="connsiteY175" fmla="*/ 680029 h 6857999"/>
              <a:gd name="connsiteX176" fmla="*/ 11311683 w 12016014"/>
              <a:gd name="connsiteY176" fmla="*/ 673122 h 6857999"/>
              <a:gd name="connsiteX177" fmla="*/ 11311186 w 12016014"/>
              <a:gd name="connsiteY177" fmla="*/ 666709 h 6857999"/>
              <a:gd name="connsiteX178" fmla="*/ 11310687 w 12016014"/>
              <a:gd name="connsiteY178" fmla="*/ 660297 h 6857999"/>
              <a:gd name="connsiteX179" fmla="*/ 11311186 w 12016014"/>
              <a:gd name="connsiteY179" fmla="*/ 653883 h 6857999"/>
              <a:gd name="connsiteX180" fmla="*/ 11312182 w 12016014"/>
              <a:gd name="connsiteY180" fmla="*/ 650923 h 6857999"/>
              <a:gd name="connsiteX181" fmla="*/ 11313679 w 12016014"/>
              <a:gd name="connsiteY181" fmla="*/ 647964 h 6857999"/>
              <a:gd name="connsiteX182" fmla="*/ 11315176 w 12016014"/>
              <a:gd name="connsiteY182" fmla="*/ 645004 h 6857999"/>
              <a:gd name="connsiteX183" fmla="*/ 11317170 w 12016014"/>
              <a:gd name="connsiteY183" fmla="*/ 642044 h 6857999"/>
              <a:gd name="connsiteX184" fmla="*/ 11320163 w 12016014"/>
              <a:gd name="connsiteY184" fmla="*/ 639085 h 6857999"/>
              <a:gd name="connsiteX185" fmla="*/ 11323155 w 12016014"/>
              <a:gd name="connsiteY185" fmla="*/ 636125 h 6857999"/>
              <a:gd name="connsiteX186" fmla="*/ 11327146 w 12016014"/>
              <a:gd name="connsiteY186" fmla="*/ 633658 h 6857999"/>
              <a:gd name="connsiteX187" fmla="*/ 11331635 w 12016014"/>
              <a:gd name="connsiteY187" fmla="*/ 631684 h 6857999"/>
              <a:gd name="connsiteX188" fmla="*/ 11337122 w 12016014"/>
              <a:gd name="connsiteY188" fmla="*/ 629219 h 6857999"/>
              <a:gd name="connsiteX189" fmla="*/ 11217755 w 12016014"/>
              <a:gd name="connsiteY189" fmla="*/ 507928 h 6857999"/>
              <a:gd name="connsiteX190" fmla="*/ 11229547 w 12016014"/>
              <a:gd name="connsiteY190" fmla="*/ 525323 h 6857999"/>
              <a:gd name="connsiteX191" fmla="*/ 11241339 w 12016014"/>
              <a:gd name="connsiteY191" fmla="*/ 542222 h 6857999"/>
              <a:gd name="connsiteX192" fmla="*/ 11245761 w 12016014"/>
              <a:gd name="connsiteY192" fmla="*/ 551168 h 6857999"/>
              <a:gd name="connsiteX193" fmla="*/ 11251164 w 12016014"/>
              <a:gd name="connsiteY193" fmla="*/ 559616 h 6857999"/>
              <a:gd name="connsiteX194" fmla="*/ 11254604 w 12016014"/>
              <a:gd name="connsiteY194" fmla="*/ 568067 h 6857999"/>
              <a:gd name="connsiteX195" fmla="*/ 11258044 w 12016014"/>
              <a:gd name="connsiteY195" fmla="*/ 576515 h 6857999"/>
              <a:gd name="connsiteX196" fmla="*/ 11260500 w 12016014"/>
              <a:gd name="connsiteY196" fmla="*/ 584964 h 6857999"/>
              <a:gd name="connsiteX197" fmla="*/ 11260991 w 12016014"/>
              <a:gd name="connsiteY197" fmla="*/ 592419 h 6857999"/>
              <a:gd name="connsiteX198" fmla="*/ 11260991 w 12016014"/>
              <a:gd name="connsiteY198" fmla="*/ 596396 h 6857999"/>
              <a:gd name="connsiteX199" fmla="*/ 11260991 w 12016014"/>
              <a:gd name="connsiteY199" fmla="*/ 600869 h 6857999"/>
              <a:gd name="connsiteX200" fmla="*/ 11260500 w 12016014"/>
              <a:gd name="connsiteY200" fmla="*/ 604349 h 6857999"/>
              <a:gd name="connsiteX201" fmla="*/ 11259026 w 12016014"/>
              <a:gd name="connsiteY201" fmla="*/ 608323 h 6857999"/>
              <a:gd name="connsiteX202" fmla="*/ 11257551 w 12016014"/>
              <a:gd name="connsiteY202" fmla="*/ 611804 h 6857999"/>
              <a:gd name="connsiteX203" fmla="*/ 11255586 w 12016014"/>
              <a:gd name="connsiteY203" fmla="*/ 615281 h 6857999"/>
              <a:gd name="connsiteX204" fmla="*/ 11253622 w 12016014"/>
              <a:gd name="connsiteY204" fmla="*/ 619755 h 6857999"/>
              <a:gd name="connsiteX205" fmla="*/ 11250673 w 12016014"/>
              <a:gd name="connsiteY205" fmla="*/ 623234 h 6857999"/>
              <a:gd name="connsiteX206" fmla="*/ 11246743 w 12016014"/>
              <a:gd name="connsiteY206" fmla="*/ 626713 h 6857999"/>
              <a:gd name="connsiteX207" fmla="*/ 11242812 w 12016014"/>
              <a:gd name="connsiteY207" fmla="*/ 629696 h 6857999"/>
              <a:gd name="connsiteX208" fmla="*/ 11238883 w 12016014"/>
              <a:gd name="connsiteY208" fmla="*/ 633175 h 6857999"/>
              <a:gd name="connsiteX209" fmla="*/ 11233478 w 12016014"/>
              <a:gd name="connsiteY209" fmla="*/ 636654 h 6857999"/>
              <a:gd name="connsiteX210" fmla="*/ 11234951 w 12016014"/>
              <a:gd name="connsiteY210" fmla="*/ 632677 h 6857999"/>
              <a:gd name="connsiteX211" fmla="*/ 11234951 w 12016014"/>
              <a:gd name="connsiteY211" fmla="*/ 629198 h 6857999"/>
              <a:gd name="connsiteX212" fmla="*/ 11234951 w 12016014"/>
              <a:gd name="connsiteY212" fmla="*/ 624724 h 6857999"/>
              <a:gd name="connsiteX213" fmla="*/ 11233969 w 12016014"/>
              <a:gd name="connsiteY213" fmla="*/ 620750 h 6857999"/>
              <a:gd name="connsiteX214" fmla="*/ 11232003 w 12016014"/>
              <a:gd name="connsiteY214" fmla="*/ 612797 h 6857999"/>
              <a:gd name="connsiteX215" fmla="*/ 11227582 w 12016014"/>
              <a:gd name="connsiteY215" fmla="*/ 604349 h 6857999"/>
              <a:gd name="connsiteX216" fmla="*/ 11223160 w 12016014"/>
              <a:gd name="connsiteY216" fmla="*/ 595898 h 6857999"/>
              <a:gd name="connsiteX217" fmla="*/ 11217755 w 12016014"/>
              <a:gd name="connsiteY217" fmla="*/ 586952 h 6857999"/>
              <a:gd name="connsiteX218" fmla="*/ 11207929 w 12016014"/>
              <a:gd name="connsiteY218" fmla="*/ 570055 h 6857999"/>
              <a:gd name="connsiteX219" fmla="*/ 11203016 w 12016014"/>
              <a:gd name="connsiteY219" fmla="*/ 561605 h 6857999"/>
              <a:gd name="connsiteX220" fmla="*/ 11199576 w 12016014"/>
              <a:gd name="connsiteY220" fmla="*/ 553652 h 6857999"/>
              <a:gd name="connsiteX221" fmla="*/ 11198102 w 12016014"/>
              <a:gd name="connsiteY221" fmla="*/ 549180 h 6857999"/>
              <a:gd name="connsiteX222" fmla="*/ 11197611 w 12016014"/>
              <a:gd name="connsiteY222" fmla="*/ 545203 h 6857999"/>
              <a:gd name="connsiteX223" fmla="*/ 11196629 w 12016014"/>
              <a:gd name="connsiteY223" fmla="*/ 541228 h 6857999"/>
              <a:gd name="connsiteX224" fmla="*/ 11196629 w 12016014"/>
              <a:gd name="connsiteY224" fmla="*/ 536755 h 6857999"/>
              <a:gd name="connsiteX225" fmla="*/ 11196629 w 12016014"/>
              <a:gd name="connsiteY225" fmla="*/ 533276 h 6857999"/>
              <a:gd name="connsiteX226" fmla="*/ 11198102 w 12016014"/>
              <a:gd name="connsiteY226" fmla="*/ 529299 h 6857999"/>
              <a:gd name="connsiteX227" fmla="*/ 11199576 w 12016014"/>
              <a:gd name="connsiteY227" fmla="*/ 525820 h 6857999"/>
              <a:gd name="connsiteX228" fmla="*/ 11201542 w 12016014"/>
              <a:gd name="connsiteY228" fmla="*/ 521844 h 6857999"/>
              <a:gd name="connsiteX229" fmla="*/ 11204489 w 12016014"/>
              <a:gd name="connsiteY229" fmla="*/ 517868 h 6857999"/>
              <a:gd name="connsiteX230" fmla="*/ 11208420 w 12016014"/>
              <a:gd name="connsiteY230" fmla="*/ 514389 h 6857999"/>
              <a:gd name="connsiteX231" fmla="*/ 11212350 w 12016014"/>
              <a:gd name="connsiteY231" fmla="*/ 510910 h 6857999"/>
              <a:gd name="connsiteX232" fmla="*/ 11465962 w 12016014"/>
              <a:gd name="connsiteY232" fmla="*/ 423762 h 6857999"/>
              <a:gd name="connsiteX233" fmla="*/ 11465962 w 12016014"/>
              <a:gd name="connsiteY233" fmla="*/ 428237 h 6857999"/>
              <a:gd name="connsiteX234" fmla="*/ 11465962 w 12016014"/>
              <a:gd name="connsiteY234" fmla="*/ 433208 h 6857999"/>
              <a:gd name="connsiteX235" fmla="*/ 11466456 w 12016014"/>
              <a:gd name="connsiteY235" fmla="*/ 442655 h 6857999"/>
              <a:gd name="connsiteX236" fmla="*/ 11468932 w 12016014"/>
              <a:gd name="connsiteY236" fmla="*/ 452601 h 6857999"/>
              <a:gd name="connsiteX237" fmla="*/ 11472397 w 12016014"/>
              <a:gd name="connsiteY237" fmla="*/ 462545 h 6857999"/>
              <a:gd name="connsiteX238" fmla="*/ 11477348 w 12016014"/>
              <a:gd name="connsiteY238" fmla="*/ 472986 h 6857999"/>
              <a:gd name="connsiteX239" fmla="*/ 11482299 w 12016014"/>
              <a:gd name="connsiteY239" fmla="*/ 483925 h 6857999"/>
              <a:gd name="connsiteX240" fmla="*/ 11489230 w 12016014"/>
              <a:gd name="connsiteY240" fmla="*/ 494367 h 6857999"/>
              <a:gd name="connsiteX241" fmla="*/ 11495667 w 12016014"/>
              <a:gd name="connsiteY241" fmla="*/ 505801 h 6857999"/>
              <a:gd name="connsiteX242" fmla="*/ 11509530 w 12016014"/>
              <a:gd name="connsiteY242" fmla="*/ 528177 h 6857999"/>
              <a:gd name="connsiteX243" fmla="*/ 11524877 w 12016014"/>
              <a:gd name="connsiteY243" fmla="*/ 551545 h 6857999"/>
              <a:gd name="connsiteX244" fmla="*/ 11538740 w 12016014"/>
              <a:gd name="connsiteY244" fmla="*/ 575909 h 6857999"/>
              <a:gd name="connsiteX245" fmla="*/ 11546167 w 12016014"/>
              <a:gd name="connsiteY245" fmla="*/ 587842 h 6857999"/>
              <a:gd name="connsiteX246" fmla="*/ 11552603 w 12016014"/>
              <a:gd name="connsiteY246" fmla="*/ 600272 h 6857999"/>
              <a:gd name="connsiteX247" fmla="*/ 11559040 w 12016014"/>
              <a:gd name="connsiteY247" fmla="*/ 612206 h 6857999"/>
              <a:gd name="connsiteX248" fmla="*/ 11566466 w 12016014"/>
              <a:gd name="connsiteY248" fmla="*/ 623642 h 6857999"/>
              <a:gd name="connsiteX249" fmla="*/ 11583299 w 12016014"/>
              <a:gd name="connsiteY249" fmla="*/ 648006 h 6857999"/>
              <a:gd name="connsiteX250" fmla="*/ 11599142 w 12016014"/>
              <a:gd name="connsiteY250" fmla="*/ 671872 h 6857999"/>
              <a:gd name="connsiteX251" fmla="*/ 11606569 w 12016014"/>
              <a:gd name="connsiteY251" fmla="*/ 683308 h 6857999"/>
              <a:gd name="connsiteX252" fmla="*/ 11613005 w 12016014"/>
              <a:gd name="connsiteY252" fmla="*/ 694743 h 6857999"/>
              <a:gd name="connsiteX253" fmla="*/ 11618946 w 12016014"/>
              <a:gd name="connsiteY253" fmla="*/ 705682 h 6857999"/>
              <a:gd name="connsiteX254" fmla="*/ 11622907 w 12016014"/>
              <a:gd name="connsiteY254" fmla="*/ 716621 h 6857999"/>
              <a:gd name="connsiteX255" fmla="*/ 11624887 w 12016014"/>
              <a:gd name="connsiteY255" fmla="*/ 722090 h 6857999"/>
              <a:gd name="connsiteX256" fmla="*/ 11625877 w 12016014"/>
              <a:gd name="connsiteY256" fmla="*/ 727063 h 6857999"/>
              <a:gd name="connsiteX257" fmla="*/ 11626373 w 12016014"/>
              <a:gd name="connsiteY257" fmla="*/ 732035 h 6857999"/>
              <a:gd name="connsiteX258" fmla="*/ 11627363 w 12016014"/>
              <a:gd name="connsiteY258" fmla="*/ 737006 h 6857999"/>
              <a:gd name="connsiteX259" fmla="*/ 11626373 w 12016014"/>
              <a:gd name="connsiteY259" fmla="*/ 741979 h 6857999"/>
              <a:gd name="connsiteX260" fmla="*/ 11625383 w 12016014"/>
              <a:gd name="connsiteY260" fmla="*/ 746453 h 6857999"/>
              <a:gd name="connsiteX261" fmla="*/ 11624393 w 12016014"/>
              <a:gd name="connsiteY261" fmla="*/ 751426 h 6857999"/>
              <a:gd name="connsiteX262" fmla="*/ 11621916 w 12016014"/>
              <a:gd name="connsiteY262" fmla="*/ 755901 h 6857999"/>
              <a:gd name="connsiteX263" fmla="*/ 11618946 w 12016014"/>
              <a:gd name="connsiteY263" fmla="*/ 760375 h 6857999"/>
              <a:gd name="connsiteX264" fmla="*/ 11615481 w 12016014"/>
              <a:gd name="connsiteY264" fmla="*/ 764850 h 6857999"/>
              <a:gd name="connsiteX265" fmla="*/ 11611520 w 12016014"/>
              <a:gd name="connsiteY265" fmla="*/ 769326 h 6857999"/>
              <a:gd name="connsiteX266" fmla="*/ 11606073 w 12016014"/>
              <a:gd name="connsiteY266" fmla="*/ 772806 h 6857999"/>
              <a:gd name="connsiteX267" fmla="*/ 11602608 w 12016014"/>
              <a:gd name="connsiteY267" fmla="*/ 761867 h 6857999"/>
              <a:gd name="connsiteX268" fmla="*/ 11598152 w 12016014"/>
              <a:gd name="connsiteY268" fmla="*/ 750928 h 6857999"/>
              <a:gd name="connsiteX269" fmla="*/ 11593201 w 12016014"/>
              <a:gd name="connsiteY269" fmla="*/ 739492 h 6857999"/>
              <a:gd name="connsiteX270" fmla="*/ 11587756 w 12016014"/>
              <a:gd name="connsiteY270" fmla="*/ 728553 h 6857999"/>
              <a:gd name="connsiteX271" fmla="*/ 11581318 w 12016014"/>
              <a:gd name="connsiteY271" fmla="*/ 716621 h 6857999"/>
              <a:gd name="connsiteX272" fmla="*/ 11574387 w 12016014"/>
              <a:gd name="connsiteY272" fmla="*/ 705184 h 6857999"/>
              <a:gd name="connsiteX273" fmla="*/ 11559534 w 12016014"/>
              <a:gd name="connsiteY273" fmla="*/ 681816 h 6857999"/>
              <a:gd name="connsiteX274" fmla="*/ 11543197 w 12016014"/>
              <a:gd name="connsiteY274" fmla="*/ 658447 h 6857999"/>
              <a:gd name="connsiteX275" fmla="*/ 11526858 w 12016014"/>
              <a:gd name="connsiteY275" fmla="*/ 635077 h 6857999"/>
              <a:gd name="connsiteX276" fmla="*/ 11510024 w 12016014"/>
              <a:gd name="connsiteY276" fmla="*/ 611211 h 6857999"/>
              <a:gd name="connsiteX277" fmla="*/ 11494181 w 12016014"/>
              <a:gd name="connsiteY277" fmla="*/ 588340 h 6857999"/>
              <a:gd name="connsiteX278" fmla="*/ 11479328 w 12016014"/>
              <a:gd name="connsiteY278" fmla="*/ 565467 h 6857999"/>
              <a:gd name="connsiteX279" fmla="*/ 11472893 w 12016014"/>
              <a:gd name="connsiteY279" fmla="*/ 554031 h 6857999"/>
              <a:gd name="connsiteX280" fmla="*/ 11466456 w 12016014"/>
              <a:gd name="connsiteY280" fmla="*/ 543093 h 6857999"/>
              <a:gd name="connsiteX281" fmla="*/ 11461505 w 12016014"/>
              <a:gd name="connsiteY281" fmla="*/ 531657 h 6857999"/>
              <a:gd name="connsiteX282" fmla="*/ 11456554 w 12016014"/>
              <a:gd name="connsiteY282" fmla="*/ 520221 h 6857999"/>
              <a:gd name="connsiteX283" fmla="*/ 11452593 w 12016014"/>
              <a:gd name="connsiteY283" fmla="*/ 509779 h 6857999"/>
              <a:gd name="connsiteX284" fmla="*/ 11449623 w 12016014"/>
              <a:gd name="connsiteY284" fmla="*/ 499338 h 6857999"/>
              <a:gd name="connsiteX285" fmla="*/ 11447642 w 12016014"/>
              <a:gd name="connsiteY285" fmla="*/ 488896 h 6857999"/>
              <a:gd name="connsiteX286" fmla="*/ 11446652 w 12016014"/>
              <a:gd name="connsiteY286" fmla="*/ 478952 h 6857999"/>
              <a:gd name="connsiteX287" fmla="*/ 11446652 w 12016014"/>
              <a:gd name="connsiteY287" fmla="*/ 469008 h 6857999"/>
              <a:gd name="connsiteX288" fmla="*/ 11447642 w 12016014"/>
              <a:gd name="connsiteY288" fmla="*/ 459562 h 6857999"/>
              <a:gd name="connsiteX289" fmla="*/ 11450118 w 12016014"/>
              <a:gd name="connsiteY289" fmla="*/ 450114 h 6857999"/>
              <a:gd name="connsiteX290" fmla="*/ 11454079 w 12016014"/>
              <a:gd name="connsiteY290" fmla="*/ 440667 h 6857999"/>
              <a:gd name="connsiteX291" fmla="*/ 11456554 w 12016014"/>
              <a:gd name="connsiteY291" fmla="*/ 436689 h 6857999"/>
              <a:gd name="connsiteX292" fmla="*/ 11459525 w 12016014"/>
              <a:gd name="connsiteY292" fmla="*/ 431716 h 6857999"/>
              <a:gd name="connsiteX293" fmla="*/ 11267314 w 12016014"/>
              <a:gd name="connsiteY293" fmla="*/ 413860 h 6857999"/>
              <a:gd name="connsiteX294" fmla="*/ 11270262 w 12016014"/>
              <a:gd name="connsiteY294" fmla="*/ 413860 h 6857999"/>
              <a:gd name="connsiteX295" fmla="*/ 11272225 w 12016014"/>
              <a:gd name="connsiteY295" fmla="*/ 415352 h 6857999"/>
              <a:gd name="connsiteX296" fmla="*/ 11275172 w 12016014"/>
              <a:gd name="connsiteY296" fmla="*/ 416349 h 6857999"/>
              <a:gd name="connsiteX297" fmla="*/ 11277628 w 12016014"/>
              <a:gd name="connsiteY297" fmla="*/ 418338 h 6857999"/>
              <a:gd name="connsiteX298" fmla="*/ 11280083 w 12016014"/>
              <a:gd name="connsiteY298" fmla="*/ 420330 h 6857999"/>
              <a:gd name="connsiteX299" fmla="*/ 11281556 w 12016014"/>
              <a:gd name="connsiteY299" fmla="*/ 423316 h 6857999"/>
              <a:gd name="connsiteX300" fmla="*/ 11285975 w 12016014"/>
              <a:gd name="connsiteY300" fmla="*/ 429786 h 6857999"/>
              <a:gd name="connsiteX301" fmla="*/ 11289905 w 12016014"/>
              <a:gd name="connsiteY301" fmla="*/ 437749 h 6857999"/>
              <a:gd name="connsiteX302" fmla="*/ 11293342 w 12016014"/>
              <a:gd name="connsiteY302" fmla="*/ 445215 h 6857999"/>
              <a:gd name="connsiteX303" fmla="*/ 11296780 w 12016014"/>
              <a:gd name="connsiteY303" fmla="*/ 453676 h 6857999"/>
              <a:gd name="connsiteX304" fmla="*/ 11301199 w 12016014"/>
              <a:gd name="connsiteY304" fmla="*/ 460645 h 6857999"/>
              <a:gd name="connsiteX305" fmla="*/ 11305129 w 12016014"/>
              <a:gd name="connsiteY305" fmla="*/ 467612 h 6857999"/>
              <a:gd name="connsiteX306" fmla="*/ 11307583 w 12016014"/>
              <a:gd name="connsiteY306" fmla="*/ 470101 h 6857999"/>
              <a:gd name="connsiteX307" fmla="*/ 11309548 w 12016014"/>
              <a:gd name="connsiteY307" fmla="*/ 472590 h 6857999"/>
              <a:gd name="connsiteX308" fmla="*/ 11312004 w 12016014"/>
              <a:gd name="connsiteY308" fmla="*/ 475079 h 6857999"/>
              <a:gd name="connsiteX309" fmla="*/ 11314459 w 12016014"/>
              <a:gd name="connsiteY309" fmla="*/ 476074 h 6857999"/>
              <a:gd name="connsiteX310" fmla="*/ 11317406 w 12016014"/>
              <a:gd name="connsiteY310" fmla="*/ 476571 h 6857999"/>
              <a:gd name="connsiteX311" fmla="*/ 11319862 w 12016014"/>
              <a:gd name="connsiteY311" fmla="*/ 477070 h 6857999"/>
              <a:gd name="connsiteX312" fmla="*/ 11323299 w 12016014"/>
              <a:gd name="connsiteY312" fmla="*/ 476571 h 6857999"/>
              <a:gd name="connsiteX313" fmla="*/ 11326246 w 12016014"/>
              <a:gd name="connsiteY313" fmla="*/ 475576 h 6857999"/>
              <a:gd name="connsiteX314" fmla="*/ 11329683 w 12016014"/>
              <a:gd name="connsiteY314" fmla="*/ 473087 h 6857999"/>
              <a:gd name="connsiteX315" fmla="*/ 11333121 w 12016014"/>
              <a:gd name="connsiteY315" fmla="*/ 470101 h 6857999"/>
              <a:gd name="connsiteX316" fmla="*/ 11330665 w 12016014"/>
              <a:gd name="connsiteY316" fmla="*/ 473586 h 6857999"/>
              <a:gd name="connsiteX317" fmla="*/ 11329191 w 12016014"/>
              <a:gd name="connsiteY317" fmla="*/ 478065 h 6857999"/>
              <a:gd name="connsiteX318" fmla="*/ 11327719 w 12016014"/>
              <a:gd name="connsiteY318" fmla="*/ 481549 h 6857999"/>
              <a:gd name="connsiteX319" fmla="*/ 11327719 w 12016014"/>
              <a:gd name="connsiteY319" fmla="*/ 485531 h 6857999"/>
              <a:gd name="connsiteX320" fmla="*/ 11328211 w 12016014"/>
              <a:gd name="connsiteY320" fmla="*/ 489512 h 6857999"/>
              <a:gd name="connsiteX321" fmla="*/ 11329191 w 12016014"/>
              <a:gd name="connsiteY321" fmla="*/ 493992 h 6857999"/>
              <a:gd name="connsiteX322" fmla="*/ 11330665 w 12016014"/>
              <a:gd name="connsiteY322" fmla="*/ 498471 h 6857999"/>
              <a:gd name="connsiteX323" fmla="*/ 11333121 w 12016014"/>
              <a:gd name="connsiteY323" fmla="*/ 502951 h 6857999"/>
              <a:gd name="connsiteX324" fmla="*/ 11338523 w 12016014"/>
              <a:gd name="connsiteY324" fmla="*/ 511412 h 6857999"/>
              <a:gd name="connsiteX325" fmla="*/ 11343924 w 12016014"/>
              <a:gd name="connsiteY325" fmla="*/ 520370 h 6857999"/>
              <a:gd name="connsiteX326" fmla="*/ 11358166 w 12016014"/>
              <a:gd name="connsiteY326" fmla="*/ 538786 h 6857999"/>
              <a:gd name="connsiteX327" fmla="*/ 11364060 w 12016014"/>
              <a:gd name="connsiteY327" fmla="*/ 547745 h 6857999"/>
              <a:gd name="connsiteX328" fmla="*/ 11369462 w 12016014"/>
              <a:gd name="connsiteY328" fmla="*/ 556705 h 6857999"/>
              <a:gd name="connsiteX329" fmla="*/ 11371425 w 12016014"/>
              <a:gd name="connsiteY329" fmla="*/ 560686 h 6857999"/>
              <a:gd name="connsiteX330" fmla="*/ 11373390 w 12016014"/>
              <a:gd name="connsiteY330" fmla="*/ 564667 h 6857999"/>
              <a:gd name="connsiteX331" fmla="*/ 11374372 w 12016014"/>
              <a:gd name="connsiteY331" fmla="*/ 569147 h 6857999"/>
              <a:gd name="connsiteX332" fmla="*/ 11374864 w 12016014"/>
              <a:gd name="connsiteY332" fmla="*/ 573129 h 6857999"/>
              <a:gd name="connsiteX333" fmla="*/ 11374372 w 12016014"/>
              <a:gd name="connsiteY333" fmla="*/ 577111 h 6857999"/>
              <a:gd name="connsiteX334" fmla="*/ 11373881 w 12016014"/>
              <a:gd name="connsiteY334" fmla="*/ 581591 h 6857999"/>
              <a:gd name="connsiteX335" fmla="*/ 11372408 w 12016014"/>
              <a:gd name="connsiteY335" fmla="*/ 585075 h 6857999"/>
              <a:gd name="connsiteX336" fmla="*/ 11369953 w 12016014"/>
              <a:gd name="connsiteY336" fmla="*/ 588558 h 6857999"/>
              <a:gd name="connsiteX337" fmla="*/ 11366515 w 12016014"/>
              <a:gd name="connsiteY337" fmla="*/ 592042 h 6857999"/>
              <a:gd name="connsiteX338" fmla="*/ 11362096 w 12016014"/>
              <a:gd name="connsiteY338" fmla="*/ 595527 h 6857999"/>
              <a:gd name="connsiteX339" fmla="*/ 11357184 w 12016014"/>
              <a:gd name="connsiteY339" fmla="*/ 598513 h 6857999"/>
              <a:gd name="connsiteX340" fmla="*/ 11350800 w 12016014"/>
              <a:gd name="connsiteY340" fmla="*/ 601997 h 6857999"/>
              <a:gd name="connsiteX341" fmla="*/ 11343433 w 12016014"/>
              <a:gd name="connsiteY341" fmla="*/ 590051 h 6857999"/>
              <a:gd name="connsiteX342" fmla="*/ 11337540 w 12016014"/>
              <a:gd name="connsiteY342" fmla="*/ 579102 h 6857999"/>
              <a:gd name="connsiteX343" fmla="*/ 11332630 w 12016014"/>
              <a:gd name="connsiteY343" fmla="*/ 567654 h 6857999"/>
              <a:gd name="connsiteX344" fmla="*/ 11327228 w 12016014"/>
              <a:gd name="connsiteY344" fmla="*/ 557203 h 6857999"/>
              <a:gd name="connsiteX345" fmla="*/ 11318388 w 12016014"/>
              <a:gd name="connsiteY345" fmla="*/ 534806 h 6857999"/>
              <a:gd name="connsiteX346" fmla="*/ 11309548 w 12016014"/>
              <a:gd name="connsiteY346" fmla="*/ 512904 h 6857999"/>
              <a:gd name="connsiteX347" fmla="*/ 11305129 w 12016014"/>
              <a:gd name="connsiteY347" fmla="*/ 501457 h 6857999"/>
              <a:gd name="connsiteX348" fmla="*/ 11299727 w 12016014"/>
              <a:gd name="connsiteY348" fmla="*/ 490509 h 6857999"/>
              <a:gd name="connsiteX349" fmla="*/ 11294815 w 12016014"/>
              <a:gd name="connsiteY349" fmla="*/ 479061 h 6857999"/>
              <a:gd name="connsiteX350" fmla="*/ 11287940 w 12016014"/>
              <a:gd name="connsiteY350" fmla="*/ 467612 h 6857999"/>
              <a:gd name="connsiteX351" fmla="*/ 11281065 w 12016014"/>
              <a:gd name="connsiteY351" fmla="*/ 456165 h 6857999"/>
              <a:gd name="connsiteX352" fmla="*/ 11273207 w 12016014"/>
              <a:gd name="connsiteY352" fmla="*/ 444718 h 6857999"/>
              <a:gd name="connsiteX353" fmla="*/ 11264367 w 12016014"/>
              <a:gd name="connsiteY353" fmla="*/ 432773 h 6857999"/>
              <a:gd name="connsiteX354" fmla="*/ 11253564 w 12016014"/>
              <a:gd name="connsiteY354" fmla="*/ 421325 h 6857999"/>
              <a:gd name="connsiteX355" fmla="*/ 11257983 w 12016014"/>
              <a:gd name="connsiteY355" fmla="*/ 418338 h 6857999"/>
              <a:gd name="connsiteX356" fmla="*/ 11260930 w 12016014"/>
              <a:gd name="connsiteY356" fmla="*/ 415851 h 6857999"/>
              <a:gd name="connsiteX357" fmla="*/ 11264367 w 12016014"/>
              <a:gd name="connsiteY357" fmla="*/ 414855 h 6857999"/>
              <a:gd name="connsiteX358" fmla="*/ 1329337 w 12016014"/>
              <a:gd name="connsiteY358" fmla="*/ 394053 h 6857999"/>
              <a:gd name="connsiteX359" fmla="*/ 1337259 w 12016014"/>
              <a:gd name="connsiteY359" fmla="*/ 402518 h 6857999"/>
              <a:gd name="connsiteX360" fmla="*/ 1340230 w 12016014"/>
              <a:gd name="connsiteY360" fmla="*/ 406004 h 6857999"/>
              <a:gd name="connsiteX361" fmla="*/ 1342210 w 12016014"/>
              <a:gd name="connsiteY361" fmla="*/ 409988 h 6857999"/>
              <a:gd name="connsiteX362" fmla="*/ 1344191 w 12016014"/>
              <a:gd name="connsiteY362" fmla="*/ 413473 h 6857999"/>
              <a:gd name="connsiteX363" fmla="*/ 1345181 w 12016014"/>
              <a:gd name="connsiteY363" fmla="*/ 417457 h 6857999"/>
              <a:gd name="connsiteX364" fmla="*/ 1346171 w 12016014"/>
              <a:gd name="connsiteY364" fmla="*/ 419946 h 6857999"/>
              <a:gd name="connsiteX365" fmla="*/ 1346665 w 12016014"/>
              <a:gd name="connsiteY365" fmla="*/ 423930 h 6857999"/>
              <a:gd name="connsiteX366" fmla="*/ 1346665 w 12016014"/>
              <a:gd name="connsiteY366" fmla="*/ 426918 h 6857999"/>
              <a:gd name="connsiteX367" fmla="*/ 1346665 w 12016014"/>
              <a:gd name="connsiteY367" fmla="*/ 429408 h 6857999"/>
              <a:gd name="connsiteX368" fmla="*/ 1345181 w 12016014"/>
              <a:gd name="connsiteY368" fmla="*/ 432396 h 6857999"/>
              <a:gd name="connsiteX369" fmla="*/ 1344685 w 12016014"/>
              <a:gd name="connsiteY369" fmla="*/ 434885 h 6857999"/>
              <a:gd name="connsiteX370" fmla="*/ 1341220 w 12016014"/>
              <a:gd name="connsiteY370" fmla="*/ 440860 h 6857999"/>
              <a:gd name="connsiteX371" fmla="*/ 1337259 w 12016014"/>
              <a:gd name="connsiteY371" fmla="*/ 445839 h 6857999"/>
              <a:gd name="connsiteX372" fmla="*/ 1332308 w 12016014"/>
              <a:gd name="connsiteY372" fmla="*/ 450321 h 6857999"/>
              <a:gd name="connsiteX373" fmla="*/ 1326367 w 12016014"/>
              <a:gd name="connsiteY373" fmla="*/ 455302 h 6857999"/>
              <a:gd name="connsiteX374" fmla="*/ 1313989 w 12016014"/>
              <a:gd name="connsiteY374" fmla="*/ 463268 h 6857999"/>
              <a:gd name="connsiteX375" fmla="*/ 1301118 w 12016014"/>
              <a:gd name="connsiteY375" fmla="*/ 472231 h 6857999"/>
              <a:gd name="connsiteX376" fmla="*/ 1295175 w 12016014"/>
              <a:gd name="connsiteY376" fmla="*/ 476214 h 6857999"/>
              <a:gd name="connsiteX377" fmla="*/ 1290224 w 12016014"/>
              <a:gd name="connsiteY377" fmla="*/ 480696 h 6857999"/>
              <a:gd name="connsiteX378" fmla="*/ 1282303 w 12016014"/>
              <a:gd name="connsiteY378" fmla="*/ 472729 h 6857999"/>
              <a:gd name="connsiteX379" fmla="*/ 1279332 w 12016014"/>
              <a:gd name="connsiteY379" fmla="*/ 468745 h 6857999"/>
              <a:gd name="connsiteX380" fmla="*/ 1277352 w 12016014"/>
              <a:gd name="connsiteY380" fmla="*/ 465259 h 6857999"/>
              <a:gd name="connsiteX381" fmla="*/ 1274877 w 12016014"/>
              <a:gd name="connsiteY381" fmla="*/ 461774 h 6857999"/>
              <a:gd name="connsiteX382" fmla="*/ 1273391 w 12016014"/>
              <a:gd name="connsiteY382" fmla="*/ 457790 h 6857999"/>
              <a:gd name="connsiteX383" fmla="*/ 1272897 w 12016014"/>
              <a:gd name="connsiteY383" fmla="*/ 455302 h 6857999"/>
              <a:gd name="connsiteX384" fmla="*/ 1272401 w 12016014"/>
              <a:gd name="connsiteY384" fmla="*/ 451317 h 6857999"/>
              <a:gd name="connsiteX385" fmla="*/ 1272401 w 12016014"/>
              <a:gd name="connsiteY385" fmla="*/ 448329 h 6857999"/>
              <a:gd name="connsiteX386" fmla="*/ 1272401 w 12016014"/>
              <a:gd name="connsiteY386" fmla="*/ 445839 h 6857999"/>
              <a:gd name="connsiteX387" fmla="*/ 1273391 w 12016014"/>
              <a:gd name="connsiteY387" fmla="*/ 442852 h 6857999"/>
              <a:gd name="connsiteX388" fmla="*/ 1274381 w 12016014"/>
              <a:gd name="connsiteY388" fmla="*/ 439864 h 6857999"/>
              <a:gd name="connsiteX389" fmla="*/ 1277848 w 12016014"/>
              <a:gd name="connsiteY389" fmla="*/ 434387 h 6857999"/>
              <a:gd name="connsiteX390" fmla="*/ 1281808 w 12016014"/>
              <a:gd name="connsiteY390" fmla="*/ 429408 h 6857999"/>
              <a:gd name="connsiteX391" fmla="*/ 1286759 w 12016014"/>
              <a:gd name="connsiteY391" fmla="*/ 424927 h 6857999"/>
              <a:gd name="connsiteX392" fmla="*/ 1292700 w 12016014"/>
              <a:gd name="connsiteY392" fmla="*/ 419946 h 6857999"/>
              <a:gd name="connsiteX393" fmla="*/ 1305573 w 12016014"/>
              <a:gd name="connsiteY393" fmla="*/ 411482 h 6857999"/>
              <a:gd name="connsiteX394" fmla="*/ 1317950 w 12016014"/>
              <a:gd name="connsiteY394" fmla="*/ 402518 h 6857999"/>
              <a:gd name="connsiteX395" fmla="*/ 1324387 w 12016014"/>
              <a:gd name="connsiteY395" fmla="*/ 398037 h 6857999"/>
              <a:gd name="connsiteX396" fmla="*/ 1225481 w 12016014"/>
              <a:gd name="connsiteY396" fmla="*/ 339592 h 6857999"/>
              <a:gd name="connsiteX397" fmla="*/ 1232063 w 12016014"/>
              <a:gd name="connsiteY397" fmla="*/ 345494 h 6857999"/>
              <a:gd name="connsiteX398" fmla="*/ 1237126 w 12016014"/>
              <a:gd name="connsiteY398" fmla="*/ 351397 h 6857999"/>
              <a:gd name="connsiteX399" fmla="*/ 1240165 w 12016014"/>
              <a:gd name="connsiteY399" fmla="*/ 357297 h 6857999"/>
              <a:gd name="connsiteX400" fmla="*/ 1241684 w 12016014"/>
              <a:gd name="connsiteY400" fmla="*/ 363692 h 6857999"/>
              <a:gd name="connsiteX401" fmla="*/ 1242696 w 12016014"/>
              <a:gd name="connsiteY401" fmla="*/ 370085 h 6857999"/>
              <a:gd name="connsiteX402" fmla="*/ 1241684 w 12016014"/>
              <a:gd name="connsiteY402" fmla="*/ 375987 h 6857999"/>
              <a:gd name="connsiteX403" fmla="*/ 1240165 w 12016014"/>
              <a:gd name="connsiteY403" fmla="*/ 381888 h 6857999"/>
              <a:gd name="connsiteX404" fmla="*/ 1237126 w 12016014"/>
              <a:gd name="connsiteY404" fmla="*/ 387791 h 6857999"/>
              <a:gd name="connsiteX405" fmla="*/ 1233582 w 12016014"/>
              <a:gd name="connsiteY405" fmla="*/ 393200 h 6857999"/>
              <a:gd name="connsiteX406" fmla="*/ 1229025 w 12016014"/>
              <a:gd name="connsiteY406" fmla="*/ 398118 h 6857999"/>
              <a:gd name="connsiteX407" fmla="*/ 1223961 w 12016014"/>
              <a:gd name="connsiteY407" fmla="*/ 402545 h 6857999"/>
              <a:gd name="connsiteX408" fmla="*/ 1218392 w 12016014"/>
              <a:gd name="connsiteY408" fmla="*/ 406479 h 6857999"/>
              <a:gd name="connsiteX409" fmla="*/ 1212315 w 12016014"/>
              <a:gd name="connsiteY409" fmla="*/ 409431 h 6857999"/>
              <a:gd name="connsiteX410" fmla="*/ 1205733 w 12016014"/>
              <a:gd name="connsiteY410" fmla="*/ 411889 h 6857999"/>
              <a:gd name="connsiteX411" fmla="*/ 1199656 w 12016014"/>
              <a:gd name="connsiteY411" fmla="*/ 413365 h 6857999"/>
              <a:gd name="connsiteX412" fmla="*/ 1193074 w 12016014"/>
              <a:gd name="connsiteY412" fmla="*/ 413857 h 6857999"/>
              <a:gd name="connsiteX413" fmla="*/ 1185985 w 12016014"/>
              <a:gd name="connsiteY413" fmla="*/ 406479 h 6857999"/>
              <a:gd name="connsiteX414" fmla="*/ 1180415 w 12016014"/>
              <a:gd name="connsiteY414" fmla="*/ 400086 h 6857999"/>
              <a:gd name="connsiteX415" fmla="*/ 1177376 w 12016014"/>
              <a:gd name="connsiteY415" fmla="*/ 393693 h 6857999"/>
              <a:gd name="connsiteX416" fmla="*/ 1175857 w 12016014"/>
              <a:gd name="connsiteY416" fmla="*/ 388283 h 6857999"/>
              <a:gd name="connsiteX417" fmla="*/ 1175857 w 12016014"/>
              <a:gd name="connsiteY417" fmla="*/ 382872 h 6857999"/>
              <a:gd name="connsiteX418" fmla="*/ 1176871 w 12016014"/>
              <a:gd name="connsiteY418" fmla="*/ 378447 h 6857999"/>
              <a:gd name="connsiteX419" fmla="*/ 1179402 w 12016014"/>
              <a:gd name="connsiteY419" fmla="*/ 374511 h 6857999"/>
              <a:gd name="connsiteX420" fmla="*/ 1182439 w 12016014"/>
              <a:gd name="connsiteY420" fmla="*/ 370577 h 6857999"/>
              <a:gd name="connsiteX421" fmla="*/ 1186491 w 12016014"/>
              <a:gd name="connsiteY421" fmla="*/ 366642 h 6857999"/>
              <a:gd name="connsiteX422" fmla="*/ 1191554 w 12016014"/>
              <a:gd name="connsiteY422" fmla="*/ 363199 h 6857999"/>
              <a:gd name="connsiteX423" fmla="*/ 1202694 w 12016014"/>
              <a:gd name="connsiteY423" fmla="*/ 356315 h 6857999"/>
              <a:gd name="connsiteX424" fmla="*/ 1214341 w 12016014"/>
              <a:gd name="connsiteY424" fmla="*/ 348444 h 6857999"/>
              <a:gd name="connsiteX425" fmla="*/ 1220418 w 12016014"/>
              <a:gd name="connsiteY425" fmla="*/ 344510 h 6857999"/>
              <a:gd name="connsiteX426" fmla="*/ 869089 w 12016014"/>
              <a:gd name="connsiteY426" fmla="*/ 272758 h 6857999"/>
              <a:gd name="connsiteX427" fmla="*/ 878431 w 12016014"/>
              <a:gd name="connsiteY427" fmla="*/ 281615 h 6857999"/>
              <a:gd name="connsiteX428" fmla="*/ 886296 w 12016014"/>
              <a:gd name="connsiteY428" fmla="*/ 290474 h 6857999"/>
              <a:gd name="connsiteX429" fmla="*/ 889245 w 12016014"/>
              <a:gd name="connsiteY429" fmla="*/ 293918 h 6857999"/>
              <a:gd name="connsiteX430" fmla="*/ 891703 w 12016014"/>
              <a:gd name="connsiteY430" fmla="*/ 297856 h 6857999"/>
              <a:gd name="connsiteX431" fmla="*/ 893178 w 12016014"/>
              <a:gd name="connsiteY431" fmla="*/ 301300 h 6857999"/>
              <a:gd name="connsiteX432" fmla="*/ 894653 w 12016014"/>
              <a:gd name="connsiteY432" fmla="*/ 305238 h 6857999"/>
              <a:gd name="connsiteX433" fmla="*/ 895635 w 12016014"/>
              <a:gd name="connsiteY433" fmla="*/ 309174 h 6857999"/>
              <a:gd name="connsiteX434" fmla="*/ 896128 w 12016014"/>
              <a:gd name="connsiteY434" fmla="*/ 311634 h 6857999"/>
              <a:gd name="connsiteX435" fmla="*/ 896128 w 12016014"/>
              <a:gd name="connsiteY435" fmla="*/ 315572 h 6857999"/>
              <a:gd name="connsiteX436" fmla="*/ 896128 w 12016014"/>
              <a:gd name="connsiteY436" fmla="*/ 318525 h 6857999"/>
              <a:gd name="connsiteX437" fmla="*/ 895144 w 12016014"/>
              <a:gd name="connsiteY437" fmla="*/ 321970 h 6857999"/>
              <a:gd name="connsiteX438" fmla="*/ 894653 w 12016014"/>
              <a:gd name="connsiteY438" fmla="*/ 323938 h 6857999"/>
              <a:gd name="connsiteX439" fmla="*/ 890719 w 12016014"/>
              <a:gd name="connsiteY439" fmla="*/ 329843 h 6857999"/>
              <a:gd name="connsiteX440" fmla="*/ 886788 w 12016014"/>
              <a:gd name="connsiteY440" fmla="*/ 334764 h 6857999"/>
              <a:gd name="connsiteX441" fmla="*/ 881380 w 12016014"/>
              <a:gd name="connsiteY441" fmla="*/ 339194 h 6857999"/>
              <a:gd name="connsiteX442" fmla="*/ 875972 w 12016014"/>
              <a:gd name="connsiteY442" fmla="*/ 342639 h 6857999"/>
              <a:gd name="connsiteX443" fmla="*/ 868599 w 12016014"/>
              <a:gd name="connsiteY443" fmla="*/ 346575 h 6857999"/>
              <a:gd name="connsiteX444" fmla="*/ 861716 w 12016014"/>
              <a:gd name="connsiteY444" fmla="*/ 349528 h 6857999"/>
              <a:gd name="connsiteX445" fmla="*/ 854342 w 12016014"/>
              <a:gd name="connsiteY445" fmla="*/ 351496 h 6857999"/>
              <a:gd name="connsiteX446" fmla="*/ 845985 w 12016014"/>
              <a:gd name="connsiteY446" fmla="*/ 353466 h 6857999"/>
              <a:gd name="connsiteX447" fmla="*/ 838120 w 12016014"/>
              <a:gd name="connsiteY447" fmla="*/ 354450 h 6857999"/>
              <a:gd name="connsiteX448" fmla="*/ 834678 w 12016014"/>
              <a:gd name="connsiteY448" fmla="*/ 352973 h 6857999"/>
              <a:gd name="connsiteX449" fmla="*/ 832712 w 12016014"/>
              <a:gd name="connsiteY449" fmla="*/ 350512 h 6857999"/>
              <a:gd name="connsiteX450" fmla="*/ 830254 w 12016014"/>
              <a:gd name="connsiteY450" fmla="*/ 348544 h 6857999"/>
              <a:gd name="connsiteX451" fmla="*/ 828779 w 12016014"/>
              <a:gd name="connsiteY451" fmla="*/ 346575 h 6857999"/>
              <a:gd name="connsiteX452" fmla="*/ 827795 w 12016014"/>
              <a:gd name="connsiteY452" fmla="*/ 344114 h 6857999"/>
              <a:gd name="connsiteX453" fmla="*/ 827306 w 12016014"/>
              <a:gd name="connsiteY453" fmla="*/ 341653 h 6857999"/>
              <a:gd name="connsiteX454" fmla="*/ 826813 w 12016014"/>
              <a:gd name="connsiteY454" fmla="*/ 339194 h 6857999"/>
              <a:gd name="connsiteX455" fmla="*/ 826813 w 12016014"/>
              <a:gd name="connsiteY455" fmla="*/ 337225 h 6857999"/>
              <a:gd name="connsiteX456" fmla="*/ 827795 w 12016014"/>
              <a:gd name="connsiteY456" fmla="*/ 331812 h 6857999"/>
              <a:gd name="connsiteX457" fmla="*/ 830746 w 12016014"/>
              <a:gd name="connsiteY457" fmla="*/ 326891 h 6857999"/>
              <a:gd name="connsiteX458" fmla="*/ 833694 w 12016014"/>
              <a:gd name="connsiteY458" fmla="*/ 320986 h 6857999"/>
              <a:gd name="connsiteX459" fmla="*/ 837630 w 12016014"/>
              <a:gd name="connsiteY459" fmla="*/ 316064 h 6857999"/>
              <a:gd name="connsiteX460" fmla="*/ 847462 w 12016014"/>
              <a:gd name="connsiteY460" fmla="*/ 304745 h 6857999"/>
              <a:gd name="connsiteX461" fmla="*/ 856801 w 12016014"/>
              <a:gd name="connsiteY461" fmla="*/ 293918 h 6857999"/>
              <a:gd name="connsiteX462" fmla="*/ 861223 w 12016014"/>
              <a:gd name="connsiteY462" fmla="*/ 288504 h 6857999"/>
              <a:gd name="connsiteX463" fmla="*/ 864666 w 12016014"/>
              <a:gd name="connsiteY463" fmla="*/ 283092 h 6857999"/>
              <a:gd name="connsiteX464" fmla="*/ 867615 w 12016014"/>
              <a:gd name="connsiteY464" fmla="*/ 278171 h 6857999"/>
              <a:gd name="connsiteX465" fmla="*/ 1070898 w 12016014"/>
              <a:gd name="connsiteY465" fmla="*/ 186115 h 6857999"/>
              <a:gd name="connsiteX466" fmla="*/ 1073867 w 12016014"/>
              <a:gd name="connsiteY466" fmla="*/ 188599 h 6857999"/>
              <a:gd name="connsiteX467" fmla="*/ 1076838 w 12016014"/>
              <a:gd name="connsiteY467" fmla="*/ 190587 h 6857999"/>
              <a:gd name="connsiteX468" fmla="*/ 1079314 w 12016014"/>
              <a:gd name="connsiteY468" fmla="*/ 193569 h 6857999"/>
              <a:gd name="connsiteX469" fmla="*/ 1081295 w 12016014"/>
              <a:gd name="connsiteY469" fmla="*/ 196550 h 6857999"/>
              <a:gd name="connsiteX470" fmla="*/ 1082779 w 12016014"/>
              <a:gd name="connsiteY470" fmla="*/ 200029 h 6857999"/>
              <a:gd name="connsiteX471" fmla="*/ 1083275 w 12016014"/>
              <a:gd name="connsiteY471" fmla="*/ 203508 h 6857999"/>
              <a:gd name="connsiteX472" fmla="*/ 1084760 w 12016014"/>
              <a:gd name="connsiteY472" fmla="*/ 211459 h 6857999"/>
              <a:gd name="connsiteX473" fmla="*/ 1085255 w 12016014"/>
              <a:gd name="connsiteY473" fmla="*/ 219907 h 6857999"/>
              <a:gd name="connsiteX474" fmla="*/ 1084265 w 12016014"/>
              <a:gd name="connsiteY474" fmla="*/ 228355 h 6857999"/>
              <a:gd name="connsiteX475" fmla="*/ 1081789 w 12016014"/>
              <a:gd name="connsiteY475" fmla="*/ 245251 h 6857999"/>
              <a:gd name="connsiteX476" fmla="*/ 1081295 w 12016014"/>
              <a:gd name="connsiteY476" fmla="*/ 253202 h 6857999"/>
              <a:gd name="connsiteX477" fmla="*/ 1080304 w 12016014"/>
              <a:gd name="connsiteY477" fmla="*/ 260160 h 6857999"/>
              <a:gd name="connsiteX478" fmla="*/ 1080304 w 12016014"/>
              <a:gd name="connsiteY478" fmla="*/ 266123 h 6857999"/>
              <a:gd name="connsiteX479" fmla="*/ 1081295 w 12016014"/>
              <a:gd name="connsiteY479" fmla="*/ 269106 h 6857999"/>
              <a:gd name="connsiteX480" fmla="*/ 1081789 w 12016014"/>
              <a:gd name="connsiteY480" fmla="*/ 271094 h 6857999"/>
              <a:gd name="connsiteX481" fmla="*/ 1082779 w 12016014"/>
              <a:gd name="connsiteY481" fmla="*/ 273578 h 6857999"/>
              <a:gd name="connsiteX482" fmla="*/ 1084760 w 12016014"/>
              <a:gd name="connsiteY482" fmla="*/ 274571 h 6857999"/>
              <a:gd name="connsiteX483" fmla="*/ 1086244 w 12016014"/>
              <a:gd name="connsiteY483" fmla="*/ 275566 h 6857999"/>
              <a:gd name="connsiteX484" fmla="*/ 1088720 w 12016014"/>
              <a:gd name="connsiteY484" fmla="*/ 275566 h 6857999"/>
              <a:gd name="connsiteX485" fmla="*/ 1091692 w 12016014"/>
              <a:gd name="connsiteY485" fmla="*/ 275566 h 6857999"/>
              <a:gd name="connsiteX486" fmla="*/ 1095156 w 12016014"/>
              <a:gd name="connsiteY486" fmla="*/ 275069 h 6857999"/>
              <a:gd name="connsiteX487" fmla="*/ 1099116 w 12016014"/>
              <a:gd name="connsiteY487" fmla="*/ 274074 h 6857999"/>
              <a:gd name="connsiteX488" fmla="*/ 1104068 w 12016014"/>
              <a:gd name="connsiteY488" fmla="*/ 272087 h 6857999"/>
              <a:gd name="connsiteX489" fmla="*/ 1105058 w 12016014"/>
              <a:gd name="connsiteY489" fmla="*/ 277057 h 6857999"/>
              <a:gd name="connsiteX490" fmla="*/ 1106545 w 12016014"/>
              <a:gd name="connsiteY490" fmla="*/ 281032 h 6857999"/>
              <a:gd name="connsiteX491" fmla="*/ 1106545 w 12016014"/>
              <a:gd name="connsiteY491" fmla="*/ 285007 h 6857999"/>
              <a:gd name="connsiteX492" fmla="*/ 1106545 w 12016014"/>
              <a:gd name="connsiteY492" fmla="*/ 289480 h 6857999"/>
              <a:gd name="connsiteX493" fmla="*/ 1105058 w 12016014"/>
              <a:gd name="connsiteY493" fmla="*/ 292460 h 6857999"/>
              <a:gd name="connsiteX494" fmla="*/ 1104068 w 12016014"/>
              <a:gd name="connsiteY494" fmla="*/ 295941 h 6857999"/>
              <a:gd name="connsiteX495" fmla="*/ 1102089 w 12016014"/>
              <a:gd name="connsiteY495" fmla="*/ 298922 h 6857999"/>
              <a:gd name="connsiteX496" fmla="*/ 1100603 w 12016014"/>
              <a:gd name="connsiteY496" fmla="*/ 300911 h 6857999"/>
              <a:gd name="connsiteX497" fmla="*/ 1097632 w 12016014"/>
              <a:gd name="connsiteY497" fmla="*/ 303395 h 6857999"/>
              <a:gd name="connsiteX498" fmla="*/ 1094661 w 12016014"/>
              <a:gd name="connsiteY498" fmla="*/ 305383 h 6857999"/>
              <a:gd name="connsiteX499" fmla="*/ 1091692 w 12016014"/>
              <a:gd name="connsiteY499" fmla="*/ 306376 h 6857999"/>
              <a:gd name="connsiteX500" fmla="*/ 1088226 w 12016014"/>
              <a:gd name="connsiteY500" fmla="*/ 307867 h 6857999"/>
              <a:gd name="connsiteX501" fmla="*/ 1079808 w 12016014"/>
              <a:gd name="connsiteY501" fmla="*/ 309358 h 6857999"/>
              <a:gd name="connsiteX502" fmla="*/ 1071887 w 12016014"/>
              <a:gd name="connsiteY502" fmla="*/ 309855 h 6857999"/>
              <a:gd name="connsiteX503" fmla="*/ 1062975 w 12016014"/>
              <a:gd name="connsiteY503" fmla="*/ 308862 h 6857999"/>
              <a:gd name="connsiteX504" fmla="*/ 1053569 w 12016014"/>
              <a:gd name="connsiteY504" fmla="*/ 306376 h 6857999"/>
              <a:gd name="connsiteX505" fmla="*/ 1044656 w 12016014"/>
              <a:gd name="connsiteY505" fmla="*/ 302897 h 6857999"/>
              <a:gd name="connsiteX506" fmla="*/ 1035745 w 12016014"/>
              <a:gd name="connsiteY506" fmla="*/ 298922 h 6857999"/>
              <a:gd name="connsiteX507" fmla="*/ 1031783 w 12016014"/>
              <a:gd name="connsiteY507" fmla="*/ 295941 h 6857999"/>
              <a:gd name="connsiteX508" fmla="*/ 1028320 w 12016014"/>
              <a:gd name="connsiteY508" fmla="*/ 292460 h 6857999"/>
              <a:gd name="connsiteX509" fmla="*/ 1024853 w 12016014"/>
              <a:gd name="connsiteY509" fmla="*/ 289480 h 6857999"/>
              <a:gd name="connsiteX510" fmla="*/ 1020893 w 12016014"/>
              <a:gd name="connsiteY510" fmla="*/ 285007 h 6857999"/>
              <a:gd name="connsiteX511" fmla="*/ 1018416 w 12016014"/>
              <a:gd name="connsiteY511" fmla="*/ 281032 h 6857999"/>
              <a:gd name="connsiteX512" fmla="*/ 1015446 w 12016014"/>
              <a:gd name="connsiteY512" fmla="*/ 277057 h 6857999"/>
              <a:gd name="connsiteX513" fmla="*/ 1012969 w 12016014"/>
              <a:gd name="connsiteY513" fmla="*/ 272087 h 6857999"/>
              <a:gd name="connsiteX514" fmla="*/ 1010989 w 12016014"/>
              <a:gd name="connsiteY514" fmla="*/ 267615 h 6857999"/>
              <a:gd name="connsiteX515" fmla="*/ 1012475 w 12016014"/>
              <a:gd name="connsiteY515" fmla="*/ 271590 h 6857999"/>
              <a:gd name="connsiteX516" fmla="*/ 1012475 w 12016014"/>
              <a:gd name="connsiteY516" fmla="*/ 276559 h 6857999"/>
              <a:gd name="connsiteX517" fmla="*/ 1010989 w 12016014"/>
              <a:gd name="connsiteY517" fmla="*/ 281529 h 6857999"/>
              <a:gd name="connsiteX518" fmla="*/ 1010495 w 12016014"/>
              <a:gd name="connsiteY518" fmla="*/ 286497 h 6857999"/>
              <a:gd name="connsiteX519" fmla="*/ 1007524 w 12016014"/>
              <a:gd name="connsiteY519" fmla="*/ 296437 h 6857999"/>
              <a:gd name="connsiteX520" fmla="*/ 1005050 w 12016014"/>
              <a:gd name="connsiteY520" fmla="*/ 305880 h 6857999"/>
              <a:gd name="connsiteX521" fmla="*/ 1004554 w 12016014"/>
              <a:gd name="connsiteY521" fmla="*/ 311346 h 6857999"/>
              <a:gd name="connsiteX522" fmla="*/ 1004554 w 12016014"/>
              <a:gd name="connsiteY522" fmla="*/ 315818 h 6857999"/>
              <a:gd name="connsiteX523" fmla="*/ 1005050 w 12016014"/>
              <a:gd name="connsiteY523" fmla="*/ 320788 h 6857999"/>
              <a:gd name="connsiteX524" fmla="*/ 1007524 w 12016014"/>
              <a:gd name="connsiteY524" fmla="*/ 324762 h 6857999"/>
              <a:gd name="connsiteX525" fmla="*/ 1010989 w 12016014"/>
              <a:gd name="connsiteY525" fmla="*/ 329236 h 6857999"/>
              <a:gd name="connsiteX526" fmla="*/ 1015940 w 12016014"/>
              <a:gd name="connsiteY526" fmla="*/ 333709 h 6857999"/>
              <a:gd name="connsiteX527" fmla="*/ 1022377 w 12016014"/>
              <a:gd name="connsiteY527" fmla="*/ 337683 h 6857999"/>
              <a:gd name="connsiteX528" fmla="*/ 1030299 w 12016014"/>
              <a:gd name="connsiteY528" fmla="*/ 341660 h 6857999"/>
              <a:gd name="connsiteX529" fmla="*/ 1022873 w 12016014"/>
              <a:gd name="connsiteY529" fmla="*/ 362034 h 6857999"/>
              <a:gd name="connsiteX530" fmla="*/ 1013961 w 12016014"/>
              <a:gd name="connsiteY530" fmla="*/ 380422 h 6857999"/>
              <a:gd name="connsiteX531" fmla="*/ 1005050 w 12016014"/>
              <a:gd name="connsiteY531" fmla="*/ 397318 h 6857999"/>
              <a:gd name="connsiteX532" fmla="*/ 996632 w 12016014"/>
              <a:gd name="connsiteY532" fmla="*/ 412723 h 6857999"/>
              <a:gd name="connsiteX533" fmla="*/ 986234 w 12016014"/>
              <a:gd name="connsiteY533" fmla="*/ 427135 h 6857999"/>
              <a:gd name="connsiteX534" fmla="*/ 976828 w 12016014"/>
              <a:gd name="connsiteY534" fmla="*/ 440553 h 6857999"/>
              <a:gd name="connsiteX535" fmla="*/ 966928 w 12016014"/>
              <a:gd name="connsiteY535" fmla="*/ 452976 h 6857999"/>
              <a:gd name="connsiteX536" fmla="*/ 957520 w 12016014"/>
              <a:gd name="connsiteY536" fmla="*/ 464904 h 6857999"/>
              <a:gd name="connsiteX537" fmla="*/ 937716 w 12016014"/>
              <a:gd name="connsiteY537" fmla="*/ 487763 h 6857999"/>
              <a:gd name="connsiteX538" fmla="*/ 928309 w 12016014"/>
              <a:gd name="connsiteY538" fmla="*/ 498695 h 6857999"/>
              <a:gd name="connsiteX539" fmla="*/ 918901 w 12016014"/>
              <a:gd name="connsiteY539" fmla="*/ 510623 h 6857999"/>
              <a:gd name="connsiteX540" fmla="*/ 909991 w 12016014"/>
              <a:gd name="connsiteY540" fmla="*/ 522550 h 6857999"/>
              <a:gd name="connsiteX541" fmla="*/ 901573 w 12016014"/>
              <a:gd name="connsiteY541" fmla="*/ 535471 h 6857999"/>
              <a:gd name="connsiteX542" fmla="*/ 894148 w 12016014"/>
              <a:gd name="connsiteY542" fmla="*/ 549881 h 6857999"/>
              <a:gd name="connsiteX543" fmla="*/ 887215 w 12016014"/>
              <a:gd name="connsiteY543" fmla="*/ 564293 h 6857999"/>
              <a:gd name="connsiteX544" fmla="*/ 882265 w 12016014"/>
              <a:gd name="connsiteY544" fmla="*/ 559821 h 6857999"/>
              <a:gd name="connsiteX545" fmla="*/ 877810 w 12016014"/>
              <a:gd name="connsiteY545" fmla="*/ 555349 h 6857999"/>
              <a:gd name="connsiteX546" fmla="*/ 874344 w 12016014"/>
              <a:gd name="connsiteY546" fmla="*/ 551869 h 6857999"/>
              <a:gd name="connsiteX547" fmla="*/ 869887 w 12016014"/>
              <a:gd name="connsiteY547" fmla="*/ 550379 h 6857999"/>
              <a:gd name="connsiteX548" fmla="*/ 866916 w 12016014"/>
              <a:gd name="connsiteY548" fmla="*/ 548391 h 6857999"/>
              <a:gd name="connsiteX549" fmla="*/ 863452 w 12016014"/>
              <a:gd name="connsiteY549" fmla="*/ 547895 h 6857999"/>
              <a:gd name="connsiteX550" fmla="*/ 860479 w 12016014"/>
              <a:gd name="connsiteY550" fmla="*/ 547895 h 6857999"/>
              <a:gd name="connsiteX551" fmla="*/ 858006 w 12016014"/>
              <a:gd name="connsiteY551" fmla="*/ 548391 h 6857999"/>
              <a:gd name="connsiteX552" fmla="*/ 855034 w 12016014"/>
              <a:gd name="connsiteY552" fmla="*/ 548888 h 6857999"/>
              <a:gd name="connsiteX553" fmla="*/ 853054 w 12016014"/>
              <a:gd name="connsiteY553" fmla="*/ 550876 h 6857999"/>
              <a:gd name="connsiteX554" fmla="*/ 848599 w 12016014"/>
              <a:gd name="connsiteY554" fmla="*/ 554851 h 6857999"/>
              <a:gd name="connsiteX555" fmla="*/ 844636 w 12016014"/>
              <a:gd name="connsiteY555" fmla="*/ 560318 h 6857999"/>
              <a:gd name="connsiteX556" fmla="*/ 840676 w 12016014"/>
              <a:gd name="connsiteY556" fmla="*/ 566281 h 6857999"/>
              <a:gd name="connsiteX557" fmla="*/ 837212 w 12016014"/>
              <a:gd name="connsiteY557" fmla="*/ 571748 h 6857999"/>
              <a:gd name="connsiteX558" fmla="*/ 832756 w 12016014"/>
              <a:gd name="connsiteY558" fmla="*/ 576718 h 6857999"/>
              <a:gd name="connsiteX559" fmla="*/ 828299 w 12016014"/>
              <a:gd name="connsiteY559" fmla="*/ 581190 h 6857999"/>
              <a:gd name="connsiteX560" fmla="*/ 825824 w 12016014"/>
              <a:gd name="connsiteY560" fmla="*/ 582681 h 6857999"/>
              <a:gd name="connsiteX561" fmla="*/ 823348 w 12016014"/>
              <a:gd name="connsiteY561" fmla="*/ 584172 h 6857999"/>
              <a:gd name="connsiteX562" fmla="*/ 820377 w 12016014"/>
              <a:gd name="connsiteY562" fmla="*/ 584668 h 6857999"/>
              <a:gd name="connsiteX563" fmla="*/ 817407 w 12016014"/>
              <a:gd name="connsiteY563" fmla="*/ 584668 h 6857999"/>
              <a:gd name="connsiteX564" fmla="*/ 814931 w 12016014"/>
              <a:gd name="connsiteY564" fmla="*/ 584172 h 6857999"/>
              <a:gd name="connsiteX565" fmla="*/ 810970 w 12016014"/>
              <a:gd name="connsiteY565" fmla="*/ 582183 h 6857999"/>
              <a:gd name="connsiteX566" fmla="*/ 807505 w 12016014"/>
              <a:gd name="connsiteY566" fmla="*/ 579699 h 6857999"/>
              <a:gd name="connsiteX567" fmla="*/ 803544 w 12016014"/>
              <a:gd name="connsiteY567" fmla="*/ 576718 h 6857999"/>
              <a:gd name="connsiteX568" fmla="*/ 799583 w 12016014"/>
              <a:gd name="connsiteY568" fmla="*/ 573239 h 6857999"/>
              <a:gd name="connsiteX569" fmla="*/ 794634 w 12016014"/>
              <a:gd name="connsiteY569" fmla="*/ 567772 h 6857999"/>
              <a:gd name="connsiteX570" fmla="*/ 803544 w 12016014"/>
              <a:gd name="connsiteY570" fmla="*/ 560816 h 6857999"/>
              <a:gd name="connsiteX571" fmla="*/ 810970 w 12016014"/>
              <a:gd name="connsiteY571" fmla="*/ 553858 h 6857999"/>
              <a:gd name="connsiteX572" fmla="*/ 818397 w 12016014"/>
              <a:gd name="connsiteY572" fmla="*/ 545906 h 6857999"/>
              <a:gd name="connsiteX573" fmla="*/ 824834 w 12016014"/>
              <a:gd name="connsiteY573" fmla="*/ 538451 h 6857999"/>
              <a:gd name="connsiteX574" fmla="*/ 830774 w 12016014"/>
              <a:gd name="connsiteY574" fmla="*/ 530004 h 6857999"/>
              <a:gd name="connsiteX575" fmla="*/ 836221 w 12016014"/>
              <a:gd name="connsiteY575" fmla="*/ 522550 h 6857999"/>
              <a:gd name="connsiteX576" fmla="*/ 846618 w 12016014"/>
              <a:gd name="connsiteY576" fmla="*/ 506151 h 6857999"/>
              <a:gd name="connsiteX577" fmla="*/ 856520 w 12016014"/>
              <a:gd name="connsiteY577" fmla="*/ 490248 h 6857999"/>
              <a:gd name="connsiteX578" fmla="*/ 866421 w 12016014"/>
              <a:gd name="connsiteY578" fmla="*/ 474842 h 6857999"/>
              <a:gd name="connsiteX579" fmla="*/ 871868 w 12016014"/>
              <a:gd name="connsiteY579" fmla="*/ 467388 h 6857999"/>
              <a:gd name="connsiteX580" fmla="*/ 876819 w 12016014"/>
              <a:gd name="connsiteY580" fmla="*/ 460928 h 6857999"/>
              <a:gd name="connsiteX581" fmla="*/ 883751 w 12016014"/>
              <a:gd name="connsiteY581" fmla="*/ 454467 h 6857999"/>
              <a:gd name="connsiteX582" fmla="*/ 890187 w 12016014"/>
              <a:gd name="connsiteY582" fmla="*/ 448504 h 6857999"/>
              <a:gd name="connsiteX583" fmla="*/ 890681 w 12016014"/>
              <a:gd name="connsiteY583" fmla="*/ 448504 h 6857999"/>
              <a:gd name="connsiteX584" fmla="*/ 891671 w 12016014"/>
              <a:gd name="connsiteY584" fmla="*/ 449498 h 6857999"/>
              <a:gd name="connsiteX585" fmla="*/ 895632 w 12016014"/>
              <a:gd name="connsiteY585" fmla="*/ 450988 h 6857999"/>
              <a:gd name="connsiteX586" fmla="*/ 906030 w 12016014"/>
              <a:gd name="connsiteY586" fmla="*/ 458939 h 6857999"/>
              <a:gd name="connsiteX587" fmla="*/ 915932 w 12016014"/>
              <a:gd name="connsiteY587" fmla="*/ 466395 h 6857999"/>
              <a:gd name="connsiteX588" fmla="*/ 919891 w 12016014"/>
              <a:gd name="connsiteY588" fmla="*/ 468879 h 6857999"/>
              <a:gd name="connsiteX589" fmla="*/ 921873 w 12016014"/>
              <a:gd name="connsiteY589" fmla="*/ 469376 h 6857999"/>
              <a:gd name="connsiteX590" fmla="*/ 922862 w 12016014"/>
              <a:gd name="connsiteY590" fmla="*/ 469376 h 6857999"/>
              <a:gd name="connsiteX591" fmla="*/ 926328 w 12016014"/>
              <a:gd name="connsiteY591" fmla="*/ 468383 h 6857999"/>
              <a:gd name="connsiteX592" fmla="*/ 929793 w 12016014"/>
              <a:gd name="connsiteY592" fmla="*/ 465897 h 6857999"/>
              <a:gd name="connsiteX593" fmla="*/ 933260 w 12016014"/>
              <a:gd name="connsiteY593" fmla="*/ 462916 h 6857999"/>
              <a:gd name="connsiteX594" fmla="*/ 936230 w 12016014"/>
              <a:gd name="connsiteY594" fmla="*/ 458939 h 6857999"/>
              <a:gd name="connsiteX595" fmla="*/ 938706 w 12016014"/>
              <a:gd name="connsiteY595" fmla="*/ 453474 h 6857999"/>
              <a:gd name="connsiteX596" fmla="*/ 941181 w 12016014"/>
              <a:gd name="connsiteY596" fmla="*/ 448007 h 6857999"/>
              <a:gd name="connsiteX597" fmla="*/ 946628 w 12016014"/>
              <a:gd name="connsiteY597" fmla="*/ 436577 h 6857999"/>
              <a:gd name="connsiteX598" fmla="*/ 951083 w 12016014"/>
              <a:gd name="connsiteY598" fmla="*/ 424651 h 6857999"/>
              <a:gd name="connsiteX599" fmla="*/ 956034 w 12016014"/>
              <a:gd name="connsiteY599" fmla="*/ 413718 h 6857999"/>
              <a:gd name="connsiteX600" fmla="*/ 959005 w 12016014"/>
              <a:gd name="connsiteY600" fmla="*/ 409246 h 6857999"/>
              <a:gd name="connsiteX601" fmla="*/ 961481 w 12016014"/>
              <a:gd name="connsiteY601" fmla="*/ 405269 h 6857999"/>
              <a:gd name="connsiteX602" fmla="*/ 964451 w 12016014"/>
              <a:gd name="connsiteY602" fmla="*/ 402288 h 6857999"/>
              <a:gd name="connsiteX603" fmla="*/ 968412 w 12016014"/>
              <a:gd name="connsiteY603" fmla="*/ 399804 h 6857999"/>
              <a:gd name="connsiteX604" fmla="*/ 968412 w 12016014"/>
              <a:gd name="connsiteY604" fmla="*/ 394834 h 6857999"/>
              <a:gd name="connsiteX605" fmla="*/ 966928 w 12016014"/>
              <a:gd name="connsiteY605" fmla="*/ 390858 h 6857999"/>
              <a:gd name="connsiteX606" fmla="*/ 965938 w 12016014"/>
              <a:gd name="connsiteY606" fmla="*/ 387379 h 6857999"/>
              <a:gd name="connsiteX607" fmla="*/ 963461 w 12016014"/>
              <a:gd name="connsiteY607" fmla="*/ 384397 h 6857999"/>
              <a:gd name="connsiteX608" fmla="*/ 960985 w 12016014"/>
              <a:gd name="connsiteY608" fmla="*/ 382409 h 6857999"/>
              <a:gd name="connsiteX609" fmla="*/ 958014 w 12016014"/>
              <a:gd name="connsiteY609" fmla="*/ 380422 h 6857999"/>
              <a:gd name="connsiteX610" fmla="*/ 951083 w 12016014"/>
              <a:gd name="connsiteY610" fmla="*/ 376943 h 6857999"/>
              <a:gd name="connsiteX611" fmla="*/ 942667 w 12016014"/>
              <a:gd name="connsiteY611" fmla="*/ 372471 h 6857999"/>
              <a:gd name="connsiteX612" fmla="*/ 938211 w 12016014"/>
              <a:gd name="connsiteY612" fmla="*/ 369986 h 6857999"/>
              <a:gd name="connsiteX613" fmla="*/ 933260 w 12016014"/>
              <a:gd name="connsiteY613" fmla="*/ 366507 h 6857999"/>
              <a:gd name="connsiteX614" fmla="*/ 928803 w 12016014"/>
              <a:gd name="connsiteY614" fmla="*/ 362532 h 6857999"/>
              <a:gd name="connsiteX615" fmla="*/ 923358 w 12016014"/>
              <a:gd name="connsiteY615" fmla="*/ 357065 h 6857999"/>
              <a:gd name="connsiteX616" fmla="*/ 918407 w 12016014"/>
              <a:gd name="connsiteY616" fmla="*/ 350604 h 6857999"/>
              <a:gd name="connsiteX617" fmla="*/ 912961 w 12016014"/>
              <a:gd name="connsiteY617" fmla="*/ 343151 h 6857999"/>
              <a:gd name="connsiteX618" fmla="*/ 919891 w 12016014"/>
              <a:gd name="connsiteY618" fmla="*/ 343151 h 6857999"/>
              <a:gd name="connsiteX619" fmla="*/ 925834 w 12016014"/>
              <a:gd name="connsiteY619" fmla="*/ 342653 h 6857999"/>
              <a:gd name="connsiteX620" fmla="*/ 931775 w 12016014"/>
              <a:gd name="connsiteY620" fmla="*/ 341163 h 6857999"/>
              <a:gd name="connsiteX621" fmla="*/ 937220 w 12016014"/>
              <a:gd name="connsiteY621" fmla="*/ 340169 h 6857999"/>
              <a:gd name="connsiteX622" fmla="*/ 941677 w 12016014"/>
              <a:gd name="connsiteY622" fmla="*/ 338181 h 6857999"/>
              <a:gd name="connsiteX623" fmla="*/ 945636 w 12016014"/>
              <a:gd name="connsiteY623" fmla="*/ 336690 h 6857999"/>
              <a:gd name="connsiteX624" fmla="*/ 950093 w 12016014"/>
              <a:gd name="connsiteY624" fmla="*/ 334206 h 6857999"/>
              <a:gd name="connsiteX625" fmla="*/ 953558 w 12016014"/>
              <a:gd name="connsiteY625" fmla="*/ 331224 h 6857999"/>
              <a:gd name="connsiteX626" fmla="*/ 957024 w 12016014"/>
              <a:gd name="connsiteY626" fmla="*/ 328242 h 6857999"/>
              <a:gd name="connsiteX627" fmla="*/ 959995 w 12016014"/>
              <a:gd name="connsiteY627" fmla="*/ 325260 h 6857999"/>
              <a:gd name="connsiteX628" fmla="*/ 965442 w 12016014"/>
              <a:gd name="connsiteY628" fmla="*/ 318304 h 6857999"/>
              <a:gd name="connsiteX629" fmla="*/ 969897 w 12016014"/>
              <a:gd name="connsiteY629" fmla="*/ 310352 h 6857999"/>
              <a:gd name="connsiteX630" fmla="*/ 973858 w 12016014"/>
              <a:gd name="connsiteY630" fmla="*/ 302401 h 6857999"/>
              <a:gd name="connsiteX631" fmla="*/ 982769 w 12016014"/>
              <a:gd name="connsiteY631" fmla="*/ 285007 h 6857999"/>
              <a:gd name="connsiteX632" fmla="*/ 988216 w 12016014"/>
              <a:gd name="connsiteY632" fmla="*/ 276559 h 6857999"/>
              <a:gd name="connsiteX633" fmla="*/ 994157 w 12016014"/>
              <a:gd name="connsiteY633" fmla="*/ 268111 h 6857999"/>
              <a:gd name="connsiteX634" fmla="*/ 1000593 w 12016014"/>
              <a:gd name="connsiteY634" fmla="*/ 260160 h 6857999"/>
              <a:gd name="connsiteX635" fmla="*/ 1004554 w 12016014"/>
              <a:gd name="connsiteY635" fmla="*/ 256184 h 6857999"/>
              <a:gd name="connsiteX636" fmla="*/ 1009505 w 12016014"/>
              <a:gd name="connsiteY636" fmla="*/ 252706 h 6857999"/>
              <a:gd name="connsiteX637" fmla="*/ 1013961 w 12016014"/>
              <a:gd name="connsiteY637" fmla="*/ 249227 h 6857999"/>
              <a:gd name="connsiteX638" fmla="*/ 1019406 w 12016014"/>
              <a:gd name="connsiteY638" fmla="*/ 246245 h 6857999"/>
              <a:gd name="connsiteX639" fmla="*/ 1024853 w 12016014"/>
              <a:gd name="connsiteY639" fmla="*/ 242767 h 6857999"/>
              <a:gd name="connsiteX640" fmla="*/ 1031289 w 12016014"/>
              <a:gd name="connsiteY640" fmla="*/ 240282 h 6857999"/>
              <a:gd name="connsiteX641" fmla="*/ 1032279 w 12016014"/>
              <a:gd name="connsiteY641" fmla="*/ 237301 h 6857999"/>
              <a:gd name="connsiteX642" fmla="*/ 1032774 w 12016014"/>
              <a:gd name="connsiteY642" fmla="*/ 234318 h 6857999"/>
              <a:gd name="connsiteX643" fmla="*/ 1033269 w 12016014"/>
              <a:gd name="connsiteY643" fmla="*/ 231834 h 6857999"/>
              <a:gd name="connsiteX644" fmla="*/ 1032774 w 12016014"/>
              <a:gd name="connsiteY644" fmla="*/ 230343 h 6857999"/>
              <a:gd name="connsiteX645" fmla="*/ 1032279 w 12016014"/>
              <a:gd name="connsiteY645" fmla="*/ 228355 h 6857999"/>
              <a:gd name="connsiteX646" fmla="*/ 1031289 w 12016014"/>
              <a:gd name="connsiteY646" fmla="*/ 226864 h 6857999"/>
              <a:gd name="connsiteX647" fmla="*/ 1029805 w 12016014"/>
              <a:gd name="connsiteY647" fmla="*/ 226367 h 6857999"/>
              <a:gd name="connsiteX648" fmla="*/ 1028320 w 12016014"/>
              <a:gd name="connsiteY648" fmla="*/ 224876 h 6857999"/>
              <a:gd name="connsiteX649" fmla="*/ 1024853 w 12016014"/>
              <a:gd name="connsiteY649" fmla="*/ 224380 h 6857999"/>
              <a:gd name="connsiteX650" fmla="*/ 1020893 w 12016014"/>
              <a:gd name="connsiteY650" fmla="*/ 224876 h 6857999"/>
              <a:gd name="connsiteX651" fmla="*/ 1018416 w 12016014"/>
              <a:gd name="connsiteY651" fmla="*/ 226864 h 6857999"/>
              <a:gd name="connsiteX652" fmla="*/ 1015446 w 12016014"/>
              <a:gd name="connsiteY652" fmla="*/ 229348 h 6857999"/>
              <a:gd name="connsiteX653" fmla="*/ 1009505 w 12016014"/>
              <a:gd name="connsiteY653" fmla="*/ 220901 h 6857999"/>
              <a:gd name="connsiteX654" fmla="*/ 1007524 w 12016014"/>
              <a:gd name="connsiteY654" fmla="*/ 217422 h 6857999"/>
              <a:gd name="connsiteX655" fmla="*/ 1006534 w 12016014"/>
              <a:gd name="connsiteY655" fmla="*/ 214441 h 6857999"/>
              <a:gd name="connsiteX656" fmla="*/ 1005050 w 12016014"/>
              <a:gd name="connsiteY656" fmla="*/ 211459 h 6857999"/>
              <a:gd name="connsiteX657" fmla="*/ 1005050 w 12016014"/>
              <a:gd name="connsiteY657" fmla="*/ 208974 h 6857999"/>
              <a:gd name="connsiteX658" fmla="*/ 1005050 w 12016014"/>
              <a:gd name="connsiteY658" fmla="*/ 206490 h 6857999"/>
              <a:gd name="connsiteX659" fmla="*/ 1006534 w 12016014"/>
              <a:gd name="connsiteY659" fmla="*/ 204999 h 6857999"/>
              <a:gd name="connsiteX660" fmla="*/ 1007524 w 12016014"/>
              <a:gd name="connsiteY660" fmla="*/ 203011 h 6857999"/>
              <a:gd name="connsiteX661" fmla="*/ 1009010 w 12016014"/>
              <a:gd name="connsiteY661" fmla="*/ 201520 h 6857999"/>
              <a:gd name="connsiteX662" fmla="*/ 1012969 w 12016014"/>
              <a:gd name="connsiteY662" fmla="*/ 199532 h 6857999"/>
              <a:gd name="connsiteX663" fmla="*/ 1018416 w 12016014"/>
              <a:gd name="connsiteY663" fmla="*/ 198041 h 6857999"/>
              <a:gd name="connsiteX664" fmla="*/ 1024853 w 12016014"/>
              <a:gd name="connsiteY664" fmla="*/ 196550 h 6857999"/>
              <a:gd name="connsiteX665" fmla="*/ 1038220 w 12016014"/>
              <a:gd name="connsiteY665" fmla="*/ 195557 h 6857999"/>
              <a:gd name="connsiteX666" fmla="*/ 1052083 w 12016014"/>
              <a:gd name="connsiteY666" fmla="*/ 194066 h 6857999"/>
              <a:gd name="connsiteX667" fmla="*/ 1058519 w 12016014"/>
              <a:gd name="connsiteY667" fmla="*/ 193071 h 6857999"/>
              <a:gd name="connsiteX668" fmla="*/ 1063965 w 12016014"/>
              <a:gd name="connsiteY668" fmla="*/ 192078 h 6857999"/>
              <a:gd name="connsiteX669" fmla="*/ 1067926 w 12016014"/>
              <a:gd name="connsiteY669" fmla="*/ 189592 h 6857999"/>
              <a:gd name="connsiteX670" fmla="*/ 1069906 w 12016014"/>
              <a:gd name="connsiteY670" fmla="*/ 187606 h 6857999"/>
              <a:gd name="connsiteX671" fmla="*/ 1177504 w 12016014"/>
              <a:gd name="connsiteY671" fmla="*/ 124229 h 6857999"/>
              <a:gd name="connsiteX672" fmla="*/ 1181438 w 12016014"/>
              <a:gd name="connsiteY672" fmla="*/ 124229 h 6857999"/>
              <a:gd name="connsiteX673" fmla="*/ 1185867 w 12016014"/>
              <a:gd name="connsiteY673" fmla="*/ 124723 h 6857999"/>
              <a:gd name="connsiteX674" fmla="*/ 1189310 w 12016014"/>
              <a:gd name="connsiteY674" fmla="*/ 126703 h 6857999"/>
              <a:gd name="connsiteX675" fmla="*/ 1193247 w 12016014"/>
              <a:gd name="connsiteY675" fmla="*/ 128684 h 6857999"/>
              <a:gd name="connsiteX676" fmla="*/ 1196692 w 12016014"/>
              <a:gd name="connsiteY676" fmla="*/ 131656 h 6857999"/>
              <a:gd name="connsiteX677" fmla="*/ 1200137 w 12016014"/>
              <a:gd name="connsiteY677" fmla="*/ 136111 h 6857999"/>
              <a:gd name="connsiteX678" fmla="*/ 1203089 w 12016014"/>
              <a:gd name="connsiteY678" fmla="*/ 140566 h 6857999"/>
              <a:gd name="connsiteX679" fmla="*/ 1187835 w 12016014"/>
              <a:gd name="connsiteY679" fmla="*/ 154924 h 6857999"/>
              <a:gd name="connsiteX680" fmla="*/ 1177011 w 12016014"/>
              <a:gd name="connsiteY680" fmla="*/ 166313 h 6857999"/>
              <a:gd name="connsiteX681" fmla="*/ 1169138 w 12016014"/>
              <a:gd name="connsiteY681" fmla="*/ 175223 h 6857999"/>
              <a:gd name="connsiteX682" fmla="*/ 1162743 w 12016014"/>
              <a:gd name="connsiteY682" fmla="*/ 182156 h 6857999"/>
              <a:gd name="connsiteX683" fmla="*/ 1156838 w 12016014"/>
              <a:gd name="connsiteY683" fmla="*/ 189086 h 6857999"/>
              <a:gd name="connsiteX684" fmla="*/ 1150441 w 12016014"/>
              <a:gd name="connsiteY684" fmla="*/ 194533 h 6857999"/>
              <a:gd name="connsiteX685" fmla="*/ 1142079 w 12016014"/>
              <a:gd name="connsiteY685" fmla="*/ 200473 h 6857999"/>
              <a:gd name="connsiteX686" fmla="*/ 1128793 w 12016014"/>
              <a:gd name="connsiteY686" fmla="*/ 208395 h 6857999"/>
              <a:gd name="connsiteX687" fmla="*/ 1127318 w 12016014"/>
              <a:gd name="connsiteY687" fmla="*/ 205919 h 6857999"/>
              <a:gd name="connsiteX688" fmla="*/ 1125348 w 12016014"/>
              <a:gd name="connsiteY688" fmla="*/ 203444 h 6857999"/>
              <a:gd name="connsiteX689" fmla="*/ 1124855 w 12016014"/>
              <a:gd name="connsiteY689" fmla="*/ 200473 h 6857999"/>
              <a:gd name="connsiteX690" fmla="*/ 1124364 w 12016014"/>
              <a:gd name="connsiteY690" fmla="*/ 197503 h 6857999"/>
              <a:gd name="connsiteX691" fmla="*/ 1123871 w 12016014"/>
              <a:gd name="connsiteY691" fmla="*/ 194038 h 6857999"/>
              <a:gd name="connsiteX692" fmla="*/ 1124364 w 12016014"/>
              <a:gd name="connsiteY692" fmla="*/ 190076 h 6857999"/>
              <a:gd name="connsiteX693" fmla="*/ 1126332 w 12016014"/>
              <a:gd name="connsiteY693" fmla="*/ 181660 h 6857999"/>
              <a:gd name="connsiteX694" fmla="*/ 1128793 w 12016014"/>
              <a:gd name="connsiteY694" fmla="*/ 172748 h 6857999"/>
              <a:gd name="connsiteX695" fmla="*/ 1133221 w 12016014"/>
              <a:gd name="connsiteY695" fmla="*/ 163340 h 6857999"/>
              <a:gd name="connsiteX696" fmla="*/ 1138141 w 12016014"/>
              <a:gd name="connsiteY696" fmla="*/ 154924 h 6857999"/>
              <a:gd name="connsiteX697" fmla="*/ 1144045 w 12016014"/>
              <a:gd name="connsiteY697" fmla="*/ 146507 h 6857999"/>
              <a:gd name="connsiteX698" fmla="*/ 1151425 w 12016014"/>
              <a:gd name="connsiteY698" fmla="*/ 139081 h 6857999"/>
              <a:gd name="connsiteX699" fmla="*/ 1158315 w 12016014"/>
              <a:gd name="connsiteY699" fmla="*/ 132644 h 6857999"/>
              <a:gd name="connsiteX700" fmla="*/ 1162250 w 12016014"/>
              <a:gd name="connsiteY700" fmla="*/ 129674 h 6857999"/>
              <a:gd name="connsiteX701" fmla="*/ 1165695 w 12016014"/>
              <a:gd name="connsiteY701" fmla="*/ 127694 h 6857999"/>
              <a:gd name="connsiteX702" fmla="*/ 1170122 w 12016014"/>
              <a:gd name="connsiteY702" fmla="*/ 125713 h 6857999"/>
              <a:gd name="connsiteX703" fmla="*/ 1174059 w 12016014"/>
              <a:gd name="connsiteY703" fmla="*/ 124723 h 6857999"/>
              <a:gd name="connsiteX704" fmla="*/ 1171107 w 12016014"/>
              <a:gd name="connsiteY704" fmla="*/ 42535 h 6857999"/>
              <a:gd name="connsiteX705" fmla="*/ 1175608 w 12016014"/>
              <a:gd name="connsiteY705" fmla="*/ 42535 h 6857999"/>
              <a:gd name="connsiteX706" fmla="*/ 1181109 w 12016014"/>
              <a:gd name="connsiteY706" fmla="*/ 43026 h 6857999"/>
              <a:gd name="connsiteX707" fmla="*/ 1185109 w 12016014"/>
              <a:gd name="connsiteY707" fmla="*/ 44010 h 6857999"/>
              <a:gd name="connsiteX708" fmla="*/ 1190112 w 12016014"/>
              <a:gd name="connsiteY708" fmla="*/ 45978 h 6857999"/>
              <a:gd name="connsiteX709" fmla="*/ 1193611 w 12016014"/>
              <a:gd name="connsiteY709" fmla="*/ 47453 h 6857999"/>
              <a:gd name="connsiteX710" fmla="*/ 1197612 w 12016014"/>
              <a:gd name="connsiteY710" fmla="*/ 50407 h 6857999"/>
              <a:gd name="connsiteX711" fmla="*/ 1200614 w 12016014"/>
              <a:gd name="connsiteY711" fmla="*/ 53850 h 6857999"/>
              <a:gd name="connsiteX712" fmla="*/ 1193112 w 12016014"/>
              <a:gd name="connsiteY712" fmla="*/ 60245 h 6857999"/>
              <a:gd name="connsiteX713" fmla="*/ 1185109 w 12016014"/>
              <a:gd name="connsiteY713" fmla="*/ 65656 h 6857999"/>
              <a:gd name="connsiteX714" fmla="*/ 1178107 w 12016014"/>
              <a:gd name="connsiteY714" fmla="*/ 69099 h 6857999"/>
              <a:gd name="connsiteX715" fmla="*/ 1171607 w 12016014"/>
              <a:gd name="connsiteY715" fmla="*/ 72051 h 6857999"/>
              <a:gd name="connsiteX716" fmla="*/ 1165106 w 12016014"/>
              <a:gd name="connsiteY716" fmla="*/ 74019 h 6857999"/>
              <a:gd name="connsiteX717" fmla="*/ 1159105 w 12016014"/>
              <a:gd name="connsiteY717" fmla="*/ 75003 h 6857999"/>
              <a:gd name="connsiteX718" fmla="*/ 1149103 w 12016014"/>
              <a:gd name="connsiteY718" fmla="*/ 76971 h 6857999"/>
              <a:gd name="connsiteX719" fmla="*/ 1144101 w 12016014"/>
              <a:gd name="connsiteY719" fmla="*/ 77954 h 6857999"/>
              <a:gd name="connsiteX720" fmla="*/ 1139602 w 12016014"/>
              <a:gd name="connsiteY720" fmla="*/ 79921 h 6857999"/>
              <a:gd name="connsiteX721" fmla="*/ 1136100 w 12016014"/>
              <a:gd name="connsiteY721" fmla="*/ 82873 h 6857999"/>
              <a:gd name="connsiteX722" fmla="*/ 1132599 w 12016014"/>
              <a:gd name="connsiteY722" fmla="*/ 86809 h 6857999"/>
              <a:gd name="connsiteX723" fmla="*/ 1128598 w 12016014"/>
              <a:gd name="connsiteY723" fmla="*/ 92220 h 6857999"/>
              <a:gd name="connsiteX724" fmla="*/ 1126599 w 12016014"/>
              <a:gd name="connsiteY724" fmla="*/ 99107 h 6857999"/>
              <a:gd name="connsiteX725" fmla="*/ 1124097 w 12016014"/>
              <a:gd name="connsiteY725" fmla="*/ 108454 h 6857999"/>
              <a:gd name="connsiteX726" fmla="*/ 1122097 w 12016014"/>
              <a:gd name="connsiteY726" fmla="*/ 119276 h 6857999"/>
              <a:gd name="connsiteX727" fmla="*/ 1116597 w 12016014"/>
              <a:gd name="connsiteY727" fmla="*/ 115831 h 6857999"/>
              <a:gd name="connsiteX728" fmla="*/ 1111595 w 12016014"/>
              <a:gd name="connsiteY728" fmla="*/ 112388 h 6857999"/>
              <a:gd name="connsiteX729" fmla="*/ 1108094 w 12016014"/>
              <a:gd name="connsiteY729" fmla="*/ 108454 h 6857999"/>
              <a:gd name="connsiteX730" fmla="*/ 1105094 w 12016014"/>
              <a:gd name="connsiteY730" fmla="*/ 104027 h 6857999"/>
              <a:gd name="connsiteX731" fmla="*/ 1103093 w 12016014"/>
              <a:gd name="connsiteY731" fmla="*/ 100091 h 6857999"/>
              <a:gd name="connsiteX732" fmla="*/ 1102093 w 12016014"/>
              <a:gd name="connsiteY732" fmla="*/ 96155 h 6857999"/>
              <a:gd name="connsiteX733" fmla="*/ 1101593 w 12016014"/>
              <a:gd name="connsiteY733" fmla="*/ 92220 h 6857999"/>
              <a:gd name="connsiteX734" fmla="*/ 1102093 w 12016014"/>
              <a:gd name="connsiteY734" fmla="*/ 87792 h 6857999"/>
              <a:gd name="connsiteX735" fmla="*/ 1102592 w 12016014"/>
              <a:gd name="connsiteY735" fmla="*/ 83857 h 6857999"/>
              <a:gd name="connsiteX736" fmla="*/ 1104595 w 12016014"/>
              <a:gd name="connsiteY736" fmla="*/ 79921 h 6857999"/>
              <a:gd name="connsiteX737" fmla="*/ 1107094 w 12016014"/>
              <a:gd name="connsiteY737" fmla="*/ 75494 h 6857999"/>
              <a:gd name="connsiteX738" fmla="*/ 1109093 w 12016014"/>
              <a:gd name="connsiteY738" fmla="*/ 72051 h 6857999"/>
              <a:gd name="connsiteX739" fmla="*/ 1112596 w 12016014"/>
              <a:gd name="connsiteY739" fmla="*/ 68115 h 6857999"/>
              <a:gd name="connsiteX740" fmla="*/ 1116597 w 12016014"/>
              <a:gd name="connsiteY740" fmla="*/ 64672 h 6857999"/>
              <a:gd name="connsiteX741" fmla="*/ 1120096 w 12016014"/>
              <a:gd name="connsiteY741" fmla="*/ 61720 h 6857999"/>
              <a:gd name="connsiteX742" fmla="*/ 1124598 w 12016014"/>
              <a:gd name="connsiteY742" fmla="*/ 58277 h 6857999"/>
              <a:gd name="connsiteX743" fmla="*/ 1134099 w 12016014"/>
              <a:gd name="connsiteY743" fmla="*/ 52373 h 6857999"/>
              <a:gd name="connsiteX744" fmla="*/ 1144101 w 12016014"/>
              <a:gd name="connsiteY744" fmla="*/ 47453 h 6857999"/>
              <a:gd name="connsiteX745" fmla="*/ 1155104 w 12016014"/>
              <a:gd name="connsiteY745" fmla="*/ 44503 h 6857999"/>
              <a:gd name="connsiteX746" fmla="*/ 1160105 w 12016014"/>
              <a:gd name="connsiteY746" fmla="*/ 43519 h 6857999"/>
              <a:gd name="connsiteX747" fmla="*/ 1165606 w 12016014"/>
              <a:gd name="connsiteY747" fmla="*/ 43026 h 6857999"/>
              <a:gd name="connsiteX748" fmla="*/ 10916701 w 12016014"/>
              <a:gd name="connsiteY748" fmla="*/ 454 h 6857999"/>
              <a:gd name="connsiteX749" fmla="*/ 10922214 w 12016014"/>
              <a:gd name="connsiteY749" fmla="*/ 5355 h 6857999"/>
              <a:gd name="connsiteX750" fmla="*/ 10926725 w 12016014"/>
              <a:gd name="connsiteY750" fmla="*/ 9768 h 6857999"/>
              <a:gd name="connsiteX751" fmla="*/ 10931737 w 12016014"/>
              <a:gd name="connsiteY751" fmla="*/ 14669 h 6857999"/>
              <a:gd name="connsiteX752" fmla="*/ 10935244 w 12016014"/>
              <a:gd name="connsiteY752" fmla="*/ 19081 h 6857999"/>
              <a:gd name="connsiteX753" fmla="*/ 10941759 w 12016014"/>
              <a:gd name="connsiteY753" fmla="*/ 28395 h 6857999"/>
              <a:gd name="connsiteX754" fmla="*/ 10947273 w 12016014"/>
              <a:gd name="connsiteY754" fmla="*/ 37709 h 6857999"/>
              <a:gd name="connsiteX755" fmla="*/ 10950781 w 12016014"/>
              <a:gd name="connsiteY755" fmla="*/ 47021 h 6857999"/>
              <a:gd name="connsiteX756" fmla="*/ 10953788 w 12016014"/>
              <a:gd name="connsiteY756" fmla="*/ 56337 h 6857999"/>
              <a:gd name="connsiteX757" fmla="*/ 10955291 w 12016014"/>
              <a:gd name="connsiteY757" fmla="*/ 65650 h 6857999"/>
              <a:gd name="connsiteX758" fmla="*/ 10956794 w 12016014"/>
              <a:gd name="connsiteY758" fmla="*/ 74963 h 6857999"/>
              <a:gd name="connsiteX759" fmla="*/ 10958299 w 12016014"/>
              <a:gd name="connsiteY759" fmla="*/ 93590 h 6857999"/>
              <a:gd name="connsiteX760" fmla="*/ 10959300 w 12016014"/>
              <a:gd name="connsiteY760" fmla="*/ 102904 h 6857999"/>
              <a:gd name="connsiteX761" fmla="*/ 10960805 w 12016014"/>
              <a:gd name="connsiteY761" fmla="*/ 112218 h 6857999"/>
              <a:gd name="connsiteX762" fmla="*/ 10962308 w 12016014"/>
              <a:gd name="connsiteY762" fmla="*/ 121531 h 6857999"/>
              <a:gd name="connsiteX763" fmla="*/ 10965314 w 12016014"/>
              <a:gd name="connsiteY763" fmla="*/ 130355 h 6857999"/>
              <a:gd name="connsiteX764" fmla="*/ 10968823 w 12016014"/>
              <a:gd name="connsiteY764" fmla="*/ 139669 h 6857999"/>
              <a:gd name="connsiteX765" fmla="*/ 10973835 w 12016014"/>
              <a:gd name="connsiteY765" fmla="*/ 148983 h 6857999"/>
              <a:gd name="connsiteX766" fmla="*/ 10967320 w 12016014"/>
              <a:gd name="connsiteY766" fmla="*/ 144081 h 6857999"/>
              <a:gd name="connsiteX767" fmla="*/ 10960805 w 12016014"/>
              <a:gd name="connsiteY767" fmla="*/ 138689 h 6857999"/>
              <a:gd name="connsiteX768" fmla="*/ 10952284 w 12016014"/>
              <a:gd name="connsiteY768" fmla="*/ 131336 h 6857999"/>
              <a:gd name="connsiteX769" fmla="*/ 10943263 w 12016014"/>
              <a:gd name="connsiteY769" fmla="*/ 123492 h 6857999"/>
              <a:gd name="connsiteX770" fmla="*/ 10933740 w 12016014"/>
              <a:gd name="connsiteY770" fmla="*/ 113199 h 6857999"/>
              <a:gd name="connsiteX771" fmla="*/ 10923717 w 12016014"/>
              <a:gd name="connsiteY771" fmla="*/ 102904 h 6857999"/>
              <a:gd name="connsiteX772" fmla="*/ 10914696 w 12016014"/>
              <a:gd name="connsiteY772" fmla="*/ 91140 h 6857999"/>
              <a:gd name="connsiteX773" fmla="*/ 10906678 w 12016014"/>
              <a:gd name="connsiteY773" fmla="*/ 78885 h 6857999"/>
              <a:gd name="connsiteX774" fmla="*/ 10903169 w 12016014"/>
              <a:gd name="connsiteY774" fmla="*/ 73493 h 6857999"/>
              <a:gd name="connsiteX775" fmla="*/ 10899160 w 12016014"/>
              <a:gd name="connsiteY775" fmla="*/ 66630 h 6857999"/>
              <a:gd name="connsiteX776" fmla="*/ 10897155 w 12016014"/>
              <a:gd name="connsiteY776" fmla="*/ 61238 h 6857999"/>
              <a:gd name="connsiteX777" fmla="*/ 10894649 w 12016014"/>
              <a:gd name="connsiteY777" fmla="*/ 54865 h 6857999"/>
              <a:gd name="connsiteX778" fmla="*/ 10893646 w 12016014"/>
              <a:gd name="connsiteY778" fmla="*/ 48983 h 6857999"/>
              <a:gd name="connsiteX779" fmla="*/ 10892143 w 12016014"/>
              <a:gd name="connsiteY779" fmla="*/ 43101 h 6857999"/>
              <a:gd name="connsiteX780" fmla="*/ 10892143 w 12016014"/>
              <a:gd name="connsiteY780" fmla="*/ 36728 h 6857999"/>
              <a:gd name="connsiteX781" fmla="*/ 10892643 w 12016014"/>
              <a:gd name="connsiteY781" fmla="*/ 30846 h 6857999"/>
              <a:gd name="connsiteX782" fmla="*/ 10894148 w 12016014"/>
              <a:gd name="connsiteY782" fmla="*/ 25454 h 6857999"/>
              <a:gd name="connsiteX783" fmla="*/ 10896654 w 12016014"/>
              <a:gd name="connsiteY783" fmla="*/ 19572 h 6857999"/>
              <a:gd name="connsiteX784" fmla="*/ 10900161 w 12016014"/>
              <a:gd name="connsiteY784" fmla="*/ 14669 h 6857999"/>
              <a:gd name="connsiteX785" fmla="*/ 10904672 w 12016014"/>
              <a:gd name="connsiteY785" fmla="*/ 9768 h 6857999"/>
              <a:gd name="connsiteX786" fmla="*/ 10910185 w 12016014"/>
              <a:gd name="connsiteY786" fmla="*/ 5355 h 6857999"/>
              <a:gd name="connsiteX787" fmla="*/ 1665515 w 12016014"/>
              <a:gd name="connsiteY787" fmla="*/ 0 h 6857999"/>
              <a:gd name="connsiteX788" fmla="*/ 1690337 w 12016014"/>
              <a:gd name="connsiteY788" fmla="*/ 0 h 6857999"/>
              <a:gd name="connsiteX789" fmla="*/ 1683827 w 12016014"/>
              <a:gd name="connsiteY789" fmla="*/ 16790 h 6857999"/>
              <a:gd name="connsiteX790" fmla="*/ 1674420 w 12016014"/>
              <a:gd name="connsiteY790" fmla="*/ 41545 h 6857999"/>
              <a:gd name="connsiteX791" fmla="*/ 1669965 w 12016014"/>
              <a:gd name="connsiteY791" fmla="*/ 25207 h 6857999"/>
              <a:gd name="connsiteX792" fmla="*/ 1666498 w 12016014"/>
              <a:gd name="connsiteY792" fmla="*/ 8374 h 6857999"/>
              <a:gd name="connsiteX793" fmla="*/ 1219691 w 12016014"/>
              <a:gd name="connsiteY793" fmla="*/ 0 h 6857999"/>
              <a:gd name="connsiteX794" fmla="*/ 1238435 w 12016014"/>
              <a:gd name="connsiteY794" fmla="*/ 0 h 6857999"/>
              <a:gd name="connsiteX795" fmla="*/ 1238240 w 12016014"/>
              <a:gd name="connsiteY795" fmla="*/ 451 h 6857999"/>
              <a:gd name="connsiteX796" fmla="*/ 1232298 w 12016014"/>
              <a:gd name="connsiteY796" fmla="*/ 16294 h 6857999"/>
              <a:gd name="connsiteX797" fmla="*/ 1235269 w 12016014"/>
              <a:gd name="connsiteY797" fmla="*/ 18769 h 6857999"/>
              <a:gd name="connsiteX798" fmla="*/ 1237744 w 12016014"/>
              <a:gd name="connsiteY798" fmla="*/ 19759 h 6857999"/>
              <a:gd name="connsiteX799" fmla="*/ 1240714 w 12016014"/>
              <a:gd name="connsiteY799" fmla="*/ 20255 h 6857999"/>
              <a:gd name="connsiteX800" fmla="*/ 1243192 w 12016014"/>
              <a:gd name="connsiteY800" fmla="*/ 20255 h 6857999"/>
              <a:gd name="connsiteX801" fmla="*/ 1245171 w 12016014"/>
              <a:gd name="connsiteY801" fmla="*/ 19759 h 6857999"/>
              <a:gd name="connsiteX802" fmla="*/ 1247646 w 12016014"/>
              <a:gd name="connsiteY802" fmla="*/ 19265 h 6857999"/>
              <a:gd name="connsiteX803" fmla="*/ 1252102 w 12016014"/>
              <a:gd name="connsiteY803" fmla="*/ 16788 h 6857999"/>
              <a:gd name="connsiteX804" fmla="*/ 1256063 w 12016014"/>
              <a:gd name="connsiteY804" fmla="*/ 13818 h 6857999"/>
              <a:gd name="connsiteX805" fmla="*/ 1260520 w 12016014"/>
              <a:gd name="connsiteY805" fmla="*/ 9857 h 6857999"/>
              <a:gd name="connsiteX806" fmla="*/ 1264975 w 12016014"/>
              <a:gd name="connsiteY806" fmla="*/ 6392 h 6857999"/>
              <a:gd name="connsiteX807" fmla="*/ 1268937 w 12016014"/>
              <a:gd name="connsiteY807" fmla="*/ 3422 h 6857999"/>
              <a:gd name="connsiteX808" fmla="*/ 1271906 w 12016014"/>
              <a:gd name="connsiteY808" fmla="*/ 9857 h 6857999"/>
              <a:gd name="connsiteX809" fmla="*/ 1274382 w 12016014"/>
              <a:gd name="connsiteY809" fmla="*/ 16788 h 6857999"/>
              <a:gd name="connsiteX810" fmla="*/ 1275373 w 12016014"/>
              <a:gd name="connsiteY810" fmla="*/ 24710 h 6857999"/>
              <a:gd name="connsiteX811" fmla="*/ 1275373 w 12016014"/>
              <a:gd name="connsiteY811" fmla="*/ 31641 h 6857999"/>
              <a:gd name="connsiteX812" fmla="*/ 1274877 w 12016014"/>
              <a:gd name="connsiteY812" fmla="*/ 39069 h 6857999"/>
              <a:gd name="connsiteX813" fmla="*/ 1273391 w 12016014"/>
              <a:gd name="connsiteY813" fmla="*/ 46990 h 6857999"/>
              <a:gd name="connsiteX814" fmla="*/ 1271410 w 12016014"/>
              <a:gd name="connsiteY814" fmla="*/ 53921 h 6857999"/>
              <a:gd name="connsiteX815" fmla="*/ 1268440 w 12016014"/>
              <a:gd name="connsiteY815" fmla="*/ 60357 h 6857999"/>
              <a:gd name="connsiteX816" fmla="*/ 1263986 w 12016014"/>
              <a:gd name="connsiteY816" fmla="*/ 66794 h 6857999"/>
              <a:gd name="connsiteX817" fmla="*/ 1259530 w 12016014"/>
              <a:gd name="connsiteY817" fmla="*/ 73230 h 6857999"/>
              <a:gd name="connsiteX818" fmla="*/ 1254579 w 12016014"/>
              <a:gd name="connsiteY818" fmla="*/ 78676 h 6857999"/>
              <a:gd name="connsiteX819" fmla="*/ 1249132 w 12016014"/>
              <a:gd name="connsiteY819" fmla="*/ 82637 h 6857999"/>
              <a:gd name="connsiteX820" fmla="*/ 1242695 w 12016014"/>
              <a:gd name="connsiteY820" fmla="*/ 86598 h 6857999"/>
              <a:gd name="connsiteX821" fmla="*/ 1235269 w 12016014"/>
              <a:gd name="connsiteY821" fmla="*/ 89569 h 6857999"/>
              <a:gd name="connsiteX822" fmla="*/ 1228338 w 12016014"/>
              <a:gd name="connsiteY822" fmla="*/ 91549 h 6857999"/>
              <a:gd name="connsiteX823" fmla="*/ 1220911 w 12016014"/>
              <a:gd name="connsiteY823" fmla="*/ 92043 h 6857999"/>
              <a:gd name="connsiteX824" fmla="*/ 1220911 w 12016014"/>
              <a:gd name="connsiteY824" fmla="*/ 84122 h 6857999"/>
              <a:gd name="connsiteX825" fmla="*/ 1221406 w 12016014"/>
              <a:gd name="connsiteY825" fmla="*/ 76200 h 6857999"/>
              <a:gd name="connsiteX826" fmla="*/ 1222891 w 12016014"/>
              <a:gd name="connsiteY826" fmla="*/ 60357 h 6857999"/>
              <a:gd name="connsiteX827" fmla="*/ 1224377 w 12016014"/>
              <a:gd name="connsiteY827" fmla="*/ 45010 h 6857999"/>
              <a:gd name="connsiteX828" fmla="*/ 1224871 w 12016014"/>
              <a:gd name="connsiteY828" fmla="*/ 36592 h 6857999"/>
              <a:gd name="connsiteX829" fmla="*/ 1224871 w 12016014"/>
              <a:gd name="connsiteY829" fmla="*/ 29167 h 6857999"/>
              <a:gd name="connsiteX830" fmla="*/ 1224377 w 12016014"/>
              <a:gd name="connsiteY830" fmla="*/ 21739 h 6857999"/>
              <a:gd name="connsiteX831" fmla="*/ 1223883 w 12016014"/>
              <a:gd name="connsiteY831" fmla="*/ 13324 h 6857999"/>
              <a:gd name="connsiteX832" fmla="*/ 1221901 w 12016014"/>
              <a:gd name="connsiteY832" fmla="*/ 5896 h 6857999"/>
              <a:gd name="connsiteX833" fmla="*/ 935527 w 12016014"/>
              <a:gd name="connsiteY833" fmla="*/ 0 h 6857999"/>
              <a:gd name="connsiteX834" fmla="*/ 977682 w 12016014"/>
              <a:gd name="connsiteY834" fmla="*/ 0 h 6857999"/>
              <a:gd name="connsiteX835" fmla="*/ 968411 w 12016014"/>
              <a:gd name="connsiteY835" fmla="*/ 8374 h 6857999"/>
              <a:gd name="connsiteX836" fmla="*/ 952568 w 12016014"/>
              <a:gd name="connsiteY836" fmla="*/ 23721 h 6857999"/>
              <a:gd name="connsiteX837" fmla="*/ 945140 w 12016014"/>
              <a:gd name="connsiteY837" fmla="*/ 31149 h 6857999"/>
              <a:gd name="connsiteX838" fmla="*/ 937219 w 12016014"/>
              <a:gd name="connsiteY838" fmla="*/ 40060 h 6857999"/>
              <a:gd name="connsiteX839" fmla="*/ 931774 w 12016014"/>
              <a:gd name="connsiteY839" fmla="*/ 48972 h 6857999"/>
              <a:gd name="connsiteX840" fmla="*/ 928803 w 12016014"/>
              <a:gd name="connsiteY840" fmla="*/ 53427 h 6857999"/>
              <a:gd name="connsiteX841" fmla="*/ 926327 w 12016014"/>
              <a:gd name="connsiteY841" fmla="*/ 58378 h 6857999"/>
              <a:gd name="connsiteX842" fmla="*/ 923852 w 12016014"/>
              <a:gd name="connsiteY842" fmla="*/ 64815 h 6857999"/>
              <a:gd name="connsiteX843" fmla="*/ 922368 w 12016014"/>
              <a:gd name="connsiteY843" fmla="*/ 72737 h 6857999"/>
              <a:gd name="connsiteX844" fmla="*/ 920882 w 12016014"/>
              <a:gd name="connsiteY844" fmla="*/ 82143 h 6857999"/>
              <a:gd name="connsiteX845" fmla="*/ 919891 w 12016014"/>
              <a:gd name="connsiteY845" fmla="*/ 93035 h 6857999"/>
              <a:gd name="connsiteX846" fmla="*/ 917911 w 12016014"/>
              <a:gd name="connsiteY846" fmla="*/ 114819 h 6857999"/>
              <a:gd name="connsiteX847" fmla="*/ 916425 w 12016014"/>
              <a:gd name="connsiteY847" fmla="*/ 125217 h 6857999"/>
              <a:gd name="connsiteX848" fmla="*/ 914444 w 12016014"/>
              <a:gd name="connsiteY848" fmla="*/ 135614 h 6857999"/>
              <a:gd name="connsiteX849" fmla="*/ 911474 w 12016014"/>
              <a:gd name="connsiteY849" fmla="*/ 145021 h 6857999"/>
              <a:gd name="connsiteX850" fmla="*/ 909989 w 12016014"/>
              <a:gd name="connsiteY850" fmla="*/ 149476 h 6857999"/>
              <a:gd name="connsiteX851" fmla="*/ 908009 w 12016014"/>
              <a:gd name="connsiteY851" fmla="*/ 153437 h 6857999"/>
              <a:gd name="connsiteX852" fmla="*/ 905533 w 12016014"/>
              <a:gd name="connsiteY852" fmla="*/ 156903 h 6857999"/>
              <a:gd name="connsiteX853" fmla="*/ 902564 w 12016014"/>
              <a:gd name="connsiteY853" fmla="*/ 159874 h 6857999"/>
              <a:gd name="connsiteX854" fmla="*/ 899591 w 12016014"/>
              <a:gd name="connsiteY854" fmla="*/ 162349 h 6857999"/>
              <a:gd name="connsiteX855" fmla="*/ 896622 w 12016014"/>
              <a:gd name="connsiteY855" fmla="*/ 164825 h 6857999"/>
              <a:gd name="connsiteX856" fmla="*/ 892662 w 12016014"/>
              <a:gd name="connsiteY856" fmla="*/ 165815 h 6857999"/>
              <a:gd name="connsiteX857" fmla="*/ 888699 w 12016014"/>
              <a:gd name="connsiteY857" fmla="*/ 166805 h 6857999"/>
              <a:gd name="connsiteX858" fmla="*/ 883748 w 12016014"/>
              <a:gd name="connsiteY858" fmla="*/ 166805 h 6857999"/>
              <a:gd name="connsiteX859" fmla="*/ 879293 w 12016014"/>
              <a:gd name="connsiteY859" fmla="*/ 166309 h 6857999"/>
              <a:gd name="connsiteX860" fmla="*/ 873352 w 12016014"/>
              <a:gd name="connsiteY860" fmla="*/ 165319 h 6857999"/>
              <a:gd name="connsiteX861" fmla="*/ 867411 w 12016014"/>
              <a:gd name="connsiteY861" fmla="*/ 163339 h 6857999"/>
              <a:gd name="connsiteX862" fmla="*/ 860975 w 12016014"/>
              <a:gd name="connsiteY862" fmla="*/ 160368 h 6857999"/>
              <a:gd name="connsiteX863" fmla="*/ 853548 w 12016014"/>
              <a:gd name="connsiteY863" fmla="*/ 156408 h 6857999"/>
              <a:gd name="connsiteX864" fmla="*/ 849587 w 12016014"/>
              <a:gd name="connsiteY864" fmla="*/ 160368 h 6857999"/>
              <a:gd name="connsiteX865" fmla="*/ 846122 w 12016014"/>
              <a:gd name="connsiteY865" fmla="*/ 164825 h 6857999"/>
              <a:gd name="connsiteX866" fmla="*/ 844142 w 12016014"/>
              <a:gd name="connsiteY866" fmla="*/ 168786 h 6857999"/>
              <a:gd name="connsiteX867" fmla="*/ 842160 w 12016014"/>
              <a:gd name="connsiteY867" fmla="*/ 172251 h 6857999"/>
              <a:gd name="connsiteX868" fmla="*/ 840181 w 12016014"/>
              <a:gd name="connsiteY868" fmla="*/ 176211 h 6857999"/>
              <a:gd name="connsiteX869" fmla="*/ 839685 w 12016014"/>
              <a:gd name="connsiteY869" fmla="*/ 180172 h 6857999"/>
              <a:gd name="connsiteX870" fmla="*/ 839191 w 12016014"/>
              <a:gd name="connsiteY870" fmla="*/ 184133 h 6857999"/>
              <a:gd name="connsiteX871" fmla="*/ 838695 w 12016014"/>
              <a:gd name="connsiteY871" fmla="*/ 187600 h 6857999"/>
              <a:gd name="connsiteX872" fmla="*/ 839685 w 12016014"/>
              <a:gd name="connsiteY872" fmla="*/ 194531 h 6857999"/>
              <a:gd name="connsiteX873" fmla="*/ 841666 w 12016014"/>
              <a:gd name="connsiteY873" fmla="*/ 201956 h 6857999"/>
              <a:gd name="connsiteX874" fmla="*/ 844636 w 12016014"/>
              <a:gd name="connsiteY874" fmla="*/ 208888 h 6857999"/>
              <a:gd name="connsiteX875" fmla="*/ 847607 w 12016014"/>
              <a:gd name="connsiteY875" fmla="*/ 215819 h 6857999"/>
              <a:gd name="connsiteX876" fmla="*/ 850578 w 12016014"/>
              <a:gd name="connsiteY876" fmla="*/ 222751 h 6857999"/>
              <a:gd name="connsiteX877" fmla="*/ 853548 w 12016014"/>
              <a:gd name="connsiteY877" fmla="*/ 230178 h 6857999"/>
              <a:gd name="connsiteX878" fmla="*/ 855034 w 12016014"/>
              <a:gd name="connsiteY878" fmla="*/ 237109 h 6857999"/>
              <a:gd name="connsiteX879" fmla="*/ 856024 w 12016014"/>
              <a:gd name="connsiteY879" fmla="*/ 244041 h 6857999"/>
              <a:gd name="connsiteX880" fmla="*/ 856024 w 12016014"/>
              <a:gd name="connsiteY880" fmla="*/ 248001 h 6857999"/>
              <a:gd name="connsiteX881" fmla="*/ 855529 w 12016014"/>
              <a:gd name="connsiteY881" fmla="*/ 251468 h 6857999"/>
              <a:gd name="connsiteX882" fmla="*/ 855034 w 12016014"/>
              <a:gd name="connsiteY882" fmla="*/ 255427 h 6857999"/>
              <a:gd name="connsiteX883" fmla="*/ 854042 w 12016014"/>
              <a:gd name="connsiteY883" fmla="*/ 259388 h 6857999"/>
              <a:gd name="connsiteX884" fmla="*/ 851568 w 12016014"/>
              <a:gd name="connsiteY884" fmla="*/ 263349 h 6857999"/>
              <a:gd name="connsiteX885" fmla="*/ 849092 w 12016014"/>
              <a:gd name="connsiteY885" fmla="*/ 266815 h 6857999"/>
              <a:gd name="connsiteX886" fmla="*/ 846122 w 12016014"/>
              <a:gd name="connsiteY886" fmla="*/ 271270 h 6857999"/>
              <a:gd name="connsiteX887" fmla="*/ 842656 w 12016014"/>
              <a:gd name="connsiteY887" fmla="*/ 275231 h 6857999"/>
              <a:gd name="connsiteX888" fmla="*/ 832754 w 12016014"/>
              <a:gd name="connsiteY888" fmla="*/ 269290 h 6857999"/>
              <a:gd name="connsiteX889" fmla="*/ 827803 w 12016014"/>
              <a:gd name="connsiteY889" fmla="*/ 266815 h 6857999"/>
              <a:gd name="connsiteX890" fmla="*/ 823348 w 12016014"/>
              <a:gd name="connsiteY890" fmla="*/ 264835 h 6857999"/>
              <a:gd name="connsiteX891" fmla="*/ 818397 w 12016014"/>
              <a:gd name="connsiteY891" fmla="*/ 263349 h 6857999"/>
              <a:gd name="connsiteX892" fmla="*/ 814436 w 12016014"/>
              <a:gd name="connsiteY892" fmla="*/ 262359 h 6857999"/>
              <a:gd name="connsiteX893" fmla="*/ 809980 w 12016014"/>
              <a:gd name="connsiteY893" fmla="*/ 261864 h 6857999"/>
              <a:gd name="connsiteX894" fmla="*/ 805523 w 12016014"/>
              <a:gd name="connsiteY894" fmla="*/ 261864 h 6857999"/>
              <a:gd name="connsiteX895" fmla="*/ 801562 w 12016014"/>
              <a:gd name="connsiteY895" fmla="*/ 261864 h 6857999"/>
              <a:gd name="connsiteX896" fmla="*/ 797603 w 12016014"/>
              <a:gd name="connsiteY896" fmla="*/ 262359 h 6857999"/>
              <a:gd name="connsiteX897" fmla="*/ 793146 w 12016014"/>
              <a:gd name="connsiteY897" fmla="*/ 262854 h 6857999"/>
              <a:gd name="connsiteX898" fmla="*/ 789680 w 12016014"/>
              <a:gd name="connsiteY898" fmla="*/ 263845 h 6857999"/>
              <a:gd name="connsiteX899" fmla="*/ 782254 w 12016014"/>
              <a:gd name="connsiteY899" fmla="*/ 267805 h 6857999"/>
              <a:gd name="connsiteX900" fmla="*/ 775323 w 12016014"/>
              <a:gd name="connsiteY900" fmla="*/ 272260 h 6857999"/>
              <a:gd name="connsiteX901" fmla="*/ 778788 w 12016014"/>
              <a:gd name="connsiteY901" fmla="*/ 274241 h 6857999"/>
              <a:gd name="connsiteX902" fmla="*/ 782254 w 12016014"/>
              <a:gd name="connsiteY902" fmla="*/ 275727 h 6857999"/>
              <a:gd name="connsiteX903" fmla="*/ 785225 w 12016014"/>
              <a:gd name="connsiteY903" fmla="*/ 278201 h 6857999"/>
              <a:gd name="connsiteX904" fmla="*/ 788195 w 12016014"/>
              <a:gd name="connsiteY904" fmla="*/ 281172 h 6857999"/>
              <a:gd name="connsiteX905" fmla="*/ 791166 w 12016014"/>
              <a:gd name="connsiteY905" fmla="*/ 284143 h 6857999"/>
              <a:gd name="connsiteX906" fmla="*/ 793146 w 12016014"/>
              <a:gd name="connsiteY906" fmla="*/ 287609 h 6857999"/>
              <a:gd name="connsiteX907" fmla="*/ 797107 w 12016014"/>
              <a:gd name="connsiteY907" fmla="*/ 294046 h 6857999"/>
              <a:gd name="connsiteX908" fmla="*/ 799582 w 12016014"/>
              <a:gd name="connsiteY908" fmla="*/ 301472 h 6857999"/>
              <a:gd name="connsiteX909" fmla="*/ 801068 w 12016014"/>
              <a:gd name="connsiteY909" fmla="*/ 309888 h 6857999"/>
              <a:gd name="connsiteX910" fmla="*/ 801068 w 12016014"/>
              <a:gd name="connsiteY910" fmla="*/ 318305 h 6857999"/>
              <a:gd name="connsiteX911" fmla="*/ 799582 w 12016014"/>
              <a:gd name="connsiteY911" fmla="*/ 326227 h 6857999"/>
              <a:gd name="connsiteX912" fmla="*/ 798593 w 12016014"/>
              <a:gd name="connsiteY912" fmla="*/ 330682 h 6857999"/>
              <a:gd name="connsiteX913" fmla="*/ 797107 w 12016014"/>
              <a:gd name="connsiteY913" fmla="*/ 334643 h 6857999"/>
              <a:gd name="connsiteX914" fmla="*/ 795127 w 12016014"/>
              <a:gd name="connsiteY914" fmla="*/ 338604 h 6857999"/>
              <a:gd name="connsiteX915" fmla="*/ 792652 w 12016014"/>
              <a:gd name="connsiteY915" fmla="*/ 343060 h 6857999"/>
              <a:gd name="connsiteX916" fmla="*/ 790176 w 12016014"/>
              <a:gd name="connsiteY916" fmla="*/ 346526 h 6857999"/>
              <a:gd name="connsiteX917" fmla="*/ 786709 w 12016014"/>
              <a:gd name="connsiteY917" fmla="*/ 349991 h 6857999"/>
              <a:gd name="connsiteX918" fmla="*/ 783740 w 12016014"/>
              <a:gd name="connsiteY918" fmla="*/ 353457 h 6857999"/>
              <a:gd name="connsiteX919" fmla="*/ 779778 w 12016014"/>
              <a:gd name="connsiteY919" fmla="*/ 356427 h 6857999"/>
              <a:gd name="connsiteX920" fmla="*/ 775817 w 12016014"/>
              <a:gd name="connsiteY920" fmla="*/ 359397 h 6857999"/>
              <a:gd name="connsiteX921" fmla="*/ 770866 w 12016014"/>
              <a:gd name="connsiteY921" fmla="*/ 361874 h 6857999"/>
              <a:gd name="connsiteX922" fmla="*/ 765915 w 12016014"/>
              <a:gd name="connsiteY922" fmla="*/ 363854 h 6857999"/>
              <a:gd name="connsiteX923" fmla="*/ 760470 w 12016014"/>
              <a:gd name="connsiteY923" fmla="*/ 365835 h 6857999"/>
              <a:gd name="connsiteX924" fmla="*/ 754529 w 12016014"/>
              <a:gd name="connsiteY924" fmla="*/ 367815 h 6857999"/>
              <a:gd name="connsiteX925" fmla="*/ 748092 w 12016014"/>
              <a:gd name="connsiteY925" fmla="*/ 368805 h 6857999"/>
              <a:gd name="connsiteX926" fmla="*/ 741162 w 12016014"/>
              <a:gd name="connsiteY926" fmla="*/ 369796 h 6857999"/>
              <a:gd name="connsiteX927" fmla="*/ 733735 w 12016014"/>
              <a:gd name="connsiteY927" fmla="*/ 369796 h 6857999"/>
              <a:gd name="connsiteX928" fmla="*/ 738686 w 12016014"/>
              <a:gd name="connsiteY928" fmla="*/ 374746 h 6857999"/>
              <a:gd name="connsiteX929" fmla="*/ 742646 w 12016014"/>
              <a:gd name="connsiteY929" fmla="*/ 378707 h 6857999"/>
              <a:gd name="connsiteX930" fmla="*/ 747597 w 12016014"/>
              <a:gd name="connsiteY930" fmla="*/ 381678 h 6857999"/>
              <a:gd name="connsiteX931" fmla="*/ 751558 w 12016014"/>
              <a:gd name="connsiteY931" fmla="*/ 384152 h 6857999"/>
              <a:gd name="connsiteX932" fmla="*/ 755023 w 12016014"/>
              <a:gd name="connsiteY932" fmla="*/ 385638 h 6857999"/>
              <a:gd name="connsiteX933" fmla="*/ 758490 w 12016014"/>
              <a:gd name="connsiteY933" fmla="*/ 387123 h 6857999"/>
              <a:gd name="connsiteX934" fmla="*/ 761956 w 12016014"/>
              <a:gd name="connsiteY934" fmla="*/ 387619 h 6857999"/>
              <a:gd name="connsiteX935" fmla="*/ 765915 w 12016014"/>
              <a:gd name="connsiteY935" fmla="*/ 387619 h 6857999"/>
              <a:gd name="connsiteX936" fmla="*/ 769382 w 12016014"/>
              <a:gd name="connsiteY936" fmla="*/ 387619 h 6857999"/>
              <a:gd name="connsiteX937" fmla="*/ 772352 w 12016014"/>
              <a:gd name="connsiteY937" fmla="*/ 386629 h 6857999"/>
              <a:gd name="connsiteX938" fmla="*/ 778788 w 12016014"/>
              <a:gd name="connsiteY938" fmla="*/ 384152 h 6857999"/>
              <a:gd name="connsiteX939" fmla="*/ 784729 w 12016014"/>
              <a:gd name="connsiteY939" fmla="*/ 381182 h 6857999"/>
              <a:gd name="connsiteX940" fmla="*/ 789680 w 12016014"/>
              <a:gd name="connsiteY940" fmla="*/ 377221 h 6857999"/>
              <a:gd name="connsiteX941" fmla="*/ 795621 w 12016014"/>
              <a:gd name="connsiteY941" fmla="*/ 373260 h 6857999"/>
              <a:gd name="connsiteX942" fmla="*/ 801562 w 12016014"/>
              <a:gd name="connsiteY942" fmla="*/ 369796 h 6857999"/>
              <a:gd name="connsiteX943" fmla="*/ 807503 w 12016014"/>
              <a:gd name="connsiteY943" fmla="*/ 366825 h 6857999"/>
              <a:gd name="connsiteX944" fmla="*/ 810474 w 12016014"/>
              <a:gd name="connsiteY944" fmla="*/ 365835 h 6857999"/>
              <a:gd name="connsiteX945" fmla="*/ 813446 w 12016014"/>
              <a:gd name="connsiteY945" fmla="*/ 365339 h 6857999"/>
              <a:gd name="connsiteX946" fmla="*/ 816911 w 12016014"/>
              <a:gd name="connsiteY946" fmla="*/ 365339 h 6857999"/>
              <a:gd name="connsiteX947" fmla="*/ 820376 w 12016014"/>
              <a:gd name="connsiteY947" fmla="*/ 365339 h 6857999"/>
              <a:gd name="connsiteX948" fmla="*/ 823842 w 12016014"/>
              <a:gd name="connsiteY948" fmla="*/ 366329 h 6857999"/>
              <a:gd name="connsiteX949" fmla="*/ 827307 w 12016014"/>
              <a:gd name="connsiteY949" fmla="*/ 367815 h 6857999"/>
              <a:gd name="connsiteX950" fmla="*/ 831764 w 12016014"/>
              <a:gd name="connsiteY950" fmla="*/ 369299 h 6857999"/>
              <a:gd name="connsiteX951" fmla="*/ 835230 w 12016014"/>
              <a:gd name="connsiteY951" fmla="*/ 371776 h 6857999"/>
              <a:gd name="connsiteX952" fmla="*/ 839685 w 12016014"/>
              <a:gd name="connsiteY952" fmla="*/ 375241 h 6857999"/>
              <a:gd name="connsiteX953" fmla="*/ 844142 w 12016014"/>
              <a:gd name="connsiteY953" fmla="*/ 378707 h 6857999"/>
              <a:gd name="connsiteX954" fmla="*/ 808495 w 12016014"/>
              <a:gd name="connsiteY954" fmla="*/ 446041 h 6857999"/>
              <a:gd name="connsiteX955" fmla="*/ 779778 w 12016014"/>
              <a:gd name="connsiteY955" fmla="*/ 499511 h 6857999"/>
              <a:gd name="connsiteX956" fmla="*/ 766413 w 12016014"/>
              <a:gd name="connsiteY956" fmla="*/ 524266 h 6857999"/>
              <a:gd name="connsiteX957" fmla="*/ 754033 w 12016014"/>
              <a:gd name="connsiteY957" fmla="*/ 549515 h 6857999"/>
              <a:gd name="connsiteX958" fmla="*/ 741162 w 12016014"/>
              <a:gd name="connsiteY958" fmla="*/ 576250 h 6857999"/>
              <a:gd name="connsiteX959" fmla="*/ 728288 w 12016014"/>
              <a:gd name="connsiteY959" fmla="*/ 606946 h 6857999"/>
              <a:gd name="connsiteX960" fmla="*/ 733239 w 12016014"/>
              <a:gd name="connsiteY960" fmla="*/ 610907 h 6857999"/>
              <a:gd name="connsiteX961" fmla="*/ 738190 w 12016014"/>
              <a:gd name="connsiteY961" fmla="*/ 614373 h 6857999"/>
              <a:gd name="connsiteX962" fmla="*/ 742646 w 12016014"/>
              <a:gd name="connsiteY962" fmla="*/ 616848 h 6857999"/>
              <a:gd name="connsiteX963" fmla="*/ 747597 w 12016014"/>
              <a:gd name="connsiteY963" fmla="*/ 618829 h 6857999"/>
              <a:gd name="connsiteX964" fmla="*/ 751558 w 12016014"/>
              <a:gd name="connsiteY964" fmla="*/ 620315 h 6857999"/>
              <a:gd name="connsiteX965" fmla="*/ 755519 w 12016014"/>
              <a:gd name="connsiteY965" fmla="*/ 621305 h 6857999"/>
              <a:gd name="connsiteX966" fmla="*/ 759974 w 12016014"/>
              <a:gd name="connsiteY966" fmla="*/ 621305 h 6857999"/>
              <a:gd name="connsiteX967" fmla="*/ 763440 w 12016014"/>
              <a:gd name="connsiteY967" fmla="*/ 621305 h 6857999"/>
              <a:gd name="connsiteX968" fmla="*/ 766907 w 12016014"/>
              <a:gd name="connsiteY968" fmla="*/ 620315 h 6857999"/>
              <a:gd name="connsiteX969" fmla="*/ 770372 w 12016014"/>
              <a:gd name="connsiteY969" fmla="*/ 619324 h 6857999"/>
              <a:gd name="connsiteX970" fmla="*/ 776809 w 12016014"/>
              <a:gd name="connsiteY970" fmla="*/ 616354 h 6857999"/>
              <a:gd name="connsiteX971" fmla="*/ 783244 w 12016014"/>
              <a:gd name="connsiteY971" fmla="*/ 612887 h 6857999"/>
              <a:gd name="connsiteX972" fmla="*/ 789680 w 12016014"/>
              <a:gd name="connsiteY972" fmla="*/ 609423 h 6857999"/>
              <a:gd name="connsiteX973" fmla="*/ 796117 w 12016014"/>
              <a:gd name="connsiteY973" fmla="*/ 604966 h 6857999"/>
              <a:gd name="connsiteX974" fmla="*/ 802554 w 12016014"/>
              <a:gd name="connsiteY974" fmla="*/ 602491 h 6857999"/>
              <a:gd name="connsiteX975" fmla="*/ 805523 w 12016014"/>
              <a:gd name="connsiteY975" fmla="*/ 601005 h 6857999"/>
              <a:gd name="connsiteX976" fmla="*/ 808990 w 12016014"/>
              <a:gd name="connsiteY976" fmla="*/ 600015 h 6857999"/>
              <a:gd name="connsiteX977" fmla="*/ 812952 w 12016014"/>
              <a:gd name="connsiteY977" fmla="*/ 600015 h 6857999"/>
              <a:gd name="connsiteX978" fmla="*/ 816911 w 12016014"/>
              <a:gd name="connsiteY978" fmla="*/ 599520 h 6857999"/>
              <a:gd name="connsiteX979" fmla="*/ 820376 w 12016014"/>
              <a:gd name="connsiteY979" fmla="*/ 600015 h 6857999"/>
              <a:gd name="connsiteX980" fmla="*/ 824338 w 12016014"/>
              <a:gd name="connsiteY980" fmla="*/ 601005 h 6857999"/>
              <a:gd name="connsiteX981" fmla="*/ 829289 w 12016014"/>
              <a:gd name="connsiteY981" fmla="*/ 602491 h 6857999"/>
              <a:gd name="connsiteX982" fmla="*/ 833248 w 12016014"/>
              <a:gd name="connsiteY982" fmla="*/ 604471 h 6857999"/>
              <a:gd name="connsiteX983" fmla="*/ 838199 w 12016014"/>
              <a:gd name="connsiteY983" fmla="*/ 607442 h 6857999"/>
              <a:gd name="connsiteX984" fmla="*/ 843150 w 12016014"/>
              <a:gd name="connsiteY984" fmla="*/ 610907 h 6857999"/>
              <a:gd name="connsiteX985" fmla="*/ 848597 w 12016014"/>
              <a:gd name="connsiteY985" fmla="*/ 615858 h 6857999"/>
              <a:gd name="connsiteX986" fmla="*/ 854540 w 12016014"/>
              <a:gd name="connsiteY986" fmla="*/ 621305 h 6857999"/>
              <a:gd name="connsiteX987" fmla="*/ 845627 w 12016014"/>
              <a:gd name="connsiteY987" fmla="*/ 628731 h 6857999"/>
              <a:gd name="connsiteX988" fmla="*/ 838199 w 12016014"/>
              <a:gd name="connsiteY988" fmla="*/ 636158 h 6857999"/>
              <a:gd name="connsiteX989" fmla="*/ 830774 w 12016014"/>
              <a:gd name="connsiteY989" fmla="*/ 644574 h 6857999"/>
              <a:gd name="connsiteX990" fmla="*/ 824338 w 12016014"/>
              <a:gd name="connsiteY990" fmla="*/ 652991 h 6857999"/>
              <a:gd name="connsiteX991" fmla="*/ 819387 w 12016014"/>
              <a:gd name="connsiteY991" fmla="*/ 660913 h 6857999"/>
              <a:gd name="connsiteX992" fmla="*/ 814436 w 12016014"/>
              <a:gd name="connsiteY992" fmla="*/ 669329 h 6857999"/>
              <a:gd name="connsiteX993" fmla="*/ 810474 w 12016014"/>
              <a:gd name="connsiteY993" fmla="*/ 678242 h 6857999"/>
              <a:gd name="connsiteX994" fmla="*/ 807009 w 12016014"/>
              <a:gd name="connsiteY994" fmla="*/ 687152 h 6857999"/>
              <a:gd name="connsiteX995" fmla="*/ 803544 w 12016014"/>
              <a:gd name="connsiteY995" fmla="*/ 695074 h 6857999"/>
              <a:gd name="connsiteX996" fmla="*/ 800572 w 12016014"/>
              <a:gd name="connsiteY996" fmla="*/ 703985 h 6857999"/>
              <a:gd name="connsiteX997" fmla="*/ 795621 w 12016014"/>
              <a:gd name="connsiteY997" fmla="*/ 721810 h 6857999"/>
              <a:gd name="connsiteX998" fmla="*/ 787701 w 12016014"/>
              <a:gd name="connsiteY998" fmla="*/ 756467 h 6857999"/>
              <a:gd name="connsiteX999" fmla="*/ 783244 w 12016014"/>
              <a:gd name="connsiteY999" fmla="*/ 772805 h 6857999"/>
              <a:gd name="connsiteX1000" fmla="*/ 778788 w 12016014"/>
              <a:gd name="connsiteY1000" fmla="*/ 788648 h 6857999"/>
              <a:gd name="connsiteX1001" fmla="*/ 775817 w 12016014"/>
              <a:gd name="connsiteY1001" fmla="*/ 796569 h 6857999"/>
              <a:gd name="connsiteX1002" fmla="*/ 772352 w 12016014"/>
              <a:gd name="connsiteY1002" fmla="*/ 803995 h 6857999"/>
              <a:gd name="connsiteX1003" fmla="*/ 768886 w 12016014"/>
              <a:gd name="connsiteY1003" fmla="*/ 810928 h 6857999"/>
              <a:gd name="connsiteX1004" fmla="*/ 763935 w 12016014"/>
              <a:gd name="connsiteY1004" fmla="*/ 818354 h 6857999"/>
              <a:gd name="connsiteX1005" fmla="*/ 759480 w 12016014"/>
              <a:gd name="connsiteY1005" fmla="*/ 824791 h 6857999"/>
              <a:gd name="connsiteX1006" fmla="*/ 753538 w 12016014"/>
              <a:gd name="connsiteY1006" fmla="*/ 830236 h 6857999"/>
              <a:gd name="connsiteX1007" fmla="*/ 747597 w 12016014"/>
              <a:gd name="connsiteY1007" fmla="*/ 836177 h 6857999"/>
              <a:gd name="connsiteX1008" fmla="*/ 739676 w 12016014"/>
              <a:gd name="connsiteY1008" fmla="*/ 841622 h 6857999"/>
              <a:gd name="connsiteX1009" fmla="*/ 732248 w 12016014"/>
              <a:gd name="connsiteY1009" fmla="*/ 847069 h 6857999"/>
              <a:gd name="connsiteX1010" fmla="*/ 723337 w 12016014"/>
              <a:gd name="connsiteY1010" fmla="*/ 851030 h 6857999"/>
              <a:gd name="connsiteX1011" fmla="*/ 713435 w 12016014"/>
              <a:gd name="connsiteY1011" fmla="*/ 854991 h 6857999"/>
              <a:gd name="connsiteX1012" fmla="*/ 702543 w 12016014"/>
              <a:gd name="connsiteY1012" fmla="*/ 858456 h 6857999"/>
              <a:gd name="connsiteX1013" fmla="*/ 701553 w 12016014"/>
              <a:gd name="connsiteY1013" fmla="*/ 865387 h 6857999"/>
              <a:gd name="connsiteX1014" fmla="*/ 701553 w 12016014"/>
              <a:gd name="connsiteY1014" fmla="*/ 870834 h 6857999"/>
              <a:gd name="connsiteX1015" fmla="*/ 701553 w 12016014"/>
              <a:gd name="connsiteY1015" fmla="*/ 876279 h 6857999"/>
              <a:gd name="connsiteX1016" fmla="*/ 702048 w 12016014"/>
              <a:gd name="connsiteY1016" fmla="*/ 881230 h 6857999"/>
              <a:gd name="connsiteX1017" fmla="*/ 703533 w 12016014"/>
              <a:gd name="connsiteY1017" fmla="*/ 885192 h 6857999"/>
              <a:gd name="connsiteX1018" fmla="*/ 705019 w 12016014"/>
              <a:gd name="connsiteY1018" fmla="*/ 888658 h 6857999"/>
              <a:gd name="connsiteX1019" fmla="*/ 707494 w 12016014"/>
              <a:gd name="connsiteY1019" fmla="*/ 891628 h 6857999"/>
              <a:gd name="connsiteX1020" fmla="*/ 709970 w 12016014"/>
              <a:gd name="connsiteY1020" fmla="*/ 894105 h 6857999"/>
              <a:gd name="connsiteX1021" fmla="*/ 713435 w 12016014"/>
              <a:gd name="connsiteY1021" fmla="*/ 896579 h 6857999"/>
              <a:gd name="connsiteX1022" fmla="*/ 716901 w 12016014"/>
              <a:gd name="connsiteY1022" fmla="*/ 897569 h 6857999"/>
              <a:gd name="connsiteX1023" fmla="*/ 720862 w 12016014"/>
              <a:gd name="connsiteY1023" fmla="*/ 898559 h 6857999"/>
              <a:gd name="connsiteX1024" fmla="*/ 725319 w 12016014"/>
              <a:gd name="connsiteY1024" fmla="*/ 900044 h 6857999"/>
              <a:gd name="connsiteX1025" fmla="*/ 729774 w 12016014"/>
              <a:gd name="connsiteY1025" fmla="*/ 900540 h 6857999"/>
              <a:gd name="connsiteX1026" fmla="*/ 735221 w 12016014"/>
              <a:gd name="connsiteY1026" fmla="*/ 900540 h 6857999"/>
              <a:gd name="connsiteX1027" fmla="*/ 747103 w 12016014"/>
              <a:gd name="connsiteY1027" fmla="*/ 899055 h 6857999"/>
              <a:gd name="connsiteX1028" fmla="*/ 747597 w 12016014"/>
              <a:gd name="connsiteY1028" fmla="*/ 903511 h 6857999"/>
              <a:gd name="connsiteX1029" fmla="*/ 747597 w 12016014"/>
              <a:gd name="connsiteY1029" fmla="*/ 906975 h 6857999"/>
              <a:gd name="connsiteX1030" fmla="*/ 747103 w 12016014"/>
              <a:gd name="connsiteY1030" fmla="*/ 910442 h 6857999"/>
              <a:gd name="connsiteX1031" fmla="*/ 746113 w 12016014"/>
              <a:gd name="connsiteY1031" fmla="*/ 913907 h 6857999"/>
              <a:gd name="connsiteX1032" fmla="*/ 745121 w 12016014"/>
              <a:gd name="connsiteY1032" fmla="*/ 916383 h 6857999"/>
              <a:gd name="connsiteX1033" fmla="*/ 743141 w 12016014"/>
              <a:gd name="connsiteY1033" fmla="*/ 919353 h 6857999"/>
              <a:gd name="connsiteX1034" fmla="*/ 739180 w 12016014"/>
              <a:gd name="connsiteY1034" fmla="*/ 923810 h 6857999"/>
              <a:gd name="connsiteX1035" fmla="*/ 734725 w 12016014"/>
              <a:gd name="connsiteY1035" fmla="*/ 927275 h 6857999"/>
              <a:gd name="connsiteX1036" fmla="*/ 729278 w 12016014"/>
              <a:gd name="connsiteY1036" fmla="*/ 931236 h 6857999"/>
              <a:gd name="connsiteX1037" fmla="*/ 723833 w 12016014"/>
              <a:gd name="connsiteY1037" fmla="*/ 933216 h 6857999"/>
              <a:gd name="connsiteX1038" fmla="*/ 718882 w 12016014"/>
              <a:gd name="connsiteY1038" fmla="*/ 935692 h 6857999"/>
              <a:gd name="connsiteX1039" fmla="*/ 709970 w 12016014"/>
              <a:gd name="connsiteY1039" fmla="*/ 939653 h 6857999"/>
              <a:gd name="connsiteX1040" fmla="*/ 706503 w 12016014"/>
              <a:gd name="connsiteY1040" fmla="*/ 942128 h 6857999"/>
              <a:gd name="connsiteX1041" fmla="*/ 704525 w 12016014"/>
              <a:gd name="connsiteY1041" fmla="*/ 944604 h 6857999"/>
              <a:gd name="connsiteX1042" fmla="*/ 704525 w 12016014"/>
              <a:gd name="connsiteY1042" fmla="*/ 945593 h 6857999"/>
              <a:gd name="connsiteX1043" fmla="*/ 704525 w 12016014"/>
              <a:gd name="connsiteY1043" fmla="*/ 947079 h 6857999"/>
              <a:gd name="connsiteX1044" fmla="*/ 705019 w 12016014"/>
              <a:gd name="connsiteY1044" fmla="*/ 948565 h 6857999"/>
              <a:gd name="connsiteX1045" fmla="*/ 706503 w 12016014"/>
              <a:gd name="connsiteY1045" fmla="*/ 950050 h 6857999"/>
              <a:gd name="connsiteX1046" fmla="*/ 710466 w 12016014"/>
              <a:gd name="connsiteY1046" fmla="*/ 953516 h 6857999"/>
              <a:gd name="connsiteX1047" fmla="*/ 717396 w 12016014"/>
              <a:gd name="connsiteY1047" fmla="*/ 957477 h 6857999"/>
              <a:gd name="connsiteX1048" fmla="*/ 713435 w 12016014"/>
              <a:gd name="connsiteY1048" fmla="*/ 962922 h 6857999"/>
              <a:gd name="connsiteX1049" fmla="*/ 711454 w 12016014"/>
              <a:gd name="connsiteY1049" fmla="*/ 964408 h 6857999"/>
              <a:gd name="connsiteX1050" fmla="*/ 709476 w 12016014"/>
              <a:gd name="connsiteY1050" fmla="*/ 965893 h 6857999"/>
              <a:gd name="connsiteX1051" fmla="*/ 707494 w 12016014"/>
              <a:gd name="connsiteY1051" fmla="*/ 966387 h 6857999"/>
              <a:gd name="connsiteX1052" fmla="*/ 705515 w 12016014"/>
              <a:gd name="connsiteY1052" fmla="*/ 966387 h 6857999"/>
              <a:gd name="connsiteX1053" fmla="*/ 704030 w 12016014"/>
              <a:gd name="connsiteY1053" fmla="*/ 965893 h 6857999"/>
              <a:gd name="connsiteX1054" fmla="*/ 701553 w 12016014"/>
              <a:gd name="connsiteY1054" fmla="*/ 965398 h 6857999"/>
              <a:gd name="connsiteX1055" fmla="*/ 698087 w 12016014"/>
              <a:gd name="connsiteY1055" fmla="*/ 962922 h 6857999"/>
              <a:gd name="connsiteX1056" fmla="*/ 694623 w 12016014"/>
              <a:gd name="connsiteY1056" fmla="*/ 959456 h 6857999"/>
              <a:gd name="connsiteX1057" fmla="*/ 690660 w 12016014"/>
              <a:gd name="connsiteY1057" fmla="*/ 954505 h 6857999"/>
              <a:gd name="connsiteX1058" fmla="*/ 686700 w 12016014"/>
              <a:gd name="connsiteY1058" fmla="*/ 949059 h 6857999"/>
              <a:gd name="connsiteX1059" fmla="*/ 679274 w 12016014"/>
              <a:gd name="connsiteY1059" fmla="*/ 937673 h 6857999"/>
              <a:gd name="connsiteX1060" fmla="*/ 671847 w 12016014"/>
              <a:gd name="connsiteY1060" fmla="*/ 925790 h 6857999"/>
              <a:gd name="connsiteX1061" fmla="*/ 667392 w 12016014"/>
              <a:gd name="connsiteY1061" fmla="*/ 920344 h 6857999"/>
              <a:gd name="connsiteX1062" fmla="*/ 663431 w 12016014"/>
              <a:gd name="connsiteY1062" fmla="*/ 915887 h 6857999"/>
              <a:gd name="connsiteX1063" fmla="*/ 659470 w 12016014"/>
              <a:gd name="connsiteY1063" fmla="*/ 912422 h 6857999"/>
              <a:gd name="connsiteX1064" fmla="*/ 654519 w 12016014"/>
              <a:gd name="connsiteY1064" fmla="*/ 909947 h 6857999"/>
              <a:gd name="connsiteX1065" fmla="*/ 651548 w 12016014"/>
              <a:gd name="connsiteY1065" fmla="*/ 954505 h 6857999"/>
              <a:gd name="connsiteX1066" fmla="*/ 650062 w 12016014"/>
              <a:gd name="connsiteY1066" fmla="*/ 975299 h 6857999"/>
              <a:gd name="connsiteX1067" fmla="*/ 647588 w 12016014"/>
              <a:gd name="connsiteY1067" fmla="*/ 995104 h 6857999"/>
              <a:gd name="connsiteX1068" fmla="*/ 645111 w 12016014"/>
              <a:gd name="connsiteY1068" fmla="*/ 1014412 h 6857999"/>
              <a:gd name="connsiteX1069" fmla="*/ 642142 w 12016014"/>
              <a:gd name="connsiteY1069" fmla="*/ 1033226 h 6857999"/>
              <a:gd name="connsiteX1070" fmla="*/ 638182 w 12016014"/>
              <a:gd name="connsiteY1070" fmla="*/ 1051545 h 6857999"/>
              <a:gd name="connsiteX1071" fmla="*/ 633725 w 12016014"/>
              <a:gd name="connsiteY1071" fmla="*/ 1069367 h 6857999"/>
              <a:gd name="connsiteX1072" fmla="*/ 629268 w 12016014"/>
              <a:gd name="connsiteY1072" fmla="*/ 1086696 h 6857999"/>
              <a:gd name="connsiteX1073" fmla="*/ 622833 w 12016014"/>
              <a:gd name="connsiteY1073" fmla="*/ 1104520 h 6857999"/>
              <a:gd name="connsiteX1074" fmla="*/ 616397 w 12016014"/>
              <a:gd name="connsiteY1074" fmla="*/ 1121848 h 6857999"/>
              <a:gd name="connsiteX1075" fmla="*/ 607980 w 12016014"/>
              <a:gd name="connsiteY1075" fmla="*/ 1139177 h 6857999"/>
              <a:gd name="connsiteX1076" fmla="*/ 598572 w 12016014"/>
              <a:gd name="connsiteY1076" fmla="*/ 1157000 h 6857999"/>
              <a:gd name="connsiteX1077" fmla="*/ 588670 w 12016014"/>
              <a:gd name="connsiteY1077" fmla="*/ 1175318 h 6857999"/>
              <a:gd name="connsiteX1078" fmla="*/ 576294 w 12016014"/>
              <a:gd name="connsiteY1078" fmla="*/ 1194133 h 6857999"/>
              <a:gd name="connsiteX1079" fmla="*/ 563421 w 12016014"/>
              <a:gd name="connsiteY1079" fmla="*/ 1212947 h 6857999"/>
              <a:gd name="connsiteX1080" fmla="*/ 566392 w 12016014"/>
              <a:gd name="connsiteY1080" fmla="*/ 1213936 h 6857999"/>
              <a:gd name="connsiteX1081" fmla="*/ 569362 w 12016014"/>
              <a:gd name="connsiteY1081" fmla="*/ 1214432 h 6857999"/>
              <a:gd name="connsiteX1082" fmla="*/ 571837 w 12016014"/>
              <a:gd name="connsiteY1082" fmla="*/ 1213936 h 6857999"/>
              <a:gd name="connsiteX1083" fmla="*/ 573817 w 12016014"/>
              <a:gd name="connsiteY1083" fmla="*/ 1213441 h 6857999"/>
              <a:gd name="connsiteX1084" fmla="*/ 576294 w 12016014"/>
              <a:gd name="connsiteY1084" fmla="*/ 1212947 h 6857999"/>
              <a:gd name="connsiteX1085" fmla="*/ 578274 w 12016014"/>
              <a:gd name="connsiteY1085" fmla="*/ 1210967 h 6857999"/>
              <a:gd name="connsiteX1086" fmla="*/ 581739 w 12016014"/>
              <a:gd name="connsiteY1086" fmla="*/ 1207500 h 6857999"/>
              <a:gd name="connsiteX1087" fmla="*/ 584711 w 12016014"/>
              <a:gd name="connsiteY1087" fmla="*/ 1203539 h 6857999"/>
              <a:gd name="connsiteX1088" fmla="*/ 587680 w 12016014"/>
              <a:gd name="connsiteY1088" fmla="*/ 1198589 h 6857999"/>
              <a:gd name="connsiteX1089" fmla="*/ 589662 w 12016014"/>
              <a:gd name="connsiteY1089" fmla="*/ 1194133 h 6857999"/>
              <a:gd name="connsiteX1090" fmla="*/ 592631 w 12016014"/>
              <a:gd name="connsiteY1090" fmla="*/ 1189677 h 6857999"/>
              <a:gd name="connsiteX1091" fmla="*/ 589166 w 12016014"/>
              <a:gd name="connsiteY1091" fmla="*/ 1201065 h 6857999"/>
              <a:gd name="connsiteX1092" fmla="*/ 585701 w 12016014"/>
              <a:gd name="connsiteY1092" fmla="*/ 1214432 h 6857999"/>
              <a:gd name="connsiteX1093" fmla="*/ 578274 w 12016014"/>
              <a:gd name="connsiteY1093" fmla="*/ 1247108 h 6857999"/>
              <a:gd name="connsiteX1094" fmla="*/ 569362 w 12016014"/>
              <a:gd name="connsiteY1094" fmla="*/ 1283745 h 6857999"/>
              <a:gd name="connsiteX1095" fmla="*/ 564411 w 12016014"/>
              <a:gd name="connsiteY1095" fmla="*/ 1303549 h 6857999"/>
              <a:gd name="connsiteX1096" fmla="*/ 559460 w 12016014"/>
              <a:gd name="connsiteY1096" fmla="*/ 1323353 h 6857999"/>
              <a:gd name="connsiteX1097" fmla="*/ 553521 w 12016014"/>
              <a:gd name="connsiteY1097" fmla="*/ 1344147 h 6857999"/>
              <a:gd name="connsiteX1098" fmla="*/ 547578 w 12016014"/>
              <a:gd name="connsiteY1098" fmla="*/ 1363951 h 6857999"/>
              <a:gd name="connsiteX1099" fmla="*/ 539656 w 12016014"/>
              <a:gd name="connsiteY1099" fmla="*/ 1383259 h 6857999"/>
              <a:gd name="connsiteX1100" fmla="*/ 532229 w 12016014"/>
              <a:gd name="connsiteY1100" fmla="*/ 1402073 h 6857999"/>
              <a:gd name="connsiteX1101" fmla="*/ 523319 w 12016014"/>
              <a:gd name="connsiteY1101" fmla="*/ 1420392 h 6857999"/>
              <a:gd name="connsiteX1102" fmla="*/ 518862 w 12016014"/>
              <a:gd name="connsiteY1102" fmla="*/ 1429304 h 6857999"/>
              <a:gd name="connsiteX1103" fmla="*/ 513417 w 12016014"/>
              <a:gd name="connsiteY1103" fmla="*/ 1437224 h 6857999"/>
              <a:gd name="connsiteX1104" fmla="*/ 507970 w 12016014"/>
              <a:gd name="connsiteY1104" fmla="*/ 1445147 h 6857999"/>
              <a:gd name="connsiteX1105" fmla="*/ 503019 w 12016014"/>
              <a:gd name="connsiteY1105" fmla="*/ 1452077 h 6857999"/>
              <a:gd name="connsiteX1106" fmla="*/ 497078 w 12016014"/>
              <a:gd name="connsiteY1106" fmla="*/ 1459010 h 6857999"/>
              <a:gd name="connsiteX1107" fmla="*/ 490641 w 12016014"/>
              <a:gd name="connsiteY1107" fmla="*/ 1465445 h 6857999"/>
              <a:gd name="connsiteX1108" fmla="*/ 488166 w 12016014"/>
              <a:gd name="connsiteY1108" fmla="*/ 1470396 h 6857999"/>
              <a:gd name="connsiteX1109" fmla="*/ 486186 w 12016014"/>
              <a:gd name="connsiteY1109" fmla="*/ 1475349 h 6857999"/>
              <a:gd name="connsiteX1110" fmla="*/ 485196 w 12016014"/>
              <a:gd name="connsiteY1110" fmla="*/ 1479310 h 6857999"/>
              <a:gd name="connsiteX1111" fmla="*/ 484700 w 12016014"/>
              <a:gd name="connsiteY1111" fmla="*/ 1483270 h 6857999"/>
              <a:gd name="connsiteX1112" fmla="*/ 484700 w 12016014"/>
              <a:gd name="connsiteY1112" fmla="*/ 1487230 h 6857999"/>
              <a:gd name="connsiteX1113" fmla="*/ 485196 w 12016014"/>
              <a:gd name="connsiteY1113" fmla="*/ 1491190 h 6857999"/>
              <a:gd name="connsiteX1114" fmla="*/ 485690 w 12016014"/>
              <a:gd name="connsiteY1114" fmla="*/ 1494657 h 6857999"/>
              <a:gd name="connsiteX1115" fmla="*/ 486186 w 12016014"/>
              <a:gd name="connsiteY1115" fmla="*/ 1498123 h 6857999"/>
              <a:gd name="connsiteX1116" fmla="*/ 489651 w 12016014"/>
              <a:gd name="connsiteY1116" fmla="*/ 1504063 h 6857999"/>
              <a:gd name="connsiteX1117" fmla="*/ 493612 w 12016014"/>
              <a:gd name="connsiteY1117" fmla="*/ 1510500 h 6857999"/>
              <a:gd name="connsiteX1118" fmla="*/ 498068 w 12016014"/>
              <a:gd name="connsiteY1118" fmla="*/ 1515451 h 6857999"/>
              <a:gd name="connsiteX1119" fmla="*/ 503514 w 12016014"/>
              <a:gd name="connsiteY1119" fmla="*/ 1521392 h 6857999"/>
              <a:gd name="connsiteX1120" fmla="*/ 507970 w 12016014"/>
              <a:gd name="connsiteY1120" fmla="*/ 1526837 h 6857999"/>
              <a:gd name="connsiteX1121" fmla="*/ 512921 w 12016014"/>
              <a:gd name="connsiteY1121" fmla="*/ 1532778 h 6857999"/>
              <a:gd name="connsiteX1122" fmla="*/ 516882 w 12016014"/>
              <a:gd name="connsiteY1122" fmla="*/ 1538721 h 6857999"/>
              <a:gd name="connsiteX1123" fmla="*/ 519853 w 12016014"/>
              <a:gd name="connsiteY1123" fmla="*/ 1544661 h 6857999"/>
              <a:gd name="connsiteX1124" fmla="*/ 520347 w 12016014"/>
              <a:gd name="connsiteY1124" fmla="*/ 1548127 h 6857999"/>
              <a:gd name="connsiteX1125" fmla="*/ 521833 w 12016014"/>
              <a:gd name="connsiteY1125" fmla="*/ 1551592 h 6857999"/>
              <a:gd name="connsiteX1126" fmla="*/ 521833 w 12016014"/>
              <a:gd name="connsiteY1126" fmla="*/ 1555059 h 6857999"/>
              <a:gd name="connsiteX1127" fmla="*/ 521833 w 12016014"/>
              <a:gd name="connsiteY1127" fmla="*/ 1559019 h 6857999"/>
              <a:gd name="connsiteX1128" fmla="*/ 520843 w 12016014"/>
              <a:gd name="connsiteY1128" fmla="*/ 1562980 h 6857999"/>
              <a:gd name="connsiteX1129" fmla="*/ 519853 w 12016014"/>
              <a:gd name="connsiteY1129" fmla="*/ 1567435 h 6857999"/>
              <a:gd name="connsiteX1130" fmla="*/ 517872 w 12016014"/>
              <a:gd name="connsiteY1130" fmla="*/ 1571398 h 6857999"/>
              <a:gd name="connsiteX1131" fmla="*/ 515892 w 12016014"/>
              <a:gd name="connsiteY1131" fmla="*/ 1576349 h 6857999"/>
              <a:gd name="connsiteX1132" fmla="*/ 509951 w 12016014"/>
              <a:gd name="connsiteY1132" fmla="*/ 1578822 h 6857999"/>
              <a:gd name="connsiteX1133" fmla="*/ 504504 w 12016014"/>
              <a:gd name="connsiteY1133" fmla="*/ 1581792 h 6857999"/>
              <a:gd name="connsiteX1134" fmla="*/ 498563 w 12016014"/>
              <a:gd name="connsiteY1134" fmla="*/ 1584269 h 6857999"/>
              <a:gd name="connsiteX1135" fmla="*/ 494108 w 12016014"/>
              <a:gd name="connsiteY1135" fmla="*/ 1588231 h 6857999"/>
              <a:gd name="connsiteX1136" fmla="*/ 488661 w 12016014"/>
              <a:gd name="connsiteY1136" fmla="*/ 1592192 h 6857999"/>
              <a:gd name="connsiteX1137" fmla="*/ 484206 w 12016014"/>
              <a:gd name="connsiteY1137" fmla="*/ 1596151 h 6857999"/>
              <a:gd name="connsiteX1138" fmla="*/ 479749 w 12016014"/>
              <a:gd name="connsiteY1138" fmla="*/ 1601596 h 6857999"/>
              <a:gd name="connsiteX1139" fmla="*/ 475790 w 12016014"/>
              <a:gd name="connsiteY1139" fmla="*/ 1606055 h 6857999"/>
              <a:gd name="connsiteX1140" fmla="*/ 471829 w 12016014"/>
              <a:gd name="connsiteY1140" fmla="*/ 1611994 h 6857999"/>
              <a:gd name="connsiteX1141" fmla="*/ 468362 w 12016014"/>
              <a:gd name="connsiteY1141" fmla="*/ 1617935 h 6857999"/>
              <a:gd name="connsiteX1142" fmla="*/ 460937 w 12016014"/>
              <a:gd name="connsiteY1142" fmla="*/ 1630312 h 6857999"/>
              <a:gd name="connsiteX1143" fmla="*/ 454996 w 12016014"/>
              <a:gd name="connsiteY1143" fmla="*/ 1643682 h 6857999"/>
              <a:gd name="connsiteX1144" fmla="*/ 450539 w 12016014"/>
              <a:gd name="connsiteY1144" fmla="*/ 1658039 h 6857999"/>
              <a:gd name="connsiteX1145" fmla="*/ 448063 w 12016014"/>
              <a:gd name="connsiteY1145" fmla="*/ 1662494 h 6857999"/>
              <a:gd name="connsiteX1146" fmla="*/ 446578 w 12016014"/>
              <a:gd name="connsiteY1146" fmla="*/ 1666949 h 6857999"/>
              <a:gd name="connsiteX1147" fmla="*/ 445588 w 12016014"/>
              <a:gd name="connsiteY1147" fmla="*/ 1670414 h 6857999"/>
              <a:gd name="connsiteX1148" fmla="*/ 445588 w 12016014"/>
              <a:gd name="connsiteY1148" fmla="*/ 1673882 h 6857999"/>
              <a:gd name="connsiteX1149" fmla="*/ 446578 w 12016014"/>
              <a:gd name="connsiteY1149" fmla="*/ 1677348 h 6857999"/>
              <a:gd name="connsiteX1150" fmla="*/ 447072 w 12016014"/>
              <a:gd name="connsiteY1150" fmla="*/ 1680317 h 6857999"/>
              <a:gd name="connsiteX1151" fmla="*/ 448559 w 12016014"/>
              <a:gd name="connsiteY1151" fmla="*/ 1682792 h 6857999"/>
              <a:gd name="connsiteX1152" fmla="*/ 451035 w 12016014"/>
              <a:gd name="connsiteY1152" fmla="*/ 1685268 h 6857999"/>
              <a:gd name="connsiteX1153" fmla="*/ 453509 w 12016014"/>
              <a:gd name="connsiteY1153" fmla="*/ 1687248 h 6857999"/>
              <a:gd name="connsiteX1154" fmla="*/ 456480 w 12016014"/>
              <a:gd name="connsiteY1154" fmla="*/ 1689725 h 6857999"/>
              <a:gd name="connsiteX1155" fmla="*/ 462916 w 12016014"/>
              <a:gd name="connsiteY1155" fmla="*/ 1693192 h 6857999"/>
              <a:gd name="connsiteX1156" fmla="*/ 470839 w 12016014"/>
              <a:gd name="connsiteY1156" fmla="*/ 1696655 h 6857999"/>
              <a:gd name="connsiteX1157" fmla="*/ 478759 w 12016014"/>
              <a:gd name="connsiteY1157" fmla="*/ 1699626 h 6857999"/>
              <a:gd name="connsiteX1158" fmla="*/ 475294 w 12016014"/>
              <a:gd name="connsiteY1158" fmla="*/ 1706063 h 6857999"/>
              <a:gd name="connsiteX1159" fmla="*/ 470839 w 12016014"/>
              <a:gd name="connsiteY1159" fmla="*/ 1712006 h 6857999"/>
              <a:gd name="connsiteX1160" fmla="*/ 462421 w 12016014"/>
              <a:gd name="connsiteY1160" fmla="*/ 1724878 h 6857999"/>
              <a:gd name="connsiteX1161" fmla="*/ 453509 w 12016014"/>
              <a:gd name="connsiteY1161" fmla="*/ 1738739 h 6857999"/>
              <a:gd name="connsiteX1162" fmla="*/ 450045 w 12016014"/>
              <a:gd name="connsiteY1162" fmla="*/ 1745174 h 6857999"/>
              <a:gd name="connsiteX1163" fmla="*/ 447072 w 12016014"/>
              <a:gd name="connsiteY1163" fmla="*/ 1751612 h 6857999"/>
              <a:gd name="connsiteX1164" fmla="*/ 444598 w 12016014"/>
              <a:gd name="connsiteY1164" fmla="*/ 1758049 h 6857999"/>
              <a:gd name="connsiteX1165" fmla="*/ 444102 w 12016014"/>
              <a:gd name="connsiteY1165" fmla="*/ 1764484 h 6857999"/>
              <a:gd name="connsiteX1166" fmla="*/ 444102 w 12016014"/>
              <a:gd name="connsiteY1166" fmla="*/ 1767455 h 6857999"/>
              <a:gd name="connsiteX1167" fmla="*/ 444102 w 12016014"/>
              <a:gd name="connsiteY1167" fmla="*/ 1770920 h 6857999"/>
              <a:gd name="connsiteX1168" fmla="*/ 444598 w 12016014"/>
              <a:gd name="connsiteY1168" fmla="*/ 1773892 h 6857999"/>
              <a:gd name="connsiteX1169" fmla="*/ 445588 w 12016014"/>
              <a:gd name="connsiteY1169" fmla="*/ 1776862 h 6857999"/>
              <a:gd name="connsiteX1170" fmla="*/ 447568 w 12016014"/>
              <a:gd name="connsiteY1170" fmla="*/ 1779833 h 6857999"/>
              <a:gd name="connsiteX1171" fmla="*/ 449550 w 12016014"/>
              <a:gd name="connsiteY1171" fmla="*/ 1782804 h 6857999"/>
              <a:gd name="connsiteX1172" fmla="*/ 452023 w 12016014"/>
              <a:gd name="connsiteY1172" fmla="*/ 1785278 h 6857999"/>
              <a:gd name="connsiteX1173" fmla="*/ 454996 w 12016014"/>
              <a:gd name="connsiteY1173" fmla="*/ 1788249 h 6857999"/>
              <a:gd name="connsiteX1174" fmla="*/ 458955 w 12016014"/>
              <a:gd name="connsiteY1174" fmla="*/ 1790229 h 6857999"/>
              <a:gd name="connsiteX1175" fmla="*/ 462916 w 12016014"/>
              <a:gd name="connsiteY1175" fmla="*/ 1793200 h 6857999"/>
              <a:gd name="connsiteX1176" fmla="*/ 467372 w 12016014"/>
              <a:gd name="connsiteY1176" fmla="*/ 1795674 h 6857999"/>
              <a:gd name="connsiteX1177" fmla="*/ 472817 w 12016014"/>
              <a:gd name="connsiteY1177" fmla="*/ 1798151 h 6857999"/>
              <a:gd name="connsiteX1178" fmla="*/ 476780 w 12016014"/>
              <a:gd name="connsiteY1178" fmla="*/ 1797657 h 6857999"/>
              <a:gd name="connsiteX1179" fmla="*/ 480245 w 12016014"/>
              <a:gd name="connsiteY1179" fmla="*/ 1796666 h 6857999"/>
              <a:gd name="connsiteX1180" fmla="*/ 484206 w 12016014"/>
              <a:gd name="connsiteY1180" fmla="*/ 1795674 h 6857999"/>
              <a:gd name="connsiteX1181" fmla="*/ 487176 w 12016014"/>
              <a:gd name="connsiteY1181" fmla="*/ 1793696 h 6857999"/>
              <a:gd name="connsiteX1182" fmla="*/ 489651 w 12016014"/>
              <a:gd name="connsiteY1182" fmla="*/ 1792210 h 6857999"/>
              <a:gd name="connsiteX1183" fmla="*/ 492127 w 12016014"/>
              <a:gd name="connsiteY1183" fmla="*/ 1789735 h 6857999"/>
              <a:gd name="connsiteX1184" fmla="*/ 494602 w 12016014"/>
              <a:gd name="connsiteY1184" fmla="*/ 1786764 h 6857999"/>
              <a:gd name="connsiteX1185" fmla="*/ 497078 w 12016014"/>
              <a:gd name="connsiteY1185" fmla="*/ 1783794 h 6857999"/>
              <a:gd name="connsiteX1186" fmla="*/ 500543 w 12016014"/>
              <a:gd name="connsiteY1186" fmla="*/ 1776862 h 6857999"/>
              <a:gd name="connsiteX1187" fmla="*/ 503514 w 12016014"/>
              <a:gd name="connsiteY1187" fmla="*/ 1768941 h 6857999"/>
              <a:gd name="connsiteX1188" fmla="*/ 505990 w 12016014"/>
              <a:gd name="connsiteY1188" fmla="*/ 1760523 h 6857999"/>
              <a:gd name="connsiteX1189" fmla="*/ 507476 w 12016014"/>
              <a:gd name="connsiteY1189" fmla="*/ 1751116 h 6857999"/>
              <a:gd name="connsiteX1190" fmla="*/ 510941 w 12016014"/>
              <a:gd name="connsiteY1190" fmla="*/ 1731312 h 6857999"/>
              <a:gd name="connsiteX1191" fmla="*/ 513911 w 12016014"/>
              <a:gd name="connsiteY1191" fmla="*/ 1712006 h 6857999"/>
              <a:gd name="connsiteX1192" fmla="*/ 515892 w 12016014"/>
              <a:gd name="connsiteY1192" fmla="*/ 1702596 h 6857999"/>
              <a:gd name="connsiteX1193" fmla="*/ 517872 w 12016014"/>
              <a:gd name="connsiteY1193" fmla="*/ 1693686 h 6857999"/>
              <a:gd name="connsiteX1194" fmla="*/ 520843 w 12016014"/>
              <a:gd name="connsiteY1194" fmla="*/ 1686257 h 6857999"/>
              <a:gd name="connsiteX1195" fmla="*/ 525298 w 12016014"/>
              <a:gd name="connsiteY1195" fmla="*/ 1679328 h 6857999"/>
              <a:gd name="connsiteX1196" fmla="*/ 542131 w 12016014"/>
              <a:gd name="connsiteY1196" fmla="*/ 1685268 h 6857999"/>
              <a:gd name="connsiteX1197" fmla="*/ 550548 w 12016014"/>
              <a:gd name="connsiteY1197" fmla="*/ 1687248 h 6857999"/>
              <a:gd name="connsiteX1198" fmla="*/ 557974 w 12016014"/>
              <a:gd name="connsiteY1198" fmla="*/ 1689229 h 6857999"/>
              <a:gd name="connsiteX1199" fmla="*/ 565401 w 12016014"/>
              <a:gd name="connsiteY1199" fmla="*/ 1690220 h 6857999"/>
              <a:gd name="connsiteX1200" fmla="*/ 572333 w 12016014"/>
              <a:gd name="connsiteY1200" fmla="*/ 1690220 h 6857999"/>
              <a:gd name="connsiteX1201" fmla="*/ 578274 w 12016014"/>
              <a:gd name="connsiteY1201" fmla="*/ 1690220 h 6857999"/>
              <a:gd name="connsiteX1202" fmla="*/ 584215 w 12016014"/>
              <a:gd name="connsiteY1202" fmla="*/ 1689725 h 6857999"/>
              <a:gd name="connsiteX1203" fmla="*/ 589662 w 12016014"/>
              <a:gd name="connsiteY1203" fmla="*/ 1688239 h 6857999"/>
              <a:gd name="connsiteX1204" fmla="*/ 594611 w 12016014"/>
              <a:gd name="connsiteY1204" fmla="*/ 1685763 h 6857999"/>
              <a:gd name="connsiteX1205" fmla="*/ 599068 w 12016014"/>
              <a:gd name="connsiteY1205" fmla="*/ 1682792 h 6857999"/>
              <a:gd name="connsiteX1206" fmla="*/ 603029 w 12016014"/>
              <a:gd name="connsiteY1206" fmla="*/ 1679328 h 6857999"/>
              <a:gd name="connsiteX1207" fmla="*/ 606495 w 12016014"/>
              <a:gd name="connsiteY1207" fmla="*/ 1674378 h 6857999"/>
              <a:gd name="connsiteX1208" fmla="*/ 608474 w 12016014"/>
              <a:gd name="connsiteY1208" fmla="*/ 1668435 h 6857999"/>
              <a:gd name="connsiteX1209" fmla="*/ 610951 w 12016014"/>
              <a:gd name="connsiteY1209" fmla="*/ 1662494 h 6857999"/>
              <a:gd name="connsiteX1210" fmla="*/ 612931 w 12016014"/>
              <a:gd name="connsiteY1210" fmla="*/ 1655067 h 6857999"/>
              <a:gd name="connsiteX1211" fmla="*/ 612437 w 12016014"/>
              <a:gd name="connsiteY1211" fmla="*/ 1650610 h 6857999"/>
              <a:gd name="connsiteX1212" fmla="*/ 610456 w 12016014"/>
              <a:gd name="connsiteY1212" fmla="*/ 1646155 h 6857999"/>
              <a:gd name="connsiteX1213" fmla="*/ 606495 w 12016014"/>
              <a:gd name="connsiteY1213" fmla="*/ 1638235 h 6857999"/>
              <a:gd name="connsiteX1214" fmla="*/ 604513 w 12016014"/>
              <a:gd name="connsiteY1214" fmla="*/ 1633777 h 6857999"/>
              <a:gd name="connsiteX1215" fmla="*/ 603029 w 12016014"/>
              <a:gd name="connsiteY1215" fmla="*/ 1629818 h 6857999"/>
              <a:gd name="connsiteX1216" fmla="*/ 603029 w 12016014"/>
              <a:gd name="connsiteY1216" fmla="*/ 1624868 h 6857999"/>
              <a:gd name="connsiteX1217" fmla="*/ 603029 w 12016014"/>
              <a:gd name="connsiteY1217" fmla="*/ 1622392 h 6857999"/>
              <a:gd name="connsiteX1218" fmla="*/ 604019 w 12016014"/>
              <a:gd name="connsiteY1218" fmla="*/ 1619916 h 6857999"/>
              <a:gd name="connsiteX1219" fmla="*/ 600060 w 12016014"/>
              <a:gd name="connsiteY1219" fmla="*/ 1620411 h 6857999"/>
              <a:gd name="connsiteX1220" fmla="*/ 595603 w 12016014"/>
              <a:gd name="connsiteY1220" fmla="*/ 1622392 h 6857999"/>
              <a:gd name="connsiteX1221" fmla="*/ 589166 w 12016014"/>
              <a:gd name="connsiteY1221" fmla="*/ 1625858 h 6857999"/>
              <a:gd name="connsiteX1222" fmla="*/ 582729 w 12016014"/>
              <a:gd name="connsiteY1222" fmla="*/ 1629818 h 6857999"/>
              <a:gd name="connsiteX1223" fmla="*/ 575799 w 12016014"/>
              <a:gd name="connsiteY1223" fmla="*/ 1633777 h 6857999"/>
              <a:gd name="connsiteX1224" fmla="*/ 572333 w 12016014"/>
              <a:gd name="connsiteY1224" fmla="*/ 1635757 h 6857999"/>
              <a:gd name="connsiteX1225" fmla="*/ 568868 w 12016014"/>
              <a:gd name="connsiteY1225" fmla="*/ 1636748 h 6857999"/>
              <a:gd name="connsiteX1226" fmla="*/ 564411 w 12016014"/>
              <a:gd name="connsiteY1226" fmla="*/ 1638235 h 6857999"/>
              <a:gd name="connsiteX1227" fmla="*/ 559956 w 12016014"/>
              <a:gd name="connsiteY1227" fmla="*/ 1638235 h 6857999"/>
              <a:gd name="connsiteX1228" fmla="*/ 555005 w 12016014"/>
              <a:gd name="connsiteY1228" fmla="*/ 1638235 h 6857999"/>
              <a:gd name="connsiteX1229" fmla="*/ 550548 w 12016014"/>
              <a:gd name="connsiteY1229" fmla="*/ 1637243 h 6857999"/>
              <a:gd name="connsiteX1230" fmla="*/ 544607 w 12016014"/>
              <a:gd name="connsiteY1230" fmla="*/ 1635757 h 6857999"/>
              <a:gd name="connsiteX1231" fmla="*/ 538172 w 12016014"/>
              <a:gd name="connsiteY1231" fmla="*/ 1633283 h 6857999"/>
              <a:gd name="connsiteX1232" fmla="*/ 566392 w 12016014"/>
              <a:gd name="connsiteY1232" fmla="*/ 1566941 h 6857999"/>
              <a:gd name="connsiteX1233" fmla="*/ 592137 w 12016014"/>
              <a:gd name="connsiteY1233" fmla="*/ 1504559 h 6857999"/>
              <a:gd name="connsiteX1234" fmla="*/ 615901 w 12016014"/>
              <a:gd name="connsiteY1234" fmla="*/ 1445641 h 6857999"/>
              <a:gd name="connsiteX1235" fmla="*/ 636695 w 12016014"/>
              <a:gd name="connsiteY1235" fmla="*/ 1390190 h 6857999"/>
              <a:gd name="connsiteX1236" fmla="*/ 656994 w 12016014"/>
              <a:gd name="connsiteY1236" fmla="*/ 1336722 h 6857999"/>
              <a:gd name="connsiteX1237" fmla="*/ 676303 w 12016014"/>
              <a:gd name="connsiteY1237" fmla="*/ 1285230 h 6857999"/>
              <a:gd name="connsiteX1238" fmla="*/ 712940 w 12016014"/>
              <a:gd name="connsiteY1238" fmla="*/ 1185716 h 6857999"/>
              <a:gd name="connsiteX1239" fmla="*/ 732248 w 12016014"/>
              <a:gd name="connsiteY1239" fmla="*/ 1137692 h 6857999"/>
              <a:gd name="connsiteX1240" fmla="*/ 752054 w 12016014"/>
              <a:gd name="connsiteY1240" fmla="*/ 1088182 h 6857999"/>
              <a:gd name="connsiteX1241" fmla="*/ 773342 w 12016014"/>
              <a:gd name="connsiteY1241" fmla="*/ 1038673 h 6857999"/>
              <a:gd name="connsiteX1242" fmla="*/ 784729 w 12016014"/>
              <a:gd name="connsiteY1242" fmla="*/ 1013918 h 6857999"/>
              <a:gd name="connsiteX1243" fmla="*/ 796117 w 12016014"/>
              <a:gd name="connsiteY1243" fmla="*/ 988667 h 6857999"/>
              <a:gd name="connsiteX1244" fmla="*/ 823348 w 12016014"/>
              <a:gd name="connsiteY1244" fmla="*/ 937673 h 6857999"/>
              <a:gd name="connsiteX1245" fmla="*/ 837209 w 12016014"/>
              <a:gd name="connsiteY1245" fmla="*/ 910936 h 6857999"/>
              <a:gd name="connsiteX1246" fmla="*/ 852558 w 12016014"/>
              <a:gd name="connsiteY1246" fmla="*/ 884202 h 6857999"/>
              <a:gd name="connsiteX1247" fmla="*/ 868401 w 12016014"/>
              <a:gd name="connsiteY1247" fmla="*/ 856971 h 6857999"/>
              <a:gd name="connsiteX1248" fmla="*/ 885730 w 12016014"/>
              <a:gd name="connsiteY1248" fmla="*/ 829246 h 6857999"/>
              <a:gd name="connsiteX1249" fmla="*/ 904048 w 12016014"/>
              <a:gd name="connsiteY1249" fmla="*/ 801024 h 6857999"/>
              <a:gd name="connsiteX1250" fmla="*/ 923358 w 12016014"/>
              <a:gd name="connsiteY1250" fmla="*/ 772310 h 6857999"/>
              <a:gd name="connsiteX1251" fmla="*/ 933754 w 12016014"/>
              <a:gd name="connsiteY1251" fmla="*/ 770824 h 6857999"/>
              <a:gd name="connsiteX1252" fmla="*/ 938211 w 12016014"/>
              <a:gd name="connsiteY1252" fmla="*/ 771814 h 6857999"/>
              <a:gd name="connsiteX1253" fmla="*/ 941676 w 12016014"/>
              <a:gd name="connsiteY1253" fmla="*/ 772310 h 6857999"/>
              <a:gd name="connsiteX1254" fmla="*/ 945140 w 12016014"/>
              <a:gd name="connsiteY1254" fmla="*/ 772805 h 6857999"/>
              <a:gd name="connsiteX1255" fmla="*/ 948113 w 12016014"/>
              <a:gd name="connsiteY1255" fmla="*/ 773795 h 6857999"/>
              <a:gd name="connsiteX1256" fmla="*/ 950587 w 12016014"/>
              <a:gd name="connsiteY1256" fmla="*/ 775775 h 6857999"/>
              <a:gd name="connsiteX1257" fmla="*/ 952568 w 12016014"/>
              <a:gd name="connsiteY1257" fmla="*/ 777756 h 6857999"/>
              <a:gd name="connsiteX1258" fmla="*/ 957519 w 12016014"/>
              <a:gd name="connsiteY1258" fmla="*/ 781716 h 6857999"/>
              <a:gd name="connsiteX1259" fmla="*/ 961974 w 12016014"/>
              <a:gd name="connsiteY1259" fmla="*/ 787162 h 6857999"/>
              <a:gd name="connsiteX1260" fmla="*/ 967421 w 12016014"/>
              <a:gd name="connsiteY1260" fmla="*/ 793599 h 6857999"/>
              <a:gd name="connsiteX1261" fmla="*/ 974352 w 12016014"/>
              <a:gd name="connsiteY1261" fmla="*/ 800036 h 6857999"/>
              <a:gd name="connsiteX1262" fmla="*/ 983264 w 12016014"/>
              <a:gd name="connsiteY1262" fmla="*/ 783201 h 6857999"/>
              <a:gd name="connsiteX1263" fmla="*/ 991679 w 12016014"/>
              <a:gd name="connsiteY1263" fmla="*/ 767358 h 6857999"/>
              <a:gd name="connsiteX1264" fmla="*/ 1008019 w 12016014"/>
              <a:gd name="connsiteY1264" fmla="*/ 735177 h 6857999"/>
              <a:gd name="connsiteX1265" fmla="*/ 1023366 w 12016014"/>
              <a:gd name="connsiteY1265" fmla="*/ 703985 h 6857999"/>
              <a:gd name="connsiteX1266" fmla="*/ 1038220 w 12016014"/>
              <a:gd name="connsiteY1266" fmla="*/ 673785 h 6857999"/>
              <a:gd name="connsiteX1267" fmla="*/ 1046140 w 12016014"/>
              <a:gd name="connsiteY1267" fmla="*/ 659426 h 6857999"/>
              <a:gd name="connsiteX1268" fmla="*/ 1054062 w 12016014"/>
              <a:gd name="connsiteY1268" fmla="*/ 645070 h 6857999"/>
              <a:gd name="connsiteX1269" fmla="*/ 1062479 w 12016014"/>
              <a:gd name="connsiteY1269" fmla="*/ 631207 h 6857999"/>
              <a:gd name="connsiteX1270" fmla="*/ 1071391 w 12016014"/>
              <a:gd name="connsiteY1270" fmla="*/ 618334 h 6857999"/>
              <a:gd name="connsiteX1271" fmla="*/ 1080797 w 12016014"/>
              <a:gd name="connsiteY1271" fmla="*/ 604966 h 6857999"/>
              <a:gd name="connsiteX1272" fmla="*/ 1090699 w 12016014"/>
              <a:gd name="connsiteY1272" fmla="*/ 593084 h 6857999"/>
              <a:gd name="connsiteX1273" fmla="*/ 1101591 w 12016014"/>
              <a:gd name="connsiteY1273" fmla="*/ 581201 h 6857999"/>
              <a:gd name="connsiteX1274" fmla="*/ 1112483 w 12016014"/>
              <a:gd name="connsiteY1274" fmla="*/ 569815 h 6857999"/>
              <a:gd name="connsiteX1275" fmla="*/ 1113474 w 12016014"/>
              <a:gd name="connsiteY1275" fmla="*/ 566844 h 6857999"/>
              <a:gd name="connsiteX1276" fmla="*/ 1113474 w 12016014"/>
              <a:gd name="connsiteY1276" fmla="*/ 563873 h 6857999"/>
              <a:gd name="connsiteX1277" fmla="*/ 1112483 w 12016014"/>
              <a:gd name="connsiteY1277" fmla="*/ 560903 h 6857999"/>
              <a:gd name="connsiteX1278" fmla="*/ 1111493 w 12016014"/>
              <a:gd name="connsiteY1278" fmla="*/ 557932 h 6857999"/>
              <a:gd name="connsiteX1279" fmla="*/ 1107532 w 12016014"/>
              <a:gd name="connsiteY1279" fmla="*/ 552486 h 6857999"/>
              <a:gd name="connsiteX1280" fmla="*/ 1103077 w 12016014"/>
              <a:gd name="connsiteY1280" fmla="*/ 546545 h 6857999"/>
              <a:gd name="connsiteX1281" fmla="*/ 1099116 w 12016014"/>
              <a:gd name="connsiteY1281" fmla="*/ 541099 h 6857999"/>
              <a:gd name="connsiteX1282" fmla="*/ 1097630 w 12016014"/>
              <a:gd name="connsiteY1282" fmla="*/ 538128 h 6857999"/>
              <a:gd name="connsiteX1283" fmla="*/ 1096146 w 12016014"/>
              <a:gd name="connsiteY1283" fmla="*/ 535158 h 6857999"/>
              <a:gd name="connsiteX1284" fmla="*/ 1095650 w 12016014"/>
              <a:gd name="connsiteY1284" fmla="*/ 532187 h 6857999"/>
              <a:gd name="connsiteX1285" fmla="*/ 1095650 w 12016014"/>
              <a:gd name="connsiteY1285" fmla="*/ 528721 h 6857999"/>
              <a:gd name="connsiteX1286" fmla="*/ 1096146 w 12016014"/>
              <a:gd name="connsiteY1286" fmla="*/ 525750 h 6857999"/>
              <a:gd name="connsiteX1287" fmla="*/ 1098126 w 12016014"/>
              <a:gd name="connsiteY1287" fmla="*/ 522286 h 6857999"/>
              <a:gd name="connsiteX1288" fmla="*/ 1110505 w 12016014"/>
              <a:gd name="connsiteY1288" fmla="*/ 510897 h 6857999"/>
              <a:gd name="connsiteX1289" fmla="*/ 1116940 w 12016014"/>
              <a:gd name="connsiteY1289" fmla="*/ 505947 h 6857999"/>
              <a:gd name="connsiteX1290" fmla="*/ 1123376 w 12016014"/>
              <a:gd name="connsiteY1290" fmla="*/ 500501 h 6857999"/>
              <a:gd name="connsiteX1291" fmla="*/ 1129814 w 12016014"/>
              <a:gd name="connsiteY1291" fmla="*/ 496044 h 6857999"/>
              <a:gd name="connsiteX1292" fmla="*/ 1136744 w 12016014"/>
              <a:gd name="connsiteY1292" fmla="*/ 491589 h 6857999"/>
              <a:gd name="connsiteX1293" fmla="*/ 1143675 w 12016014"/>
              <a:gd name="connsiteY1293" fmla="*/ 488123 h 6857999"/>
              <a:gd name="connsiteX1294" fmla="*/ 1151103 w 12016014"/>
              <a:gd name="connsiteY1294" fmla="*/ 485648 h 6857999"/>
              <a:gd name="connsiteX1295" fmla="*/ 1158528 w 12016014"/>
              <a:gd name="connsiteY1295" fmla="*/ 484162 h 6857999"/>
              <a:gd name="connsiteX1296" fmla="*/ 1165955 w 12016014"/>
              <a:gd name="connsiteY1296" fmla="*/ 483668 h 6857999"/>
              <a:gd name="connsiteX1297" fmla="*/ 1174371 w 12016014"/>
              <a:gd name="connsiteY1297" fmla="*/ 484658 h 6857999"/>
              <a:gd name="connsiteX1298" fmla="*/ 1183283 w 12016014"/>
              <a:gd name="connsiteY1298" fmla="*/ 486142 h 6857999"/>
              <a:gd name="connsiteX1299" fmla="*/ 1192196 w 12016014"/>
              <a:gd name="connsiteY1299" fmla="*/ 490103 h 6857999"/>
              <a:gd name="connsiteX1300" fmla="*/ 1201602 w 12016014"/>
              <a:gd name="connsiteY1300" fmla="*/ 494560 h 6857999"/>
              <a:gd name="connsiteX1301" fmla="*/ 1211504 w 12016014"/>
              <a:gd name="connsiteY1301" fmla="*/ 501491 h 6857999"/>
              <a:gd name="connsiteX1302" fmla="*/ 1221901 w 12016014"/>
              <a:gd name="connsiteY1302" fmla="*/ 509907 h 6857999"/>
              <a:gd name="connsiteX1303" fmla="*/ 1224871 w 12016014"/>
              <a:gd name="connsiteY1303" fmla="*/ 482182 h 6857999"/>
              <a:gd name="connsiteX1304" fmla="*/ 1224871 w 12016014"/>
              <a:gd name="connsiteY1304" fmla="*/ 476736 h 6857999"/>
              <a:gd name="connsiteX1305" fmla="*/ 1224871 w 12016014"/>
              <a:gd name="connsiteY1305" fmla="*/ 472776 h 6857999"/>
              <a:gd name="connsiteX1306" fmla="*/ 1224377 w 12016014"/>
              <a:gd name="connsiteY1306" fmla="*/ 468815 h 6857999"/>
              <a:gd name="connsiteX1307" fmla="*/ 1222891 w 12016014"/>
              <a:gd name="connsiteY1307" fmla="*/ 465348 h 6857999"/>
              <a:gd name="connsiteX1308" fmla="*/ 1220911 w 12016014"/>
              <a:gd name="connsiteY1308" fmla="*/ 461883 h 6857999"/>
              <a:gd name="connsiteX1309" fmla="*/ 1217941 w 12016014"/>
              <a:gd name="connsiteY1309" fmla="*/ 458913 h 6857999"/>
              <a:gd name="connsiteX1310" fmla="*/ 1213979 w 12016014"/>
              <a:gd name="connsiteY1310" fmla="*/ 455942 h 6857999"/>
              <a:gd name="connsiteX1311" fmla="*/ 1208534 w 12016014"/>
              <a:gd name="connsiteY1311" fmla="*/ 452972 h 6857999"/>
              <a:gd name="connsiteX1312" fmla="*/ 1202593 w 12016014"/>
              <a:gd name="connsiteY1312" fmla="*/ 450495 h 6857999"/>
              <a:gd name="connsiteX1313" fmla="*/ 1195165 w 12016014"/>
              <a:gd name="connsiteY1313" fmla="*/ 447030 h 6857999"/>
              <a:gd name="connsiteX1314" fmla="*/ 1175361 w 12016014"/>
              <a:gd name="connsiteY1314" fmla="*/ 440594 h 6857999"/>
              <a:gd name="connsiteX1315" fmla="*/ 1179322 w 12016014"/>
              <a:gd name="connsiteY1315" fmla="*/ 440099 h 6857999"/>
              <a:gd name="connsiteX1316" fmla="*/ 1183283 w 12016014"/>
              <a:gd name="connsiteY1316" fmla="*/ 439109 h 6857999"/>
              <a:gd name="connsiteX1317" fmla="*/ 1190710 w 12016014"/>
              <a:gd name="connsiteY1317" fmla="*/ 439109 h 6857999"/>
              <a:gd name="connsiteX1318" fmla="*/ 1199126 w 12016014"/>
              <a:gd name="connsiteY1318" fmla="*/ 440099 h 6857999"/>
              <a:gd name="connsiteX1319" fmla="*/ 1207544 w 12016014"/>
              <a:gd name="connsiteY1319" fmla="*/ 440594 h 6857999"/>
              <a:gd name="connsiteX1320" fmla="*/ 1211008 w 12016014"/>
              <a:gd name="connsiteY1320" fmla="*/ 440594 h 6857999"/>
              <a:gd name="connsiteX1321" fmla="*/ 1214969 w 12016014"/>
              <a:gd name="connsiteY1321" fmla="*/ 440099 h 6857999"/>
              <a:gd name="connsiteX1322" fmla="*/ 1218436 w 12016014"/>
              <a:gd name="connsiteY1322" fmla="*/ 438613 h 6857999"/>
              <a:gd name="connsiteX1323" fmla="*/ 1221901 w 12016014"/>
              <a:gd name="connsiteY1323" fmla="*/ 437623 h 6857999"/>
              <a:gd name="connsiteX1324" fmla="*/ 1225367 w 12016014"/>
              <a:gd name="connsiteY1324" fmla="*/ 435148 h 6857999"/>
              <a:gd name="connsiteX1325" fmla="*/ 1229328 w 12016014"/>
              <a:gd name="connsiteY1325" fmla="*/ 432178 h 6857999"/>
              <a:gd name="connsiteX1326" fmla="*/ 1232298 w 12016014"/>
              <a:gd name="connsiteY1326" fmla="*/ 428711 h 6857999"/>
              <a:gd name="connsiteX1327" fmla="*/ 1234279 w 12016014"/>
              <a:gd name="connsiteY1327" fmla="*/ 423266 h 6857999"/>
              <a:gd name="connsiteX1328" fmla="*/ 1243191 w 12016014"/>
              <a:gd name="connsiteY1328" fmla="*/ 432178 h 6857999"/>
              <a:gd name="connsiteX1329" fmla="*/ 1251112 w 12016014"/>
              <a:gd name="connsiteY1329" fmla="*/ 440594 h 6857999"/>
              <a:gd name="connsiteX1330" fmla="*/ 1256063 w 12016014"/>
              <a:gd name="connsiteY1330" fmla="*/ 449505 h 6857999"/>
              <a:gd name="connsiteX1331" fmla="*/ 1261014 w 12016014"/>
              <a:gd name="connsiteY1331" fmla="*/ 457923 h 6857999"/>
              <a:gd name="connsiteX1332" fmla="*/ 1263985 w 12016014"/>
              <a:gd name="connsiteY1332" fmla="*/ 466834 h 6857999"/>
              <a:gd name="connsiteX1333" fmla="*/ 1265965 w 12016014"/>
              <a:gd name="connsiteY1333" fmla="*/ 476241 h 6857999"/>
              <a:gd name="connsiteX1334" fmla="*/ 1267450 w 12016014"/>
              <a:gd name="connsiteY1334" fmla="*/ 485152 h 6857999"/>
              <a:gd name="connsiteX1335" fmla="*/ 1268440 w 12016014"/>
              <a:gd name="connsiteY1335" fmla="*/ 494064 h 6857999"/>
              <a:gd name="connsiteX1336" fmla="*/ 1268936 w 12016014"/>
              <a:gd name="connsiteY1336" fmla="*/ 512383 h 6857999"/>
              <a:gd name="connsiteX1337" fmla="*/ 1270422 w 12016014"/>
              <a:gd name="connsiteY1337" fmla="*/ 530701 h 6857999"/>
              <a:gd name="connsiteX1338" fmla="*/ 1270916 w 12016014"/>
              <a:gd name="connsiteY1338" fmla="*/ 539119 h 6857999"/>
              <a:gd name="connsiteX1339" fmla="*/ 1272401 w 12016014"/>
              <a:gd name="connsiteY1339" fmla="*/ 548525 h 6857999"/>
              <a:gd name="connsiteX1340" fmla="*/ 1274877 w 12016014"/>
              <a:gd name="connsiteY1340" fmla="*/ 557436 h 6857999"/>
              <a:gd name="connsiteX1341" fmla="*/ 1278342 w 12016014"/>
              <a:gd name="connsiteY1341" fmla="*/ 565854 h 6857999"/>
              <a:gd name="connsiteX1342" fmla="*/ 1258538 w 12016014"/>
              <a:gd name="connsiteY1342" fmla="*/ 575756 h 6857999"/>
              <a:gd name="connsiteX1343" fmla="*/ 1250122 w 12016014"/>
              <a:gd name="connsiteY1343" fmla="*/ 579717 h 6857999"/>
              <a:gd name="connsiteX1344" fmla="*/ 1243685 w 12016014"/>
              <a:gd name="connsiteY1344" fmla="*/ 584172 h 6857999"/>
              <a:gd name="connsiteX1345" fmla="*/ 1237744 w 12016014"/>
              <a:gd name="connsiteY1345" fmla="*/ 588132 h 6857999"/>
              <a:gd name="connsiteX1346" fmla="*/ 1233289 w 12016014"/>
              <a:gd name="connsiteY1346" fmla="*/ 592093 h 6857999"/>
              <a:gd name="connsiteX1347" fmla="*/ 1228338 w 12016014"/>
              <a:gd name="connsiteY1347" fmla="*/ 597044 h 6857999"/>
              <a:gd name="connsiteX1348" fmla="*/ 1224377 w 12016014"/>
              <a:gd name="connsiteY1348" fmla="*/ 601501 h 6857999"/>
              <a:gd name="connsiteX1349" fmla="*/ 1220911 w 12016014"/>
              <a:gd name="connsiteY1349" fmla="*/ 606946 h 6857999"/>
              <a:gd name="connsiteX1350" fmla="*/ 1216950 w 12016014"/>
              <a:gd name="connsiteY1350" fmla="*/ 613383 h 6857999"/>
              <a:gd name="connsiteX1351" fmla="*/ 1209028 w 12016014"/>
              <a:gd name="connsiteY1351" fmla="*/ 627742 h 6857999"/>
              <a:gd name="connsiteX1352" fmla="*/ 1199126 w 12016014"/>
              <a:gd name="connsiteY1352" fmla="*/ 647050 h 6857999"/>
              <a:gd name="connsiteX1353" fmla="*/ 1185759 w 12016014"/>
              <a:gd name="connsiteY1353" fmla="*/ 670319 h 6857999"/>
              <a:gd name="connsiteX1354" fmla="*/ 1174371 w 12016014"/>
              <a:gd name="connsiteY1354" fmla="*/ 667348 h 6857999"/>
              <a:gd name="connsiteX1355" fmla="*/ 1169916 w 12016014"/>
              <a:gd name="connsiteY1355" fmla="*/ 665864 h 6857999"/>
              <a:gd name="connsiteX1356" fmla="*/ 1165955 w 12016014"/>
              <a:gd name="connsiteY1356" fmla="*/ 663883 h 6857999"/>
              <a:gd name="connsiteX1357" fmla="*/ 1163479 w 12016014"/>
              <a:gd name="connsiteY1357" fmla="*/ 662397 h 6857999"/>
              <a:gd name="connsiteX1358" fmla="*/ 1161005 w 12016014"/>
              <a:gd name="connsiteY1358" fmla="*/ 659923 h 6857999"/>
              <a:gd name="connsiteX1359" fmla="*/ 1159024 w 12016014"/>
              <a:gd name="connsiteY1359" fmla="*/ 657942 h 6857999"/>
              <a:gd name="connsiteX1360" fmla="*/ 1158034 w 12016014"/>
              <a:gd name="connsiteY1360" fmla="*/ 655962 h 6857999"/>
              <a:gd name="connsiteX1361" fmla="*/ 1157538 w 12016014"/>
              <a:gd name="connsiteY1361" fmla="*/ 653485 h 6857999"/>
              <a:gd name="connsiteX1362" fmla="*/ 1157538 w 12016014"/>
              <a:gd name="connsiteY1362" fmla="*/ 651505 h 6857999"/>
              <a:gd name="connsiteX1363" fmla="*/ 1157538 w 12016014"/>
              <a:gd name="connsiteY1363" fmla="*/ 649525 h 6857999"/>
              <a:gd name="connsiteX1364" fmla="*/ 1158034 w 12016014"/>
              <a:gd name="connsiteY1364" fmla="*/ 647050 h 6857999"/>
              <a:gd name="connsiteX1365" fmla="*/ 1160509 w 12016014"/>
              <a:gd name="connsiteY1365" fmla="*/ 642099 h 6857999"/>
              <a:gd name="connsiteX1366" fmla="*/ 1163479 w 12016014"/>
              <a:gd name="connsiteY1366" fmla="*/ 637148 h 6857999"/>
              <a:gd name="connsiteX1367" fmla="*/ 1168926 w 12016014"/>
              <a:gd name="connsiteY1367" fmla="*/ 627742 h 6857999"/>
              <a:gd name="connsiteX1368" fmla="*/ 1171897 w 12016014"/>
              <a:gd name="connsiteY1368" fmla="*/ 622790 h 6857999"/>
              <a:gd name="connsiteX1369" fmla="*/ 1173877 w 12016014"/>
              <a:gd name="connsiteY1369" fmla="*/ 618334 h 6857999"/>
              <a:gd name="connsiteX1370" fmla="*/ 1173877 w 12016014"/>
              <a:gd name="connsiteY1370" fmla="*/ 615858 h 6857999"/>
              <a:gd name="connsiteX1371" fmla="*/ 1173877 w 12016014"/>
              <a:gd name="connsiteY1371" fmla="*/ 613383 h 6857999"/>
              <a:gd name="connsiteX1372" fmla="*/ 1173381 w 12016014"/>
              <a:gd name="connsiteY1372" fmla="*/ 610907 h 6857999"/>
              <a:gd name="connsiteX1373" fmla="*/ 1172887 w 12016014"/>
              <a:gd name="connsiteY1373" fmla="*/ 609423 h 6857999"/>
              <a:gd name="connsiteX1374" fmla="*/ 1170906 w 12016014"/>
              <a:gd name="connsiteY1374" fmla="*/ 606946 h 6857999"/>
              <a:gd name="connsiteX1375" fmla="*/ 1168430 w 12016014"/>
              <a:gd name="connsiteY1375" fmla="*/ 604966 h 6857999"/>
              <a:gd name="connsiteX1376" fmla="*/ 1165460 w 12016014"/>
              <a:gd name="connsiteY1376" fmla="*/ 602985 h 6857999"/>
              <a:gd name="connsiteX1377" fmla="*/ 1161995 w 12016014"/>
              <a:gd name="connsiteY1377" fmla="*/ 601005 h 6857999"/>
              <a:gd name="connsiteX1378" fmla="*/ 1156549 w 12016014"/>
              <a:gd name="connsiteY1378" fmla="*/ 601501 h 6857999"/>
              <a:gd name="connsiteX1379" fmla="*/ 1152093 w 12016014"/>
              <a:gd name="connsiteY1379" fmla="*/ 602491 h 6857999"/>
              <a:gd name="connsiteX1380" fmla="*/ 1147142 w 12016014"/>
              <a:gd name="connsiteY1380" fmla="*/ 603976 h 6857999"/>
              <a:gd name="connsiteX1381" fmla="*/ 1142685 w 12016014"/>
              <a:gd name="connsiteY1381" fmla="*/ 605956 h 6857999"/>
              <a:gd name="connsiteX1382" fmla="*/ 1138724 w 12016014"/>
              <a:gd name="connsiteY1382" fmla="*/ 607937 h 6857999"/>
              <a:gd name="connsiteX1383" fmla="*/ 1135259 w 12016014"/>
              <a:gd name="connsiteY1383" fmla="*/ 610907 h 6857999"/>
              <a:gd name="connsiteX1384" fmla="*/ 1131299 w 12016014"/>
              <a:gd name="connsiteY1384" fmla="*/ 613878 h 6857999"/>
              <a:gd name="connsiteX1385" fmla="*/ 1127832 w 12016014"/>
              <a:gd name="connsiteY1385" fmla="*/ 617344 h 6857999"/>
              <a:gd name="connsiteX1386" fmla="*/ 1125852 w 12016014"/>
              <a:gd name="connsiteY1386" fmla="*/ 621305 h 6857999"/>
              <a:gd name="connsiteX1387" fmla="*/ 1122881 w 12016014"/>
              <a:gd name="connsiteY1387" fmla="*/ 625266 h 6857999"/>
              <a:gd name="connsiteX1388" fmla="*/ 1120901 w 12016014"/>
              <a:gd name="connsiteY1388" fmla="*/ 629226 h 6857999"/>
              <a:gd name="connsiteX1389" fmla="*/ 1118920 w 12016014"/>
              <a:gd name="connsiteY1389" fmla="*/ 633187 h 6857999"/>
              <a:gd name="connsiteX1390" fmla="*/ 1117434 w 12016014"/>
              <a:gd name="connsiteY1390" fmla="*/ 638138 h 6857999"/>
              <a:gd name="connsiteX1391" fmla="*/ 1116444 w 12016014"/>
              <a:gd name="connsiteY1391" fmla="*/ 642099 h 6857999"/>
              <a:gd name="connsiteX1392" fmla="*/ 1115456 w 12016014"/>
              <a:gd name="connsiteY1392" fmla="*/ 647050 h 6857999"/>
              <a:gd name="connsiteX1393" fmla="*/ 1115456 w 12016014"/>
              <a:gd name="connsiteY1393" fmla="*/ 651505 h 6857999"/>
              <a:gd name="connsiteX1394" fmla="*/ 1115456 w 12016014"/>
              <a:gd name="connsiteY1394" fmla="*/ 656456 h 6857999"/>
              <a:gd name="connsiteX1395" fmla="*/ 1116444 w 12016014"/>
              <a:gd name="connsiteY1395" fmla="*/ 660913 h 6857999"/>
              <a:gd name="connsiteX1396" fmla="*/ 1116940 w 12016014"/>
              <a:gd name="connsiteY1396" fmla="*/ 665368 h 6857999"/>
              <a:gd name="connsiteX1397" fmla="*/ 1117930 w 12016014"/>
              <a:gd name="connsiteY1397" fmla="*/ 669329 h 6857999"/>
              <a:gd name="connsiteX1398" fmla="*/ 1119911 w 12016014"/>
              <a:gd name="connsiteY1398" fmla="*/ 673289 h 6857999"/>
              <a:gd name="connsiteX1399" fmla="*/ 1121891 w 12016014"/>
              <a:gd name="connsiteY1399" fmla="*/ 677746 h 6857999"/>
              <a:gd name="connsiteX1400" fmla="*/ 1124863 w 12016014"/>
              <a:gd name="connsiteY1400" fmla="*/ 681211 h 6857999"/>
              <a:gd name="connsiteX1401" fmla="*/ 1127832 w 12016014"/>
              <a:gd name="connsiteY1401" fmla="*/ 684677 h 6857999"/>
              <a:gd name="connsiteX1402" fmla="*/ 1131299 w 12016014"/>
              <a:gd name="connsiteY1402" fmla="*/ 687648 h 6857999"/>
              <a:gd name="connsiteX1403" fmla="*/ 1135755 w 12016014"/>
              <a:gd name="connsiteY1403" fmla="*/ 690618 h 6857999"/>
              <a:gd name="connsiteX1404" fmla="*/ 1139715 w 12016014"/>
              <a:gd name="connsiteY1404" fmla="*/ 692599 h 6857999"/>
              <a:gd name="connsiteX1405" fmla="*/ 1145161 w 12016014"/>
              <a:gd name="connsiteY1405" fmla="*/ 694579 h 6857999"/>
              <a:gd name="connsiteX1406" fmla="*/ 1150112 w 12016014"/>
              <a:gd name="connsiteY1406" fmla="*/ 695569 h 6857999"/>
              <a:gd name="connsiteX1407" fmla="*/ 1156053 w 12016014"/>
              <a:gd name="connsiteY1407" fmla="*/ 697054 h 6857999"/>
              <a:gd name="connsiteX1408" fmla="*/ 1162489 w 12016014"/>
              <a:gd name="connsiteY1408" fmla="*/ 697054 h 6857999"/>
              <a:gd name="connsiteX1409" fmla="*/ 1169916 w 12016014"/>
              <a:gd name="connsiteY1409" fmla="*/ 697054 h 6857999"/>
              <a:gd name="connsiteX1410" fmla="*/ 1165460 w 12016014"/>
              <a:gd name="connsiteY1410" fmla="*/ 701016 h 6857999"/>
              <a:gd name="connsiteX1411" fmla="*/ 1161995 w 12016014"/>
              <a:gd name="connsiteY1411" fmla="*/ 704481 h 6857999"/>
              <a:gd name="connsiteX1412" fmla="*/ 1158528 w 12016014"/>
              <a:gd name="connsiteY1412" fmla="*/ 708936 h 6857999"/>
              <a:gd name="connsiteX1413" fmla="*/ 1155558 w 12016014"/>
              <a:gd name="connsiteY1413" fmla="*/ 713393 h 6857999"/>
              <a:gd name="connsiteX1414" fmla="*/ 1151103 w 12016014"/>
              <a:gd name="connsiteY1414" fmla="*/ 721810 h 6857999"/>
              <a:gd name="connsiteX1415" fmla="*/ 1147142 w 12016014"/>
              <a:gd name="connsiteY1415" fmla="*/ 729730 h 6857999"/>
              <a:gd name="connsiteX1416" fmla="*/ 1145161 w 12016014"/>
              <a:gd name="connsiteY1416" fmla="*/ 738642 h 6857999"/>
              <a:gd name="connsiteX1417" fmla="*/ 1143181 w 12016014"/>
              <a:gd name="connsiteY1417" fmla="*/ 747060 h 6857999"/>
              <a:gd name="connsiteX1418" fmla="*/ 1140706 w 12016014"/>
              <a:gd name="connsiteY1418" fmla="*/ 762903 h 6857999"/>
              <a:gd name="connsiteX1419" fmla="*/ 1139715 w 12016014"/>
              <a:gd name="connsiteY1419" fmla="*/ 769834 h 6857999"/>
              <a:gd name="connsiteX1420" fmla="*/ 1138724 w 12016014"/>
              <a:gd name="connsiteY1420" fmla="*/ 776766 h 6857999"/>
              <a:gd name="connsiteX1421" fmla="*/ 1136250 w 12016014"/>
              <a:gd name="connsiteY1421" fmla="*/ 783201 h 6857999"/>
              <a:gd name="connsiteX1422" fmla="*/ 1133279 w 12016014"/>
              <a:gd name="connsiteY1422" fmla="*/ 788648 h 6857999"/>
              <a:gd name="connsiteX1423" fmla="*/ 1131299 w 12016014"/>
              <a:gd name="connsiteY1423" fmla="*/ 791618 h 6857999"/>
              <a:gd name="connsiteX1424" fmla="*/ 1129318 w 12016014"/>
              <a:gd name="connsiteY1424" fmla="*/ 794093 h 6857999"/>
              <a:gd name="connsiteX1425" fmla="*/ 1126842 w 12016014"/>
              <a:gd name="connsiteY1425" fmla="*/ 795579 h 6857999"/>
              <a:gd name="connsiteX1426" fmla="*/ 1123871 w 12016014"/>
              <a:gd name="connsiteY1426" fmla="*/ 797560 h 6857999"/>
              <a:gd name="connsiteX1427" fmla="*/ 1120406 w 12016014"/>
              <a:gd name="connsiteY1427" fmla="*/ 799540 h 6857999"/>
              <a:gd name="connsiteX1428" fmla="*/ 1116444 w 12016014"/>
              <a:gd name="connsiteY1428" fmla="*/ 800530 h 6857999"/>
              <a:gd name="connsiteX1429" fmla="*/ 1111989 w 12016014"/>
              <a:gd name="connsiteY1429" fmla="*/ 801520 h 6857999"/>
              <a:gd name="connsiteX1430" fmla="*/ 1107532 w 12016014"/>
              <a:gd name="connsiteY1430" fmla="*/ 803005 h 6857999"/>
              <a:gd name="connsiteX1431" fmla="*/ 1100107 w 12016014"/>
              <a:gd name="connsiteY1431" fmla="*/ 800036 h 6857999"/>
              <a:gd name="connsiteX1432" fmla="*/ 1095156 w 12016014"/>
              <a:gd name="connsiteY1432" fmla="*/ 797064 h 6857999"/>
              <a:gd name="connsiteX1433" fmla="*/ 1090699 w 12016014"/>
              <a:gd name="connsiteY1433" fmla="*/ 794093 h 6857999"/>
              <a:gd name="connsiteX1434" fmla="*/ 1087234 w 12016014"/>
              <a:gd name="connsiteY1434" fmla="*/ 790628 h 6857999"/>
              <a:gd name="connsiteX1435" fmla="*/ 1085254 w 12016014"/>
              <a:gd name="connsiteY1435" fmla="*/ 787162 h 6857999"/>
              <a:gd name="connsiteX1436" fmla="*/ 1083769 w 12016014"/>
              <a:gd name="connsiteY1436" fmla="*/ 783201 h 6857999"/>
              <a:gd name="connsiteX1437" fmla="*/ 1083273 w 12016014"/>
              <a:gd name="connsiteY1437" fmla="*/ 779736 h 6857999"/>
              <a:gd name="connsiteX1438" fmla="*/ 1083273 w 12016014"/>
              <a:gd name="connsiteY1438" fmla="*/ 776269 h 6857999"/>
              <a:gd name="connsiteX1439" fmla="*/ 1083769 w 12016014"/>
              <a:gd name="connsiteY1439" fmla="*/ 772310 h 6857999"/>
              <a:gd name="connsiteX1440" fmla="*/ 1085254 w 12016014"/>
              <a:gd name="connsiteY1440" fmla="*/ 768348 h 6857999"/>
              <a:gd name="connsiteX1441" fmla="*/ 1088720 w 12016014"/>
              <a:gd name="connsiteY1441" fmla="*/ 759932 h 6857999"/>
              <a:gd name="connsiteX1442" fmla="*/ 1097630 w 12016014"/>
              <a:gd name="connsiteY1442" fmla="*/ 743593 h 6857999"/>
              <a:gd name="connsiteX1443" fmla="*/ 1092185 w 12016014"/>
              <a:gd name="connsiteY1443" fmla="*/ 743593 h 6857999"/>
              <a:gd name="connsiteX1444" fmla="*/ 1087234 w 12016014"/>
              <a:gd name="connsiteY1444" fmla="*/ 743593 h 6857999"/>
              <a:gd name="connsiteX1445" fmla="*/ 1082778 w 12016014"/>
              <a:gd name="connsiteY1445" fmla="*/ 744089 h 6857999"/>
              <a:gd name="connsiteX1446" fmla="*/ 1078818 w 12016014"/>
              <a:gd name="connsiteY1446" fmla="*/ 745079 h 6857999"/>
              <a:gd name="connsiteX1447" fmla="*/ 1074856 w 12016014"/>
              <a:gd name="connsiteY1447" fmla="*/ 747060 h 6857999"/>
              <a:gd name="connsiteX1448" fmla="*/ 1070895 w 12016014"/>
              <a:gd name="connsiteY1448" fmla="*/ 748544 h 6857999"/>
              <a:gd name="connsiteX1449" fmla="*/ 1067926 w 12016014"/>
              <a:gd name="connsiteY1449" fmla="*/ 751021 h 6857999"/>
              <a:gd name="connsiteX1450" fmla="*/ 1064954 w 12016014"/>
              <a:gd name="connsiteY1450" fmla="*/ 753991 h 6857999"/>
              <a:gd name="connsiteX1451" fmla="*/ 1061983 w 12016014"/>
              <a:gd name="connsiteY1451" fmla="*/ 756961 h 6857999"/>
              <a:gd name="connsiteX1452" fmla="*/ 1059509 w 12016014"/>
              <a:gd name="connsiteY1452" fmla="*/ 759932 h 6857999"/>
              <a:gd name="connsiteX1453" fmla="*/ 1058024 w 12016014"/>
              <a:gd name="connsiteY1453" fmla="*/ 763397 h 6857999"/>
              <a:gd name="connsiteX1454" fmla="*/ 1056042 w 12016014"/>
              <a:gd name="connsiteY1454" fmla="*/ 767358 h 6857999"/>
              <a:gd name="connsiteX1455" fmla="*/ 1054062 w 12016014"/>
              <a:gd name="connsiteY1455" fmla="*/ 775775 h 6857999"/>
              <a:gd name="connsiteX1456" fmla="*/ 1052083 w 12016014"/>
              <a:gd name="connsiteY1456" fmla="*/ 784191 h 6857999"/>
              <a:gd name="connsiteX1457" fmla="*/ 1052083 w 12016014"/>
              <a:gd name="connsiteY1457" fmla="*/ 792608 h 6857999"/>
              <a:gd name="connsiteX1458" fmla="*/ 1053073 w 12016014"/>
              <a:gd name="connsiteY1458" fmla="*/ 801520 h 6857999"/>
              <a:gd name="connsiteX1459" fmla="*/ 1055052 w 12016014"/>
              <a:gd name="connsiteY1459" fmla="*/ 810432 h 6857999"/>
              <a:gd name="connsiteX1460" fmla="*/ 1058519 w 12016014"/>
              <a:gd name="connsiteY1460" fmla="*/ 818848 h 6857999"/>
              <a:gd name="connsiteX1461" fmla="*/ 1060993 w 12016014"/>
              <a:gd name="connsiteY1461" fmla="*/ 822810 h 6857999"/>
              <a:gd name="connsiteX1462" fmla="*/ 1063469 w 12016014"/>
              <a:gd name="connsiteY1462" fmla="*/ 826275 h 6857999"/>
              <a:gd name="connsiteX1463" fmla="*/ 1066440 w 12016014"/>
              <a:gd name="connsiteY1463" fmla="*/ 829742 h 6857999"/>
              <a:gd name="connsiteX1464" fmla="*/ 1068916 w 12016014"/>
              <a:gd name="connsiteY1464" fmla="*/ 832711 h 6857999"/>
              <a:gd name="connsiteX1465" fmla="*/ 1071885 w 12016014"/>
              <a:gd name="connsiteY1465" fmla="*/ 835681 h 6857999"/>
              <a:gd name="connsiteX1466" fmla="*/ 1076342 w 12016014"/>
              <a:gd name="connsiteY1466" fmla="*/ 838653 h 6857999"/>
              <a:gd name="connsiteX1467" fmla="*/ 1079808 w 12016014"/>
              <a:gd name="connsiteY1467" fmla="*/ 840632 h 6857999"/>
              <a:gd name="connsiteX1468" fmla="*/ 1083769 w 12016014"/>
              <a:gd name="connsiteY1468" fmla="*/ 842613 h 6857999"/>
              <a:gd name="connsiteX1469" fmla="*/ 1076342 w 12016014"/>
              <a:gd name="connsiteY1469" fmla="*/ 851030 h 6857999"/>
              <a:gd name="connsiteX1470" fmla="*/ 1067926 w 12016014"/>
              <a:gd name="connsiteY1470" fmla="*/ 860436 h 6857999"/>
              <a:gd name="connsiteX1471" fmla="*/ 1060499 w 12016014"/>
              <a:gd name="connsiteY1471" fmla="*/ 869348 h 6857999"/>
              <a:gd name="connsiteX1472" fmla="*/ 1052577 w 12016014"/>
              <a:gd name="connsiteY1472" fmla="*/ 879250 h 6857999"/>
              <a:gd name="connsiteX1473" fmla="*/ 1045646 w 12016014"/>
              <a:gd name="connsiteY1473" fmla="*/ 889153 h 6857999"/>
              <a:gd name="connsiteX1474" fmla="*/ 1038715 w 12016014"/>
              <a:gd name="connsiteY1474" fmla="*/ 899055 h 6857999"/>
              <a:gd name="connsiteX1475" fmla="*/ 1024852 w 12016014"/>
              <a:gd name="connsiteY1475" fmla="*/ 920344 h 6857999"/>
              <a:gd name="connsiteX1476" fmla="*/ 1012474 w 12016014"/>
              <a:gd name="connsiteY1476" fmla="*/ 942624 h 6857999"/>
              <a:gd name="connsiteX1477" fmla="*/ 1001583 w 12016014"/>
              <a:gd name="connsiteY1477" fmla="*/ 966387 h 6857999"/>
              <a:gd name="connsiteX1478" fmla="*/ 991185 w 12016014"/>
              <a:gd name="connsiteY1478" fmla="*/ 990648 h 6857999"/>
              <a:gd name="connsiteX1479" fmla="*/ 980789 w 12016014"/>
              <a:gd name="connsiteY1479" fmla="*/ 1015898 h 6857999"/>
              <a:gd name="connsiteX1480" fmla="*/ 988709 w 12016014"/>
              <a:gd name="connsiteY1480" fmla="*/ 1002035 h 6857999"/>
              <a:gd name="connsiteX1481" fmla="*/ 992670 w 12016014"/>
              <a:gd name="connsiteY1481" fmla="*/ 996093 h 6857999"/>
              <a:gd name="connsiteX1482" fmla="*/ 997621 w 12016014"/>
              <a:gd name="connsiteY1482" fmla="*/ 989657 h 6857999"/>
              <a:gd name="connsiteX1483" fmla="*/ 1013960 w 12016014"/>
              <a:gd name="connsiteY1483" fmla="*/ 970844 h 6857999"/>
              <a:gd name="connsiteX1484" fmla="*/ 1031289 w 12016014"/>
              <a:gd name="connsiteY1484" fmla="*/ 952030 h 6857999"/>
              <a:gd name="connsiteX1485" fmla="*/ 1066934 w 12016014"/>
              <a:gd name="connsiteY1485" fmla="*/ 915887 h 6857999"/>
              <a:gd name="connsiteX1486" fmla="*/ 1084264 w 12016014"/>
              <a:gd name="connsiteY1486" fmla="*/ 898065 h 6857999"/>
              <a:gd name="connsiteX1487" fmla="*/ 1101591 w 12016014"/>
              <a:gd name="connsiteY1487" fmla="*/ 879746 h 6857999"/>
              <a:gd name="connsiteX1488" fmla="*/ 1117930 w 12016014"/>
              <a:gd name="connsiteY1488" fmla="*/ 861428 h 6857999"/>
              <a:gd name="connsiteX1489" fmla="*/ 1133279 w 12016014"/>
              <a:gd name="connsiteY1489" fmla="*/ 842613 h 6857999"/>
              <a:gd name="connsiteX1490" fmla="*/ 1139220 w 12016014"/>
              <a:gd name="connsiteY1490" fmla="*/ 835681 h 6857999"/>
              <a:gd name="connsiteX1491" fmla="*/ 1146152 w 12016014"/>
              <a:gd name="connsiteY1491" fmla="*/ 828750 h 6857999"/>
              <a:gd name="connsiteX1492" fmla="*/ 1160509 w 12016014"/>
              <a:gd name="connsiteY1492" fmla="*/ 815383 h 6857999"/>
              <a:gd name="connsiteX1493" fmla="*/ 1174867 w 12016014"/>
              <a:gd name="connsiteY1493" fmla="*/ 801024 h 6857999"/>
              <a:gd name="connsiteX1494" fmla="*/ 1189224 w 12016014"/>
              <a:gd name="connsiteY1494" fmla="*/ 787162 h 6857999"/>
              <a:gd name="connsiteX1495" fmla="*/ 1190214 w 12016014"/>
              <a:gd name="connsiteY1495" fmla="*/ 780230 h 6857999"/>
              <a:gd name="connsiteX1496" fmla="*/ 1192196 w 12016014"/>
              <a:gd name="connsiteY1496" fmla="*/ 773299 h 6857999"/>
              <a:gd name="connsiteX1497" fmla="*/ 1194671 w 12016014"/>
              <a:gd name="connsiteY1497" fmla="*/ 766863 h 6857999"/>
              <a:gd name="connsiteX1498" fmla="*/ 1198137 w 12016014"/>
              <a:gd name="connsiteY1498" fmla="*/ 759932 h 6857999"/>
              <a:gd name="connsiteX1499" fmla="*/ 1201602 w 12016014"/>
              <a:gd name="connsiteY1499" fmla="*/ 753001 h 6857999"/>
              <a:gd name="connsiteX1500" fmla="*/ 1205563 w 12016014"/>
              <a:gd name="connsiteY1500" fmla="*/ 745574 h 6857999"/>
              <a:gd name="connsiteX1501" fmla="*/ 1215465 w 12016014"/>
              <a:gd name="connsiteY1501" fmla="*/ 731216 h 6857999"/>
              <a:gd name="connsiteX1502" fmla="*/ 1215465 w 12016014"/>
              <a:gd name="connsiteY1502" fmla="*/ 715373 h 6857999"/>
              <a:gd name="connsiteX1503" fmla="*/ 1215465 w 12016014"/>
              <a:gd name="connsiteY1503" fmla="*/ 706956 h 6857999"/>
              <a:gd name="connsiteX1504" fmla="*/ 1215960 w 12016014"/>
              <a:gd name="connsiteY1504" fmla="*/ 698540 h 6857999"/>
              <a:gd name="connsiteX1505" fmla="*/ 1217445 w 12016014"/>
              <a:gd name="connsiteY1505" fmla="*/ 690618 h 6857999"/>
              <a:gd name="connsiteX1506" fmla="*/ 1218932 w 12016014"/>
              <a:gd name="connsiteY1506" fmla="*/ 682697 h 6857999"/>
              <a:gd name="connsiteX1507" fmla="*/ 1221901 w 12016014"/>
              <a:gd name="connsiteY1507" fmla="*/ 675270 h 6857999"/>
              <a:gd name="connsiteX1508" fmla="*/ 1225367 w 12016014"/>
              <a:gd name="connsiteY1508" fmla="*/ 667348 h 6857999"/>
              <a:gd name="connsiteX1509" fmla="*/ 1232793 w 12016014"/>
              <a:gd name="connsiteY1509" fmla="*/ 656952 h 6857999"/>
              <a:gd name="connsiteX1510" fmla="*/ 1239726 w 12016014"/>
              <a:gd name="connsiteY1510" fmla="*/ 647050 h 6857999"/>
              <a:gd name="connsiteX1511" fmla="*/ 1247151 w 12016014"/>
              <a:gd name="connsiteY1511" fmla="*/ 637148 h 6857999"/>
              <a:gd name="connsiteX1512" fmla="*/ 1255567 w 12016014"/>
              <a:gd name="connsiteY1512" fmla="*/ 627742 h 6857999"/>
              <a:gd name="connsiteX1513" fmla="*/ 1271906 w 12016014"/>
              <a:gd name="connsiteY1513" fmla="*/ 608927 h 6857999"/>
              <a:gd name="connsiteX1514" fmla="*/ 1289730 w 12016014"/>
              <a:gd name="connsiteY1514" fmla="*/ 590609 h 6857999"/>
              <a:gd name="connsiteX1515" fmla="*/ 1307553 w 12016014"/>
              <a:gd name="connsiteY1515" fmla="*/ 572289 h 6857999"/>
              <a:gd name="connsiteX1516" fmla="*/ 1324387 w 12016014"/>
              <a:gd name="connsiteY1516" fmla="*/ 553972 h 6857999"/>
              <a:gd name="connsiteX1517" fmla="*/ 1340230 w 12016014"/>
              <a:gd name="connsiteY1517" fmla="*/ 535158 h 6857999"/>
              <a:gd name="connsiteX1518" fmla="*/ 1348151 w 12016014"/>
              <a:gd name="connsiteY1518" fmla="*/ 525750 h 6857999"/>
              <a:gd name="connsiteX1519" fmla="*/ 1355577 w 12016014"/>
              <a:gd name="connsiteY1519" fmla="*/ 516344 h 6857999"/>
              <a:gd name="connsiteX1520" fmla="*/ 1363004 w 12016014"/>
              <a:gd name="connsiteY1520" fmla="*/ 503966 h 6857999"/>
              <a:gd name="connsiteX1521" fmla="*/ 1369441 w 12016014"/>
              <a:gd name="connsiteY1521" fmla="*/ 491094 h 6857999"/>
              <a:gd name="connsiteX1522" fmla="*/ 1376371 w 12016014"/>
              <a:gd name="connsiteY1522" fmla="*/ 477727 h 6857999"/>
              <a:gd name="connsiteX1523" fmla="*/ 1381818 w 12016014"/>
              <a:gd name="connsiteY1523" fmla="*/ 463864 h 6857999"/>
              <a:gd name="connsiteX1524" fmla="*/ 1387759 w 12016014"/>
              <a:gd name="connsiteY1524" fmla="*/ 450991 h 6857999"/>
              <a:gd name="connsiteX1525" fmla="*/ 1393700 w 12016014"/>
              <a:gd name="connsiteY1525" fmla="*/ 437623 h 6857999"/>
              <a:gd name="connsiteX1526" fmla="*/ 1400137 w 12016014"/>
              <a:gd name="connsiteY1526" fmla="*/ 425246 h 6857999"/>
              <a:gd name="connsiteX1527" fmla="*/ 1407563 w 12016014"/>
              <a:gd name="connsiteY1527" fmla="*/ 413364 h 6857999"/>
              <a:gd name="connsiteX1528" fmla="*/ 1411524 w 12016014"/>
              <a:gd name="connsiteY1528" fmla="*/ 407423 h 6857999"/>
              <a:gd name="connsiteX1529" fmla="*/ 1415980 w 12016014"/>
              <a:gd name="connsiteY1529" fmla="*/ 402966 h 6857999"/>
              <a:gd name="connsiteX1530" fmla="*/ 1420436 w 12016014"/>
              <a:gd name="connsiteY1530" fmla="*/ 398015 h 6857999"/>
              <a:gd name="connsiteX1531" fmla="*/ 1424891 w 12016014"/>
              <a:gd name="connsiteY1531" fmla="*/ 394054 h 6857999"/>
              <a:gd name="connsiteX1532" fmla="*/ 1434792 w 12016014"/>
              <a:gd name="connsiteY1532" fmla="*/ 385638 h 6857999"/>
              <a:gd name="connsiteX1533" fmla="*/ 1445190 w 12016014"/>
              <a:gd name="connsiteY1533" fmla="*/ 378707 h 6857999"/>
              <a:gd name="connsiteX1534" fmla="*/ 1455587 w 12016014"/>
              <a:gd name="connsiteY1534" fmla="*/ 371776 h 6857999"/>
              <a:gd name="connsiteX1535" fmla="*/ 1465489 w 12016014"/>
              <a:gd name="connsiteY1535" fmla="*/ 363854 h 6857999"/>
              <a:gd name="connsiteX1536" fmla="*/ 1470439 w 12016014"/>
              <a:gd name="connsiteY1536" fmla="*/ 359893 h 6857999"/>
              <a:gd name="connsiteX1537" fmla="*/ 1474896 w 12016014"/>
              <a:gd name="connsiteY1537" fmla="*/ 355933 h 6857999"/>
              <a:gd name="connsiteX1538" fmla="*/ 1479847 w 12016014"/>
              <a:gd name="connsiteY1538" fmla="*/ 350486 h 6857999"/>
              <a:gd name="connsiteX1539" fmla="*/ 1483808 w 12016014"/>
              <a:gd name="connsiteY1539" fmla="*/ 346031 h 6857999"/>
              <a:gd name="connsiteX1540" fmla="*/ 1486283 w 12016014"/>
              <a:gd name="connsiteY1540" fmla="*/ 342070 h 6857999"/>
              <a:gd name="connsiteX1541" fmla="*/ 1487769 w 12016014"/>
              <a:gd name="connsiteY1541" fmla="*/ 338604 h 6857999"/>
              <a:gd name="connsiteX1542" fmla="*/ 1490740 w 12016014"/>
              <a:gd name="connsiteY1542" fmla="*/ 330682 h 6857999"/>
              <a:gd name="connsiteX1543" fmla="*/ 1493216 w 12016014"/>
              <a:gd name="connsiteY1543" fmla="*/ 322266 h 6857999"/>
              <a:gd name="connsiteX1544" fmla="*/ 1494700 w 12016014"/>
              <a:gd name="connsiteY1544" fmla="*/ 312858 h 6857999"/>
              <a:gd name="connsiteX1545" fmla="*/ 1497175 w 12016014"/>
              <a:gd name="connsiteY1545" fmla="*/ 294046 h 6857999"/>
              <a:gd name="connsiteX1546" fmla="*/ 1498661 w 12016014"/>
              <a:gd name="connsiteY1546" fmla="*/ 285133 h 6857999"/>
              <a:gd name="connsiteX1547" fmla="*/ 1499651 w 12016014"/>
              <a:gd name="connsiteY1547" fmla="*/ 276221 h 6857999"/>
              <a:gd name="connsiteX1548" fmla="*/ 1490740 w 12016014"/>
              <a:gd name="connsiteY1548" fmla="*/ 282658 h 6857999"/>
              <a:gd name="connsiteX1549" fmla="*/ 1481332 w 12016014"/>
              <a:gd name="connsiteY1549" fmla="*/ 288599 h 6857999"/>
              <a:gd name="connsiteX1550" fmla="*/ 1471926 w 12016014"/>
              <a:gd name="connsiteY1550" fmla="*/ 294046 h 6857999"/>
              <a:gd name="connsiteX1551" fmla="*/ 1462520 w 12016014"/>
              <a:gd name="connsiteY1551" fmla="*/ 297511 h 6857999"/>
              <a:gd name="connsiteX1552" fmla="*/ 1458063 w 12016014"/>
              <a:gd name="connsiteY1552" fmla="*/ 298996 h 6857999"/>
              <a:gd name="connsiteX1553" fmla="*/ 1453112 w 12016014"/>
              <a:gd name="connsiteY1553" fmla="*/ 299491 h 6857999"/>
              <a:gd name="connsiteX1554" fmla="*/ 1448655 w 12016014"/>
              <a:gd name="connsiteY1554" fmla="*/ 299986 h 6857999"/>
              <a:gd name="connsiteX1555" fmla="*/ 1443704 w 12016014"/>
              <a:gd name="connsiteY1555" fmla="*/ 299986 h 6857999"/>
              <a:gd name="connsiteX1556" fmla="*/ 1439744 w 12016014"/>
              <a:gd name="connsiteY1556" fmla="*/ 299491 h 6857999"/>
              <a:gd name="connsiteX1557" fmla="*/ 1435783 w 12016014"/>
              <a:gd name="connsiteY1557" fmla="*/ 298007 h 6857999"/>
              <a:gd name="connsiteX1558" fmla="*/ 1431328 w 12016014"/>
              <a:gd name="connsiteY1558" fmla="*/ 297015 h 6857999"/>
              <a:gd name="connsiteX1559" fmla="*/ 1427367 w 12016014"/>
              <a:gd name="connsiteY1559" fmla="*/ 295035 h 6857999"/>
              <a:gd name="connsiteX1560" fmla="*/ 1425387 w 12016014"/>
              <a:gd name="connsiteY1560" fmla="*/ 303947 h 6857999"/>
              <a:gd name="connsiteX1561" fmla="*/ 1423900 w 12016014"/>
              <a:gd name="connsiteY1561" fmla="*/ 312364 h 6857999"/>
              <a:gd name="connsiteX1562" fmla="*/ 1421426 w 12016014"/>
              <a:gd name="connsiteY1562" fmla="*/ 320286 h 6857999"/>
              <a:gd name="connsiteX1563" fmla="*/ 1418455 w 12016014"/>
              <a:gd name="connsiteY1563" fmla="*/ 328207 h 6857999"/>
              <a:gd name="connsiteX1564" fmla="*/ 1415484 w 12016014"/>
              <a:gd name="connsiteY1564" fmla="*/ 335138 h 6857999"/>
              <a:gd name="connsiteX1565" fmla="*/ 1412018 w 12016014"/>
              <a:gd name="connsiteY1565" fmla="*/ 341574 h 6857999"/>
              <a:gd name="connsiteX1566" fmla="*/ 1408057 w 12016014"/>
              <a:gd name="connsiteY1566" fmla="*/ 348011 h 6857999"/>
              <a:gd name="connsiteX1567" fmla="*/ 1403602 w 12016014"/>
              <a:gd name="connsiteY1567" fmla="*/ 354446 h 6857999"/>
              <a:gd name="connsiteX1568" fmla="*/ 1399146 w 12016014"/>
              <a:gd name="connsiteY1568" fmla="*/ 360388 h 6857999"/>
              <a:gd name="connsiteX1569" fmla="*/ 1393700 w 12016014"/>
              <a:gd name="connsiteY1569" fmla="*/ 365835 h 6857999"/>
              <a:gd name="connsiteX1570" fmla="*/ 1388253 w 12016014"/>
              <a:gd name="connsiteY1570" fmla="*/ 371280 h 6857999"/>
              <a:gd name="connsiteX1571" fmla="*/ 1381818 w 12016014"/>
              <a:gd name="connsiteY1571" fmla="*/ 376231 h 6857999"/>
              <a:gd name="connsiteX1572" fmla="*/ 1375381 w 12016014"/>
              <a:gd name="connsiteY1572" fmla="*/ 381182 h 6857999"/>
              <a:gd name="connsiteX1573" fmla="*/ 1368450 w 12016014"/>
              <a:gd name="connsiteY1573" fmla="*/ 385143 h 6857999"/>
              <a:gd name="connsiteX1574" fmla="*/ 1361518 w 12016014"/>
              <a:gd name="connsiteY1574" fmla="*/ 390093 h 6857999"/>
              <a:gd name="connsiteX1575" fmla="*/ 1353102 w 12016014"/>
              <a:gd name="connsiteY1575" fmla="*/ 394054 h 6857999"/>
              <a:gd name="connsiteX1576" fmla="*/ 1350132 w 12016014"/>
              <a:gd name="connsiteY1576" fmla="*/ 388113 h 6857999"/>
              <a:gd name="connsiteX1577" fmla="*/ 1348151 w 12016014"/>
              <a:gd name="connsiteY1577" fmla="*/ 381678 h 6857999"/>
              <a:gd name="connsiteX1578" fmla="*/ 1346665 w 12016014"/>
              <a:gd name="connsiteY1578" fmla="*/ 375736 h 6857999"/>
              <a:gd name="connsiteX1579" fmla="*/ 1346171 w 12016014"/>
              <a:gd name="connsiteY1579" fmla="*/ 369796 h 6857999"/>
              <a:gd name="connsiteX1580" fmla="*/ 1345675 w 12016014"/>
              <a:gd name="connsiteY1580" fmla="*/ 363854 h 6857999"/>
              <a:gd name="connsiteX1581" fmla="*/ 1345675 w 12016014"/>
              <a:gd name="connsiteY1581" fmla="*/ 358407 h 6857999"/>
              <a:gd name="connsiteX1582" fmla="*/ 1346171 w 12016014"/>
              <a:gd name="connsiteY1582" fmla="*/ 346031 h 6857999"/>
              <a:gd name="connsiteX1583" fmla="*/ 1346171 w 12016014"/>
              <a:gd name="connsiteY1583" fmla="*/ 340090 h 6857999"/>
              <a:gd name="connsiteX1584" fmla="*/ 1346171 w 12016014"/>
              <a:gd name="connsiteY1584" fmla="*/ 333652 h 6857999"/>
              <a:gd name="connsiteX1585" fmla="*/ 1345181 w 12016014"/>
              <a:gd name="connsiteY1585" fmla="*/ 327711 h 6857999"/>
              <a:gd name="connsiteX1586" fmla="*/ 1343696 w 12016014"/>
              <a:gd name="connsiteY1586" fmla="*/ 321770 h 6857999"/>
              <a:gd name="connsiteX1587" fmla="*/ 1341220 w 12016014"/>
              <a:gd name="connsiteY1587" fmla="*/ 315335 h 6857999"/>
              <a:gd name="connsiteX1588" fmla="*/ 1338744 w 12016014"/>
              <a:gd name="connsiteY1588" fmla="*/ 309393 h 6857999"/>
              <a:gd name="connsiteX1589" fmla="*/ 1333793 w 12016014"/>
              <a:gd name="connsiteY1589" fmla="*/ 303452 h 6857999"/>
              <a:gd name="connsiteX1590" fmla="*/ 1328348 w 12016014"/>
              <a:gd name="connsiteY1590" fmla="*/ 297511 h 6857999"/>
              <a:gd name="connsiteX1591" fmla="*/ 1330328 w 12016014"/>
              <a:gd name="connsiteY1591" fmla="*/ 296027 h 6857999"/>
              <a:gd name="connsiteX1592" fmla="*/ 1331812 w 12016014"/>
              <a:gd name="connsiteY1592" fmla="*/ 294046 h 6857999"/>
              <a:gd name="connsiteX1593" fmla="*/ 1334289 w 12016014"/>
              <a:gd name="connsiteY1593" fmla="*/ 293054 h 6857999"/>
              <a:gd name="connsiteX1594" fmla="*/ 1336763 w 12016014"/>
              <a:gd name="connsiteY1594" fmla="*/ 292066 h 6857999"/>
              <a:gd name="connsiteX1595" fmla="*/ 1340724 w 12016014"/>
              <a:gd name="connsiteY1595" fmla="*/ 291570 h 6857999"/>
              <a:gd name="connsiteX1596" fmla="*/ 1345675 w 12016014"/>
              <a:gd name="connsiteY1596" fmla="*/ 292066 h 6857999"/>
              <a:gd name="connsiteX1597" fmla="*/ 1350626 w 12016014"/>
              <a:gd name="connsiteY1597" fmla="*/ 293551 h 6857999"/>
              <a:gd name="connsiteX1598" fmla="*/ 1356073 w 12016014"/>
              <a:gd name="connsiteY1598" fmla="*/ 296027 h 6857999"/>
              <a:gd name="connsiteX1599" fmla="*/ 1366965 w 12016014"/>
              <a:gd name="connsiteY1599" fmla="*/ 300482 h 6857999"/>
              <a:gd name="connsiteX1600" fmla="*/ 1371916 w 12016014"/>
              <a:gd name="connsiteY1600" fmla="*/ 302462 h 6857999"/>
              <a:gd name="connsiteX1601" fmla="*/ 1376867 w 12016014"/>
              <a:gd name="connsiteY1601" fmla="*/ 304442 h 6857999"/>
              <a:gd name="connsiteX1602" fmla="*/ 1381818 w 12016014"/>
              <a:gd name="connsiteY1602" fmla="*/ 305927 h 6857999"/>
              <a:gd name="connsiteX1603" fmla="*/ 1386769 w 12016014"/>
              <a:gd name="connsiteY1603" fmla="*/ 306423 h 6857999"/>
              <a:gd name="connsiteX1604" fmla="*/ 1391224 w 12016014"/>
              <a:gd name="connsiteY1604" fmla="*/ 305927 h 6857999"/>
              <a:gd name="connsiteX1605" fmla="*/ 1393204 w 12016014"/>
              <a:gd name="connsiteY1605" fmla="*/ 305433 h 6857999"/>
              <a:gd name="connsiteX1606" fmla="*/ 1395681 w 12016014"/>
              <a:gd name="connsiteY1606" fmla="*/ 303947 h 6857999"/>
              <a:gd name="connsiteX1607" fmla="*/ 1397165 w 12016014"/>
              <a:gd name="connsiteY1607" fmla="*/ 302462 h 6857999"/>
              <a:gd name="connsiteX1608" fmla="*/ 1399146 w 12016014"/>
              <a:gd name="connsiteY1608" fmla="*/ 300482 h 6857999"/>
              <a:gd name="connsiteX1609" fmla="*/ 1400632 w 12016014"/>
              <a:gd name="connsiteY1609" fmla="*/ 298007 h 6857999"/>
              <a:gd name="connsiteX1610" fmla="*/ 1402612 w 12016014"/>
              <a:gd name="connsiteY1610" fmla="*/ 296027 h 6857999"/>
              <a:gd name="connsiteX1611" fmla="*/ 1403602 w 12016014"/>
              <a:gd name="connsiteY1611" fmla="*/ 291570 h 6857999"/>
              <a:gd name="connsiteX1612" fmla="*/ 1403602 w 12016014"/>
              <a:gd name="connsiteY1612" fmla="*/ 288105 h 6857999"/>
              <a:gd name="connsiteX1613" fmla="*/ 1402612 w 12016014"/>
              <a:gd name="connsiteY1613" fmla="*/ 284143 h 6857999"/>
              <a:gd name="connsiteX1614" fmla="*/ 1400632 w 12016014"/>
              <a:gd name="connsiteY1614" fmla="*/ 280678 h 6857999"/>
              <a:gd name="connsiteX1615" fmla="*/ 1398155 w 12016014"/>
              <a:gd name="connsiteY1615" fmla="*/ 276221 h 6857999"/>
              <a:gd name="connsiteX1616" fmla="*/ 1394194 w 12016014"/>
              <a:gd name="connsiteY1616" fmla="*/ 272756 h 6857999"/>
              <a:gd name="connsiteX1617" fmla="*/ 1387263 w 12016014"/>
              <a:gd name="connsiteY1617" fmla="*/ 265329 h 6857999"/>
              <a:gd name="connsiteX1618" fmla="*/ 1380332 w 12016014"/>
              <a:gd name="connsiteY1618" fmla="*/ 258398 h 6857999"/>
              <a:gd name="connsiteX1619" fmla="*/ 1377361 w 12016014"/>
              <a:gd name="connsiteY1619" fmla="*/ 253942 h 6857999"/>
              <a:gd name="connsiteX1620" fmla="*/ 1374887 w 12016014"/>
              <a:gd name="connsiteY1620" fmla="*/ 250476 h 6857999"/>
              <a:gd name="connsiteX1621" fmla="*/ 1373896 w 12016014"/>
              <a:gd name="connsiteY1621" fmla="*/ 247011 h 6857999"/>
              <a:gd name="connsiteX1622" fmla="*/ 1373400 w 12016014"/>
              <a:gd name="connsiteY1622" fmla="*/ 243050 h 6857999"/>
              <a:gd name="connsiteX1623" fmla="*/ 1374392 w 12016014"/>
              <a:gd name="connsiteY1623" fmla="*/ 239584 h 6857999"/>
              <a:gd name="connsiteX1624" fmla="*/ 1376867 w 12016014"/>
              <a:gd name="connsiteY1624" fmla="*/ 235129 h 6857999"/>
              <a:gd name="connsiteX1625" fmla="*/ 1371916 w 12016014"/>
              <a:gd name="connsiteY1625" fmla="*/ 233643 h 6857999"/>
              <a:gd name="connsiteX1626" fmla="*/ 1367955 w 12016014"/>
              <a:gd name="connsiteY1626" fmla="*/ 232652 h 6857999"/>
              <a:gd name="connsiteX1627" fmla="*/ 1363994 w 12016014"/>
              <a:gd name="connsiteY1627" fmla="*/ 232652 h 6857999"/>
              <a:gd name="connsiteX1628" fmla="*/ 1360034 w 12016014"/>
              <a:gd name="connsiteY1628" fmla="*/ 233643 h 6857999"/>
              <a:gd name="connsiteX1629" fmla="*/ 1356567 w 12016014"/>
              <a:gd name="connsiteY1629" fmla="*/ 235129 h 6857999"/>
              <a:gd name="connsiteX1630" fmla="*/ 1353102 w 12016014"/>
              <a:gd name="connsiteY1630" fmla="*/ 237603 h 6857999"/>
              <a:gd name="connsiteX1631" fmla="*/ 1349636 w 12016014"/>
              <a:gd name="connsiteY1631" fmla="*/ 240080 h 6857999"/>
              <a:gd name="connsiteX1632" fmla="*/ 1346665 w 12016014"/>
              <a:gd name="connsiteY1632" fmla="*/ 243546 h 6857999"/>
              <a:gd name="connsiteX1633" fmla="*/ 1340230 w 12016014"/>
              <a:gd name="connsiteY1633" fmla="*/ 250476 h 6857999"/>
              <a:gd name="connsiteX1634" fmla="*/ 1334289 w 12016014"/>
              <a:gd name="connsiteY1634" fmla="*/ 258398 h 6857999"/>
              <a:gd name="connsiteX1635" fmla="*/ 1328348 w 12016014"/>
              <a:gd name="connsiteY1635" fmla="*/ 266319 h 6857999"/>
              <a:gd name="connsiteX1636" fmla="*/ 1322406 w 12016014"/>
              <a:gd name="connsiteY1636" fmla="*/ 273251 h 6857999"/>
              <a:gd name="connsiteX1637" fmla="*/ 1317455 w 12016014"/>
              <a:gd name="connsiteY1637" fmla="*/ 266815 h 6857999"/>
              <a:gd name="connsiteX1638" fmla="*/ 1312999 w 12016014"/>
              <a:gd name="connsiteY1638" fmla="*/ 260874 h 6857999"/>
              <a:gd name="connsiteX1639" fmla="*/ 1309038 w 12016014"/>
              <a:gd name="connsiteY1639" fmla="*/ 255427 h 6857999"/>
              <a:gd name="connsiteX1640" fmla="*/ 1305573 w 12016014"/>
              <a:gd name="connsiteY1640" fmla="*/ 249487 h 6857999"/>
              <a:gd name="connsiteX1641" fmla="*/ 1302602 w 12016014"/>
              <a:gd name="connsiteY1641" fmla="*/ 243050 h 6857999"/>
              <a:gd name="connsiteX1642" fmla="*/ 1300126 w 12016014"/>
              <a:gd name="connsiteY1642" fmla="*/ 237109 h 6857999"/>
              <a:gd name="connsiteX1643" fmla="*/ 1298146 w 12016014"/>
              <a:gd name="connsiteY1643" fmla="*/ 231168 h 6857999"/>
              <a:gd name="connsiteX1644" fmla="*/ 1296167 w 12016014"/>
              <a:gd name="connsiteY1644" fmla="*/ 225227 h 6857999"/>
              <a:gd name="connsiteX1645" fmla="*/ 1295175 w 12016014"/>
              <a:gd name="connsiteY1645" fmla="*/ 219286 h 6857999"/>
              <a:gd name="connsiteX1646" fmla="*/ 1294185 w 12016014"/>
              <a:gd name="connsiteY1646" fmla="*/ 213344 h 6857999"/>
              <a:gd name="connsiteX1647" fmla="*/ 1293195 w 12016014"/>
              <a:gd name="connsiteY1647" fmla="*/ 202453 h 6857999"/>
              <a:gd name="connsiteX1648" fmla="*/ 1294185 w 12016014"/>
              <a:gd name="connsiteY1648" fmla="*/ 191064 h 6857999"/>
              <a:gd name="connsiteX1649" fmla="*/ 1296167 w 12016014"/>
              <a:gd name="connsiteY1649" fmla="*/ 180172 h 6857999"/>
              <a:gd name="connsiteX1650" fmla="*/ 1299136 w 12016014"/>
              <a:gd name="connsiteY1650" fmla="*/ 169280 h 6857999"/>
              <a:gd name="connsiteX1651" fmla="*/ 1302602 w 12016014"/>
              <a:gd name="connsiteY1651" fmla="*/ 158884 h 6857999"/>
              <a:gd name="connsiteX1652" fmla="*/ 1307553 w 12016014"/>
              <a:gd name="connsiteY1652" fmla="*/ 147992 h 6857999"/>
              <a:gd name="connsiteX1653" fmla="*/ 1312504 w 12016014"/>
              <a:gd name="connsiteY1653" fmla="*/ 138090 h 6857999"/>
              <a:gd name="connsiteX1654" fmla="*/ 1317950 w 12016014"/>
              <a:gd name="connsiteY1654" fmla="*/ 128682 h 6857999"/>
              <a:gd name="connsiteX1655" fmla="*/ 1323891 w 12016014"/>
              <a:gd name="connsiteY1655" fmla="*/ 119276 h 6857999"/>
              <a:gd name="connsiteX1656" fmla="*/ 1336763 w 12016014"/>
              <a:gd name="connsiteY1656" fmla="*/ 101947 h 6857999"/>
              <a:gd name="connsiteX1657" fmla="*/ 1339734 w 12016014"/>
              <a:gd name="connsiteY1657" fmla="*/ 97492 h 6857999"/>
              <a:gd name="connsiteX1658" fmla="*/ 1343200 w 12016014"/>
              <a:gd name="connsiteY1658" fmla="*/ 94025 h 6857999"/>
              <a:gd name="connsiteX1659" fmla="*/ 1351616 w 12016014"/>
              <a:gd name="connsiteY1659" fmla="*/ 87094 h 6857999"/>
              <a:gd name="connsiteX1660" fmla="*/ 1360034 w 12016014"/>
              <a:gd name="connsiteY1660" fmla="*/ 80657 h 6857999"/>
              <a:gd name="connsiteX1661" fmla="*/ 1369441 w 12016014"/>
              <a:gd name="connsiteY1661" fmla="*/ 74717 h 6857999"/>
              <a:gd name="connsiteX1662" fmla="*/ 1380332 w 12016014"/>
              <a:gd name="connsiteY1662" fmla="*/ 69270 h 6857999"/>
              <a:gd name="connsiteX1663" fmla="*/ 1390730 w 12016014"/>
              <a:gd name="connsiteY1663" fmla="*/ 64319 h 6857999"/>
              <a:gd name="connsiteX1664" fmla="*/ 1413998 w 12016014"/>
              <a:gd name="connsiteY1664" fmla="*/ 53923 h 6857999"/>
              <a:gd name="connsiteX1665" fmla="*/ 1437269 w 12016014"/>
              <a:gd name="connsiteY1665" fmla="*/ 44020 h 6857999"/>
              <a:gd name="connsiteX1666" fmla="*/ 1448655 w 12016014"/>
              <a:gd name="connsiteY1666" fmla="*/ 38574 h 6857999"/>
              <a:gd name="connsiteX1667" fmla="*/ 1459053 w 12016014"/>
              <a:gd name="connsiteY1667" fmla="*/ 33623 h 6857999"/>
              <a:gd name="connsiteX1668" fmla="*/ 1469449 w 12016014"/>
              <a:gd name="connsiteY1668" fmla="*/ 27186 h 6857999"/>
              <a:gd name="connsiteX1669" fmla="*/ 1478857 w 12016014"/>
              <a:gd name="connsiteY1669" fmla="*/ 20751 h 6857999"/>
              <a:gd name="connsiteX1670" fmla="*/ 1487769 w 12016014"/>
              <a:gd name="connsiteY1670" fmla="*/ 13325 h 6857999"/>
              <a:gd name="connsiteX1671" fmla="*/ 1495690 w 12016014"/>
              <a:gd name="connsiteY1671" fmla="*/ 5898 h 6857999"/>
              <a:gd name="connsiteX1672" fmla="*/ 1500746 w 12016014"/>
              <a:gd name="connsiteY1672" fmla="*/ 0 h 6857999"/>
              <a:gd name="connsiteX1673" fmla="*/ 1636169 w 12016014"/>
              <a:gd name="connsiteY1673" fmla="*/ 0 h 6857999"/>
              <a:gd name="connsiteX1674" fmla="*/ 1636298 w 12016014"/>
              <a:gd name="connsiteY1674" fmla="*/ 947 h 6857999"/>
              <a:gd name="connsiteX1675" fmla="*/ 1636792 w 12016014"/>
              <a:gd name="connsiteY1675" fmla="*/ 11839 h 6857999"/>
              <a:gd name="connsiteX1676" fmla="*/ 1636298 w 12016014"/>
              <a:gd name="connsiteY1676" fmla="*/ 22731 h 6857999"/>
              <a:gd name="connsiteX1677" fmla="*/ 1635308 w 12016014"/>
              <a:gd name="connsiteY1677" fmla="*/ 33623 h 6857999"/>
              <a:gd name="connsiteX1678" fmla="*/ 1634318 w 12016014"/>
              <a:gd name="connsiteY1678" fmla="*/ 44020 h 6857999"/>
              <a:gd name="connsiteX1679" fmla="*/ 1631841 w 12016014"/>
              <a:gd name="connsiteY1679" fmla="*/ 54912 h 6857999"/>
              <a:gd name="connsiteX1680" fmla="*/ 1629861 w 12016014"/>
              <a:gd name="connsiteY1680" fmla="*/ 64815 h 6857999"/>
              <a:gd name="connsiteX1681" fmla="*/ 1626890 w 12016014"/>
              <a:gd name="connsiteY1681" fmla="*/ 74717 h 6857999"/>
              <a:gd name="connsiteX1682" fmla="*/ 1622930 w 12016014"/>
              <a:gd name="connsiteY1682" fmla="*/ 83629 h 6857999"/>
              <a:gd name="connsiteX1683" fmla="*/ 1618969 w 12016014"/>
              <a:gd name="connsiteY1683" fmla="*/ 92541 h 6857999"/>
              <a:gd name="connsiteX1684" fmla="*/ 1614514 w 12016014"/>
              <a:gd name="connsiteY1684" fmla="*/ 100462 h 6857999"/>
              <a:gd name="connsiteX1685" fmla="*/ 1609067 w 12016014"/>
              <a:gd name="connsiteY1685" fmla="*/ 107392 h 6857999"/>
              <a:gd name="connsiteX1686" fmla="*/ 1603127 w 12016014"/>
              <a:gd name="connsiteY1686" fmla="*/ 114819 h 6857999"/>
              <a:gd name="connsiteX1687" fmla="*/ 1596690 w 12016014"/>
              <a:gd name="connsiteY1687" fmla="*/ 120761 h 6857999"/>
              <a:gd name="connsiteX1688" fmla="*/ 1589759 w 12016014"/>
              <a:gd name="connsiteY1688" fmla="*/ 125217 h 6857999"/>
              <a:gd name="connsiteX1689" fmla="*/ 1581837 w 12016014"/>
              <a:gd name="connsiteY1689" fmla="*/ 129178 h 6857999"/>
              <a:gd name="connsiteX1690" fmla="*/ 1573916 w 12016014"/>
              <a:gd name="connsiteY1690" fmla="*/ 131653 h 6857999"/>
              <a:gd name="connsiteX1691" fmla="*/ 1565498 w 12016014"/>
              <a:gd name="connsiteY1691" fmla="*/ 133633 h 6857999"/>
              <a:gd name="connsiteX1692" fmla="*/ 1556092 w 12016014"/>
              <a:gd name="connsiteY1692" fmla="*/ 134129 h 6857999"/>
              <a:gd name="connsiteX1693" fmla="*/ 1546190 w 12016014"/>
              <a:gd name="connsiteY1693" fmla="*/ 133633 h 6857999"/>
              <a:gd name="connsiteX1694" fmla="*/ 1536288 w 12016014"/>
              <a:gd name="connsiteY1694" fmla="*/ 131158 h 6857999"/>
              <a:gd name="connsiteX1695" fmla="*/ 1525396 w 12016014"/>
              <a:gd name="connsiteY1695" fmla="*/ 127692 h 6857999"/>
              <a:gd name="connsiteX1696" fmla="*/ 1514010 w 12016014"/>
              <a:gd name="connsiteY1696" fmla="*/ 122247 h 6857999"/>
              <a:gd name="connsiteX1697" fmla="*/ 1502126 w 12016014"/>
              <a:gd name="connsiteY1697" fmla="*/ 115810 h 6857999"/>
              <a:gd name="connsiteX1698" fmla="*/ 1506582 w 12016014"/>
              <a:gd name="connsiteY1698" fmla="*/ 111355 h 6857999"/>
              <a:gd name="connsiteX1699" fmla="*/ 1512028 w 12016014"/>
              <a:gd name="connsiteY1699" fmla="*/ 106898 h 6857999"/>
              <a:gd name="connsiteX1700" fmla="*/ 1517475 w 12016014"/>
              <a:gd name="connsiteY1700" fmla="*/ 103431 h 6857999"/>
              <a:gd name="connsiteX1701" fmla="*/ 1521930 w 12016014"/>
              <a:gd name="connsiteY1701" fmla="*/ 100957 h 6857999"/>
              <a:gd name="connsiteX1702" fmla="*/ 1531832 w 12016014"/>
              <a:gd name="connsiteY1702" fmla="*/ 96996 h 6857999"/>
              <a:gd name="connsiteX1703" fmla="*/ 1540249 w 12016014"/>
              <a:gd name="connsiteY1703" fmla="*/ 93035 h 6857999"/>
              <a:gd name="connsiteX1704" fmla="*/ 1543714 w 12016014"/>
              <a:gd name="connsiteY1704" fmla="*/ 91055 h 6857999"/>
              <a:gd name="connsiteX1705" fmla="*/ 1547180 w 12016014"/>
              <a:gd name="connsiteY1705" fmla="*/ 88084 h 6857999"/>
              <a:gd name="connsiteX1706" fmla="*/ 1550151 w 12016014"/>
              <a:gd name="connsiteY1706" fmla="*/ 85113 h 6857999"/>
              <a:gd name="connsiteX1707" fmla="*/ 1552131 w 12016014"/>
              <a:gd name="connsiteY1707" fmla="*/ 81649 h 6857999"/>
              <a:gd name="connsiteX1708" fmla="*/ 1553616 w 12016014"/>
              <a:gd name="connsiteY1708" fmla="*/ 77192 h 6857999"/>
              <a:gd name="connsiteX1709" fmla="*/ 1554112 w 12016014"/>
              <a:gd name="connsiteY1709" fmla="*/ 71747 h 6857999"/>
              <a:gd name="connsiteX1710" fmla="*/ 1554112 w 12016014"/>
              <a:gd name="connsiteY1710" fmla="*/ 65310 h 6857999"/>
              <a:gd name="connsiteX1711" fmla="*/ 1553616 w 12016014"/>
              <a:gd name="connsiteY1711" fmla="*/ 57388 h 6857999"/>
              <a:gd name="connsiteX1712" fmla="*/ 1543220 w 12016014"/>
              <a:gd name="connsiteY1712" fmla="*/ 56892 h 6857999"/>
              <a:gd name="connsiteX1713" fmla="*/ 1533812 w 12016014"/>
              <a:gd name="connsiteY1713" fmla="*/ 57388 h 6857999"/>
              <a:gd name="connsiteX1714" fmla="*/ 1525396 w 12016014"/>
              <a:gd name="connsiteY1714" fmla="*/ 58874 h 6857999"/>
              <a:gd name="connsiteX1715" fmla="*/ 1517475 w 12016014"/>
              <a:gd name="connsiteY1715" fmla="*/ 61349 h 6857999"/>
              <a:gd name="connsiteX1716" fmla="*/ 1509553 w 12016014"/>
              <a:gd name="connsiteY1716" fmla="*/ 64815 h 6857999"/>
              <a:gd name="connsiteX1717" fmla="*/ 1502622 w 12016014"/>
              <a:gd name="connsiteY1717" fmla="*/ 68774 h 6857999"/>
              <a:gd name="connsiteX1718" fmla="*/ 1496185 w 12016014"/>
              <a:gd name="connsiteY1718" fmla="*/ 73727 h 6857999"/>
              <a:gd name="connsiteX1719" fmla="*/ 1490243 w 12016014"/>
              <a:gd name="connsiteY1719" fmla="*/ 78678 h 6857999"/>
              <a:gd name="connsiteX1720" fmla="*/ 1484798 w 12016014"/>
              <a:gd name="connsiteY1720" fmla="*/ 84619 h 6857999"/>
              <a:gd name="connsiteX1721" fmla="*/ 1479847 w 12016014"/>
              <a:gd name="connsiteY1721" fmla="*/ 91055 h 6857999"/>
              <a:gd name="connsiteX1722" fmla="*/ 1474896 w 12016014"/>
              <a:gd name="connsiteY1722" fmla="*/ 97492 h 6857999"/>
              <a:gd name="connsiteX1723" fmla="*/ 1470439 w 12016014"/>
              <a:gd name="connsiteY1723" fmla="*/ 104423 h 6857999"/>
              <a:gd name="connsiteX1724" fmla="*/ 1462024 w 12016014"/>
              <a:gd name="connsiteY1724" fmla="*/ 119770 h 6857999"/>
              <a:gd name="connsiteX1725" fmla="*/ 1454596 w 12016014"/>
              <a:gd name="connsiteY1725" fmla="*/ 135119 h 6857999"/>
              <a:gd name="connsiteX1726" fmla="*/ 1446676 w 12016014"/>
              <a:gd name="connsiteY1726" fmla="*/ 150466 h 6857999"/>
              <a:gd name="connsiteX1727" fmla="*/ 1439249 w 12016014"/>
              <a:gd name="connsiteY1727" fmla="*/ 165815 h 6857999"/>
              <a:gd name="connsiteX1728" fmla="*/ 1431328 w 12016014"/>
              <a:gd name="connsiteY1728" fmla="*/ 179182 h 6857999"/>
              <a:gd name="connsiteX1729" fmla="*/ 1426871 w 12016014"/>
              <a:gd name="connsiteY1729" fmla="*/ 185619 h 6857999"/>
              <a:gd name="connsiteX1730" fmla="*/ 1422416 w 12016014"/>
              <a:gd name="connsiteY1730" fmla="*/ 191064 h 6857999"/>
              <a:gd name="connsiteX1731" fmla="*/ 1417465 w 12016014"/>
              <a:gd name="connsiteY1731" fmla="*/ 196511 h 6857999"/>
              <a:gd name="connsiteX1732" fmla="*/ 1412018 w 12016014"/>
              <a:gd name="connsiteY1732" fmla="*/ 200967 h 6857999"/>
              <a:gd name="connsiteX1733" fmla="*/ 1406573 w 12016014"/>
              <a:gd name="connsiteY1733" fmla="*/ 205423 h 6857999"/>
              <a:gd name="connsiteX1734" fmla="*/ 1400632 w 12016014"/>
              <a:gd name="connsiteY1734" fmla="*/ 208393 h 6857999"/>
              <a:gd name="connsiteX1735" fmla="*/ 1394194 w 12016014"/>
              <a:gd name="connsiteY1735" fmla="*/ 210374 h 6857999"/>
              <a:gd name="connsiteX1736" fmla="*/ 1387263 w 12016014"/>
              <a:gd name="connsiteY1736" fmla="*/ 211859 h 6857999"/>
              <a:gd name="connsiteX1737" fmla="*/ 1379837 w 12016014"/>
              <a:gd name="connsiteY1737" fmla="*/ 212354 h 6857999"/>
              <a:gd name="connsiteX1738" fmla="*/ 1371420 w 12016014"/>
              <a:gd name="connsiteY1738" fmla="*/ 211364 h 6857999"/>
              <a:gd name="connsiteX1739" fmla="*/ 1431824 w 12016014"/>
              <a:gd name="connsiteY1739" fmla="*/ 259388 h 6857999"/>
              <a:gd name="connsiteX1740" fmla="*/ 1440239 w 12016014"/>
              <a:gd name="connsiteY1740" fmla="*/ 252952 h 6857999"/>
              <a:gd name="connsiteX1741" fmla="*/ 1447171 w 12016014"/>
              <a:gd name="connsiteY1741" fmla="*/ 246515 h 6857999"/>
              <a:gd name="connsiteX1742" fmla="*/ 1453112 w 12016014"/>
              <a:gd name="connsiteY1742" fmla="*/ 239584 h 6857999"/>
              <a:gd name="connsiteX1743" fmla="*/ 1458063 w 12016014"/>
              <a:gd name="connsiteY1743" fmla="*/ 232652 h 6857999"/>
              <a:gd name="connsiteX1744" fmla="*/ 1461528 w 12016014"/>
              <a:gd name="connsiteY1744" fmla="*/ 226217 h 6857999"/>
              <a:gd name="connsiteX1745" fmla="*/ 1464498 w 12016014"/>
              <a:gd name="connsiteY1745" fmla="*/ 219286 h 6857999"/>
              <a:gd name="connsiteX1746" fmla="*/ 1467471 w 12016014"/>
              <a:gd name="connsiteY1746" fmla="*/ 212849 h 6857999"/>
              <a:gd name="connsiteX1747" fmla="*/ 1468955 w 12016014"/>
              <a:gd name="connsiteY1747" fmla="*/ 205917 h 6857999"/>
              <a:gd name="connsiteX1748" fmla="*/ 1473412 w 12016014"/>
              <a:gd name="connsiteY1748" fmla="*/ 192550 h 6857999"/>
              <a:gd name="connsiteX1749" fmla="*/ 1475391 w 12016014"/>
              <a:gd name="connsiteY1749" fmla="*/ 185619 h 6857999"/>
              <a:gd name="connsiteX1750" fmla="*/ 1478363 w 12016014"/>
              <a:gd name="connsiteY1750" fmla="*/ 178688 h 6857999"/>
              <a:gd name="connsiteX1751" fmla="*/ 1481332 w 12016014"/>
              <a:gd name="connsiteY1751" fmla="*/ 172251 h 6857999"/>
              <a:gd name="connsiteX1752" fmla="*/ 1485292 w 12016014"/>
              <a:gd name="connsiteY1752" fmla="*/ 165319 h 6857999"/>
              <a:gd name="connsiteX1753" fmla="*/ 1490243 w 12016014"/>
              <a:gd name="connsiteY1753" fmla="*/ 158884 h 6857999"/>
              <a:gd name="connsiteX1754" fmla="*/ 1496681 w 12016014"/>
              <a:gd name="connsiteY1754" fmla="*/ 152447 h 6857999"/>
              <a:gd name="connsiteX1755" fmla="*/ 1503612 w 12016014"/>
              <a:gd name="connsiteY1755" fmla="*/ 155913 h 6857999"/>
              <a:gd name="connsiteX1756" fmla="*/ 1510047 w 12016014"/>
              <a:gd name="connsiteY1756" fmla="*/ 159378 h 6857999"/>
              <a:gd name="connsiteX1757" fmla="*/ 1515494 w 12016014"/>
              <a:gd name="connsiteY1757" fmla="*/ 163339 h 6857999"/>
              <a:gd name="connsiteX1758" fmla="*/ 1520939 w 12016014"/>
              <a:gd name="connsiteY1758" fmla="*/ 167796 h 6857999"/>
              <a:gd name="connsiteX1759" fmla="*/ 1524902 w 12016014"/>
              <a:gd name="connsiteY1759" fmla="*/ 172251 h 6857999"/>
              <a:gd name="connsiteX1760" fmla="*/ 1528367 w 12016014"/>
              <a:gd name="connsiteY1760" fmla="*/ 177202 h 6857999"/>
              <a:gd name="connsiteX1761" fmla="*/ 1531337 w 12016014"/>
              <a:gd name="connsiteY1761" fmla="*/ 181658 h 6857999"/>
              <a:gd name="connsiteX1762" fmla="*/ 1533812 w 12016014"/>
              <a:gd name="connsiteY1762" fmla="*/ 186609 h 6857999"/>
              <a:gd name="connsiteX1763" fmla="*/ 1535298 w 12016014"/>
              <a:gd name="connsiteY1763" fmla="*/ 191560 h 6857999"/>
              <a:gd name="connsiteX1764" fmla="*/ 1536783 w 12016014"/>
              <a:gd name="connsiteY1764" fmla="*/ 196511 h 6857999"/>
              <a:gd name="connsiteX1765" fmla="*/ 1537773 w 12016014"/>
              <a:gd name="connsiteY1765" fmla="*/ 201956 h 6857999"/>
              <a:gd name="connsiteX1766" fmla="*/ 1537773 w 12016014"/>
              <a:gd name="connsiteY1766" fmla="*/ 206907 h 6857999"/>
              <a:gd name="connsiteX1767" fmla="*/ 1537279 w 12016014"/>
              <a:gd name="connsiteY1767" fmla="*/ 212354 h 6857999"/>
              <a:gd name="connsiteX1768" fmla="*/ 1536783 w 12016014"/>
              <a:gd name="connsiteY1768" fmla="*/ 217800 h 6857999"/>
              <a:gd name="connsiteX1769" fmla="*/ 1535298 w 12016014"/>
              <a:gd name="connsiteY1769" fmla="*/ 222751 h 6857999"/>
              <a:gd name="connsiteX1770" fmla="*/ 1534308 w 12016014"/>
              <a:gd name="connsiteY1770" fmla="*/ 228197 h 6857999"/>
              <a:gd name="connsiteX1771" fmla="*/ 1547675 w 12016014"/>
              <a:gd name="connsiteY1771" fmla="*/ 217800 h 6857999"/>
              <a:gd name="connsiteX1772" fmla="*/ 1562033 w 12016014"/>
              <a:gd name="connsiteY1772" fmla="*/ 207403 h 6857999"/>
              <a:gd name="connsiteX1773" fmla="*/ 1574906 w 12016014"/>
              <a:gd name="connsiteY1773" fmla="*/ 197501 h 6857999"/>
              <a:gd name="connsiteX1774" fmla="*/ 1586292 w 12016014"/>
              <a:gd name="connsiteY1774" fmla="*/ 188094 h 6857999"/>
              <a:gd name="connsiteX1775" fmla="*/ 1595700 w 12016014"/>
              <a:gd name="connsiteY1775" fmla="*/ 180172 h 6857999"/>
              <a:gd name="connsiteX1776" fmla="*/ 1605602 w 12016014"/>
              <a:gd name="connsiteY1776" fmla="*/ 172251 h 6857999"/>
              <a:gd name="connsiteX1777" fmla="*/ 1615998 w 12016014"/>
              <a:gd name="connsiteY1777" fmla="*/ 164825 h 6857999"/>
              <a:gd name="connsiteX1778" fmla="*/ 1627386 w 12016014"/>
              <a:gd name="connsiteY1778" fmla="*/ 157398 h 6857999"/>
              <a:gd name="connsiteX1779" fmla="*/ 1650161 w 12016014"/>
              <a:gd name="connsiteY1779" fmla="*/ 144031 h 6857999"/>
              <a:gd name="connsiteX1780" fmla="*/ 1674420 w 12016014"/>
              <a:gd name="connsiteY1780" fmla="*/ 130662 h 6857999"/>
              <a:gd name="connsiteX1781" fmla="*/ 1698184 w 12016014"/>
              <a:gd name="connsiteY1781" fmla="*/ 117790 h 6857999"/>
              <a:gd name="connsiteX1782" fmla="*/ 1721455 w 12016014"/>
              <a:gd name="connsiteY1782" fmla="*/ 103927 h 6857999"/>
              <a:gd name="connsiteX1783" fmla="*/ 1732347 w 12016014"/>
              <a:gd name="connsiteY1783" fmla="*/ 96996 h 6857999"/>
              <a:gd name="connsiteX1784" fmla="*/ 1743733 w 12016014"/>
              <a:gd name="connsiteY1784" fmla="*/ 89569 h 6857999"/>
              <a:gd name="connsiteX1785" fmla="*/ 1753637 w 12016014"/>
              <a:gd name="connsiteY1785" fmla="*/ 81649 h 6857999"/>
              <a:gd name="connsiteX1786" fmla="*/ 1763043 w 12016014"/>
              <a:gd name="connsiteY1786" fmla="*/ 72737 h 6857999"/>
              <a:gd name="connsiteX1787" fmla="*/ 1771459 w 12016014"/>
              <a:gd name="connsiteY1787" fmla="*/ 65310 h 6857999"/>
              <a:gd name="connsiteX1788" fmla="*/ 1778886 w 12016014"/>
              <a:gd name="connsiteY1788" fmla="*/ 56892 h 6857999"/>
              <a:gd name="connsiteX1789" fmla="*/ 1785817 w 12016014"/>
              <a:gd name="connsiteY1789" fmla="*/ 47982 h 6857999"/>
              <a:gd name="connsiteX1790" fmla="*/ 1793243 w 12016014"/>
              <a:gd name="connsiteY1790" fmla="*/ 38574 h 6857999"/>
              <a:gd name="connsiteX1791" fmla="*/ 1806116 w 12016014"/>
              <a:gd name="connsiteY1791" fmla="*/ 19761 h 6857999"/>
              <a:gd name="connsiteX1792" fmla="*/ 1818960 w 12016014"/>
              <a:gd name="connsiteY1792" fmla="*/ 0 h 6857999"/>
              <a:gd name="connsiteX1793" fmla="*/ 10854751 w 12016014"/>
              <a:gd name="connsiteY1793" fmla="*/ 0 h 6857999"/>
              <a:gd name="connsiteX1794" fmla="*/ 10849070 w 12016014"/>
              <a:gd name="connsiteY1794" fmla="*/ 947 h 6857999"/>
              <a:gd name="connsiteX1795" fmla="*/ 10836692 w 12016014"/>
              <a:gd name="connsiteY1795" fmla="*/ 3423 h 6857999"/>
              <a:gd name="connsiteX1796" fmla="*/ 10823819 w 12016014"/>
              <a:gd name="connsiteY1796" fmla="*/ 5898 h 6857999"/>
              <a:gd name="connsiteX1797" fmla="*/ 10810947 w 12016014"/>
              <a:gd name="connsiteY1797" fmla="*/ 8868 h 6857999"/>
              <a:gd name="connsiteX1798" fmla="*/ 10797580 w 12016014"/>
              <a:gd name="connsiteY1798" fmla="*/ 12335 h 6857999"/>
              <a:gd name="connsiteX1799" fmla="*/ 10791143 w 12016014"/>
              <a:gd name="connsiteY1799" fmla="*/ 14810 h 6857999"/>
              <a:gd name="connsiteX1800" fmla="*/ 10784706 w 12016014"/>
              <a:gd name="connsiteY1800" fmla="*/ 17780 h 6857999"/>
              <a:gd name="connsiteX1801" fmla="*/ 10778270 w 12016014"/>
              <a:gd name="connsiteY1801" fmla="*/ 20751 h 6857999"/>
              <a:gd name="connsiteX1802" fmla="*/ 10771835 w 12016014"/>
              <a:gd name="connsiteY1802" fmla="*/ 24712 h 6857999"/>
              <a:gd name="connsiteX1803" fmla="*/ 10764902 w 12016014"/>
              <a:gd name="connsiteY1803" fmla="*/ 28672 h 6857999"/>
              <a:gd name="connsiteX1804" fmla="*/ 10758467 w 12016014"/>
              <a:gd name="connsiteY1804" fmla="*/ 33623 h 6857999"/>
              <a:gd name="connsiteX1805" fmla="*/ 10752031 w 12016014"/>
              <a:gd name="connsiteY1805" fmla="*/ 38574 h 6857999"/>
              <a:gd name="connsiteX1806" fmla="*/ 10746090 w 12016014"/>
              <a:gd name="connsiteY1806" fmla="*/ 44516 h 6857999"/>
              <a:gd name="connsiteX1807" fmla="*/ 10740643 w 12016014"/>
              <a:gd name="connsiteY1807" fmla="*/ 51941 h 6857999"/>
              <a:gd name="connsiteX1808" fmla="*/ 10734702 w 12016014"/>
              <a:gd name="connsiteY1808" fmla="*/ 58874 h 6857999"/>
              <a:gd name="connsiteX1809" fmla="*/ 10732227 w 12016014"/>
              <a:gd name="connsiteY1809" fmla="*/ 63329 h 6857999"/>
              <a:gd name="connsiteX1810" fmla="*/ 10731235 w 12016014"/>
              <a:gd name="connsiteY1810" fmla="*/ 68280 h 6857999"/>
              <a:gd name="connsiteX1811" fmla="*/ 10729751 w 12016014"/>
              <a:gd name="connsiteY1811" fmla="*/ 72241 h 6857999"/>
              <a:gd name="connsiteX1812" fmla="*/ 10729751 w 12016014"/>
              <a:gd name="connsiteY1812" fmla="*/ 75707 h 6857999"/>
              <a:gd name="connsiteX1813" fmla="*/ 10729751 w 12016014"/>
              <a:gd name="connsiteY1813" fmla="*/ 80163 h 6857999"/>
              <a:gd name="connsiteX1814" fmla="*/ 10730247 w 12016014"/>
              <a:gd name="connsiteY1814" fmla="*/ 83629 h 6857999"/>
              <a:gd name="connsiteX1815" fmla="*/ 10731731 w 12016014"/>
              <a:gd name="connsiteY1815" fmla="*/ 87094 h 6857999"/>
              <a:gd name="connsiteX1816" fmla="*/ 10732722 w 12016014"/>
              <a:gd name="connsiteY1816" fmla="*/ 90064 h 6857999"/>
              <a:gd name="connsiteX1817" fmla="*/ 10734702 w 12016014"/>
              <a:gd name="connsiteY1817" fmla="*/ 93035 h 6857999"/>
              <a:gd name="connsiteX1818" fmla="*/ 10736682 w 12016014"/>
              <a:gd name="connsiteY1818" fmla="*/ 96006 h 6857999"/>
              <a:gd name="connsiteX1819" fmla="*/ 10742129 w 12016014"/>
              <a:gd name="connsiteY1819" fmla="*/ 101947 h 6857999"/>
              <a:gd name="connsiteX1820" fmla="*/ 10748565 w 12016014"/>
              <a:gd name="connsiteY1820" fmla="*/ 106403 h 6857999"/>
              <a:gd name="connsiteX1821" fmla="*/ 10755496 w 12016014"/>
              <a:gd name="connsiteY1821" fmla="*/ 111355 h 6857999"/>
              <a:gd name="connsiteX1822" fmla="*/ 10763418 w 12016014"/>
              <a:gd name="connsiteY1822" fmla="*/ 115315 h 6857999"/>
              <a:gd name="connsiteX1823" fmla="*/ 10770843 w 12016014"/>
              <a:gd name="connsiteY1823" fmla="*/ 119276 h 6857999"/>
              <a:gd name="connsiteX1824" fmla="*/ 10786192 w 12016014"/>
              <a:gd name="connsiteY1824" fmla="*/ 127198 h 6857999"/>
              <a:gd name="connsiteX1825" fmla="*/ 10794114 w 12016014"/>
              <a:gd name="connsiteY1825" fmla="*/ 130662 h 6857999"/>
              <a:gd name="connsiteX1826" fmla="*/ 10800549 w 12016014"/>
              <a:gd name="connsiteY1826" fmla="*/ 134623 h 6857999"/>
              <a:gd name="connsiteX1827" fmla="*/ 10805502 w 12016014"/>
              <a:gd name="connsiteY1827" fmla="*/ 138090 h 6857999"/>
              <a:gd name="connsiteX1828" fmla="*/ 10809957 w 12016014"/>
              <a:gd name="connsiteY1828" fmla="*/ 142545 h 6857999"/>
              <a:gd name="connsiteX1829" fmla="*/ 10814908 w 12016014"/>
              <a:gd name="connsiteY1829" fmla="*/ 143041 h 6857999"/>
              <a:gd name="connsiteX1830" fmla="*/ 10819364 w 12016014"/>
              <a:gd name="connsiteY1830" fmla="*/ 143041 h 6857999"/>
              <a:gd name="connsiteX1831" fmla="*/ 10822829 w 12016014"/>
              <a:gd name="connsiteY1831" fmla="*/ 142545 h 6857999"/>
              <a:gd name="connsiteX1832" fmla="*/ 10825800 w 12016014"/>
              <a:gd name="connsiteY1832" fmla="*/ 141060 h 6857999"/>
              <a:gd name="connsiteX1833" fmla="*/ 10828770 w 12016014"/>
              <a:gd name="connsiteY1833" fmla="*/ 139574 h 6857999"/>
              <a:gd name="connsiteX1834" fmla="*/ 10830751 w 12016014"/>
              <a:gd name="connsiteY1834" fmla="*/ 137099 h 6857999"/>
              <a:gd name="connsiteX1835" fmla="*/ 10836196 w 12016014"/>
              <a:gd name="connsiteY1835" fmla="*/ 131158 h 6857999"/>
              <a:gd name="connsiteX1836" fmla="*/ 10842633 w 12016014"/>
              <a:gd name="connsiteY1836" fmla="*/ 124227 h 6857999"/>
              <a:gd name="connsiteX1837" fmla="*/ 10846098 w 12016014"/>
              <a:gd name="connsiteY1837" fmla="*/ 120761 h 6857999"/>
              <a:gd name="connsiteX1838" fmla="*/ 10851051 w 12016014"/>
              <a:gd name="connsiteY1838" fmla="*/ 116304 h 6857999"/>
              <a:gd name="connsiteX1839" fmla="*/ 10856496 w 12016014"/>
              <a:gd name="connsiteY1839" fmla="*/ 112839 h 6857999"/>
              <a:gd name="connsiteX1840" fmla="*/ 10861941 w 12016014"/>
              <a:gd name="connsiteY1840" fmla="*/ 109374 h 6857999"/>
              <a:gd name="connsiteX1841" fmla="*/ 10869863 w 12016014"/>
              <a:gd name="connsiteY1841" fmla="*/ 105412 h 6857999"/>
              <a:gd name="connsiteX1842" fmla="*/ 10878776 w 12016014"/>
              <a:gd name="connsiteY1842" fmla="*/ 102443 h 6857999"/>
              <a:gd name="connsiteX1843" fmla="*/ 10882737 w 12016014"/>
              <a:gd name="connsiteY1843" fmla="*/ 105908 h 6857999"/>
              <a:gd name="connsiteX1844" fmla="*/ 10886698 w 12016014"/>
              <a:gd name="connsiteY1844" fmla="*/ 108878 h 6857999"/>
              <a:gd name="connsiteX1845" fmla="*/ 10889667 w 12016014"/>
              <a:gd name="connsiteY1845" fmla="*/ 112345 h 6857999"/>
              <a:gd name="connsiteX1846" fmla="*/ 10892143 w 12016014"/>
              <a:gd name="connsiteY1846" fmla="*/ 115810 h 6857999"/>
              <a:gd name="connsiteX1847" fmla="*/ 10894123 w 12016014"/>
              <a:gd name="connsiteY1847" fmla="*/ 119276 h 6857999"/>
              <a:gd name="connsiteX1848" fmla="*/ 10895113 w 12016014"/>
              <a:gd name="connsiteY1848" fmla="*/ 122741 h 6857999"/>
              <a:gd name="connsiteX1849" fmla="*/ 10895608 w 12016014"/>
              <a:gd name="connsiteY1849" fmla="*/ 126208 h 6857999"/>
              <a:gd name="connsiteX1850" fmla="*/ 10895608 w 12016014"/>
              <a:gd name="connsiteY1850" fmla="*/ 130168 h 6857999"/>
              <a:gd name="connsiteX1851" fmla="*/ 10895608 w 12016014"/>
              <a:gd name="connsiteY1851" fmla="*/ 133633 h 6857999"/>
              <a:gd name="connsiteX1852" fmla="*/ 10895113 w 12016014"/>
              <a:gd name="connsiteY1852" fmla="*/ 136604 h 6857999"/>
              <a:gd name="connsiteX1853" fmla="*/ 10892639 w 12016014"/>
              <a:gd name="connsiteY1853" fmla="*/ 143535 h 6857999"/>
              <a:gd name="connsiteX1854" fmla="*/ 10889172 w 12016014"/>
              <a:gd name="connsiteY1854" fmla="*/ 150962 h 6857999"/>
              <a:gd name="connsiteX1855" fmla="*/ 10885706 w 12016014"/>
              <a:gd name="connsiteY1855" fmla="*/ 158388 h 6857999"/>
              <a:gd name="connsiteX1856" fmla="*/ 10877290 w 12016014"/>
              <a:gd name="connsiteY1856" fmla="*/ 172251 h 6857999"/>
              <a:gd name="connsiteX1857" fmla="*/ 10873329 w 12016014"/>
              <a:gd name="connsiteY1857" fmla="*/ 179182 h 6857999"/>
              <a:gd name="connsiteX1858" fmla="*/ 10870359 w 12016014"/>
              <a:gd name="connsiteY1858" fmla="*/ 186609 h 6857999"/>
              <a:gd name="connsiteX1859" fmla="*/ 10869368 w 12016014"/>
              <a:gd name="connsiteY1859" fmla="*/ 193045 h 6857999"/>
              <a:gd name="connsiteX1860" fmla="*/ 10868874 w 12016014"/>
              <a:gd name="connsiteY1860" fmla="*/ 196511 h 6857999"/>
              <a:gd name="connsiteX1861" fmla="*/ 10868874 w 12016014"/>
              <a:gd name="connsiteY1861" fmla="*/ 199976 h 6857999"/>
              <a:gd name="connsiteX1862" fmla="*/ 10869368 w 12016014"/>
              <a:gd name="connsiteY1862" fmla="*/ 203443 h 6857999"/>
              <a:gd name="connsiteX1863" fmla="*/ 10870359 w 12016014"/>
              <a:gd name="connsiteY1863" fmla="*/ 206907 h 6857999"/>
              <a:gd name="connsiteX1864" fmla="*/ 10872339 w 12016014"/>
              <a:gd name="connsiteY1864" fmla="*/ 210374 h 6857999"/>
              <a:gd name="connsiteX1865" fmla="*/ 10874319 w 12016014"/>
              <a:gd name="connsiteY1865" fmla="*/ 213839 h 6857999"/>
              <a:gd name="connsiteX1866" fmla="*/ 10876796 w 12016014"/>
              <a:gd name="connsiteY1866" fmla="*/ 218790 h 6857999"/>
              <a:gd name="connsiteX1867" fmla="*/ 10879270 w 12016014"/>
              <a:gd name="connsiteY1867" fmla="*/ 223246 h 6857999"/>
              <a:gd name="connsiteX1868" fmla="*/ 10881745 w 12016014"/>
              <a:gd name="connsiteY1868" fmla="*/ 227702 h 6857999"/>
              <a:gd name="connsiteX1869" fmla="*/ 10883725 w 12016014"/>
              <a:gd name="connsiteY1869" fmla="*/ 231168 h 6857999"/>
              <a:gd name="connsiteX1870" fmla="*/ 10886698 w 12016014"/>
              <a:gd name="connsiteY1870" fmla="*/ 234139 h 6857999"/>
              <a:gd name="connsiteX1871" fmla="*/ 10889172 w 12016014"/>
              <a:gd name="connsiteY1871" fmla="*/ 236613 h 6857999"/>
              <a:gd name="connsiteX1872" fmla="*/ 10892143 w 12016014"/>
              <a:gd name="connsiteY1872" fmla="*/ 238099 h 6857999"/>
              <a:gd name="connsiteX1873" fmla="*/ 10895113 w 12016014"/>
              <a:gd name="connsiteY1873" fmla="*/ 240080 h 6857999"/>
              <a:gd name="connsiteX1874" fmla="*/ 10901055 w 12016014"/>
              <a:gd name="connsiteY1874" fmla="*/ 242060 h 6857999"/>
              <a:gd name="connsiteX1875" fmla="*/ 10906996 w 12016014"/>
              <a:gd name="connsiteY1875" fmla="*/ 243546 h 6857999"/>
              <a:gd name="connsiteX1876" fmla="*/ 10913431 w 12016014"/>
              <a:gd name="connsiteY1876" fmla="*/ 243546 h 6857999"/>
              <a:gd name="connsiteX1877" fmla="*/ 10919372 w 12016014"/>
              <a:gd name="connsiteY1877" fmla="*/ 243546 h 6857999"/>
              <a:gd name="connsiteX1878" fmla="*/ 10931751 w 12016014"/>
              <a:gd name="connsiteY1878" fmla="*/ 243546 h 6857999"/>
              <a:gd name="connsiteX1879" fmla="*/ 10938188 w 12016014"/>
              <a:gd name="connsiteY1879" fmla="*/ 244041 h 6857999"/>
              <a:gd name="connsiteX1880" fmla="*/ 10944129 w 12016014"/>
              <a:gd name="connsiteY1880" fmla="*/ 245031 h 6857999"/>
              <a:gd name="connsiteX1881" fmla="*/ 10949574 w 12016014"/>
              <a:gd name="connsiteY1881" fmla="*/ 247507 h 6857999"/>
              <a:gd name="connsiteX1882" fmla="*/ 10952545 w 12016014"/>
              <a:gd name="connsiteY1882" fmla="*/ 249487 h 6857999"/>
              <a:gd name="connsiteX1883" fmla="*/ 10955515 w 12016014"/>
              <a:gd name="connsiteY1883" fmla="*/ 250972 h 6857999"/>
              <a:gd name="connsiteX1884" fmla="*/ 10957992 w 12016014"/>
              <a:gd name="connsiteY1884" fmla="*/ 253447 h 6857999"/>
              <a:gd name="connsiteX1885" fmla="*/ 10960466 w 12016014"/>
              <a:gd name="connsiteY1885" fmla="*/ 256417 h 6857999"/>
              <a:gd name="connsiteX1886" fmla="*/ 10963437 w 12016014"/>
              <a:gd name="connsiteY1886" fmla="*/ 259884 h 6857999"/>
              <a:gd name="connsiteX1887" fmla="*/ 10965913 w 12016014"/>
              <a:gd name="connsiteY1887" fmla="*/ 263845 h 6857999"/>
              <a:gd name="connsiteX1888" fmla="*/ 10960961 w 12016014"/>
              <a:gd name="connsiteY1888" fmla="*/ 268300 h 6857999"/>
              <a:gd name="connsiteX1889" fmla="*/ 10957000 w 12016014"/>
              <a:gd name="connsiteY1889" fmla="*/ 271766 h 6857999"/>
              <a:gd name="connsiteX1890" fmla="*/ 10953535 w 12016014"/>
              <a:gd name="connsiteY1890" fmla="*/ 275727 h 6857999"/>
              <a:gd name="connsiteX1891" fmla="*/ 10950564 w 12016014"/>
              <a:gd name="connsiteY1891" fmla="*/ 279192 h 6857999"/>
              <a:gd name="connsiteX1892" fmla="*/ 10945613 w 12016014"/>
              <a:gd name="connsiteY1892" fmla="*/ 287609 h 6857999"/>
              <a:gd name="connsiteX1893" fmla="*/ 10941653 w 12016014"/>
              <a:gd name="connsiteY1893" fmla="*/ 295035 h 6857999"/>
              <a:gd name="connsiteX1894" fmla="*/ 10937196 w 12016014"/>
              <a:gd name="connsiteY1894" fmla="*/ 302956 h 6857999"/>
              <a:gd name="connsiteX1895" fmla="*/ 10932247 w 12016014"/>
              <a:gd name="connsiteY1895" fmla="*/ 310384 h 6857999"/>
              <a:gd name="connsiteX1896" fmla="*/ 10929274 w 12016014"/>
              <a:gd name="connsiteY1896" fmla="*/ 314839 h 6857999"/>
              <a:gd name="connsiteX1897" fmla="*/ 10925810 w 12016014"/>
              <a:gd name="connsiteY1897" fmla="*/ 318305 h 6857999"/>
              <a:gd name="connsiteX1898" fmla="*/ 10920859 w 12016014"/>
              <a:gd name="connsiteY1898" fmla="*/ 322266 h 6857999"/>
              <a:gd name="connsiteX1899" fmla="*/ 10915908 w 12016014"/>
              <a:gd name="connsiteY1899" fmla="*/ 325731 h 6857999"/>
              <a:gd name="connsiteX1900" fmla="*/ 10919868 w 12016014"/>
              <a:gd name="connsiteY1900" fmla="*/ 335138 h 6857999"/>
              <a:gd name="connsiteX1901" fmla="*/ 10924325 w 12016014"/>
              <a:gd name="connsiteY1901" fmla="*/ 343060 h 6857999"/>
              <a:gd name="connsiteX1902" fmla="*/ 10929770 w 12016014"/>
              <a:gd name="connsiteY1902" fmla="*/ 349001 h 6857999"/>
              <a:gd name="connsiteX1903" fmla="*/ 10935216 w 12016014"/>
              <a:gd name="connsiteY1903" fmla="*/ 353952 h 6857999"/>
              <a:gd name="connsiteX1904" fmla="*/ 10940168 w 12016014"/>
              <a:gd name="connsiteY1904" fmla="*/ 358407 h 6857999"/>
              <a:gd name="connsiteX1905" fmla="*/ 10945613 w 12016014"/>
              <a:gd name="connsiteY1905" fmla="*/ 361874 h 6857999"/>
              <a:gd name="connsiteX1906" fmla="*/ 10951555 w 12016014"/>
              <a:gd name="connsiteY1906" fmla="*/ 364844 h 6857999"/>
              <a:gd name="connsiteX1907" fmla="*/ 10957496 w 12016014"/>
              <a:gd name="connsiteY1907" fmla="*/ 366825 h 6857999"/>
              <a:gd name="connsiteX1908" fmla="*/ 10968388 w 12016014"/>
              <a:gd name="connsiteY1908" fmla="*/ 372270 h 6857999"/>
              <a:gd name="connsiteX1909" fmla="*/ 10974329 w 12016014"/>
              <a:gd name="connsiteY1909" fmla="*/ 375241 h 6857999"/>
              <a:gd name="connsiteX1910" fmla="*/ 10979776 w 12016014"/>
              <a:gd name="connsiteY1910" fmla="*/ 378707 h 6857999"/>
              <a:gd name="connsiteX1911" fmla="*/ 10985221 w 12016014"/>
              <a:gd name="connsiteY1911" fmla="*/ 382668 h 6857999"/>
              <a:gd name="connsiteX1912" fmla="*/ 10990172 w 12016014"/>
              <a:gd name="connsiteY1912" fmla="*/ 388113 h 6857999"/>
              <a:gd name="connsiteX1913" fmla="*/ 10995619 w 12016014"/>
              <a:gd name="connsiteY1913" fmla="*/ 394550 h 6857999"/>
              <a:gd name="connsiteX1914" fmla="*/ 10999580 w 12016014"/>
              <a:gd name="connsiteY1914" fmla="*/ 402472 h 6857999"/>
              <a:gd name="connsiteX1915" fmla="*/ 10996113 w 12016014"/>
              <a:gd name="connsiteY1915" fmla="*/ 406432 h 6857999"/>
              <a:gd name="connsiteX1916" fmla="*/ 10992153 w 12016014"/>
              <a:gd name="connsiteY1916" fmla="*/ 409403 h 6857999"/>
              <a:gd name="connsiteX1917" fmla="*/ 10988686 w 12016014"/>
              <a:gd name="connsiteY1917" fmla="*/ 411878 h 6857999"/>
              <a:gd name="connsiteX1918" fmla="*/ 10985221 w 12016014"/>
              <a:gd name="connsiteY1918" fmla="*/ 413364 h 6857999"/>
              <a:gd name="connsiteX1919" fmla="*/ 10981756 w 12016014"/>
              <a:gd name="connsiteY1919" fmla="*/ 414849 h 6857999"/>
              <a:gd name="connsiteX1920" fmla="*/ 10977796 w 12016014"/>
              <a:gd name="connsiteY1920" fmla="*/ 415839 h 6857999"/>
              <a:gd name="connsiteX1921" fmla="*/ 10971358 w 12016014"/>
              <a:gd name="connsiteY1921" fmla="*/ 416829 h 6857999"/>
              <a:gd name="connsiteX1922" fmla="*/ 10964921 w 12016014"/>
              <a:gd name="connsiteY1922" fmla="*/ 417819 h 6857999"/>
              <a:gd name="connsiteX1923" fmla="*/ 10958486 w 12016014"/>
              <a:gd name="connsiteY1923" fmla="*/ 418809 h 6857999"/>
              <a:gd name="connsiteX1924" fmla="*/ 10955019 w 12016014"/>
              <a:gd name="connsiteY1924" fmla="*/ 419799 h 6857999"/>
              <a:gd name="connsiteX1925" fmla="*/ 10951555 w 12016014"/>
              <a:gd name="connsiteY1925" fmla="*/ 421285 h 6857999"/>
              <a:gd name="connsiteX1926" fmla="*/ 10948090 w 12016014"/>
              <a:gd name="connsiteY1926" fmla="*/ 422770 h 6857999"/>
              <a:gd name="connsiteX1927" fmla="*/ 10944623 w 12016014"/>
              <a:gd name="connsiteY1927" fmla="*/ 425246 h 6857999"/>
              <a:gd name="connsiteX1928" fmla="*/ 10961457 w 12016014"/>
              <a:gd name="connsiteY1928" fmla="*/ 439109 h 6857999"/>
              <a:gd name="connsiteX1929" fmla="*/ 10977796 w 12016014"/>
              <a:gd name="connsiteY1929" fmla="*/ 452476 h 6857999"/>
              <a:gd name="connsiteX1930" fmla="*/ 10986211 w 12016014"/>
              <a:gd name="connsiteY1930" fmla="*/ 459407 h 6857999"/>
              <a:gd name="connsiteX1931" fmla="*/ 10993143 w 12016014"/>
              <a:gd name="connsiteY1931" fmla="*/ 465844 h 6857999"/>
              <a:gd name="connsiteX1932" fmla="*/ 11000568 w 12016014"/>
              <a:gd name="connsiteY1932" fmla="*/ 472776 h 6857999"/>
              <a:gd name="connsiteX1933" fmla="*/ 11006015 w 12016014"/>
              <a:gd name="connsiteY1933" fmla="*/ 479707 h 6857999"/>
              <a:gd name="connsiteX1934" fmla="*/ 11011462 w 12016014"/>
              <a:gd name="connsiteY1934" fmla="*/ 487133 h 6857999"/>
              <a:gd name="connsiteX1935" fmla="*/ 11015423 w 12016014"/>
              <a:gd name="connsiteY1935" fmla="*/ 494560 h 6857999"/>
              <a:gd name="connsiteX1936" fmla="*/ 11018392 w 12016014"/>
              <a:gd name="connsiteY1936" fmla="*/ 502976 h 6857999"/>
              <a:gd name="connsiteX1937" fmla="*/ 11020372 w 12016014"/>
              <a:gd name="connsiteY1937" fmla="*/ 510897 h 6857999"/>
              <a:gd name="connsiteX1938" fmla="*/ 11020868 w 12016014"/>
              <a:gd name="connsiteY1938" fmla="*/ 515848 h 6857999"/>
              <a:gd name="connsiteX1939" fmla="*/ 11020868 w 12016014"/>
              <a:gd name="connsiteY1939" fmla="*/ 520305 h 6857999"/>
              <a:gd name="connsiteX1940" fmla="*/ 11020868 w 12016014"/>
              <a:gd name="connsiteY1940" fmla="*/ 525256 h 6857999"/>
              <a:gd name="connsiteX1941" fmla="*/ 11020372 w 12016014"/>
              <a:gd name="connsiteY1941" fmla="*/ 529711 h 6857999"/>
              <a:gd name="connsiteX1942" fmla="*/ 11019384 w 12016014"/>
              <a:gd name="connsiteY1942" fmla="*/ 535158 h 6857999"/>
              <a:gd name="connsiteX1943" fmla="*/ 11017898 w 12016014"/>
              <a:gd name="connsiteY1943" fmla="*/ 540603 h 6857999"/>
              <a:gd name="connsiteX1944" fmla="*/ 11013937 w 12016014"/>
              <a:gd name="connsiteY1944" fmla="*/ 551001 h 6857999"/>
              <a:gd name="connsiteX1945" fmla="*/ 11015423 w 12016014"/>
              <a:gd name="connsiteY1945" fmla="*/ 553972 h 6857999"/>
              <a:gd name="connsiteX1946" fmla="*/ 11017898 w 12016014"/>
              <a:gd name="connsiteY1946" fmla="*/ 554962 h 6857999"/>
              <a:gd name="connsiteX1947" fmla="*/ 11020372 w 12016014"/>
              <a:gd name="connsiteY1947" fmla="*/ 556446 h 6857999"/>
              <a:gd name="connsiteX1948" fmla="*/ 11022353 w 12016014"/>
              <a:gd name="connsiteY1948" fmla="*/ 556446 h 6857999"/>
              <a:gd name="connsiteX1949" fmla="*/ 11023839 w 12016014"/>
              <a:gd name="connsiteY1949" fmla="*/ 556446 h 6857999"/>
              <a:gd name="connsiteX1950" fmla="*/ 11025819 w 12016014"/>
              <a:gd name="connsiteY1950" fmla="*/ 555952 h 6857999"/>
              <a:gd name="connsiteX1951" fmla="*/ 11027305 w 12016014"/>
              <a:gd name="connsiteY1951" fmla="*/ 554466 h 6857999"/>
              <a:gd name="connsiteX1952" fmla="*/ 11028790 w 12016014"/>
              <a:gd name="connsiteY1952" fmla="*/ 552981 h 6857999"/>
              <a:gd name="connsiteX1953" fmla="*/ 11030770 w 12016014"/>
              <a:gd name="connsiteY1953" fmla="*/ 549515 h 6857999"/>
              <a:gd name="connsiteX1954" fmla="*/ 11031760 w 12016014"/>
              <a:gd name="connsiteY1954" fmla="*/ 545554 h 6857999"/>
              <a:gd name="connsiteX1955" fmla="*/ 11031760 w 12016014"/>
              <a:gd name="connsiteY1955" fmla="*/ 544070 h 6857999"/>
              <a:gd name="connsiteX1956" fmla="*/ 11031760 w 12016014"/>
              <a:gd name="connsiteY1956" fmla="*/ 542089 h 6857999"/>
              <a:gd name="connsiteX1957" fmla="*/ 11030770 w 12016014"/>
              <a:gd name="connsiteY1957" fmla="*/ 541099 h 6857999"/>
              <a:gd name="connsiteX1958" fmla="*/ 11029780 w 12016014"/>
              <a:gd name="connsiteY1958" fmla="*/ 540109 h 6857999"/>
              <a:gd name="connsiteX1959" fmla="*/ 11038196 w 12016014"/>
              <a:gd name="connsiteY1959" fmla="*/ 545060 h 6857999"/>
              <a:gd name="connsiteX1960" fmla="*/ 11046613 w 12016014"/>
              <a:gd name="connsiteY1960" fmla="*/ 552486 h 6857999"/>
              <a:gd name="connsiteX1961" fmla="*/ 11055525 w 12016014"/>
              <a:gd name="connsiteY1961" fmla="*/ 559913 h 6857999"/>
              <a:gd name="connsiteX1962" fmla="*/ 11064437 w 12016014"/>
              <a:gd name="connsiteY1962" fmla="*/ 569319 h 6857999"/>
              <a:gd name="connsiteX1963" fmla="*/ 11072854 w 12016014"/>
              <a:gd name="connsiteY1963" fmla="*/ 579221 h 6857999"/>
              <a:gd name="connsiteX1964" fmla="*/ 11080776 w 12016014"/>
              <a:gd name="connsiteY1964" fmla="*/ 590113 h 6857999"/>
              <a:gd name="connsiteX1965" fmla="*/ 11088697 w 12016014"/>
              <a:gd name="connsiteY1965" fmla="*/ 601501 h 6857999"/>
              <a:gd name="connsiteX1966" fmla="*/ 11095627 w 12016014"/>
              <a:gd name="connsiteY1966" fmla="*/ 613383 h 6857999"/>
              <a:gd name="connsiteX1967" fmla="*/ 11102064 w 12016014"/>
              <a:gd name="connsiteY1967" fmla="*/ 625760 h 6857999"/>
              <a:gd name="connsiteX1968" fmla="*/ 11108005 w 12016014"/>
              <a:gd name="connsiteY1968" fmla="*/ 638632 h 6857999"/>
              <a:gd name="connsiteX1969" fmla="*/ 11112462 w 12016014"/>
              <a:gd name="connsiteY1969" fmla="*/ 651011 h 6857999"/>
              <a:gd name="connsiteX1970" fmla="*/ 11116917 w 12016014"/>
              <a:gd name="connsiteY1970" fmla="*/ 663387 h 6857999"/>
              <a:gd name="connsiteX1971" fmla="*/ 11119392 w 12016014"/>
              <a:gd name="connsiteY1971" fmla="*/ 675765 h 6857999"/>
              <a:gd name="connsiteX1972" fmla="*/ 11120878 w 12016014"/>
              <a:gd name="connsiteY1972" fmla="*/ 687648 h 6857999"/>
              <a:gd name="connsiteX1973" fmla="*/ 11120878 w 12016014"/>
              <a:gd name="connsiteY1973" fmla="*/ 698540 h 6857999"/>
              <a:gd name="connsiteX1974" fmla="*/ 11120878 w 12016014"/>
              <a:gd name="connsiteY1974" fmla="*/ 703985 h 6857999"/>
              <a:gd name="connsiteX1975" fmla="*/ 11119888 w 12016014"/>
              <a:gd name="connsiteY1975" fmla="*/ 709432 h 6857999"/>
              <a:gd name="connsiteX1976" fmla="*/ 11124839 w 12016014"/>
              <a:gd name="connsiteY1976" fmla="*/ 711413 h 6857999"/>
              <a:gd name="connsiteX1977" fmla="*/ 11130286 w 12016014"/>
              <a:gd name="connsiteY1977" fmla="*/ 713393 h 6857999"/>
              <a:gd name="connsiteX1978" fmla="*/ 11135731 w 12016014"/>
              <a:gd name="connsiteY1978" fmla="*/ 713887 h 6857999"/>
              <a:gd name="connsiteX1979" fmla="*/ 11140187 w 12016014"/>
              <a:gd name="connsiteY1979" fmla="*/ 713887 h 6857999"/>
              <a:gd name="connsiteX1980" fmla="*/ 11145137 w 12016014"/>
              <a:gd name="connsiteY1980" fmla="*/ 713393 h 6857999"/>
              <a:gd name="connsiteX1981" fmla="*/ 11149098 w 12016014"/>
              <a:gd name="connsiteY1981" fmla="*/ 712403 h 6857999"/>
              <a:gd name="connsiteX1982" fmla="*/ 11157019 w 12016014"/>
              <a:gd name="connsiteY1982" fmla="*/ 710917 h 6857999"/>
              <a:gd name="connsiteX1983" fmla="*/ 11159991 w 12016014"/>
              <a:gd name="connsiteY1983" fmla="*/ 710422 h 6857999"/>
              <a:gd name="connsiteX1984" fmla="*/ 11161972 w 12016014"/>
              <a:gd name="connsiteY1984" fmla="*/ 710917 h 6857999"/>
              <a:gd name="connsiteX1985" fmla="*/ 11163952 w 12016014"/>
              <a:gd name="connsiteY1985" fmla="*/ 712403 h 6857999"/>
              <a:gd name="connsiteX1986" fmla="*/ 11164941 w 12016014"/>
              <a:gd name="connsiteY1986" fmla="*/ 714383 h 6857999"/>
              <a:gd name="connsiteX1987" fmla="*/ 11165437 w 12016014"/>
              <a:gd name="connsiteY1987" fmla="*/ 718344 h 6857999"/>
              <a:gd name="connsiteX1988" fmla="*/ 11164941 w 12016014"/>
              <a:gd name="connsiteY1988" fmla="*/ 723295 h 6857999"/>
              <a:gd name="connsiteX1989" fmla="*/ 11163952 w 12016014"/>
              <a:gd name="connsiteY1989" fmla="*/ 729730 h 6857999"/>
              <a:gd name="connsiteX1990" fmla="*/ 11161972 w 12016014"/>
              <a:gd name="connsiteY1990" fmla="*/ 738642 h 6857999"/>
              <a:gd name="connsiteX1991" fmla="*/ 11167913 w 12016014"/>
              <a:gd name="connsiteY1991" fmla="*/ 744585 h 6857999"/>
              <a:gd name="connsiteX1992" fmla="*/ 11174348 w 12016014"/>
              <a:gd name="connsiteY1992" fmla="*/ 750030 h 6857999"/>
              <a:gd name="connsiteX1993" fmla="*/ 11180784 w 12016014"/>
              <a:gd name="connsiteY1993" fmla="*/ 754485 h 6857999"/>
              <a:gd name="connsiteX1994" fmla="*/ 11187221 w 12016014"/>
              <a:gd name="connsiteY1994" fmla="*/ 758942 h 6857999"/>
              <a:gd name="connsiteX1995" fmla="*/ 11193658 w 12016014"/>
              <a:gd name="connsiteY1995" fmla="*/ 762903 h 6857999"/>
              <a:gd name="connsiteX1996" fmla="*/ 11201084 w 12016014"/>
              <a:gd name="connsiteY1996" fmla="*/ 766368 h 6857999"/>
              <a:gd name="connsiteX1997" fmla="*/ 11207521 w 12016014"/>
              <a:gd name="connsiteY1997" fmla="*/ 769834 h 6857999"/>
              <a:gd name="connsiteX1998" fmla="*/ 11214946 w 12016014"/>
              <a:gd name="connsiteY1998" fmla="*/ 772805 h 6857999"/>
              <a:gd name="connsiteX1999" fmla="*/ 11221878 w 12016014"/>
              <a:gd name="connsiteY1999" fmla="*/ 775280 h 6857999"/>
              <a:gd name="connsiteX2000" fmla="*/ 11229305 w 12016014"/>
              <a:gd name="connsiteY2000" fmla="*/ 777756 h 6857999"/>
              <a:gd name="connsiteX2001" fmla="*/ 11236731 w 12016014"/>
              <a:gd name="connsiteY2001" fmla="*/ 779242 h 6857999"/>
              <a:gd name="connsiteX2002" fmla="*/ 11244652 w 12016014"/>
              <a:gd name="connsiteY2002" fmla="*/ 780230 h 6857999"/>
              <a:gd name="connsiteX2003" fmla="*/ 11252574 w 12016014"/>
              <a:gd name="connsiteY2003" fmla="*/ 781716 h 6857999"/>
              <a:gd name="connsiteX2004" fmla="*/ 11260495 w 12016014"/>
              <a:gd name="connsiteY2004" fmla="*/ 782211 h 6857999"/>
              <a:gd name="connsiteX2005" fmla="*/ 11268417 w 12016014"/>
              <a:gd name="connsiteY2005" fmla="*/ 782211 h 6857999"/>
              <a:gd name="connsiteX2006" fmla="*/ 11276834 w 12016014"/>
              <a:gd name="connsiteY2006" fmla="*/ 782211 h 6857999"/>
              <a:gd name="connsiteX2007" fmla="*/ 11275843 w 12016014"/>
              <a:gd name="connsiteY2007" fmla="*/ 787658 h 6857999"/>
              <a:gd name="connsiteX2008" fmla="*/ 11273368 w 12016014"/>
              <a:gd name="connsiteY2008" fmla="*/ 792608 h 6857999"/>
              <a:gd name="connsiteX2009" fmla="*/ 11270397 w 12016014"/>
              <a:gd name="connsiteY2009" fmla="*/ 798054 h 6857999"/>
              <a:gd name="connsiteX2010" fmla="*/ 11267427 w 12016014"/>
              <a:gd name="connsiteY2010" fmla="*/ 803005 h 6857999"/>
              <a:gd name="connsiteX2011" fmla="*/ 11260495 w 12016014"/>
              <a:gd name="connsiteY2011" fmla="*/ 812907 h 6857999"/>
              <a:gd name="connsiteX2012" fmla="*/ 11252078 w 12016014"/>
              <a:gd name="connsiteY2012" fmla="*/ 822810 h 6857999"/>
              <a:gd name="connsiteX2013" fmla="*/ 11245148 w 12016014"/>
              <a:gd name="connsiteY2013" fmla="*/ 832216 h 6857999"/>
              <a:gd name="connsiteX2014" fmla="*/ 11241682 w 12016014"/>
              <a:gd name="connsiteY2014" fmla="*/ 837662 h 6857999"/>
              <a:gd name="connsiteX2015" fmla="*/ 11238711 w 12016014"/>
              <a:gd name="connsiteY2015" fmla="*/ 842118 h 6857999"/>
              <a:gd name="connsiteX2016" fmla="*/ 11236235 w 12016014"/>
              <a:gd name="connsiteY2016" fmla="*/ 847565 h 6857999"/>
              <a:gd name="connsiteX2017" fmla="*/ 11234254 w 12016014"/>
              <a:gd name="connsiteY2017" fmla="*/ 853011 h 6857999"/>
              <a:gd name="connsiteX2018" fmla="*/ 11233760 w 12016014"/>
              <a:gd name="connsiteY2018" fmla="*/ 857961 h 6857999"/>
              <a:gd name="connsiteX2019" fmla="*/ 11233760 w 12016014"/>
              <a:gd name="connsiteY2019" fmla="*/ 863407 h 6857999"/>
              <a:gd name="connsiteX2020" fmla="*/ 11245148 w 12016014"/>
              <a:gd name="connsiteY2020" fmla="*/ 867863 h 6857999"/>
              <a:gd name="connsiteX2021" fmla="*/ 11251089 w 12016014"/>
              <a:gd name="connsiteY2021" fmla="*/ 870834 h 6857999"/>
              <a:gd name="connsiteX2022" fmla="*/ 11256039 w 12016014"/>
              <a:gd name="connsiteY2022" fmla="*/ 874795 h 6857999"/>
              <a:gd name="connsiteX2023" fmla="*/ 11260991 w 12016014"/>
              <a:gd name="connsiteY2023" fmla="*/ 878261 h 6857999"/>
              <a:gd name="connsiteX2024" fmla="*/ 11266437 w 12016014"/>
              <a:gd name="connsiteY2024" fmla="*/ 883211 h 6857999"/>
              <a:gd name="connsiteX2025" fmla="*/ 11270397 w 12016014"/>
              <a:gd name="connsiteY2025" fmla="*/ 888658 h 6857999"/>
              <a:gd name="connsiteX2026" fmla="*/ 11274358 w 12016014"/>
              <a:gd name="connsiteY2026" fmla="*/ 895589 h 6857999"/>
              <a:gd name="connsiteX2027" fmla="*/ 11281289 w 12016014"/>
              <a:gd name="connsiteY2027" fmla="*/ 891628 h 6857999"/>
              <a:gd name="connsiteX2028" fmla="*/ 11287231 w 12016014"/>
              <a:gd name="connsiteY2028" fmla="*/ 887173 h 6857999"/>
              <a:gd name="connsiteX2029" fmla="*/ 11293172 w 12016014"/>
              <a:gd name="connsiteY2029" fmla="*/ 882716 h 6857999"/>
              <a:gd name="connsiteX2030" fmla="*/ 11298123 w 12016014"/>
              <a:gd name="connsiteY2030" fmla="*/ 878261 h 6857999"/>
              <a:gd name="connsiteX2031" fmla="*/ 11306540 w 12016014"/>
              <a:gd name="connsiteY2031" fmla="*/ 868854 h 6857999"/>
              <a:gd name="connsiteX2032" fmla="*/ 11314462 w 12016014"/>
              <a:gd name="connsiteY2032" fmla="*/ 858456 h 6857999"/>
              <a:gd name="connsiteX2033" fmla="*/ 11323868 w 12016014"/>
              <a:gd name="connsiteY2033" fmla="*/ 849050 h 6857999"/>
              <a:gd name="connsiteX2034" fmla="*/ 11329313 w 12016014"/>
              <a:gd name="connsiteY2034" fmla="*/ 845089 h 6857999"/>
              <a:gd name="connsiteX2035" fmla="*/ 11334760 w 12016014"/>
              <a:gd name="connsiteY2035" fmla="*/ 840632 h 6857999"/>
              <a:gd name="connsiteX2036" fmla="*/ 11341691 w 12016014"/>
              <a:gd name="connsiteY2036" fmla="*/ 836177 h 6857999"/>
              <a:gd name="connsiteX2037" fmla="*/ 11349117 w 12016014"/>
              <a:gd name="connsiteY2037" fmla="*/ 832216 h 6857999"/>
              <a:gd name="connsiteX2038" fmla="*/ 11358030 w 12016014"/>
              <a:gd name="connsiteY2038" fmla="*/ 828256 h 6857999"/>
              <a:gd name="connsiteX2039" fmla="*/ 11367932 w 12016014"/>
              <a:gd name="connsiteY2039" fmla="*/ 824791 h 6857999"/>
              <a:gd name="connsiteX2040" fmla="*/ 11371397 w 12016014"/>
              <a:gd name="connsiteY2040" fmla="*/ 831226 h 6857999"/>
              <a:gd name="connsiteX2041" fmla="*/ 11373873 w 12016014"/>
              <a:gd name="connsiteY2041" fmla="*/ 836177 h 6857999"/>
              <a:gd name="connsiteX2042" fmla="*/ 11375358 w 12016014"/>
              <a:gd name="connsiteY2042" fmla="*/ 840632 h 6857999"/>
              <a:gd name="connsiteX2043" fmla="*/ 11376348 w 12016014"/>
              <a:gd name="connsiteY2043" fmla="*/ 844099 h 6857999"/>
              <a:gd name="connsiteX2044" fmla="*/ 11376348 w 12016014"/>
              <a:gd name="connsiteY2044" fmla="*/ 847069 h 6857999"/>
              <a:gd name="connsiteX2045" fmla="*/ 11375358 w 12016014"/>
              <a:gd name="connsiteY2045" fmla="*/ 848554 h 6857999"/>
              <a:gd name="connsiteX2046" fmla="*/ 11373873 w 12016014"/>
              <a:gd name="connsiteY2046" fmla="*/ 850536 h 6857999"/>
              <a:gd name="connsiteX2047" fmla="*/ 11371893 w 12016014"/>
              <a:gd name="connsiteY2047" fmla="*/ 851525 h 6857999"/>
              <a:gd name="connsiteX2048" fmla="*/ 11368921 w 12016014"/>
              <a:gd name="connsiteY2048" fmla="*/ 852020 h 6857999"/>
              <a:gd name="connsiteX2049" fmla="*/ 11365952 w 12016014"/>
              <a:gd name="connsiteY2049" fmla="*/ 853505 h 6857999"/>
              <a:gd name="connsiteX2050" fmla="*/ 11359019 w 12016014"/>
              <a:gd name="connsiteY2050" fmla="*/ 854001 h 6857999"/>
              <a:gd name="connsiteX2051" fmla="*/ 11351097 w 12016014"/>
              <a:gd name="connsiteY2051" fmla="*/ 854991 h 6857999"/>
              <a:gd name="connsiteX2052" fmla="*/ 11346642 w 12016014"/>
              <a:gd name="connsiteY2052" fmla="*/ 856475 h 6857999"/>
              <a:gd name="connsiteX2053" fmla="*/ 11342187 w 12016014"/>
              <a:gd name="connsiteY2053" fmla="*/ 857961 h 6857999"/>
              <a:gd name="connsiteX2054" fmla="*/ 11343176 w 12016014"/>
              <a:gd name="connsiteY2054" fmla="*/ 866379 h 6857999"/>
              <a:gd name="connsiteX2055" fmla="*/ 11345652 w 12016014"/>
              <a:gd name="connsiteY2055" fmla="*/ 873310 h 6857999"/>
              <a:gd name="connsiteX2056" fmla="*/ 11348623 w 12016014"/>
              <a:gd name="connsiteY2056" fmla="*/ 878755 h 6857999"/>
              <a:gd name="connsiteX2057" fmla="*/ 11352089 w 12016014"/>
              <a:gd name="connsiteY2057" fmla="*/ 882716 h 6857999"/>
              <a:gd name="connsiteX2058" fmla="*/ 11355554 w 12016014"/>
              <a:gd name="connsiteY2058" fmla="*/ 886181 h 6857999"/>
              <a:gd name="connsiteX2059" fmla="*/ 11360505 w 12016014"/>
              <a:gd name="connsiteY2059" fmla="*/ 888658 h 6857999"/>
              <a:gd name="connsiteX2060" fmla="*/ 11364960 w 12016014"/>
              <a:gd name="connsiteY2060" fmla="*/ 891134 h 6857999"/>
              <a:gd name="connsiteX2061" fmla="*/ 11369913 w 12016014"/>
              <a:gd name="connsiteY2061" fmla="*/ 892618 h 6857999"/>
              <a:gd name="connsiteX2062" fmla="*/ 11379319 w 12016014"/>
              <a:gd name="connsiteY2062" fmla="*/ 895589 h 6857999"/>
              <a:gd name="connsiteX2063" fmla="*/ 11383775 w 12016014"/>
              <a:gd name="connsiteY2063" fmla="*/ 898065 h 6857999"/>
              <a:gd name="connsiteX2064" fmla="*/ 11387736 w 12016014"/>
              <a:gd name="connsiteY2064" fmla="*/ 900540 h 6857999"/>
              <a:gd name="connsiteX2065" fmla="*/ 11391697 w 12016014"/>
              <a:gd name="connsiteY2065" fmla="*/ 904005 h 6857999"/>
              <a:gd name="connsiteX2066" fmla="*/ 11394172 w 12016014"/>
              <a:gd name="connsiteY2066" fmla="*/ 907967 h 6857999"/>
              <a:gd name="connsiteX2067" fmla="*/ 11397142 w 12016014"/>
              <a:gd name="connsiteY2067" fmla="*/ 913412 h 6857999"/>
              <a:gd name="connsiteX2068" fmla="*/ 11399123 w 12016014"/>
              <a:gd name="connsiteY2068" fmla="*/ 920344 h 6857999"/>
              <a:gd name="connsiteX2069" fmla="*/ 11399123 w 12016014"/>
              <a:gd name="connsiteY2069" fmla="*/ 924799 h 6857999"/>
              <a:gd name="connsiteX2070" fmla="*/ 11399123 w 12016014"/>
              <a:gd name="connsiteY2070" fmla="*/ 929256 h 6857999"/>
              <a:gd name="connsiteX2071" fmla="*/ 11398132 w 12016014"/>
              <a:gd name="connsiteY2071" fmla="*/ 934206 h 6857999"/>
              <a:gd name="connsiteX2072" fmla="*/ 11396646 w 12016014"/>
              <a:gd name="connsiteY2072" fmla="*/ 939157 h 6857999"/>
              <a:gd name="connsiteX2073" fmla="*/ 11392686 w 12016014"/>
              <a:gd name="connsiteY2073" fmla="*/ 950050 h 6857999"/>
              <a:gd name="connsiteX2074" fmla="*/ 11387240 w 12016014"/>
              <a:gd name="connsiteY2074" fmla="*/ 961436 h 6857999"/>
              <a:gd name="connsiteX2075" fmla="*/ 11374862 w 12016014"/>
              <a:gd name="connsiteY2075" fmla="*/ 984706 h 6857999"/>
              <a:gd name="connsiteX2076" fmla="*/ 11368427 w 12016014"/>
              <a:gd name="connsiteY2076" fmla="*/ 996093 h 6857999"/>
              <a:gd name="connsiteX2077" fmla="*/ 11363971 w 12016014"/>
              <a:gd name="connsiteY2077" fmla="*/ 1006987 h 6857999"/>
              <a:gd name="connsiteX2078" fmla="*/ 11359515 w 12016014"/>
              <a:gd name="connsiteY2078" fmla="*/ 1016887 h 6857999"/>
              <a:gd name="connsiteX2079" fmla="*/ 11358525 w 12016014"/>
              <a:gd name="connsiteY2079" fmla="*/ 1021839 h 6857999"/>
              <a:gd name="connsiteX2080" fmla="*/ 11358030 w 12016014"/>
              <a:gd name="connsiteY2080" fmla="*/ 1025799 h 6857999"/>
              <a:gd name="connsiteX2081" fmla="*/ 11358030 w 12016014"/>
              <a:gd name="connsiteY2081" fmla="*/ 1029761 h 6857999"/>
              <a:gd name="connsiteX2082" fmla="*/ 11358525 w 12016014"/>
              <a:gd name="connsiteY2082" fmla="*/ 1033226 h 6857999"/>
              <a:gd name="connsiteX2083" fmla="*/ 11359515 w 12016014"/>
              <a:gd name="connsiteY2083" fmla="*/ 1036692 h 6857999"/>
              <a:gd name="connsiteX2084" fmla="*/ 11361495 w 12016014"/>
              <a:gd name="connsiteY2084" fmla="*/ 1039167 h 6857999"/>
              <a:gd name="connsiteX2085" fmla="*/ 11364466 w 12016014"/>
              <a:gd name="connsiteY2085" fmla="*/ 1041642 h 6857999"/>
              <a:gd name="connsiteX2086" fmla="*/ 11368427 w 12016014"/>
              <a:gd name="connsiteY2086" fmla="*/ 1043624 h 6857999"/>
              <a:gd name="connsiteX2087" fmla="*/ 11373378 w 12016014"/>
              <a:gd name="connsiteY2087" fmla="*/ 1044614 h 6857999"/>
              <a:gd name="connsiteX2088" fmla="*/ 11379319 w 12016014"/>
              <a:gd name="connsiteY2088" fmla="*/ 1045108 h 6857999"/>
              <a:gd name="connsiteX2089" fmla="*/ 11386250 w 12016014"/>
              <a:gd name="connsiteY2089" fmla="*/ 1045108 h 6857999"/>
              <a:gd name="connsiteX2090" fmla="*/ 11394172 w 12016014"/>
              <a:gd name="connsiteY2090" fmla="*/ 1044614 h 6857999"/>
              <a:gd name="connsiteX2091" fmla="*/ 11403579 w 12016014"/>
              <a:gd name="connsiteY2091" fmla="*/ 1043624 h 6857999"/>
              <a:gd name="connsiteX2092" fmla="*/ 11414470 w 12016014"/>
              <a:gd name="connsiteY2092" fmla="*/ 1041642 h 6857999"/>
              <a:gd name="connsiteX2093" fmla="*/ 11417936 w 12016014"/>
              <a:gd name="connsiteY2093" fmla="*/ 1038673 h 6857999"/>
              <a:gd name="connsiteX2094" fmla="*/ 11420411 w 12016014"/>
              <a:gd name="connsiteY2094" fmla="*/ 1035206 h 6857999"/>
              <a:gd name="connsiteX2095" fmla="*/ 11421897 w 12016014"/>
              <a:gd name="connsiteY2095" fmla="*/ 1031245 h 6857999"/>
              <a:gd name="connsiteX2096" fmla="*/ 11423383 w 12016014"/>
              <a:gd name="connsiteY2096" fmla="*/ 1026790 h 6857999"/>
              <a:gd name="connsiteX2097" fmla="*/ 11423383 w 12016014"/>
              <a:gd name="connsiteY2097" fmla="*/ 1022830 h 6857999"/>
              <a:gd name="connsiteX2098" fmla="*/ 11422391 w 12016014"/>
              <a:gd name="connsiteY2098" fmla="*/ 1017879 h 6857999"/>
              <a:gd name="connsiteX2099" fmla="*/ 11421403 w 12016014"/>
              <a:gd name="connsiteY2099" fmla="*/ 1013918 h 6857999"/>
              <a:gd name="connsiteX2100" fmla="*/ 11420411 w 12016014"/>
              <a:gd name="connsiteY2100" fmla="*/ 1009956 h 6857999"/>
              <a:gd name="connsiteX2101" fmla="*/ 11417936 w 12016014"/>
              <a:gd name="connsiteY2101" fmla="*/ 1005501 h 6857999"/>
              <a:gd name="connsiteX2102" fmla="*/ 11415462 w 12016014"/>
              <a:gd name="connsiteY2102" fmla="*/ 1003024 h 6857999"/>
              <a:gd name="connsiteX2103" fmla="*/ 11411995 w 12016014"/>
              <a:gd name="connsiteY2103" fmla="*/ 1000055 h 6857999"/>
              <a:gd name="connsiteX2104" fmla="*/ 11409025 w 12016014"/>
              <a:gd name="connsiteY2104" fmla="*/ 997579 h 6857999"/>
              <a:gd name="connsiteX2105" fmla="*/ 11405560 w 12016014"/>
              <a:gd name="connsiteY2105" fmla="*/ 995598 h 6857999"/>
              <a:gd name="connsiteX2106" fmla="*/ 11401599 w 12016014"/>
              <a:gd name="connsiteY2106" fmla="*/ 995104 h 6857999"/>
              <a:gd name="connsiteX2107" fmla="*/ 11397142 w 12016014"/>
              <a:gd name="connsiteY2107" fmla="*/ 995598 h 6857999"/>
              <a:gd name="connsiteX2108" fmla="*/ 11393181 w 12016014"/>
              <a:gd name="connsiteY2108" fmla="*/ 997579 h 6857999"/>
              <a:gd name="connsiteX2109" fmla="*/ 11395162 w 12016014"/>
              <a:gd name="connsiteY2109" fmla="*/ 991142 h 6857999"/>
              <a:gd name="connsiteX2110" fmla="*/ 11397142 w 12016014"/>
              <a:gd name="connsiteY2110" fmla="*/ 985202 h 6857999"/>
              <a:gd name="connsiteX2111" fmla="*/ 11401599 w 12016014"/>
              <a:gd name="connsiteY2111" fmla="*/ 979756 h 6857999"/>
              <a:gd name="connsiteX2112" fmla="*/ 11406054 w 12016014"/>
              <a:gd name="connsiteY2112" fmla="*/ 974804 h 6857999"/>
              <a:gd name="connsiteX2113" fmla="*/ 11411501 w 12016014"/>
              <a:gd name="connsiteY2113" fmla="*/ 969359 h 6857999"/>
              <a:gd name="connsiteX2114" fmla="*/ 11417936 w 12016014"/>
              <a:gd name="connsiteY2114" fmla="*/ 963912 h 6857999"/>
              <a:gd name="connsiteX2115" fmla="*/ 11430809 w 12016014"/>
              <a:gd name="connsiteY2115" fmla="*/ 954505 h 6857999"/>
              <a:gd name="connsiteX2116" fmla="*/ 11445167 w 12016014"/>
              <a:gd name="connsiteY2116" fmla="*/ 944604 h 6857999"/>
              <a:gd name="connsiteX2117" fmla="*/ 11459030 w 12016014"/>
              <a:gd name="connsiteY2117" fmla="*/ 935197 h 6857999"/>
              <a:gd name="connsiteX2118" fmla="*/ 11465466 w 12016014"/>
              <a:gd name="connsiteY2118" fmla="*/ 930246 h 6857999"/>
              <a:gd name="connsiteX2119" fmla="*/ 11471901 w 12016014"/>
              <a:gd name="connsiteY2119" fmla="*/ 925295 h 6857999"/>
              <a:gd name="connsiteX2120" fmla="*/ 11477348 w 12016014"/>
              <a:gd name="connsiteY2120" fmla="*/ 919848 h 6857999"/>
              <a:gd name="connsiteX2121" fmla="*/ 11481803 w 12016014"/>
              <a:gd name="connsiteY2121" fmla="*/ 914403 h 6857999"/>
              <a:gd name="connsiteX2122" fmla="*/ 11503093 w 12016014"/>
              <a:gd name="connsiteY2122" fmla="*/ 937673 h 6857999"/>
              <a:gd name="connsiteX2123" fmla="*/ 11513985 w 12016014"/>
              <a:gd name="connsiteY2123" fmla="*/ 949059 h 6857999"/>
              <a:gd name="connsiteX2124" fmla="*/ 11524383 w 12016014"/>
              <a:gd name="connsiteY2124" fmla="*/ 961436 h 6857999"/>
              <a:gd name="connsiteX2125" fmla="*/ 11533789 w 12016014"/>
              <a:gd name="connsiteY2125" fmla="*/ 975299 h 6857999"/>
              <a:gd name="connsiteX2126" fmla="*/ 11538246 w 12016014"/>
              <a:gd name="connsiteY2126" fmla="*/ 982726 h 6857999"/>
              <a:gd name="connsiteX2127" fmla="*/ 11543195 w 12016014"/>
              <a:gd name="connsiteY2127" fmla="*/ 990648 h 6857999"/>
              <a:gd name="connsiteX2128" fmla="*/ 11547156 w 12016014"/>
              <a:gd name="connsiteY2128" fmla="*/ 998569 h 6857999"/>
              <a:gd name="connsiteX2129" fmla="*/ 11550622 w 12016014"/>
              <a:gd name="connsiteY2129" fmla="*/ 1007481 h 6857999"/>
              <a:gd name="connsiteX2130" fmla="*/ 11555078 w 12016014"/>
              <a:gd name="connsiteY2130" fmla="*/ 1016887 h 6857999"/>
              <a:gd name="connsiteX2131" fmla="*/ 11558544 w 12016014"/>
              <a:gd name="connsiteY2131" fmla="*/ 1027285 h 6857999"/>
              <a:gd name="connsiteX2132" fmla="*/ 11554583 w 12016014"/>
              <a:gd name="connsiteY2132" fmla="*/ 1028275 h 6857999"/>
              <a:gd name="connsiteX2133" fmla="*/ 11550622 w 12016014"/>
              <a:gd name="connsiteY2133" fmla="*/ 1028771 h 6857999"/>
              <a:gd name="connsiteX2134" fmla="*/ 11547156 w 12016014"/>
              <a:gd name="connsiteY2134" fmla="*/ 1028275 h 6857999"/>
              <a:gd name="connsiteX2135" fmla="*/ 11544187 w 12016014"/>
              <a:gd name="connsiteY2135" fmla="*/ 1027285 h 6857999"/>
              <a:gd name="connsiteX2136" fmla="*/ 11541215 w 12016014"/>
              <a:gd name="connsiteY2136" fmla="*/ 1026295 h 6857999"/>
              <a:gd name="connsiteX2137" fmla="*/ 11538246 w 12016014"/>
              <a:gd name="connsiteY2137" fmla="*/ 1024810 h 6857999"/>
              <a:gd name="connsiteX2138" fmla="*/ 11536265 w 12016014"/>
              <a:gd name="connsiteY2138" fmla="*/ 1022334 h 6857999"/>
              <a:gd name="connsiteX2139" fmla="*/ 11533789 w 12016014"/>
              <a:gd name="connsiteY2139" fmla="*/ 1019859 h 6857999"/>
              <a:gd name="connsiteX2140" fmla="*/ 11528838 w 12016014"/>
              <a:gd name="connsiteY2140" fmla="*/ 1014412 h 6857999"/>
              <a:gd name="connsiteX2141" fmla="*/ 11524877 w 12016014"/>
              <a:gd name="connsiteY2141" fmla="*/ 1007977 h 6857999"/>
              <a:gd name="connsiteX2142" fmla="*/ 11517450 w 12016014"/>
              <a:gd name="connsiteY2142" fmla="*/ 994114 h 6857999"/>
              <a:gd name="connsiteX2143" fmla="*/ 11512995 w 12016014"/>
              <a:gd name="connsiteY2143" fmla="*/ 987677 h 6857999"/>
              <a:gd name="connsiteX2144" fmla="*/ 11509034 w 12016014"/>
              <a:gd name="connsiteY2144" fmla="*/ 981242 h 6857999"/>
              <a:gd name="connsiteX2145" fmla="*/ 11504579 w 12016014"/>
              <a:gd name="connsiteY2145" fmla="*/ 976290 h 6857999"/>
              <a:gd name="connsiteX2146" fmla="*/ 11502103 w 12016014"/>
              <a:gd name="connsiteY2146" fmla="*/ 973814 h 6857999"/>
              <a:gd name="connsiteX2147" fmla="*/ 11499132 w 12016014"/>
              <a:gd name="connsiteY2147" fmla="*/ 972330 h 6857999"/>
              <a:gd name="connsiteX2148" fmla="*/ 11496162 w 12016014"/>
              <a:gd name="connsiteY2148" fmla="*/ 970844 h 6857999"/>
              <a:gd name="connsiteX2149" fmla="*/ 11493191 w 12016014"/>
              <a:gd name="connsiteY2149" fmla="*/ 970348 h 6857999"/>
              <a:gd name="connsiteX2150" fmla="*/ 11489725 w 12016014"/>
              <a:gd name="connsiteY2150" fmla="*/ 969853 h 6857999"/>
              <a:gd name="connsiteX2151" fmla="*/ 11486260 w 12016014"/>
              <a:gd name="connsiteY2151" fmla="*/ 969853 h 6857999"/>
              <a:gd name="connsiteX2152" fmla="*/ 11482795 w 12016014"/>
              <a:gd name="connsiteY2152" fmla="*/ 970844 h 6857999"/>
              <a:gd name="connsiteX2153" fmla="*/ 11478338 w 12016014"/>
              <a:gd name="connsiteY2153" fmla="*/ 972330 h 6857999"/>
              <a:gd name="connsiteX2154" fmla="*/ 11474377 w 12016014"/>
              <a:gd name="connsiteY2154" fmla="*/ 974804 h 6857999"/>
              <a:gd name="connsiteX2155" fmla="*/ 11469426 w 12016014"/>
              <a:gd name="connsiteY2155" fmla="*/ 977279 h 6857999"/>
              <a:gd name="connsiteX2156" fmla="*/ 11468436 w 12016014"/>
              <a:gd name="connsiteY2156" fmla="*/ 984706 h 6857999"/>
              <a:gd name="connsiteX2157" fmla="*/ 11467940 w 12016014"/>
              <a:gd name="connsiteY2157" fmla="*/ 991638 h 6857999"/>
              <a:gd name="connsiteX2158" fmla="*/ 11468436 w 12016014"/>
              <a:gd name="connsiteY2158" fmla="*/ 999065 h 6857999"/>
              <a:gd name="connsiteX2159" fmla="*/ 11468932 w 12016014"/>
              <a:gd name="connsiteY2159" fmla="*/ 1006491 h 6857999"/>
              <a:gd name="connsiteX2160" fmla="*/ 11470417 w 12016014"/>
              <a:gd name="connsiteY2160" fmla="*/ 1013918 h 6857999"/>
              <a:gd name="connsiteX2161" fmla="*/ 11471901 w 12016014"/>
              <a:gd name="connsiteY2161" fmla="*/ 1020849 h 6857999"/>
              <a:gd name="connsiteX2162" fmla="*/ 11474377 w 12016014"/>
              <a:gd name="connsiteY2162" fmla="*/ 1028771 h 6857999"/>
              <a:gd name="connsiteX2163" fmla="*/ 11477348 w 12016014"/>
              <a:gd name="connsiteY2163" fmla="*/ 1035702 h 6857999"/>
              <a:gd name="connsiteX2164" fmla="*/ 11480319 w 12016014"/>
              <a:gd name="connsiteY2164" fmla="*/ 1043624 h 6857999"/>
              <a:gd name="connsiteX2165" fmla="*/ 11483784 w 12016014"/>
              <a:gd name="connsiteY2165" fmla="*/ 1050555 h 6857999"/>
              <a:gd name="connsiteX2166" fmla="*/ 11487744 w 12016014"/>
              <a:gd name="connsiteY2166" fmla="*/ 1057487 h 6857999"/>
              <a:gd name="connsiteX2167" fmla="*/ 11492697 w 12016014"/>
              <a:gd name="connsiteY2167" fmla="*/ 1064418 h 6857999"/>
              <a:gd name="connsiteX2168" fmla="*/ 11502103 w 12016014"/>
              <a:gd name="connsiteY2168" fmla="*/ 1078279 h 6857999"/>
              <a:gd name="connsiteX2169" fmla="*/ 11512501 w 12016014"/>
              <a:gd name="connsiteY2169" fmla="*/ 1091153 h 6857999"/>
              <a:gd name="connsiteX2170" fmla="*/ 11524383 w 12016014"/>
              <a:gd name="connsiteY2170" fmla="*/ 1103035 h 6857999"/>
              <a:gd name="connsiteX2171" fmla="*/ 11536760 w 12016014"/>
              <a:gd name="connsiteY2171" fmla="*/ 1113928 h 6857999"/>
              <a:gd name="connsiteX2172" fmla="*/ 11549632 w 12016014"/>
              <a:gd name="connsiteY2172" fmla="*/ 1123334 h 6857999"/>
              <a:gd name="connsiteX2173" fmla="*/ 11562999 w 12016014"/>
              <a:gd name="connsiteY2173" fmla="*/ 1132246 h 6857999"/>
              <a:gd name="connsiteX2174" fmla="*/ 11575873 w 12016014"/>
              <a:gd name="connsiteY2174" fmla="*/ 1139177 h 6857999"/>
              <a:gd name="connsiteX2175" fmla="*/ 11582803 w 12016014"/>
              <a:gd name="connsiteY2175" fmla="*/ 1142147 h 6857999"/>
              <a:gd name="connsiteX2176" fmla="*/ 11589240 w 12016014"/>
              <a:gd name="connsiteY2176" fmla="*/ 1144624 h 6857999"/>
              <a:gd name="connsiteX2177" fmla="*/ 11595677 w 12016014"/>
              <a:gd name="connsiteY2177" fmla="*/ 1147099 h 6857999"/>
              <a:gd name="connsiteX2178" fmla="*/ 11602113 w 12016014"/>
              <a:gd name="connsiteY2178" fmla="*/ 1148585 h 6857999"/>
              <a:gd name="connsiteX2179" fmla="*/ 11608054 w 12016014"/>
              <a:gd name="connsiteY2179" fmla="*/ 1150069 h 6857999"/>
              <a:gd name="connsiteX2180" fmla="*/ 11613995 w 12016014"/>
              <a:gd name="connsiteY2180" fmla="*/ 1150565 h 6857999"/>
              <a:gd name="connsiteX2181" fmla="*/ 11614489 w 12016014"/>
              <a:gd name="connsiteY2181" fmla="*/ 1155516 h 6857999"/>
              <a:gd name="connsiteX2182" fmla="*/ 11614985 w 12016014"/>
              <a:gd name="connsiteY2182" fmla="*/ 1161455 h 6857999"/>
              <a:gd name="connsiteX2183" fmla="*/ 11617461 w 12016014"/>
              <a:gd name="connsiteY2183" fmla="*/ 1173339 h 6857999"/>
              <a:gd name="connsiteX2184" fmla="*/ 11620926 w 12016014"/>
              <a:gd name="connsiteY2184" fmla="*/ 1185716 h 6857999"/>
              <a:gd name="connsiteX2185" fmla="*/ 11624887 w 12016014"/>
              <a:gd name="connsiteY2185" fmla="*/ 1198093 h 6857999"/>
              <a:gd name="connsiteX2186" fmla="*/ 11633799 w 12016014"/>
              <a:gd name="connsiteY2186" fmla="*/ 1222847 h 6857999"/>
              <a:gd name="connsiteX2187" fmla="*/ 11637265 w 12016014"/>
              <a:gd name="connsiteY2187" fmla="*/ 1235226 h 6857999"/>
              <a:gd name="connsiteX2188" fmla="*/ 11640730 w 12016014"/>
              <a:gd name="connsiteY2188" fmla="*/ 1247604 h 6857999"/>
              <a:gd name="connsiteX2189" fmla="*/ 11642711 w 12016014"/>
              <a:gd name="connsiteY2189" fmla="*/ 1259485 h 6857999"/>
              <a:gd name="connsiteX2190" fmla="*/ 11643206 w 12016014"/>
              <a:gd name="connsiteY2190" fmla="*/ 1264436 h 6857999"/>
              <a:gd name="connsiteX2191" fmla="*/ 11643206 w 12016014"/>
              <a:gd name="connsiteY2191" fmla="*/ 1270378 h 6857999"/>
              <a:gd name="connsiteX2192" fmla="*/ 11643206 w 12016014"/>
              <a:gd name="connsiteY2192" fmla="*/ 1275824 h 6857999"/>
              <a:gd name="connsiteX2193" fmla="*/ 11642215 w 12016014"/>
              <a:gd name="connsiteY2193" fmla="*/ 1280775 h 6857999"/>
              <a:gd name="connsiteX2194" fmla="*/ 11640730 w 12016014"/>
              <a:gd name="connsiteY2194" fmla="*/ 1285726 h 6857999"/>
              <a:gd name="connsiteX2195" fmla="*/ 11639246 w 12016014"/>
              <a:gd name="connsiteY2195" fmla="*/ 1290181 h 6857999"/>
              <a:gd name="connsiteX2196" fmla="*/ 11636274 w 12016014"/>
              <a:gd name="connsiteY2196" fmla="*/ 1295133 h 6857999"/>
              <a:gd name="connsiteX2197" fmla="*/ 11633304 w 12016014"/>
              <a:gd name="connsiteY2197" fmla="*/ 1299092 h 6857999"/>
              <a:gd name="connsiteX2198" fmla="*/ 11628848 w 12016014"/>
              <a:gd name="connsiteY2198" fmla="*/ 1303549 h 6857999"/>
              <a:gd name="connsiteX2199" fmla="*/ 11624391 w 12016014"/>
              <a:gd name="connsiteY2199" fmla="*/ 1307510 h 6857999"/>
              <a:gd name="connsiteX2200" fmla="*/ 11618946 w 12016014"/>
              <a:gd name="connsiteY2200" fmla="*/ 1310975 h 6857999"/>
              <a:gd name="connsiteX2201" fmla="*/ 11612509 w 12016014"/>
              <a:gd name="connsiteY2201" fmla="*/ 1313947 h 6857999"/>
              <a:gd name="connsiteX2202" fmla="*/ 11605579 w 12016014"/>
              <a:gd name="connsiteY2202" fmla="*/ 1316916 h 6857999"/>
              <a:gd name="connsiteX2203" fmla="*/ 11597162 w 12016014"/>
              <a:gd name="connsiteY2203" fmla="*/ 1319392 h 6857999"/>
              <a:gd name="connsiteX2204" fmla="*/ 11597657 w 12016014"/>
              <a:gd name="connsiteY2204" fmla="*/ 1325334 h 6857999"/>
              <a:gd name="connsiteX2205" fmla="*/ 11598646 w 12016014"/>
              <a:gd name="connsiteY2205" fmla="*/ 1330284 h 6857999"/>
              <a:gd name="connsiteX2206" fmla="*/ 11599638 w 12016014"/>
              <a:gd name="connsiteY2206" fmla="*/ 1335236 h 6857999"/>
              <a:gd name="connsiteX2207" fmla="*/ 11600626 w 12016014"/>
              <a:gd name="connsiteY2207" fmla="*/ 1339196 h 6857999"/>
              <a:gd name="connsiteX2208" fmla="*/ 11602607 w 12016014"/>
              <a:gd name="connsiteY2208" fmla="*/ 1342661 h 6857999"/>
              <a:gd name="connsiteX2209" fmla="*/ 11604587 w 12016014"/>
              <a:gd name="connsiteY2209" fmla="*/ 1346128 h 6857999"/>
              <a:gd name="connsiteX2210" fmla="*/ 11606073 w 12016014"/>
              <a:gd name="connsiteY2210" fmla="*/ 1349098 h 6857999"/>
              <a:gd name="connsiteX2211" fmla="*/ 11608548 w 12016014"/>
              <a:gd name="connsiteY2211" fmla="*/ 1351573 h 6857999"/>
              <a:gd name="connsiteX2212" fmla="*/ 11613995 w 12016014"/>
              <a:gd name="connsiteY2212" fmla="*/ 1355535 h 6857999"/>
              <a:gd name="connsiteX2213" fmla="*/ 11618946 w 12016014"/>
              <a:gd name="connsiteY2213" fmla="*/ 1359000 h 6857999"/>
              <a:gd name="connsiteX2214" fmla="*/ 11624887 w 12016014"/>
              <a:gd name="connsiteY2214" fmla="*/ 1361475 h 6857999"/>
              <a:gd name="connsiteX2215" fmla="*/ 11630828 w 12016014"/>
              <a:gd name="connsiteY2215" fmla="*/ 1363951 h 6857999"/>
              <a:gd name="connsiteX2216" fmla="*/ 11643206 w 12016014"/>
              <a:gd name="connsiteY2216" fmla="*/ 1367417 h 6857999"/>
              <a:gd name="connsiteX2217" fmla="*/ 11649148 w 12016014"/>
              <a:gd name="connsiteY2217" fmla="*/ 1370387 h 6857999"/>
              <a:gd name="connsiteX2218" fmla="*/ 11655089 w 12016014"/>
              <a:gd name="connsiteY2218" fmla="*/ 1373359 h 6857999"/>
              <a:gd name="connsiteX2219" fmla="*/ 11659544 w 12016014"/>
              <a:gd name="connsiteY2219" fmla="*/ 1377318 h 6857999"/>
              <a:gd name="connsiteX2220" fmla="*/ 11662019 w 12016014"/>
              <a:gd name="connsiteY2220" fmla="*/ 1379794 h 6857999"/>
              <a:gd name="connsiteX2221" fmla="*/ 11663505 w 12016014"/>
              <a:gd name="connsiteY2221" fmla="*/ 1382765 h 6857999"/>
              <a:gd name="connsiteX2222" fmla="*/ 11665485 w 12016014"/>
              <a:gd name="connsiteY2222" fmla="*/ 1386230 h 6857999"/>
              <a:gd name="connsiteX2223" fmla="*/ 11666475 w 12016014"/>
              <a:gd name="connsiteY2223" fmla="*/ 1389696 h 6857999"/>
              <a:gd name="connsiteX2224" fmla="*/ 11668456 w 12016014"/>
              <a:gd name="connsiteY2224" fmla="*/ 1394647 h 6857999"/>
              <a:gd name="connsiteX2225" fmla="*/ 11668951 w 12016014"/>
              <a:gd name="connsiteY2225" fmla="*/ 1398608 h 6857999"/>
              <a:gd name="connsiteX2226" fmla="*/ 11667960 w 12016014"/>
              <a:gd name="connsiteY2226" fmla="*/ 1404549 h 6857999"/>
              <a:gd name="connsiteX2227" fmla="*/ 11666475 w 12016014"/>
              <a:gd name="connsiteY2227" fmla="*/ 1408508 h 6857999"/>
              <a:gd name="connsiteX2228" fmla="*/ 11664991 w 12016014"/>
              <a:gd name="connsiteY2228" fmla="*/ 1410985 h 6857999"/>
              <a:gd name="connsiteX2229" fmla="*/ 11663010 w 12016014"/>
              <a:gd name="connsiteY2229" fmla="*/ 1412967 h 6857999"/>
              <a:gd name="connsiteX2230" fmla="*/ 11661524 w 12016014"/>
              <a:gd name="connsiteY2230" fmla="*/ 1412967 h 6857999"/>
              <a:gd name="connsiteX2231" fmla="*/ 11659544 w 12016014"/>
              <a:gd name="connsiteY2231" fmla="*/ 1411481 h 6857999"/>
              <a:gd name="connsiteX2232" fmla="*/ 11657069 w 12016014"/>
              <a:gd name="connsiteY2232" fmla="*/ 1409994 h 6857999"/>
              <a:gd name="connsiteX2233" fmla="*/ 11655583 w 12016014"/>
              <a:gd name="connsiteY2233" fmla="*/ 1407520 h 6857999"/>
              <a:gd name="connsiteX2234" fmla="*/ 11650632 w 12016014"/>
              <a:gd name="connsiteY2234" fmla="*/ 1400588 h 6857999"/>
              <a:gd name="connsiteX2235" fmla="*/ 11646671 w 12016014"/>
              <a:gd name="connsiteY2235" fmla="*/ 1392171 h 6857999"/>
              <a:gd name="connsiteX2236" fmla="*/ 11642711 w 12016014"/>
              <a:gd name="connsiteY2236" fmla="*/ 1382765 h 6857999"/>
              <a:gd name="connsiteX2237" fmla="*/ 11639740 w 12016014"/>
              <a:gd name="connsiteY2237" fmla="*/ 1374347 h 6857999"/>
              <a:gd name="connsiteX2238" fmla="*/ 11634789 w 12016014"/>
              <a:gd name="connsiteY2238" fmla="*/ 1376823 h 6857999"/>
              <a:gd name="connsiteX2239" fmla="*/ 11630332 w 12016014"/>
              <a:gd name="connsiteY2239" fmla="*/ 1380290 h 6857999"/>
              <a:gd name="connsiteX2240" fmla="*/ 11625877 w 12016014"/>
              <a:gd name="connsiteY2240" fmla="*/ 1383755 h 6857999"/>
              <a:gd name="connsiteX2241" fmla="*/ 11622411 w 12016014"/>
              <a:gd name="connsiteY2241" fmla="*/ 1387221 h 6857999"/>
              <a:gd name="connsiteX2242" fmla="*/ 11615481 w 12016014"/>
              <a:gd name="connsiteY2242" fmla="*/ 1396132 h 6857999"/>
              <a:gd name="connsiteX2243" fmla="*/ 11609044 w 12016014"/>
              <a:gd name="connsiteY2243" fmla="*/ 1405043 h 6857999"/>
              <a:gd name="connsiteX2244" fmla="*/ 11603599 w 12016014"/>
              <a:gd name="connsiteY2244" fmla="*/ 1414945 h 6857999"/>
              <a:gd name="connsiteX2245" fmla="*/ 11598646 w 12016014"/>
              <a:gd name="connsiteY2245" fmla="*/ 1425343 h 6857999"/>
              <a:gd name="connsiteX2246" fmla="*/ 11593201 w 12016014"/>
              <a:gd name="connsiteY2246" fmla="*/ 1434751 h 6857999"/>
              <a:gd name="connsiteX2247" fmla="*/ 11587756 w 12016014"/>
              <a:gd name="connsiteY2247" fmla="*/ 1444157 h 6857999"/>
              <a:gd name="connsiteX2248" fmla="*/ 11581814 w 12016014"/>
              <a:gd name="connsiteY2248" fmla="*/ 1452573 h 6857999"/>
              <a:gd name="connsiteX2249" fmla="*/ 11575377 w 12016014"/>
              <a:gd name="connsiteY2249" fmla="*/ 1460990 h 6857999"/>
              <a:gd name="connsiteX2250" fmla="*/ 11571912 w 12016014"/>
              <a:gd name="connsiteY2250" fmla="*/ 1464457 h 6857999"/>
              <a:gd name="connsiteX2251" fmla="*/ 11567952 w 12016014"/>
              <a:gd name="connsiteY2251" fmla="*/ 1467426 h 6857999"/>
              <a:gd name="connsiteX2252" fmla="*/ 11563991 w 12016014"/>
              <a:gd name="connsiteY2252" fmla="*/ 1470396 h 6857999"/>
              <a:gd name="connsiteX2253" fmla="*/ 11559534 w 12016014"/>
              <a:gd name="connsiteY2253" fmla="*/ 1472872 h 6857999"/>
              <a:gd name="connsiteX2254" fmla="*/ 11555078 w 12016014"/>
              <a:gd name="connsiteY2254" fmla="*/ 1474358 h 6857999"/>
              <a:gd name="connsiteX2255" fmla="*/ 11549632 w 12016014"/>
              <a:gd name="connsiteY2255" fmla="*/ 1476338 h 6857999"/>
              <a:gd name="connsiteX2256" fmla="*/ 11544187 w 12016014"/>
              <a:gd name="connsiteY2256" fmla="*/ 1476833 h 6857999"/>
              <a:gd name="connsiteX2257" fmla="*/ 11538246 w 12016014"/>
              <a:gd name="connsiteY2257" fmla="*/ 1477328 h 6857999"/>
              <a:gd name="connsiteX2258" fmla="*/ 11531809 w 12016014"/>
              <a:gd name="connsiteY2258" fmla="*/ 1477328 h 6857999"/>
              <a:gd name="connsiteX2259" fmla="*/ 11524877 w 12016014"/>
              <a:gd name="connsiteY2259" fmla="*/ 1476338 h 6857999"/>
              <a:gd name="connsiteX2260" fmla="*/ 11517946 w 12016014"/>
              <a:gd name="connsiteY2260" fmla="*/ 1475349 h 6857999"/>
              <a:gd name="connsiteX2261" fmla="*/ 11509529 w 12016014"/>
              <a:gd name="connsiteY2261" fmla="*/ 1472872 h 6857999"/>
              <a:gd name="connsiteX2262" fmla="*/ 11506560 w 12016014"/>
              <a:gd name="connsiteY2262" fmla="*/ 1478814 h 6857999"/>
              <a:gd name="connsiteX2263" fmla="*/ 11504579 w 12016014"/>
              <a:gd name="connsiteY2263" fmla="*/ 1485251 h 6857999"/>
              <a:gd name="connsiteX2264" fmla="*/ 11502599 w 12016014"/>
              <a:gd name="connsiteY2264" fmla="*/ 1492180 h 6857999"/>
              <a:gd name="connsiteX2265" fmla="*/ 11502103 w 12016014"/>
              <a:gd name="connsiteY2265" fmla="*/ 1499608 h 6857999"/>
              <a:gd name="connsiteX2266" fmla="*/ 11502103 w 12016014"/>
              <a:gd name="connsiteY2266" fmla="*/ 1508024 h 6857999"/>
              <a:gd name="connsiteX2267" fmla="*/ 11503093 w 12016014"/>
              <a:gd name="connsiteY2267" fmla="*/ 1516441 h 6857999"/>
              <a:gd name="connsiteX2268" fmla="*/ 11505073 w 12016014"/>
              <a:gd name="connsiteY2268" fmla="*/ 1524363 h 6857999"/>
              <a:gd name="connsiteX2269" fmla="*/ 11506560 w 12016014"/>
              <a:gd name="connsiteY2269" fmla="*/ 1532283 h 6857999"/>
              <a:gd name="connsiteX2270" fmla="*/ 11509529 w 12016014"/>
              <a:gd name="connsiteY2270" fmla="*/ 1540206 h 6857999"/>
              <a:gd name="connsiteX2271" fmla="*/ 11512995 w 12016014"/>
              <a:gd name="connsiteY2271" fmla="*/ 1547631 h 6857999"/>
              <a:gd name="connsiteX2272" fmla="*/ 11517450 w 12016014"/>
              <a:gd name="connsiteY2272" fmla="*/ 1555059 h 6857999"/>
              <a:gd name="connsiteX2273" fmla="*/ 11521411 w 12016014"/>
              <a:gd name="connsiteY2273" fmla="*/ 1561494 h 6857999"/>
              <a:gd name="connsiteX2274" fmla="*/ 11526363 w 12016014"/>
              <a:gd name="connsiteY2274" fmla="*/ 1566941 h 6857999"/>
              <a:gd name="connsiteX2275" fmla="*/ 11531313 w 12016014"/>
              <a:gd name="connsiteY2275" fmla="*/ 1572388 h 6857999"/>
              <a:gd name="connsiteX2276" fmla="*/ 11537254 w 12016014"/>
              <a:gd name="connsiteY2276" fmla="*/ 1575853 h 6857999"/>
              <a:gd name="connsiteX2277" fmla="*/ 11543195 w 12016014"/>
              <a:gd name="connsiteY2277" fmla="*/ 1578822 h 6857999"/>
              <a:gd name="connsiteX2278" fmla="*/ 11547156 w 12016014"/>
              <a:gd name="connsiteY2278" fmla="*/ 1574368 h 6857999"/>
              <a:gd name="connsiteX2279" fmla="*/ 11550128 w 12016014"/>
              <a:gd name="connsiteY2279" fmla="*/ 1569912 h 6857999"/>
              <a:gd name="connsiteX2280" fmla="*/ 11553097 w 12016014"/>
              <a:gd name="connsiteY2280" fmla="*/ 1564961 h 6857999"/>
              <a:gd name="connsiteX2281" fmla="*/ 11555078 w 12016014"/>
              <a:gd name="connsiteY2281" fmla="*/ 1560504 h 6857999"/>
              <a:gd name="connsiteX2282" fmla="*/ 11556069 w 12016014"/>
              <a:gd name="connsiteY2282" fmla="*/ 1555059 h 6857999"/>
              <a:gd name="connsiteX2283" fmla="*/ 11557058 w 12016014"/>
              <a:gd name="connsiteY2283" fmla="*/ 1549117 h 6857999"/>
              <a:gd name="connsiteX2284" fmla="*/ 11558050 w 12016014"/>
              <a:gd name="connsiteY2284" fmla="*/ 1543671 h 6857999"/>
              <a:gd name="connsiteX2285" fmla="*/ 11558050 w 12016014"/>
              <a:gd name="connsiteY2285" fmla="*/ 1538225 h 6857999"/>
              <a:gd name="connsiteX2286" fmla="*/ 11557058 w 12016014"/>
              <a:gd name="connsiteY2286" fmla="*/ 1526343 h 6857999"/>
              <a:gd name="connsiteX2287" fmla="*/ 11556564 w 12016014"/>
              <a:gd name="connsiteY2287" fmla="*/ 1513965 h 6857999"/>
              <a:gd name="connsiteX2288" fmla="*/ 11556069 w 12016014"/>
              <a:gd name="connsiteY2288" fmla="*/ 1502083 h 6857999"/>
              <a:gd name="connsiteX2289" fmla="*/ 11556069 w 12016014"/>
              <a:gd name="connsiteY2289" fmla="*/ 1490202 h 6857999"/>
              <a:gd name="connsiteX2290" fmla="*/ 11559534 w 12016014"/>
              <a:gd name="connsiteY2290" fmla="*/ 1491686 h 6857999"/>
              <a:gd name="connsiteX2291" fmla="*/ 11562999 w 12016014"/>
              <a:gd name="connsiteY2291" fmla="*/ 1492180 h 6857999"/>
              <a:gd name="connsiteX2292" fmla="*/ 11566466 w 12016014"/>
              <a:gd name="connsiteY2292" fmla="*/ 1492677 h 6857999"/>
              <a:gd name="connsiteX2293" fmla="*/ 11570426 w 12016014"/>
              <a:gd name="connsiteY2293" fmla="*/ 1492180 h 6857999"/>
              <a:gd name="connsiteX2294" fmla="*/ 11578348 w 12016014"/>
              <a:gd name="connsiteY2294" fmla="*/ 1491190 h 6857999"/>
              <a:gd name="connsiteX2295" fmla="*/ 11586764 w 12016014"/>
              <a:gd name="connsiteY2295" fmla="*/ 1488716 h 6857999"/>
              <a:gd name="connsiteX2296" fmla="*/ 11595181 w 12016014"/>
              <a:gd name="connsiteY2296" fmla="*/ 1485251 h 6857999"/>
              <a:gd name="connsiteX2297" fmla="*/ 11603599 w 12016014"/>
              <a:gd name="connsiteY2297" fmla="*/ 1481784 h 6857999"/>
              <a:gd name="connsiteX2298" fmla="*/ 11612509 w 12016014"/>
              <a:gd name="connsiteY2298" fmla="*/ 1477824 h 6857999"/>
              <a:gd name="connsiteX2299" fmla="*/ 11621422 w 12016014"/>
              <a:gd name="connsiteY2299" fmla="*/ 1474358 h 6857999"/>
              <a:gd name="connsiteX2300" fmla="*/ 11630332 w 12016014"/>
              <a:gd name="connsiteY2300" fmla="*/ 1471386 h 6857999"/>
              <a:gd name="connsiteX2301" fmla="*/ 11638254 w 12016014"/>
              <a:gd name="connsiteY2301" fmla="*/ 1469902 h 6857999"/>
              <a:gd name="connsiteX2302" fmla="*/ 11642711 w 12016014"/>
              <a:gd name="connsiteY2302" fmla="*/ 1469902 h 6857999"/>
              <a:gd name="connsiteX2303" fmla="*/ 11646671 w 12016014"/>
              <a:gd name="connsiteY2303" fmla="*/ 1469902 h 6857999"/>
              <a:gd name="connsiteX2304" fmla="*/ 11650632 w 12016014"/>
              <a:gd name="connsiteY2304" fmla="*/ 1469902 h 6857999"/>
              <a:gd name="connsiteX2305" fmla="*/ 11655089 w 12016014"/>
              <a:gd name="connsiteY2305" fmla="*/ 1470892 h 6857999"/>
              <a:gd name="connsiteX2306" fmla="*/ 11658554 w 12016014"/>
              <a:gd name="connsiteY2306" fmla="*/ 1472377 h 6857999"/>
              <a:gd name="connsiteX2307" fmla="*/ 11662019 w 12016014"/>
              <a:gd name="connsiteY2307" fmla="*/ 1474358 h 6857999"/>
              <a:gd name="connsiteX2308" fmla="*/ 11665485 w 12016014"/>
              <a:gd name="connsiteY2308" fmla="*/ 1476833 h 6857999"/>
              <a:gd name="connsiteX2309" fmla="*/ 11668951 w 12016014"/>
              <a:gd name="connsiteY2309" fmla="*/ 1479804 h 6857999"/>
              <a:gd name="connsiteX2310" fmla="*/ 11672416 w 12016014"/>
              <a:gd name="connsiteY2310" fmla="*/ 1483765 h 6857999"/>
              <a:gd name="connsiteX2311" fmla="*/ 11675387 w 12016014"/>
              <a:gd name="connsiteY2311" fmla="*/ 1488716 h 6857999"/>
              <a:gd name="connsiteX2312" fmla="*/ 11678358 w 12016014"/>
              <a:gd name="connsiteY2312" fmla="*/ 1494161 h 6857999"/>
              <a:gd name="connsiteX2313" fmla="*/ 11681328 w 12016014"/>
              <a:gd name="connsiteY2313" fmla="*/ 1499608 h 6857999"/>
              <a:gd name="connsiteX2314" fmla="*/ 11684299 w 12016014"/>
              <a:gd name="connsiteY2314" fmla="*/ 1511986 h 6857999"/>
              <a:gd name="connsiteX2315" fmla="*/ 11685289 w 12016014"/>
              <a:gd name="connsiteY2315" fmla="*/ 1520896 h 6857999"/>
              <a:gd name="connsiteX2316" fmla="*/ 11686279 w 12016014"/>
              <a:gd name="connsiteY2316" fmla="*/ 1524363 h 6857999"/>
              <a:gd name="connsiteX2317" fmla="*/ 11685289 w 12016014"/>
              <a:gd name="connsiteY2317" fmla="*/ 1526837 h 6857999"/>
              <a:gd name="connsiteX2318" fmla="*/ 11684795 w 12016014"/>
              <a:gd name="connsiteY2318" fmla="*/ 1529314 h 6857999"/>
              <a:gd name="connsiteX2319" fmla="*/ 11684299 w 12016014"/>
              <a:gd name="connsiteY2319" fmla="*/ 1530304 h 6857999"/>
              <a:gd name="connsiteX2320" fmla="*/ 11683309 w 12016014"/>
              <a:gd name="connsiteY2320" fmla="*/ 1531788 h 6857999"/>
              <a:gd name="connsiteX2321" fmla="*/ 11681328 w 12016014"/>
              <a:gd name="connsiteY2321" fmla="*/ 1532283 h 6857999"/>
              <a:gd name="connsiteX2322" fmla="*/ 11680338 w 12016014"/>
              <a:gd name="connsiteY2322" fmla="*/ 1532283 h 6857999"/>
              <a:gd name="connsiteX2323" fmla="*/ 11677862 w 12016014"/>
              <a:gd name="connsiteY2323" fmla="*/ 1531788 h 6857999"/>
              <a:gd name="connsiteX2324" fmla="*/ 11672912 w 12016014"/>
              <a:gd name="connsiteY2324" fmla="*/ 1530304 h 6857999"/>
              <a:gd name="connsiteX2325" fmla="*/ 11667960 w 12016014"/>
              <a:gd name="connsiteY2325" fmla="*/ 1527333 h 6857999"/>
              <a:gd name="connsiteX2326" fmla="*/ 11654097 w 12016014"/>
              <a:gd name="connsiteY2326" fmla="*/ 1521392 h 6857999"/>
              <a:gd name="connsiteX2327" fmla="*/ 11647167 w 12016014"/>
              <a:gd name="connsiteY2327" fmla="*/ 1519412 h 6857999"/>
              <a:gd name="connsiteX2328" fmla="*/ 11639740 w 12016014"/>
              <a:gd name="connsiteY2328" fmla="*/ 1516935 h 6857999"/>
              <a:gd name="connsiteX2329" fmla="*/ 11631324 w 12016014"/>
              <a:gd name="connsiteY2329" fmla="*/ 1516441 h 6857999"/>
              <a:gd name="connsiteX2330" fmla="*/ 11627363 w 12016014"/>
              <a:gd name="connsiteY2330" fmla="*/ 1516441 h 6857999"/>
              <a:gd name="connsiteX2331" fmla="*/ 11623403 w 12016014"/>
              <a:gd name="connsiteY2331" fmla="*/ 1516935 h 6857999"/>
              <a:gd name="connsiteX2332" fmla="*/ 11618946 w 12016014"/>
              <a:gd name="connsiteY2332" fmla="*/ 1517925 h 6857999"/>
              <a:gd name="connsiteX2333" fmla="*/ 11615481 w 12016014"/>
              <a:gd name="connsiteY2333" fmla="*/ 1519412 h 6857999"/>
              <a:gd name="connsiteX2334" fmla="*/ 11611520 w 12016014"/>
              <a:gd name="connsiteY2334" fmla="*/ 1521392 h 6857999"/>
              <a:gd name="connsiteX2335" fmla="*/ 11607064 w 12016014"/>
              <a:gd name="connsiteY2335" fmla="*/ 1523867 h 6857999"/>
              <a:gd name="connsiteX2336" fmla="*/ 11611520 w 12016014"/>
              <a:gd name="connsiteY2336" fmla="*/ 1533274 h 6857999"/>
              <a:gd name="connsiteX2337" fmla="*/ 11616470 w 12016014"/>
              <a:gd name="connsiteY2337" fmla="*/ 1541196 h 6857999"/>
              <a:gd name="connsiteX2338" fmla="*/ 11621916 w 12016014"/>
              <a:gd name="connsiteY2338" fmla="*/ 1548127 h 6857999"/>
              <a:gd name="connsiteX2339" fmla="*/ 11627858 w 12016014"/>
              <a:gd name="connsiteY2339" fmla="*/ 1554069 h 6857999"/>
              <a:gd name="connsiteX2340" fmla="*/ 11633799 w 12016014"/>
              <a:gd name="connsiteY2340" fmla="*/ 1559019 h 6857999"/>
              <a:gd name="connsiteX2341" fmla="*/ 11639740 w 12016014"/>
              <a:gd name="connsiteY2341" fmla="*/ 1563969 h 6857999"/>
              <a:gd name="connsiteX2342" fmla="*/ 11649642 w 12016014"/>
              <a:gd name="connsiteY2342" fmla="*/ 1572882 h 6857999"/>
              <a:gd name="connsiteX2343" fmla="*/ 11653603 w 12016014"/>
              <a:gd name="connsiteY2343" fmla="*/ 1576843 h 6857999"/>
              <a:gd name="connsiteX2344" fmla="*/ 11656077 w 12016014"/>
              <a:gd name="connsiteY2344" fmla="*/ 1581792 h 6857999"/>
              <a:gd name="connsiteX2345" fmla="*/ 11657069 w 12016014"/>
              <a:gd name="connsiteY2345" fmla="*/ 1583278 h 6857999"/>
              <a:gd name="connsiteX2346" fmla="*/ 11658058 w 12016014"/>
              <a:gd name="connsiteY2346" fmla="*/ 1585755 h 6857999"/>
              <a:gd name="connsiteX2347" fmla="*/ 11658058 w 12016014"/>
              <a:gd name="connsiteY2347" fmla="*/ 1588231 h 6857999"/>
              <a:gd name="connsiteX2348" fmla="*/ 11658058 w 12016014"/>
              <a:gd name="connsiteY2348" fmla="*/ 1591202 h 6857999"/>
              <a:gd name="connsiteX2349" fmla="*/ 11656573 w 12016014"/>
              <a:gd name="connsiteY2349" fmla="*/ 1593182 h 6857999"/>
              <a:gd name="connsiteX2350" fmla="*/ 11655583 w 12016014"/>
              <a:gd name="connsiteY2350" fmla="*/ 1596151 h 6857999"/>
              <a:gd name="connsiteX2351" fmla="*/ 11653603 w 12016014"/>
              <a:gd name="connsiteY2351" fmla="*/ 1599120 h 6857999"/>
              <a:gd name="connsiteX2352" fmla="*/ 11651622 w 12016014"/>
              <a:gd name="connsiteY2352" fmla="*/ 1602092 h 6857999"/>
              <a:gd name="connsiteX2353" fmla="*/ 11645681 w 12016014"/>
              <a:gd name="connsiteY2353" fmla="*/ 1609025 h 6857999"/>
              <a:gd name="connsiteX2354" fmla="*/ 11636769 w 12016014"/>
              <a:gd name="connsiteY2354" fmla="*/ 1616944 h 6857999"/>
              <a:gd name="connsiteX2355" fmla="*/ 11641226 w 12016014"/>
              <a:gd name="connsiteY2355" fmla="*/ 1623878 h 6857999"/>
              <a:gd name="connsiteX2356" fmla="*/ 11645681 w 12016014"/>
              <a:gd name="connsiteY2356" fmla="*/ 1627839 h 6857999"/>
              <a:gd name="connsiteX2357" fmla="*/ 11647662 w 12016014"/>
              <a:gd name="connsiteY2357" fmla="*/ 1629322 h 6857999"/>
              <a:gd name="connsiteX2358" fmla="*/ 11649642 w 12016014"/>
              <a:gd name="connsiteY2358" fmla="*/ 1630312 h 6857999"/>
              <a:gd name="connsiteX2359" fmla="*/ 11652117 w 12016014"/>
              <a:gd name="connsiteY2359" fmla="*/ 1630806 h 6857999"/>
              <a:gd name="connsiteX2360" fmla="*/ 11653603 w 12016014"/>
              <a:gd name="connsiteY2360" fmla="*/ 1630806 h 6857999"/>
              <a:gd name="connsiteX2361" fmla="*/ 11655583 w 12016014"/>
              <a:gd name="connsiteY2361" fmla="*/ 1630312 h 6857999"/>
              <a:gd name="connsiteX2362" fmla="*/ 11658058 w 12016014"/>
              <a:gd name="connsiteY2362" fmla="*/ 1629818 h 6857999"/>
              <a:gd name="connsiteX2363" fmla="*/ 11661524 w 12016014"/>
              <a:gd name="connsiteY2363" fmla="*/ 1627343 h 6857999"/>
              <a:gd name="connsiteX2364" fmla="*/ 11664991 w 12016014"/>
              <a:gd name="connsiteY2364" fmla="*/ 1623878 h 6857999"/>
              <a:gd name="connsiteX2365" fmla="*/ 11668951 w 12016014"/>
              <a:gd name="connsiteY2365" fmla="*/ 1620411 h 6857999"/>
              <a:gd name="connsiteX2366" fmla="*/ 11677367 w 12016014"/>
              <a:gd name="connsiteY2366" fmla="*/ 1611004 h 6857999"/>
              <a:gd name="connsiteX2367" fmla="*/ 11681328 w 12016014"/>
              <a:gd name="connsiteY2367" fmla="*/ 1606055 h 6857999"/>
              <a:gd name="connsiteX2368" fmla="*/ 11686279 w 12016014"/>
              <a:gd name="connsiteY2368" fmla="*/ 1602092 h 6857999"/>
              <a:gd name="connsiteX2369" fmla="*/ 11691230 w 12016014"/>
              <a:gd name="connsiteY2369" fmla="*/ 1598626 h 6857999"/>
              <a:gd name="connsiteX2370" fmla="*/ 11697171 w 12016014"/>
              <a:gd name="connsiteY2370" fmla="*/ 1596151 h 6857999"/>
              <a:gd name="connsiteX2371" fmla="*/ 11700638 w 12016014"/>
              <a:gd name="connsiteY2371" fmla="*/ 1595161 h 6857999"/>
              <a:gd name="connsiteX2372" fmla="*/ 11703607 w 12016014"/>
              <a:gd name="connsiteY2372" fmla="*/ 1594666 h 6857999"/>
              <a:gd name="connsiteX2373" fmla="*/ 11707073 w 12016014"/>
              <a:gd name="connsiteY2373" fmla="*/ 1594666 h 6857999"/>
              <a:gd name="connsiteX2374" fmla="*/ 11711034 w 12016014"/>
              <a:gd name="connsiteY2374" fmla="*/ 1594666 h 6857999"/>
              <a:gd name="connsiteX2375" fmla="*/ 11709054 w 12016014"/>
              <a:gd name="connsiteY2375" fmla="*/ 1598626 h 6857999"/>
              <a:gd name="connsiteX2376" fmla="*/ 11707073 w 12016014"/>
              <a:gd name="connsiteY2376" fmla="*/ 1602092 h 6857999"/>
              <a:gd name="connsiteX2377" fmla="*/ 11705093 w 12016014"/>
              <a:gd name="connsiteY2377" fmla="*/ 1610509 h 6857999"/>
              <a:gd name="connsiteX2378" fmla="*/ 11704103 w 12016014"/>
              <a:gd name="connsiteY2378" fmla="*/ 1619916 h 6857999"/>
              <a:gd name="connsiteX2379" fmla="*/ 11704103 w 12016014"/>
              <a:gd name="connsiteY2379" fmla="*/ 1629322 h 6857999"/>
              <a:gd name="connsiteX2380" fmla="*/ 11705093 w 12016014"/>
              <a:gd name="connsiteY2380" fmla="*/ 1638731 h 6857999"/>
              <a:gd name="connsiteX2381" fmla="*/ 11706579 w 12016014"/>
              <a:gd name="connsiteY2381" fmla="*/ 1649126 h 6857999"/>
              <a:gd name="connsiteX2382" fmla="*/ 11709054 w 12016014"/>
              <a:gd name="connsiteY2382" fmla="*/ 1660019 h 6857999"/>
              <a:gd name="connsiteX2383" fmla="*/ 11711528 w 12016014"/>
              <a:gd name="connsiteY2383" fmla="*/ 1670414 h 6857999"/>
              <a:gd name="connsiteX2384" fmla="*/ 11717965 w 12016014"/>
              <a:gd name="connsiteY2384" fmla="*/ 1692696 h 6857999"/>
              <a:gd name="connsiteX2385" fmla="*/ 11724402 w 12016014"/>
              <a:gd name="connsiteY2385" fmla="*/ 1714975 h 6857999"/>
              <a:gd name="connsiteX2386" fmla="*/ 11730344 w 12016014"/>
              <a:gd name="connsiteY2386" fmla="*/ 1736759 h 6857999"/>
              <a:gd name="connsiteX2387" fmla="*/ 11732324 w 12016014"/>
              <a:gd name="connsiteY2387" fmla="*/ 1748147 h 6857999"/>
              <a:gd name="connsiteX2388" fmla="*/ 11734304 w 12016014"/>
              <a:gd name="connsiteY2388" fmla="*/ 1758545 h 6857999"/>
              <a:gd name="connsiteX2389" fmla="*/ 11732324 w 12016014"/>
              <a:gd name="connsiteY2389" fmla="*/ 1761513 h 6857999"/>
              <a:gd name="connsiteX2390" fmla="*/ 11730344 w 12016014"/>
              <a:gd name="connsiteY2390" fmla="*/ 1764484 h 6857999"/>
              <a:gd name="connsiteX2391" fmla="*/ 11727867 w 12016014"/>
              <a:gd name="connsiteY2391" fmla="*/ 1766959 h 6857999"/>
              <a:gd name="connsiteX2392" fmla="*/ 11724897 w 12016014"/>
              <a:gd name="connsiteY2392" fmla="*/ 1768941 h 6857999"/>
              <a:gd name="connsiteX2393" fmla="*/ 11721926 w 12016014"/>
              <a:gd name="connsiteY2393" fmla="*/ 1770920 h 6857999"/>
              <a:gd name="connsiteX2394" fmla="*/ 11718956 w 12016014"/>
              <a:gd name="connsiteY2394" fmla="*/ 1771910 h 6857999"/>
              <a:gd name="connsiteX2395" fmla="*/ 11712520 w 12016014"/>
              <a:gd name="connsiteY2395" fmla="*/ 1773892 h 6857999"/>
              <a:gd name="connsiteX2396" fmla="*/ 11705587 w 12016014"/>
              <a:gd name="connsiteY2396" fmla="*/ 1774880 h 6857999"/>
              <a:gd name="connsiteX2397" fmla="*/ 11698657 w 12016014"/>
              <a:gd name="connsiteY2397" fmla="*/ 1776366 h 6857999"/>
              <a:gd name="connsiteX2398" fmla="*/ 11683803 w 12016014"/>
              <a:gd name="connsiteY2398" fmla="*/ 1776862 h 6857999"/>
              <a:gd name="connsiteX2399" fmla="*/ 11676873 w 12016014"/>
              <a:gd name="connsiteY2399" fmla="*/ 1777357 h 6857999"/>
              <a:gd name="connsiteX2400" fmla="*/ 11670436 w 12016014"/>
              <a:gd name="connsiteY2400" fmla="*/ 1778841 h 6857999"/>
              <a:gd name="connsiteX2401" fmla="*/ 11664495 w 12016014"/>
              <a:gd name="connsiteY2401" fmla="*/ 1780821 h 6857999"/>
              <a:gd name="connsiteX2402" fmla="*/ 11661524 w 12016014"/>
              <a:gd name="connsiteY2402" fmla="*/ 1782308 h 6857999"/>
              <a:gd name="connsiteX2403" fmla="*/ 11659050 w 12016014"/>
              <a:gd name="connsiteY2403" fmla="*/ 1783794 h 6857999"/>
              <a:gd name="connsiteX2404" fmla="*/ 11656573 w 12016014"/>
              <a:gd name="connsiteY2404" fmla="*/ 1786268 h 6857999"/>
              <a:gd name="connsiteX2405" fmla="*/ 11654097 w 12016014"/>
              <a:gd name="connsiteY2405" fmla="*/ 1788743 h 6857999"/>
              <a:gd name="connsiteX2406" fmla="*/ 11652613 w 12016014"/>
              <a:gd name="connsiteY2406" fmla="*/ 1791714 h 6857999"/>
              <a:gd name="connsiteX2407" fmla="*/ 11651622 w 12016014"/>
              <a:gd name="connsiteY2407" fmla="*/ 1794684 h 6857999"/>
              <a:gd name="connsiteX2408" fmla="*/ 11649642 w 12016014"/>
              <a:gd name="connsiteY2408" fmla="*/ 1798645 h 6857999"/>
              <a:gd name="connsiteX2409" fmla="*/ 11649148 w 12016014"/>
              <a:gd name="connsiteY2409" fmla="*/ 1802607 h 6857999"/>
              <a:gd name="connsiteX2410" fmla="*/ 11648652 w 12016014"/>
              <a:gd name="connsiteY2410" fmla="*/ 1808053 h 6857999"/>
              <a:gd name="connsiteX2411" fmla="*/ 11647662 w 12016014"/>
              <a:gd name="connsiteY2411" fmla="*/ 1813499 h 6857999"/>
              <a:gd name="connsiteX2412" fmla="*/ 11649148 w 12016014"/>
              <a:gd name="connsiteY2412" fmla="*/ 1817955 h 6857999"/>
              <a:gd name="connsiteX2413" fmla="*/ 11650632 w 12016014"/>
              <a:gd name="connsiteY2413" fmla="*/ 1822906 h 6857999"/>
              <a:gd name="connsiteX2414" fmla="*/ 11652613 w 12016014"/>
              <a:gd name="connsiteY2414" fmla="*/ 1826866 h 6857999"/>
              <a:gd name="connsiteX2415" fmla="*/ 11654097 w 12016014"/>
              <a:gd name="connsiteY2415" fmla="*/ 1830333 h 6857999"/>
              <a:gd name="connsiteX2416" fmla="*/ 11656573 w 12016014"/>
              <a:gd name="connsiteY2416" fmla="*/ 1833798 h 6857999"/>
              <a:gd name="connsiteX2417" fmla="*/ 11659050 w 12016014"/>
              <a:gd name="connsiteY2417" fmla="*/ 1836768 h 6857999"/>
              <a:gd name="connsiteX2418" fmla="*/ 11662019 w 12016014"/>
              <a:gd name="connsiteY2418" fmla="*/ 1839739 h 6857999"/>
              <a:gd name="connsiteX2419" fmla="*/ 11664991 w 12016014"/>
              <a:gd name="connsiteY2419" fmla="*/ 1842215 h 6857999"/>
              <a:gd name="connsiteX2420" fmla="*/ 11668456 w 12016014"/>
              <a:gd name="connsiteY2420" fmla="*/ 1843700 h 6857999"/>
              <a:gd name="connsiteX2421" fmla="*/ 11671921 w 12016014"/>
              <a:gd name="connsiteY2421" fmla="*/ 1845680 h 6857999"/>
              <a:gd name="connsiteX2422" fmla="*/ 11679842 w 12016014"/>
              <a:gd name="connsiteY2422" fmla="*/ 1848651 h 6857999"/>
              <a:gd name="connsiteX2423" fmla="*/ 11687764 w 12016014"/>
              <a:gd name="connsiteY2423" fmla="*/ 1850137 h 6857999"/>
              <a:gd name="connsiteX2424" fmla="*/ 11696677 w 12016014"/>
              <a:gd name="connsiteY2424" fmla="*/ 1851127 h 6857999"/>
              <a:gd name="connsiteX2425" fmla="*/ 11701626 w 12016014"/>
              <a:gd name="connsiteY2425" fmla="*/ 1849145 h 6857999"/>
              <a:gd name="connsiteX2426" fmla="*/ 11704103 w 12016014"/>
              <a:gd name="connsiteY2426" fmla="*/ 1846176 h 6857999"/>
              <a:gd name="connsiteX2427" fmla="*/ 11706579 w 12016014"/>
              <a:gd name="connsiteY2427" fmla="*/ 1842710 h 6857999"/>
              <a:gd name="connsiteX2428" fmla="*/ 11708063 w 12016014"/>
              <a:gd name="connsiteY2428" fmla="*/ 1839245 h 6857999"/>
              <a:gd name="connsiteX2429" fmla="*/ 11708559 w 12016014"/>
              <a:gd name="connsiteY2429" fmla="*/ 1835282 h 6857999"/>
              <a:gd name="connsiteX2430" fmla="*/ 11708559 w 12016014"/>
              <a:gd name="connsiteY2430" fmla="*/ 1830827 h 6857999"/>
              <a:gd name="connsiteX2431" fmla="*/ 11708559 w 12016014"/>
              <a:gd name="connsiteY2431" fmla="*/ 1821915 h 6857999"/>
              <a:gd name="connsiteX2432" fmla="*/ 11708559 w 12016014"/>
              <a:gd name="connsiteY2432" fmla="*/ 1813499 h 6857999"/>
              <a:gd name="connsiteX2433" fmla="*/ 11709054 w 12016014"/>
              <a:gd name="connsiteY2433" fmla="*/ 1809043 h 6857999"/>
              <a:gd name="connsiteX2434" fmla="*/ 11709548 w 12016014"/>
              <a:gd name="connsiteY2434" fmla="*/ 1805578 h 6857999"/>
              <a:gd name="connsiteX2435" fmla="*/ 11712024 w 12016014"/>
              <a:gd name="connsiteY2435" fmla="*/ 1802112 h 6857999"/>
              <a:gd name="connsiteX2436" fmla="*/ 11714500 w 12016014"/>
              <a:gd name="connsiteY2436" fmla="*/ 1799141 h 6857999"/>
              <a:gd name="connsiteX2437" fmla="*/ 11718461 w 12016014"/>
              <a:gd name="connsiteY2437" fmla="*/ 1796666 h 6857999"/>
              <a:gd name="connsiteX2438" fmla="*/ 11722916 w 12016014"/>
              <a:gd name="connsiteY2438" fmla="*/ 1795180 h 6857999"/>
              <a:gd name="connsiteX2439" fmla="*/ 11728363 w 12016014"/>
              <a:gd name="connsiteY2439" fmla="*/ 1792210 h 6857999"/>
              <a:gd name="connsiteX2440" fmla="*/ 11733808 w 12016014"/>
              <a:gd name="connsiteY2440" fmla="*/ 1789735 h 6857999"/>
              <a:gd name="connsiteX2441" fmla="*/ 11737769 w 12016014"/>
              <a:gd name="connsiteY2441" fmla="*/ 1788743 h 6857999"/>
              <a:gd name="connsiteX2442" fmla="*/ 11741730 w 12016014"/>
              <a:gd name="connsiteY2442" fmla="*/ 1787260 h 6857999"/>
              <a:gd name="connsiteX2443" fmla="*/ 11746187 w 12016014"/>
              <a:gd name="connsiteY2443" fmla="*/ 1786764 h 6857999"/>
              <a:gd name="connsiteX2444" fmla="*/ 11749652 w 12016014"/>
              <a:gd name="connsiteY2444" fmla="*/ 1786764 h 6857999"/>
              <a:gd name="connsiteX2445" fmla="*/ 11752622 w 12016014"/>
              <a:gd name="connsiteY2445" fmla="*/ 1787260 h 6857999"/>
              <a:gd name="connsiteX2446" fmla="*/ 11755097 w 12016014"/>
              <a:gd name="connsiteY2446" fmla="*/ 1788743 h 6857999"/>
              <a:gd name="connsiteX2447" fmla="*/ 11757077 w 12016014"/>
              <a:gd name="connsiteY2447" fmla="*/ 1789735 h 6857999"/>
              <a:gd name="connsiteX2448" fmla="*/ 11759554 w 12016014"/>
              <a:gd name="connsiteY2448" fmla="*/ 1791714 h 6857999"/>
              <a:gd name="connsiteX2449" fmla="*/ 11761534 w 12016014"/>
              <a:gd name="connsiteY2449" fmla="*/ 1793200 h 6857999"/>
              <a:gd name="connsiteX2450" fmla="*/ 11763018 w 12016014"/>
              <a:gd name="connsiteY2450" fmla="*/ 1795674 h 6857999"/>
              <a:gd name="connsiteX2451" fmla="*/ 11765991 w 12016014"/>
              <a:gd name="connsiteY2451" fmla="*/ 1801123 h 6857999"/>
              <a:gd name="connsiteX2452" fmla="*/ 11768465 w 12016014"/>
              <a:gd name="connsiteY2452" fmla="*/ 1807559 h 6857999"/>
              <a:gd name="connsiteX2453" fmla="*/ 11769455 w 12016014"/>
              <a:gd name="connsiteY2453" fmla="*/ 1814490 h 6857999"/>
              <a:gd name="connsiteX2454" fmla="*/ 11770940 w 12016014"/>
              <a:gd name="connsiteY2454" fmla="*/ 1821915 h 6857999"/>
              <a:gd name="connsiteX2455" fmla="*/ 11772920 w 12016014"/>
              <a:gd name="connsiteY2455" fmla="*/ 1837760 h 6857999"/>
              <a:gd name="connsiteX2456" fmla="*/ 11774406 w 12016014"/>
              <a:gd name="connsiteY2456" fmla="*/ 1845680 h 6857999"/>
              <a:gd name="connsiteX2457" fmla="*/ 11775397 w 12016014"/>
              <a:gd name="connsiteY2457" fmla="*/ 1852611 h 6857999"/>
              <a:gd name="connsiteX2458" fmla="*/ 11777377 w 12016014"/>
              <a:gd name="connsiteY2458" fmla="*/ 1859543 h 6857999"/>
              <a:gd name="connsiteX2459" fmla="*/ 11780348 w 12016014"/>
              <a:gd name="connsiteY2459" fmla="*/ 1865485 h 6857999"/>
              <a:gd name="connsiteX2460" fmla="*/ 11786289 w 12016014"/>
              <a:gd name="connsiteY2460" fmla="*/ 1862513 h 6857999"/>
              <a:gd name="connsiteX2461" fmla="*/ 11791240 w 12016014"/>
              <a:gd name="connsiteY2461" fmla="*/ 1859543 h 6857999"/>
              <a:gd name="connsiteX2462" fmla="*/ 11796191 w 12016014"/>
              <a:gd name="connsiteY2462" fmla="*/ 1857068 h 6857999"/>
              <a:gd name="connsiteX2463" fmla="*/ 11799657 w 12016014"/>
              <a:gd name="connsiteY2463" fmla="*/ 1853107 h 6857999"/>
              <a:gd name="connsiteX2464" fmla="*/ 11802626 w 12016014"/>
              <a:gd name="connsiteY2464" fmla="*/ 1850137 h 6857999"/>
              <a:gd name="connsiteX2465" fmla="*/ 11805598 w 12016014"/>
              <a:gd name="connsiteY2465" fmla="*/ 1847166 h 6857999"/>
              <a:gd name="connsiteX2466" fmla="*/ 11807083 w 12016014"/>
              <a:gd name="connsiteY2466" fmla="*/ 1844690 h 6857999"/>
              <a:gd name="connsiteX2467" fmla="*/ 11808567 w 12016014"/>
              <a:gd name="connsiteY2467" fmla="*/ 1840729 h 6857999"/>
              <a:gd name="connsiteX2468" fmla="*/ 11809559 w 12016014"/>
              <a:gd name="connsiteY2468" fmla="*/ 1837760 h 6857999"/>
              <a:gd name="connsiteX2469" fmla="*/ 11809559 w 12016014"/>
              <a:gd name="connsiteY2469" fmla="*/ 1834294 h 6857999"/>
              <a:gd name="connsiteX2470" fmla="*/ 11809559 w 12016014"/>
              <a:gd name="connsiteY2470" fmla="*/ 1830827 h 6857999"/>
              <a:gd name="connsiteX2471" fmla="*/ 11809559 w 12016014"/>
              <a:gd name="connsiteY2471" fmla="*/ 1827857 h 6857999"/>
              <a:gd name="connsiteX2472" fmla="*/ 11807083 w 12016014"/>
              <a:gd name="connsiteY2472" fmla="*/ 1820925 h 6857999"/>
              <a:gd name="connsiteX2473" fmla="*/ 11804112 w 12016014"/>
              <a:gd name="connsiteY2473" fmla="*/ 1813994 h 6857999"/>
              <a:gd name="connsiteX2474" fmla="*/ 11800152 w 12016014"/>
              <a:gd name="connsiteY2474" fmla="*/ 1806072 h 6857999"/>
              <a:gd name="connsiteX2475" fmla="*/ 11795696 w 12016014"/>
              <a:gd name="connsiteY2475" fmla="*/ 1799141 h 6857999"/>
              <a:gd name="connsiteX2476" fmla="*/ 11785299 w 12016014"/>
              <a:gd name="connsiteY2476" fmla="*/ 1783298 h 6857999"/>
              <a:gd name="connsiteX2477" fmla="*/ 11781338 w 12016014"/>
              <a:gd name="connsiteY2477" fmla="*/ 1774880 h 6857999"/>
              <a:gd name="connsiteX2478" fmla="*/ 11777377 w 12016014"/>
              <a:gd name="connsiteY2478" fmla="*/ 1766959 h 6857999"/>
              <a:gd name="connsiteX2479" fmla="*/ 11774406 w 12016014"/>
              <a:gd name="connsiteY2479" fmla="*/ 1758049 h 6857999"/>
              <a:gd name="connsiteX2480" fmla="*/ 11772920 w 12016014"/>
              <a:gd name="connsiteY2480" fmla="*/ 1753098 h 6857999"/>
              <a:gd name="connsiteX2481" fmla="*/ 11771932 w 12016014"/>
              <a:gd name="connsiteY2481" fmla="*/ 1748641 h 6857999"/>
              <a:gd name="connsiteX2482" fmla="*/ 11781338 w 12016014"/>
              <a:gd name="connsiteY2482" fmla="*/ 1749137 h 6857999"/>
              <a:gd name="connsiteX2483" fmla="*/ 11789755 w 12016014"/>
              <a:gd name="connsiteY2483" fmla="*/ 1750126 h 6857999"/>
              <a:gd name="connsiteX2484" fmla="*/ 11797181 w 12016014"/>
              <a:gd name="connsiteY2484" fmla="*/ 1752107 h 6857999"/>
              <a:gd name="connsiteX2485" fmla="*/ 11804112 w 12016014"/>
              <a:gd name="connsiteY2485" fmla="*/ 1754088 h 6857999"/>
              <a:gd name="connsiteX2486" fmla="*/ 11810053 w 12016014"/>
              <a:gd name="connsiteY2486" fmla="*/ 1757059 h 6857999"/>
              <a:gd name="connsiteX2487" fmla="*/ 11815500 w 12016014"/>
              <a:gd name="connsiteY2487" fmla="*/ 1759533 h 6857999"/>
              <a:gd name="connsiteX2488" fmla="*/ 11819955 w 12016014"/>
              <a:gd name="connsiteY2488" fmla="*/ 1763494 h 6857999"/>
              <a:gd name="connsiteX2489" fmla="*/ 11824411 w 12016014"/>
              <a:gd name="connsiteY2489" fmla="*/ 1767455 h 6857999"/>
              <a:gd name="connsiteX2490" fmla="*/ 11827877 w 12016014"/>
              <a:gd name="connsiteY2490" fmla="*/ 1771415 h 6857999"/>
              <a:gd name="connsiteX2491" fmla="*/ 11831343 w 12016014"/>
              <a:gd name="connsiteY2491" fmla="*/ 1776366 h 6857999"/>
              <a:gd name="connsiteX2492" fmla="*/ 11833818 w 12016014"/>
              <a:gd name="connsiteY2492" fmla="*/ 1781318 h 6857999"/>
              <a:gd name="connsiteX2493" fmla="*/ 11836293 w 12016014"/>
              <a:gd name="connsiteY2493" fmla="*/ 1786764 h 6857999"/>
              <a:gd name="connsiteX2494" fmla="*/ 11837285 w 12016014"/>
              <a:gd name="connsiteY2494" fmla="*/ 1792706 h 6857999"/>
              <a:gd name="connsiteX2495" fmla="*/ 11838769 w 12016014"/>
              <a:gd name="connsiteY2495" fmla="*/ 1799141 h 6857999"/>
              <a:gd name="connsiteX2496" fmla="*/ 11840750 w 12016014"/>
              <a:gd name="connsiteY2496" fmla="*/ 1812013 h 6857999"/>
              <a:gd name="connsiteX2497" fmla="*/ 11841740 w 12016014"/>
              <a:gd name="connsiteY2497" fmla="*/ 1825876 h 6857999"/>
              <a:gd name="connsiteX2498" fmla="*/ 11842730 w 12016014"/>
              <a:gd name="connsiteY2498" fmla="*/ 1840235 h 6857999"/>
              <a:gd name="connsiteX2499" fmla="*/ 11843226 w 12016014"/>
              <a:gd name="connsiteY2499" fmla="*/ 1871427 h 6857999"/>
              <a:gd name="connsiteX2500" fmla="*/ 11844214 w 12016014"/>
              <a:gd name="connsiteY2500" fmla="*/ 1886774 h 6857999"/>
              <a:gd name="connsiteX2501" fmla="*/ 11846195 w 12016014"/>
              <a:gd name="connsiteY2501" fmla="*/ 1902617 h 6857999"/>
              <a:gd name="connsiteX2502" fmla="*/ 11847187 w 12016014"/>
              <a:gd name="connsiteY2502" fmla="*/ 1911035 h 6857999"/>
              <a:gd name="connsiteX2503" fmla="*/ 11849167 w 12016014"/>
              <a:gd name="connsiteY2503" fmla="*/ 1918460 h 6857999"/>
              <a:gd name="connsiteX2504" fmla="*/ 11851147 w 12016014"/>
              <a:gd name="connsiteY2504" fmla="*/ 1926382 h 6857999"/>
              <a:gd name="connsiteX2505" fmla="*/ 11853622 w 12016014"/>
              <a:gd name="connsiteY2505" fmla="*/ 1933809 h 6857999"/>
              <a:gd name="connsiteX2506" fmla="*/ 11849167 w 12016014"/>
              <a:gd name="connsiteY2506" fmla="*/ 1933809 h 6857999"/>
              <a:gd name="connsiteX2507" fmla="*/ 11844710 w 12016014"/>
              <a:gd name="connsiteY2507" fmla="*/ 1932817 h 6857999"/>
              <a:gd name="connsiteX2508" fmla="*/ 11840750 w 12016014"/>
              <a:gd name="connsiteY2508" fmla="*/ 1931333 h 6857999"/>
              <a:gd name="connsiteX2509" fmla="*/ 11837285 w 12016014"/>
              <a:gd name="connsiteY2509" fmla="*/ 1930342 h 6857999"/>
              <a:gd name="connsiteX2510" fmla="*/ 11830352 w 12016014"/>
              <a:gd name="connsiteY2510" fmla="*/ 1926876 h 6857999"/>
              <a:gd name="connsiteX2511" fmla="*/ 11822926 w 12016014"/>
              <a:gd name="connsiteY2511" fmla="*/ 1922915 h 6857999"/>
              <a:gd name="connsiteX2512" fmla="*/ 11815995 w 12016014"/>
              <a:gd name="connsiteY2512" fmla="*/ 1918460 h 6857999"/>
              <a:gd name="connsiteX2513" fmla="*/ 11809063 w 12016014"/>
              <a:gd name="connsiteY2513" fmla="*/ 1915491 h 6857999"/>
              <a:gd name="connsiteX2514" fmla="*/ 11805103 w 12016014"/>
              <a:gd name="connsiteY2514" fmla="*/ 1914499 h 6857999"/>
              <a:gd name="connsiteX2515" fmla="*/ 11800646 w 12016014"/>
              <a:gd name="connsiteY2515" fmla="*/ 1914003 h 6857999"/>
              <a:gd name="connsiteX2516" fmla="*/ 11796191 w 12016014"/>
              <a:gd name="connsiteY2516" fmla="*/ 1913509 h 6857999"/>
              <a:gd name="connsiteX2517" fmla="*/ 11791240 w 12016014"/>
              <a:gd name="connsiteY2517" fmla="*/ 1913509 h 6857999"/>
              <a:gd name="connsiteX2518" fmla="*/ 11796191 w 12016014"/>
              <a:gd name="connsiteY2518" fmla="*/ 1921927 h 6857999"/>
              <a:gd name="connsiteX2519" fmla="*/ 11799657 w 12016014"/>
              <a:gd name="connsiteY2519" fmla="*/ 1930837 h 6857999"/>
              <a:gd name="connsiteX2520" fmla="*/ 11802626 w 12016014"/>
              <a:gd name="connsiteY2520" fmla="*/ 1938760 h 6857999"/>
              <a:gd name="connsiteX2521" fmla="*/ 11805103 w 12016014"/>
              <a:gd name="connsiteY2521" fmla="*/ 1946184 h 6857999"/>
              <a:gd name="connsiteX2522" fmla="*/ 11806587 w 12016014"/>
              <a:gd name="connsiteY2522" fmla="*/ 1954107 h 6857999"/>
              <a:gd name="connsiteX2523" fmla="*/ 11807083 w 12016014"/>
              <a:gd name="connsiteY2523" fmla="*/ 1960544 h 6857999"/>
              <a:gd name="connsiteX2524" fmla="*/ 11808073 w 12016014"/>
              <a:gd name="connsiteY2524" fmla="*/ 1966980 h 6857999"/>
              <a:gd name="connsiteX2525" fmla="*/ 11807083 w 12016014"/>
              <a:gd name="connsiteY2525" fmla="*/ 1973415 h 6857999"/>
              <a:gd name="connsiteX2526" fmla="*/ 11806587 w 12016014"/>
              <a:gd name="connsiteY2526" fmla="*/ 1979358 h 6857999"/>
              <a:gd name="connsiteX2527" fmla="*/ 11805598 w 12016014"/>
              <a:gd name="connsiteY2527" fmla="*/ 1984309 h 6857999"/>
              <a:gd name="connsiteX2528" fmla="*/ 11803122 w 12016014"/>
              <a:gd name="connsiteY2528" fmla="*/ 1989756 h 6857999"/>
              <a:gd name="connsiteX2529" fmla="*/ 11801142 w 12016014"/>
              <a:gd name="connsiteY2529" fmla="*/ 1995201 h 6857999"/>
              <a:gd name="connsiteX2530" fmla="*/ 11798171 w 12016014"/>
              <a:gd name="connsiteY2530" fmla="*/ 1999656 h 6857999"/>
              <a:gd name="connsiteX2531" fmla="*/ 11795696 w 12016014"/>
              <a:gd name="connsiteY2531" fmla="*/ 2004607 h 6857999"/>
              <a:gd name="connsiteX2532" fmla="*/ 11788269 w 12016014"/>
              <a:gd name="connsiteY2532" fmla="*/ 2012529 h 6857999"/>
              <a:gd name="connsiteX2533" fmla="*/ 11780348 w 12016014"/>
              <a:gd name="connsiteY2533" fmla="*/ 2020946 h 6857999"/>
              <a:gd name="connsiteX2534" fmla="*/ 11771436 w 12016014"/>
              <a:gd name="connsiteY2534" fmla="*/ 2028372 h 6857999"/>
              <a:gd name="connsiteX2535" fmla="*/ 11753116 w 12016014"/>
              <a:gd name="connsiteY2535" fmla="*/ 2043226 h 6857999"/>
              <a:gd name="connsiteX2536" fmla="*/ 11743710 w 12016014"/>
              <a:gd name="connsiteY2536" fmla="*/ 2050156 h 6857999"/>
              <a:gd name="connsiteX2537" fmla="*/ 11735293 w 12016014"/>
              <a:gd name="connsiteY2537" fmla="*/ 2058078 h 6857999"/>
              <a:gd name="connsiteX2538" fmla="*/ 11727371 w 12016014"/>
              <a:gd name="connsiteY2538" fmla="*/ 2066001 h 6857999"/>
              <a:gd name="connsiteX2539" fmla="*/ 11723907 w 12016014"/>
              <a:gd name="connsiteY2539" fmla="*/ 2070456 h 6857999"/>
              <a:gd name="connsiteX2540" fmla="*/ 11720936 w 12016014"/>
              <a:gd name="connsiteY2540" fmla="*/ 2074415 h 6857999"/>
              <a:gd name="connsiteX2541" fmla="*/ 11722916 w 12016014"/>
              <a:gd name="connsiteY2541" fmla="*/ 2078376 h 6857999"/>
              <a:gd name="connsiteX2542" fmla="*/ 11726877 w 12016014"/>
              <a:gd name="connsiteY2542" fmla="*/ 2081348 h 6857999"/>
              <a:gd name="connsiteX2543" fmla="*/ 11734304 w 12016014"/>
              <a:gd name="connsiteY2543" fmla="*/ 2087288 h 6857999"/>
              <a:gd name="connsiteX2544" fmla="*/ 11737769 w 12016014"/>
              <a:gd name="connsiteY2544" fmla="*/ 2089764 h 6857999"/>
              <a:gd name="connsiteX2545" fmla="*/ 11740740 w 12016014"/>
              <a:gd name="connsiteY2545" fmla="*/ 2093231 h 6857999"/>
              <a:gd name="connsiteX2546" fmla="*/ 11743710 w 12016014"/>
              <a:gd name="connsiteY2546" fmla="*/ 2097190 h 6857999"/>
              <a:gd name="connsiteX2547" fmla="*/ 11744206 w 12016014"/>
              <a:gd name="connsiteY2547" fmla="*/ 2099666 h 6857999"/>
              <a:gd name="connsiteX2548" fmla="*/ 11744701 w 12016014"/>
              <a:gd name="connsiteY2548" fmla="*/ 2102637 h 6857999"/>
              <a:gd name="connsiteX2549" fmla="*/ 11755593 w 12016014"/>
              <a:gd name="connsiteY2549" fmla="*/ 2096201 h 6857999"/>
              <a:gd name="connsiteX2550" fmla="*/ 11764999 w 12016014"/>
              <a:gd name="connsiteY2550" fmla="*/ 2089268 h 6857999"/>
              <a:gd name="connsiteX2551" fmla="*/ 11774406 w 12016014"/>
              <a:gd name="connsiteY2551" fmla="*/ 2082338 h 6857999"/>
              <a:gd name="connsiteX2552" fmla="*/ 11783318 w 12016014"/>
              <a:gd name="connsiteY2552" fmla="*/ 2074911 h 6857999"/>
              <a:gd name="connsiteX2553" fmla="*/ 11800646 w 12016014"/>
              <a:gd name="connsiteY2553" fmla="*/ 2059564 h 6857999"/>
              <a:gd name="connsiteX2554" fmla="*/ 11817975 w 12016014"/>
              <a:gd name="connsiteY2554" fmla="*/ 2044215 h 6857999"/>
              <a:gd name="connsiteX2555" fmla="*/ 11826887 w 12016014"/>
              <a:gd name="connsiteY2555" fmla="*/ 2036788 h 6857999"/>
              <a:gd name="connsiteX2556" fmla="*/ 11836293 w 12016014"/>
              <a:gd name="connsiteY2556" fmla="*/ 2029364 h 6857999"/>
              <a:gd name="connsiteX2557" fmla="*/ 11845700 w 12016014"/>
              <a:gd name="connsiteY2557" fmla="*/ 2021936 h 6857999"/>
              <a:gd name="connsiteX2558" fmla="*/ 11855602 w 12016014"/>
              <a:gd name="connsiteY2558" fmla="*/ 2015501 h 6857999"/>
              <a:gd name="connsiteX2559" fmla="*/ 11865999 w 12016014"/>
              <a:gd name="connsiteY2559" fmla="*/ 2009064 h 6857999"/>
              <a:gd name="connsiteX2560" fmla="*/ 11877881 w 12016014"/>
              <a:gd name="connsiteY2560" fmla="*/ 2002628 h 6857999"/>
              <a:gd name="connsiteX2561" fmla="*/ 11890259 w 12016014"/>
              <a:gd name="connsiteY2561" fmla="*/ 1997181 h 6857999"/>
              <a:gd name="connsiteX2562" fmla="*/ 11903132 w 12016014"/>
              <a:gd name="connsiteY2562" fmla="*/ 1992230 h 6857999"/>
              <a:gd name="connsiteX2563" fmla="*/ 11899665 w 12016014"/>
              <a:gd name="connsiteY2563" fmla="*/ 2006093 h 6857999"/>
              <a:gd name="connsiteX2564" fmla="*/ 11897191 w 12016014"/>
              <a:gd name="connsiteY2564" fmla="*/ 2013519 h 6857999"/>
              <a:gd name="connsiteX2565" fmla="*/ 11894220 w 12016014"/>
              <a:gd name="connsiteY2565" fmla="*/ 2019956 h 6857999"/>
              <a:gd name="connsiteX2566" fmla="*/ 11891249 w 12016014"/>
              <a:gd name="connsiteY2566" fmla="*/ 2026393 h 6857999"/>
              <a:gd name="connsiteX2567" fmla="*/ 11887783 w 12016014"/>
              <a:gd name="connsiteY2567" fmla="*/ 2032828 h 6857999"/>
              <a:gd name="connsiteX2568" fmla="*/ 11883822 w 12016014"/>
              <a:gd name="connsiteY2568" fmla="*/ 2038768 h 6857999"/>
              <a:gd name="connsiteX2569" fmla="*/ 11879367 w 12016014"/>
              <a:gd name="connsiteY2569" fmla="*/ 2043721 h 6857999"/>
              <a:gd name="connsiteX2570" fmla="*/ 11874416 w 12016014"/>
              <a:gd name="connsiteY2570" fmla="*/ 2049166 h 6857999"/>
              <a:gd name="connsiteX2571" fmla="*/ 11868475 w 12016014"/>
              <a:gd name="connsiteY2571" fmla="*/ 2054613 h 6857999"/>
              <a:gd name="connsiteX2572" fmla="*/ 11862038 w 12016014"/>
              <a:gd name="connsiteY2572" fmla="*/ 2058573 h 6857999"/>
              <a:gd name="connsiteX2573" fmla="*/ 11855108 w 12016014"/>
              <a:gd name="connsiteY2573" fmla="*/ 2062533 h 6857999"/>
              <a:gd name="connsiteX2574" fmla="*/ 11847187 w 12016014"/>
              <a:gd name="connsiteY2574" fmla="*/ 2066001 h 6857999"/>
              <a:gd name="connsiteX2575" fmla="*/ 11838273 w 12016014"/>
              <a:gd name="connsiteY2575" fmla="*/ 2068970 h 6857999"/>
              <a:gd name="connsiteX2576" fmla="*/ 11828867 w 12016014"/>
              <a:gd name="connsiteY2576" fmla="*/ 2071940 h 6857999"/>
              <a:gd name="connsiteX2577" fmla="*/ 11818965 w 12016014"/>
              <a:gd name="connsiteY2577" fmla="*/ 2073921 h 6857999"/>
              <a:gd name="connsiteX2578" fmla="*/ 11818965 w 12016014"/>
              <a:gd name="connsiteY2578" fmla="*/ 2083328 h 6857999"/>
              <a:gd name="connsiteX2579" fmla="*/ 11819955 w 12016014"/>
              <a:gd name="connsiteY2579" fmla="*/ 2091744 h 6857999"/>
              <a:gd name="connsiteX2580" fmla="*/ 11821936 w 12016014"/>
              <a:gd name="connsiteY2580" fmla="*/ 2099170 h 6857999"/>
              <a:gd name="connsiteX2581" fmla="*/ 11824906 w 12016014"/>
              <a:gd name="connsiteY2581" fmla="*/ 2105607 h 6857999"/>
              <a:gd name="connsiteX2582" fmla="*/ 11827877 w 12016014"/>
              <a:gd name="connsiteY2582" fmla="*/ 2111548 h 6857999"/>
              <a:gd name="connsiteX2583" fmla="*/ 11831838 w 12016014"/>
              <a:gd name="connsiteY2583" fmla="*/ 2116995 h 6857999"/>
              <a:gd name="connsiteX2584" fmla="*/ 11836293 w 12016014"/>
              <a:gd name="connsiteY2584" fmla="*/ 2121450 h 6857999"/>
              <a:gd name="connsiteX2585" fmla="*/ 11840750 w 12016014"/>
              <a:gd name="connsiteY2585" fmla="*/ 2125411 h 6857999"/>
              <a:gd name="connsiteX2586" fmla="*/ 11846195 w 12016014"/>
              <a:gd name="connsiteY2586" fmla="*/ 2129370 h 6857999"/>
              <a:gd name="connsiteX2587" fmla="*/ 11851147 w 12016014"/>
              <a:gd name="connsiteY2587" fmla="*/ 2132838 h 6857999"/>
              <a:gd name="connsiteX2588" fmla="*/ 11857089 w 12016014"/>
              <a:gd name="connsiteY2588" fmla="*/ 2134818 h 6857999"/>
              <a:gd name="connsiteX2589" fmla="*/ 11863524 w 12016014"/>
              <a:gd name="connsiteY2589" fmla="*/ 2137788 h 6857999"/>
              <a:gd name="connsiteX2590" fmla="*/ 11876397 w 12016014"/>
              <a:gd name="connsiteY2590" fmla="*/ 2142244 h 6857999"/>
              <a:gd name="connsiteX2591" fmla="*/ 11890259 w 12016014"/>
              <a:gd name="connsiteY2591" fmla="*/ 2145711 h 6857999"/>
              <a:gd name="connsiteX2592" fmla="*/ 11887783 w 12016014"/>
              <a:gd name="connsiteY2592" fmla="*/ 2150166 h 6857999"/>
              <a:gd name="connsiteX2593" fmla="*/ 11885803 w 12016014"/>
              <a:gd name="connsiteY2593" fmla="*/ 2154621 h 6857999"/>
              <a:gd name="connsiteX2594" fmla="*/ 11883328 w 12016014"/>
              <a:gd name="connsiteY2594" fmla="*/ 2158088 h 6857999"/>
              <a:gd name="connsiteX2595" fmla="*/ 11880357 w 12016014"/>
              <a:gd name="connsiteY2595" fmla="*/ 2161552 h 6857999"/>
              <a:gd name="connsiteX2596" fmla="*/ 11876397 w 12016014"/>
              <a:gd name="connsiteY2596" fmla="*/ 2165017 h 6857999"/>
              <a:gd name="connsiteX2597" fmla="*/ 11872436 w 12016014"/>
              <a:gd name="connsiteY2597" fmla="*/ 2167988 h 6857999"/>
              <a:gd name="connsiteX2598" fmla="*/ 11868475 w 12016014"/>
              <a:gd name="connsiteY2598" fmla="*/ 2170960 h 6857999"/>
              <a:gd name="connsiteX2599" fmla="*/ 11863524 w 12016014"/>
              <a:gd name="connsiteY2599" fmla="*/ 2173931 h 6857999"/>
              <a:gd name="connsiteX2600" fmla="*/ 11853622 w 12016014"/>
              <a:gd name="connsiteY2600" fmla="*/ 2178386 h 6857999"/>
              <a:gd name="connsiteX2601" fmla="*/ 11842730 w 12016014"/>
              <a:gd name="connsiteY2601" fmla="*/ 2182842 h 6857999"/>
              <a:gd name="connsiteX2602" fmla="*/ 11830848 w 12016014"/>
              <a:gd name="connsiteY2602" fmla="*/ 2186307 h 6857999"/>
              <a:gd name="connsiteX2603" fmla="*/ 11817975 w 12016014"/>
              <a:gd name="connsiteY2603" fmla="*/ 2189278 h 6857999"/>
              <a:gd name="connsiteX2604" fmla="*/ 11820946 w 12016014"/>
              <a:gd name="connsiteY2604" fmla="*/ 2197199 h 6857999"/>
              <a:gd name="connsiteX2605" fmla="*/ 11824411 w 12016014"/>
              <a:gd name="connsiteY2605" fmla="*/ 2203635 h 6857999"/>
              <a:gd name="connsiteX2606" fmla="*/ 11827877 w 12016014"/>
              <a:gd name="connsiteY2606" fmla="*/ 2209082 h 6857999"/>
              <a:gd name="connsiteX2607" fmla="*/ 11831343 w 12016014"/>
              <a:gd name="connsiteY2607" fmla="*/ 2213043 h 6857999"/>
              <a:gd name="connsiteX2608" fmla="*/ 11835304 w 12016014"/>
              <a:gd name="connsiteY2608" fmla="*/ 2217003 h 6857999"/>
              <a:gd name="connsiteX2609" fmla="*/ 11838273 w 12016014"/>
              <a:gd name="connsiteY2609" fmla="*/ 2218983 h 6857999"/>
              <a:gd name="connsiteX2610" fmla="*/ 11844710 w 12016014"/>
              <a:gd name="connsiteY2610" fmla="*/ 2224430 h 6857999"/>
              <a:gd name="connsiteX2611" fmla="*/ 11847187 w 12016014"/>
              <a:gd name="connsiteY2611" fmla="*/ 2227400 h 6857999"/>
              <a:gd name="connsiteX2612" fmla="*/ 11849661 w 12016014"/>
              <a:gd name="connsiteY2612" fmla="*/ 2230866 h 6857999"/>
              <a:gd name="connsiteX2613" fmla="*/ 11850651 w 12016014"/>
              <a:gd name="connsiteY2613" fmla="*/ 2235817 h 6857999"/>
              <a:gd name="connsiteX2614" fmla="*/ 11852136 w 12016014"/>
              <a:gd name="connsiteY2614" fmla="*/ 2241262 h 6857999"/>
              <a:gd name="connsiteX2615" fmla="*/ 11852136 w 12016014"/>
              <a:gd name="connsiteY2615" fmla="*/ 2248690 h 6857999"/>
              <a:gd name="connsiteX2616" fmla="*/ 11851147 w 12016014"/>
              <a:gd name="connsiteY2616" fmla="*/ 2258097 h 6857999"/>
              <a:gd name="connsiteX2617" fmla="*/ 11849661 w 12016014"/>
              <a:gd name="connsiteY2617" fmla="*/ 2268988 h 6857999"/>
              <a:gd name="connsiteX2618" fmla="*/ 11847187 w 12016014"/>
              <a:gd name="connsiteY2618" fmla="*/ 2282852 h 6857999"/>
              <a:gd name="connsiteX2619" fmla="*/ 11845700 w 12016014"/>
              <a:gd name="connsiteY2619" fmla="*/ 2293248 h 6857999"/>
              <a:gd name="connsiteX2620" fmla="*/ 11843720 w 12016014"/>
              <a:gd name="connsiteY2620" fmla="*/ 2304635 h 6857999"/>
              <a:gd name="connsiteX2621" fmla="*/ 11841740 w 12016014"/>
              <a:gd name="connsiteY2621" fmla="*/ 2315033 h 6857999"/>
              <a:gd name="connsiteX2622" fmla="*/ 11839759 w 12016014"/>
              <a:gd name="connsiteY2622" fmla="*/ 2325430 h 6857999"/>
              <a:gd name="connsiteX2623" fmla="*/ 11838273 w 12016014"/>
              <a:gd name="connsiteY2623" fmla="*/ 2330876 h 6857999"/>
              <a:gd name="connsiteX2624" fmla="*/ 11836293 w 12016014"/>
              <a:gd name="connsiteY2624" fmla="*/ 2334836 h 6857999"/>
              <a:gd name="connsiteX2625" fmla="*/ 11834312 w 12016014"/>
              <a:gd name="connsiteY2625" fmla="*/ 2339293 h 6857999"/>
              <a:gd name="connsiteX2626" fmla="*/ 11831343 w 12016014"/>
              <a:gd name="connsiteY2626" fmla="*/ 2343252 h 6857999"/>
              <a:gd name="connsiteX2627" fmla="*/ 11828371 w 12016014"/>
              <a:gd name="connsiteY2627" fmla="*/ 2346224 h 6857999"/>
              <a:gd name="connsiteX2628" fmla="*/ 11824411 w 12016014"/>
              <a:gd name="connsiteY2628" fmla="*/ 2348699 h 6857999"/>
              <a:gd name="connsiteX2629" fmla="*/ 11819955 w 12016014"/>
              <a:gd name="connsiteY2629" fmla="*/ 2350185 h 6857999"/>
              <a:gd name="connsiteX2630" fmla="*/ 11815500 w 12016014"/>
              <a:gd name="connsiteY2630" fmla="*/ 2350680 h 6857999"/>
              <a:gd name="connsiteX2631" fmla="*/ 11817481 w 12016014"/>
              <a:gd name="connsiteY2631" fmla="*/ 2356126 h 6857999"/>
              <a:gd name="connsiteX2632" fmla="*/ 11819461 w 12016014"/>
              <a:gd name="connsiteY2632" fmla="*/ 2360086 h 6857999"/>
              <a:gd name="connsiteX2633" fmla="*/ 11821441 w 12016014"/>
              <a:gd name="connsiteY2633" fmla="*/ 2364048 h 6857999"/>
              <a:gd name="connsiteX2634" fmla="*/ 11823916 w 12016014"/>
              <a:gd name="connsiteY2634" fmla="*/ 2367514 h 6857999"/>
              <a:gd name="connsiteX2635" fmla="*/ 11825897 w 12016014"/>
              <a:gd name="connsiteY2635" fmla="*/ 2369493 h 6857999"/>
              <a:gd name="connsiteX2636" fmla="*/ 11828371 w 12016014"/>
              <a:gd name="connsiteY2636" fmla="*/ 2371474 h 6857999"/>
              <a:gd name="connsiteX2637" fmla="*/ 11830848 w 12016014"/>
              <a:gd name="connsiteY2637" fmla="*/ 2372464 h 6857999"/>
              <a:gd name="connsiteX2638" fmla="*/ 11833818 w 12016014"/>
              <a:gd name="connsiteY2638" fmla="*/ 2373950 h 6857999"/>
              <a:gd name="connsiteX2639" fmla="*/ 11836293 w 12016014"/>
              <a:gd name="connsiteY2639" fmla="*/ 2374446 h 6857999"/>
              <a:gd name="connsiteX2640" fmla="*/ 11838769 w 12016014"/>
              <a:gd name="connsiteY2640" fmla="*/ 2374446 h 6857999"/>
              <a:gd name="connsiteX2641" fmla="*/ 11844214 w 12016014"/>
              <a:gd name="connsiteY2641" fmla="*/ 2374446 h 6857999"/>
              <a:gd name="connsiteX2642" fmla="*/ 11850651 w 12016014"/>
              <a:gd name="connsiteY2642" fmla="*/ 2372464 h 6857999"/>
              <a:gd name="connsiteX2643" fmla="*/ 11856593 w 12016014"/>
              <a:gd name="connsiteY2643" fmla="*/ 2370979 h 6857999"/>
              <a:gd name="connsiteX2644" fmla="*/ 11869959 w 12016014"/>
              <a:gd name="connsiteY2644" fmla="*/ 2366028 h 6857999"/>
              <a:gd name="connsiteX2645" fmla="*/ 11877387 w 12016014"/>
              <a:gd name="connsiteY2645" fmla="*/ 2364544 h 6857999"/>
              <a:gd name="connsiteX2646" fmla="*/ 11884318 w 12016014"/>
              <a:gd name="connsiteY2646" fmla="*/ 2363058 h 6857999"/>
              <a:gd name="connsiteX2647" fmla="*/ 11891744 w 12016014"/>
              <a:gd name="connsiteY2647" fmla="*/ 2364048 h 6857999"/>
              <a:gd name="connsiteX2648" fmla="*/ 11895210 w 12016014"/>
              <a:gd name="connsiteY2648" fmla="*/ 2364544 h 6857999"/>
              <a:gd name="connsiteX2649" fmla="*/ 11899665 w 12016014"/>
              <a:gd name="connsiteY2649" fmla="*/ 2365038 h 6857999"/>
              <a:gd name="connsiteX2650" fmla="*/ 11903132 w 12016014"/>
              <a:gd name="connsiteY2650" fmla="*/ 2366523 h 6857999"/>
              <a:gd name="connsiteX2651" fmla="*/ 11907093 w 12016014"/>
              <a:gd name="connsiteY2651" fmla="*/ 2368503 h 6857999"/>
              <a:gd name="connsiteX2652" fmla="*/ 11911548 w 12016014"/>
              <a:gd name="connsiteY2652" fmla="*/ 2370979 h 6857999"/>
              <a:gd name="connsiteX2653" fmla="*/ 11915014 w 12016014"/>
              <a:gd name="connsiteY2653" fmla="*/ 2373950 h 6857999"/>
              <a:gd name="connsiteX2654" fmla="*/ 11910063 w 12016014"/>
              <a:gd name="connsiteY2654" fmla="*/ 2324934 h 6857999"/>
              <a:gd name="connsiteX2655" fmla="*/ 11913528 w 12016014"/>
              <a:gd name="connsiteY2655" fmla="*/ 2326915 h 6857999"/>
              <a:gd name="connsiteX2656" fmla="*/ 11916500 w 12016014"/>
              <a:gd name="connsiteY2656" fmla="*/ 2328399 h 6857999"/>
              <a:gd name="connsiteX2657" fmla="*/ 11919469 w 12016014"/>
              <a:gd name="connsiteY2657" fmla="*/ 2330876 h 6857999"/>
              <a:gd name="connsiteX2658" fmla="*/ 11921945 w 12016014"/>
              <a:gd name="connsiteY2658" fmla="*/ 2333846 h 6857999"/>
              <a:gd name="connsiteX2659" fmla="*/ 11924422 w 12016014"/>
              <a:gd name="connsiteY2659" fmla="*/ 2336817 h 6857999"/>
              <a:gd name="connsiteX2660" fmla="*/ 11926402 w 12016014"/>
              <a:gd name="connsiteY2660" fmla="*/ 2340283 h 6857999"/>
              <a:gd name="connsiteX2661" fmla="*/ 11927887 w 12016014"/>
              <a:gd name="connsiteY2661" fmla="*/ 2344244 h 6857999"/>
              <a:gd name="connsiteX2662" fmla="*/ 11928877 w 12016014"/>
              <a:gd name="connsiteY2662" fmla="*/ 2348699 h 6857999"/>
              <a:gd name="connsiteX2663" fmla="*/ 11930857 w 12016014"/>
              <a:gd name="connsiteY2663" fmla="*/ 2357115 h 6857999"/>
              <a:gd name="connsiteX2664" fmla="*/ 11931352 w 12016014"/>
              <a:gd name="connsiteY2664" fmla="*/ 2367514 h 6857999"/>
              <a:gd name="connsiteX2665" fmla="*/ 11930363 w 12016014"/>
              <a:gd name="connsiteY2665" fmla="*/ 2376920 h 6857999"/>
              <a:gd name="connsiteX2666" fmla="*/ 11927887 w 12016014"/>
              <a:gd name="connsiteY2666" fmla="*/ 2386822 h 6857999"/>
              <a:gd name="connsiteX2667" fmla="*/ 11926402 w 12016014"/>
              <a:gd name="connsiteY2667" fmla="*/ 2391278 h 6857999"/>
              <a:gd name="connsiteX2668" fmla="*/ 11924422 w 12016014"/>
              <a:gd name="connsiteY2668" fmla="*/ 2396229 h 6857999"/>
              <a:gd name="connsiteX2669" fmla="*/ 11922441 w 12016014"/>
              <a:gd name="connsiteY2669" fmla="*/ 2400685 h 6857999"/>
              <a:gd name="connsiteX2670" fmla="*/ 11919469 w 12016014"/>
              <a:gd name="connsiteY2670" fmla="*/ 2405142 h 6857999"/>
              <a:gd name="connsiteX2671" fmla="*/ 11916500 w 12016014"/>
              <a:gd name="connsiteY2671" fmla="*/ 2409101 h 6857999"/>
              <a:gd name="connsiteX2672" fmla="*/ 11913528 w 12016014"/>
              <a:gd name="connsiteY2672" fmla="*/ 2413062 h 6857999"/>
              <a:gd name="connsiteX2673" fmla="*/ 11909567 w 12016014"/>
              <a:gd name="connsiteY2673" fmla="*/ 2416528 h 6857999"/>
              <a:gd name="connsiteX2674" fmla="*/ 11906102 w 12016014"/>
              <a:gd name="connsiteY2674" fmla="*/ 2419499 h 6857999"/>
              <a:gd name="connsiteX2675" fmla="*/ 11901151 w 12016014"/>
              <a:gd name="connsiteY2675" fmla="*/ 2422469 h 6857999"/>
              <a:gd name="connsiteX2676" fmla="*/ 11896696 w 12016014"/>
              <a:gd name="connsiteY2676" fmla="*/ 2424946 h 6857999"/>
              <a:gd name="connsiteX2677" fmla="*/ 11891744 w 12016014"/>
              <a:gd name="connsiteY2677" fmla="*/ 2426925 h 6857999"/>
              <a:gd name="connsiteX2678" fmla="*/ 11886794 w 12016014"/>
              <a:gd name="connsiteY2678" fmla="*/ 2427915 h 6857999"/>
              <a:gd name="connsiteX2679" fmla="*/ 11880853 w 12016014"/>
              <a:gd name="connsiteY2679" fmla="*/ 2428411 h 6857999"/>
              <a:gd name="connsiteX2680" fmla="*/ 11874912 w 12016014"/>
              <a:gd name="connsiteY2680" fmla="*/ 2428905 h 6857999"/>
              <a:gd name="connsiteX2681" fmla="*/ 11868475 w 12016014"/>
              <a:gd name="connsiteY2681" fmla="*/ 2428411 h 6857999"/>
              <a:gd name="connsiteX2682" fmla="*/ 11862038 w 12016014"/>
              <a:gd name="connsiteY2682" fmla="*/ 2427420 h 6857999"/>
              <a:gd name="connsiteX2683" fmla="*/ 11865010 w 12016014"/>
              <a:gd name="connsiteY2683" fmla="*/ 2440291 h 6857999"/>
              <a:gd name="connsiteX2684" fmla="*/ 11866495 w 12016014"/>
              <a:gd name="connsiteY2684" fmla="*/ 2452174 h 6857999"/>
              <a:gd name="connsiteX2685" fmla="*/ 11866990 w 12016014"/>
              <a:gd name="connsiteY2685" fmla="*/ 2463066 h 6857999"/>
              <a:gd name="connsiteX2686" fmla="*/ 11866495 w 12016014"/>
              <a:gd name="connsiteY2686" fmla="*/ 2473464 h 6857999"/>
              <a:gd name="connsiteX2687" fmla="*/ 11865999 w 12016014"/>
              <a:gd name="connsiteY2687" fmla="*/ 2483366 h 6857999"/>
              <a:gd name="connsiteX2688" fmla="*/ 11864514 w 12016014"/>
              <a:gd name="connsiteY2688" fmla="*/ 2492773 h 6857999"/>
              <a:gd name="connsiteX2689" fmla="*/ 11862038 w 12016014"/>
              <a:gd name="connsiteY2689" fmla="*/ 2501685 h 6857999"/>
              <a:gd name="connsiteX2690" fmla="*/ 11859563 w 12016014"/>
              <a:gd name="connsiteY2690" fmla="*/ 2510102 h 6857999"/>
              <a:gd name="connsiteX2691" fmla="*/ 11855108 w 12016014"/>
              <a:gd name="connsiteY2691" fmla="*/ 2527924 h 6857999"/>
              <a:gd name="connsiteX2692" fmla="*/ 11852632 w 12016014"/>
              <a:gd name="connsiteY2692" fmla="*/ 2537332 h 6857999"/>
              <a:gd name="connsiteX2693" fmla="*/ 11850651 w 12016014"/>
              <a:gd name="connsiteY2693" fmla="*/ 2546244 h 6857999"/>
              <a:gd name="connsiteX2694" fmla="*/ 11849167 w 12016014"/>
              <a:gd name="connsiteY2694" fmla="*/ 2556146 h 6857999"/>
              <a:gd name="connsiteX2695" fmla="*/ 11848175 w 12016014"/>
              <a:gd name="connsiteY2695" fmla="*/ 2566048 h 6857999"/>
              <a:gd name="connsiteX2696" fmla="*/ 11849167 w 12016014"/>
              <a:gd name="connsiteY2696" fmla="*/ 2576940 h 6857999"/>
              <a:gd name="connsiteX2697" fmla="*/ 11849661 w 12016014"/>
              <a:gd name="connsiteY2697" fmla="*/ 2587832 h 6857999"/>
              <a:gd name="connsiteX2698" fmla="*/ 11853128 w 12016014"/>
              <a:gd name="connsiteY2698" fmla="*/ 2584366 h 6857999"/>
              <a:gd name="connsiteX2699" fmla="*/ 11856593 w 12016014"/>
              <a:gd name="connsiteY2699" fmla="*/ 2579910 h 6857999"/>
              <a:gd name="connsiteX2700" fmla="*/ 11859563 w 12016014"/>
              <a:gd name="connsiteY2700" fmla="*/ 2574959 h 6857999"/>
              <a:gd name="connsiteX2701" fmla="*/ 11862534 w 12016014"/>
              <a:gd name="connsiteY2701" fmla="*/ 2569514 h 6857999"/>
              <a:gd name="connsiteX2702" fmla="*/ 11866990 w 12016014"/>
              <a:gd name="connsiteY2702" fmla="*/ 2558126 h 6857999"/>
              <a:gd name="connsiteX2703" fmla="*/ 11871940 w 12016014"/>
              <a:gd name="connsiteY2703" fmla="*/ 2544758 h 6857999"/>
              <a:gd name="connsiteX2704" fmla="*/ 11881348 w 12016014"/>
              <a:gd name="connsiteY2704" fmla="*/ 2518022 h 6857999"/>
              <a:gd name="connsiteX2705" fmla="*/ 11885308 w 12016014"/>
              <a:gd name="connsiteY2705" fmla="*/ 2504160 h 6857999"/>
              <a:gd name="connsiteX2706" fmla="*/ 11890259 w 12016014"/>
              <a:gd name="connsiteY2706" fmla="*/ 2491287 h 6857999"/>
              <a:gd name="connsiteX2707" fmla="*/ 11895210 w 12016014"/>
              <a:gd name="connsiteY2707" fmla="*/ 2478911 h 6857999"/>
              <a:gd name="connsiteX2708" fmla="*/ 11898181 w 12016014"/>
              <a:gd name="connsiteY2708" fmla="*/ 2473960 h 6857999"/>
              <a:gd name="connsiteX2709" fmla="*/ 11901151 w 12016014"/>
              <a:gd name="connsiteY2709" fmla="*/ 2468513 h 6857999"/>
              <a:gd name="connsiteX2710" fmla="*/ 11904618 w 12016014"/>
              <a:gd name="connsiteY2710" fmla="*/ 2464058 h 6857999"/>
              <a:gd name="connsiteX2711" fmla="*/ 11908579 w 12016014"/>
              <a:gd name="connsiteY2711" fmla="*/ 2459107 h 6857999"/>
              <a:gd name="connsiteX2712" fmla="*/ 11912044 w 12016014"/>
              <a:gd name="connsiteY2712" fmla="*/ 2455640 h 6857999"/>
              <a:gd name="connsiteX2713" fmla="*/ 11916004 w 12016014"/>
              <a:gd name="connsiteY2713" fmla="*/ 2452174 h 6857999"/>
              <a:gd name="connsiteX2714" fmla="*/ 11919965 w 12016014"/>
              <a:gd name="connsiteY2714" fmla="*/ 2449699 h 6857999"/>
              <a:gd name="connsiteX2715" fmla="*/ 11924916 w 12016014"/>
              <a:gd name="connsiteY2715" fmla="*/ 2447719 h 6857999"/>
              <a:gd name="connsiteX2716" fmla="*/ 11929371 w 12016014"/>
              <a:gd name="connsiteY2716" fmla="*/ 2446234 h 6857999"/>
              <a:gd name="connsiteX2717" fmla="*/ 11934818 w 12016014"/>
              <a:gd name="connsiteY2717" fmla="*/ 2446234 h 6857999"/>
              <a:gd name="connsiteX2718" fmla="*/ 11940759 w 12016014"/>
              <a:gd name="connsiteY2718" fmla="*/ 2446234 h 6857999"/>
              <a:gd name="connsiteX2719" fmla="*/ 11947195 w 12016014"/>
              <a:gd name="connsiteY2719" fmla="*/ 2447223 h 6857999"/>
              <a:gd name="connsiteX2720" fmla="*/ 11953632 w 12016014"/>
              <a:gd name="connsiteY2720" fmla="*/ 2449205 h 6857999"/>
              <a:gd name="connsiteX2721" fmla="*/ 11960563 w 12016014"/>
              <a:gd name="connsiteY2721" fmla="*/ 2452670 h 6857999"/>
              <a:gd name="connsiteX2722" fmla="*/ 11960563 w 12016014"/>
              <a:gd name="connsiteY2722" fmla="*/ 2456630 h 6857999"/>
              <a:gd name="connsiteX2723" fmla="*/ 11960563 w 12016014"/>
              <a:gd name="connsiteY2723" fmla="*/ 2460097 h 6857999"/>
              <a:gd name="connsiteX2724" fmla="*/ 11960069 w 12016014"/>
              <a:gd name="connsiteY2724" fmla="*/ 2464058 h 6857999"/>
              <a:gd name="connsiteX2725" fmla="*/ 11959573 w 12016014"/>
              <a:gd name="connsiteY2725" fmla="*/ 2467523 h 6857999"/>
              <a:gd name="connsiteX2726" fmla="*/ 11957097 w 12016014"/>
              <a:gd name="connsiteY2726" fmla="*/ 2473960 h 6857999"/>
              <a:gd name="connsiteX2727" fmla="*/ 11953632 w 12016014"/>
              <a:gd name="connsiteY2727" fmla="*/ 2478911 h 6857999"/>
              <a:gd name="connsiteX2728" fmla="*/ 11949671 w 12016014"/>
              <a:gd name="connsiteY2728" fmla="*/ 2483860 h 6857999"/>
              <a:gd name="connsiteX2729" fmla="*/ 11944720 w 12016014"/>
              <a:gd name="connsiteY2729" fmla="*/ 2487822 h 6857999"/>
              <a:gd name="connsiteX2730" fmla="*/ 11940265 w 12016014"/>
              <a:gd name="connsiteY2730" fmla="*/ 2492277 h 6857999"/>
              <a:gd name="connsiteX2731" fmla="*/ 11934324 w 12016014"/>
              <a:gd name="connsiteY2731" fmla="*/ 2496240 h 6857999"/>
              <a:gd name="connsiteX2732" fmla="*/ 11923926 w 12016014"/>
              <a:gd name="connsiteY2732" fmla="*/ 2503665 h 6857999"/>
              <a:gd name="connsiteX2733" fmla="*/ 11918975 w 12016014"/>
              <a:gd name="connsiteY2733" fmla="*/ 2508121 h 6857999"/>
              <a:gd name="connsiteX2734" fmla="*/ 11914520 w 12016014"/>
              <a:gd name="connsiteY2734" fmla="*/ 2512577 h 6857999"/>
              <a:gd name="connsiteX2735" fmla="*/ 11910559 w 12016014"/>
              <a:gd name="connsiteY2735" fmla="*/ 2517528 h 6857999"/>
              <a:gd name="connsiteX2736" fmla="*/ 11907587 w 12016014"/>
              <a:gd name="connsiteY2736" fmla="*/ 2522973 h 6857999"/>
              <a:gd name="connsiteX2737" fmla="*/ 11907093 w 12016014"/>
              <a:gd name="connsiteY2737" fmla="*/ 2525944 h 6857999"/>
              <a:gd name="connsiteX2738" fmla="*/ 11906598 w 12016014"/>
              <a:gd name="connsiteY2738" fmla="*/ 2529905 h 6857999"/>
              <a:gd name="connsiteX2739" fmla="*/ 11906102 w 12016014"/>
              <a:gd name="connsiteY2739" fmla="*/ 2533371 h 6857999"/>
              <a:gd name="connsiteX2740" fmla="*/ 11906102 w 12016014"/>
              <a:gd name="connsiteY2740" fmla="*/ 2537332 h 6857999"/>
              <a:gd name="connsiteX2741" fmla="*/ 11908579 w 12016014"/>
              <a:gd name="connsiteY2741" fmla="*/ 2541293 h 6857999"/>
              <a:gd name="connsiteX2742" fmla="*/ 11910559 w 12016014"/>
              <a:gd name="connsiteY2742" fmla="*/ 2545748 h 6857999"/>
              <a:gd name="connsiteX2743" fmla="*/ 11917985 w 12016014"/>
              <a:gd name="connsiteY2743" fmla="*/ 2551689 h 6857999"/>
              <a:gd name="connsiteX2744" fmla="*/ 11921450 w 12016014"/>
              <a:gd name="connsiteY2744" fmla="*/ 2555156 h 6857999"/>
              <a:gd name="connsiteX2745" fmla="*/ 11923926 w 12016014"/>
              <a:gd name="connsiteY2745" fmla="*/ 2558620 h 6857999"/>
              <a:gd name="connsiteX2746" fmla="*/ 11925906 w 12016014"/>
              <a:gd name="connsiteY2746" fmla="*/ 2563077 h 6857999"/>
              <a:gd name="connsiteX2747" fmla="*/ 11926402 w 12016014"/>
              <a:gd name="connsiteY2747" fmla="*/ 2565552 h 6857999"/>
              <a:gd name="connsiteX2748" fmla="*/ 11926402 w 12016014"/>
              <a:gd name="connsiteY2748" fmla="*/ 2568522 h 6857999"/>
              <a:gd name="connsiteX2749" fmla="*/ 11933332 w 12016014"/>
              <a:gd name="connsiteY2749" fmla="*/ 2568522 h 6857999"/>
              <a:gd name="connsiteX2750" fmla="*/ 11938284 w 12016014"/>
              <a:gd name="connsiteY2750" fmla="*/ 2568028 h 6857999"/>
              <a:gd name="connsiteX2751" fmla="*/ 11943730 w 12016014"/>
              <a:gd name="connsiteY2751" fmla="*/ 2566542 h 6857999"/>
              <a:gd name="connsiteX2752" fmla="*/ 11948186 w 12016014"/>
              <a:gd name="connsiteY2752" fmla="*/ 2565552 h 6857999"/>
              <a:gd name="connsiteX2753" fmla="*/ 11956602 w 12016014"/>
              <a:gd name="connsiteY2753" fmla="*/ 2562085 h 6857999"/>
              <a:gd name="connsiteX2754" fmla="*/ 11964030 w 12016014"/>
              <a:gd name="connsiteY2754" fmla="*/ 2558126 h 6857999"/>
              <a:gd name="connsiteX2755" fmla="*/ 11972445 w 12016014"/>
              <a:gd name="connsiteY2755" fmla="*/ 2554165 h 6857999"/>
              <a:gd name="connsiteX2756" fmla="*/ 11980861 w 12016014"/>
              <a:gd name="connsiteY2756" fmla="*/ 2550699 h 6857999"/>
              <a:gd name="connsiteX2757" fmla="*/ 11985814 w 12016014"/>
              <a:gd name="connsiteY2757" fmla="*/ 2549709 h 6857999"/>
              <a:gd name="connsiteX2758" fmla="*/ 11991259 w 12016014"/>
              <a:gd name="connsiteY2758" fmla="*/ 2549214 h 6857999"/>
              <a:gd name="connsiteX2759" fmla="*/ 11997200 w 12016014"/>
              <a:gd name="connsiteY2759" fmla="*/ 2548719 h 6857999"/>
              <a:gd name="connsiteX2760" fmla="*/ 12003637 w 12016014"/>
              <a:gd name="connsiteY2760" fmla="*/ 2548719 h 6857999"/>
              <a:gd name="connsiteX2761" fmla="*/ 12004626 w 12016014"/>
              <a:gd name="connsiteY2761" fmla="*/ 2542777 h 6857999"/>
              <a:gd name="connsiteX2762" fmla="*/ 12004626 w 12016014"/>
              <a:gd name="connsiteY2762" fmla="*/ 2536836 h 6857999"/>
              <a:gd name="connsiteX2763" fmla="*/ 12004626 w 12016014"/>
              <a:gd name="connsiteY2763" fmla="*/ 2531391 h 6857999"/>
              <a:gd name="connsiteX2764" fmla="*/ 12004132 w 12016014"/>
              <a:gd name="connsiteY2764" fmla="*/ 2526934 h 6857999"/>
              <a:gd name="connsiteX2765" fmla="*/ 12003141 w 12016014"/>
              <a:gd name="connsiteY2765" fmla="*/ 2522479 h 6857999"/>
              <a:gd name="connsiteX2766" fmla="*/ 12001161 w 12016014"/>
              <a:gd name="connsiteY2766" fmla="*/ 2518518 h 6857999"/>
              <a:gd name="connsiteX2767" fmla="*/ 11997696 w 12016014"/>
              <a:gd name="connsiteY2767" fmla="*/ 2511587 h 6857999"/>
              <a:gd name="connsiteX2768" fmla="*/ 11993240 w 12016014"/>
              <a:gd name="connsiteY2768" fmla="*/ 2505150 h 6857999"/>
              <a:gd name="connsiteX2769" fmla="*/ 11988783 w 12016014"/>
              <a:gd name="connsiteY2769" fmla="*/ 2498714 h 6857999"/>
              <a:gd name="connsiteX2770" fmla="*/ 11984822 w 12016014"/>
              <a:gd name="connsiteY2770" fmla="*/ 2491287 h 6857999"/>
              <a:gd name="connsiteX2771" fmla="*/ 11982842 w 12016014"/>
              <a:gd name="connsiteY2771" fmla="*/ 2487822 h 6857999"/>
              <a:gd name="connsiteX2772" fmla="*/ 11981357 w 12016014"/>
              <a:gd name="connsiteY2772" fmla="*/ 2483860 h 6857999"/>
              <a:gd name="connsiteX2773" fmla="*/ 11985814 w 12016014"/>
              <a:gd name="connsiteY2773" fmla="*/ 2481385 h 6857999"/>
              <a:gd name="connsiteX2774" fmla="*/ 11989775 w 12016014"/>
              <a:gd name="connsiteY2774" fmla="*/ 2479901 h 6857999"/>
              <a:gd name="connsiteX2775" fmla="*/ 11993735 w 12016014"/>
              <a:gd name="connsiteY2775" fmla="*/ 2478416 h 6857999"/>
              <a:gd name="connsiteX2776" fmla="*/ 11997200 w 12016014"/>
              <a:gd name="connsiteY2776" fmla="*/ 2478416 h 6857999"/>
              <a:gd name="connsiteX2777" fmla="*/ 12000171 w 12016014"/>
              <a:gd name="connsiteY2777" fmla="*/ 2479901 h 6857999"/>
              <a:gd name="connsiteX2778" fmla="*/ 12003141 w 12016014"/>
              <a:gd name="connsiteY2778" fmla="*/ 2480891 h 6857999"/>
              <a:gd name="connsiteX2779" fmla="*/ 12005618 w 12016014"/>
              <a:gd name="connsiteY2779" fmla="*/ 2483366 h 6857999"/>
              <a:gd name="connsiteX2780" fmla="*/ 12007598 w 12016014"/>
              <a:gd name="connsiteY2780" fmla="*/ 2486336 h 6857999"/>
              <a:gd name="connsiteX2781" fmla="*/ 12009579 w 12016014"/>
              <a:gd name="connsiteY2781" fmla="*/ 2489307 h 6857999"/>
              <a:gd name="connsiteX2782" fmla="*/ 12011063 w 12016014"/>
              <a:gd name="connsiteY2782" fmla="*/ 2493268 h 6857999"/>
              <a:gd name="connsiteX2783" fmla="*/ 12013043 w 12016014"/>
              <a:gd name="connsiteY2783" fmla="*/ 2497723 h 6857999"/>
              <a:gd name="connsiteX2784" fmla="*/ 12014034 w 12016014"/>
              <a:gd name="connsiteY2784" fmla="*/ 2502675 h 6857999"/>
              <a:gd name="connsiteX2785" fmla="*/ 12015520 w 12016014"/>
              <a:gd name="connsiteY2785" fmla="*/ 2513072 h 6857999"/>
              <a:gd name="connsiteX2786" fmla="*/ 12016014 w 12016014"/>
              <a:gd name="connsiteY2786" fmla="*/ 2525448 h 6857999"/>
              <a:gd name="connsiteX2787" fmla="*/ 12015520 w 12016014"/>
              <a:gd name="connsiteY2787" fmla="*/ 2537826 h 6857999"/>
              <a:gd name="connsiteX2788" fmla="*/ 12014034 w 12016014"/>
              <a:gd name="connsiteY2788" fmla="*/ 2550699 h 6857999"/>
              <a:gd name="connsiteX2789" fmla="*/ 12011063 w 12016014"/>
              <a:gd name="connsiteY2789" fmla="*/ 2564562 h 6857999"/>
              <a:gd name="connsiteX2790" fmla="*/ 12008587 w 12016014"/>
              <a:gd name="connsiteY2790" fmla="*/ 2576940 h 6857999"/>
              <a:gd name="connsiteX2791" fmla="*/ 12004132 w 12016014"/>
              <a:gd name="connsiteY2791" fmla="*/ 2588328 h 6857999"/>
              <a:gd name="connsiteX2792" fmla="*/ 11999181 w 12016014"/>
              <a:gd name="connsiteY2792" fmla="*/ 2599218 h 6857999"/>
              <a:gd name="connsiteX2793" fmla="*/ 11996704 w 12016014"/>
              <a:gd name="connsiteY2793" fmla="*/ 2603675 h 6857999"/>
              <a:gd name="connsiteX2794" fmla="*/ 11993240 w 12016014"/>
              <a:gd name="connsiteY2794" fmla="*/ 2608130 h 6857999"/>
              <a:gd name="connsiteX2795" fmla="*/ 11990269 w 12016014"/>
              <a:gd name="connsiteY2795" fmla="*/ 2612091 h 6857999"/>
              <a:gd name="connsiteX2796" fmla="*/ 11987298 w 12016014"/>
              <a:gd name="connsiteY2796" fmla="*/ 2615062 h 6857999"/>
              <a:gd name="connsiteX2797" fmla="*/ 11980861 w 12016014"/>
              <a:gd name="connsiteY2797" fmla="*/ 2615557 h 6857999"/>
              <a:gd name="connsiteX2798" fmla="*/ 11974920 w 12016014"/>
              <a:gd name="connsiteY2798" fmla="*/ 2615557 h 6857999"/>
              <a:gd name="connsiteX2799" fmla="*/ 11969971 w 12016014"/>
              <a:gd name="connsiteY2799" fmla="*/ 2614567 h 6857999"/>
              <a:gd name="connsiteX2800" fmla="*/ 11965514 w 12016014"/>
              <a:gd name="connsiteY2800" fmla="*/ 2613577 h 6857999"/>
              <a:gd name="connsiteX2801" fmla="*/ 11956602 w 12016014"/>
              <a:gd name="connsiteY2801" fmla="*/ 2611102 h 6857999"/>
              <a:gd name="connsiteX2802" fmla="*/ 11948186 w 12016014"/>
              <a:gd name="connsiteY2802" fmla="*/ 2608130 h 6857999"/>
              <a:gd name="connsiteX2803" fmla="*/ 11940265 w 12016014"/>
              <a:gd name="connsiteY2803" fmla="*/ 2604169 h 6857999"/>
              <a:gd name="connsiteX2804" fmla="*/ 11931352 w 12016014"/>
              <a:gd name="connsiteY2804" fmla="*/ 2602189 h 6857999"/>
              <a:gd name="connsiteX2805" fmla="*/ 11926402 w 12016014"/>
              <a:gd name="connsiteY2805" fmla="*/ 2601695 h 6857999"/>
              <a:gd name="connsiteX2806" fmla="*/ 11921450 w 12016014"/>
              <a:gd name="connsiteY2806" fmla="*/ 2600703 h 6857999"/>
              <a:gd name="connsiteX2807" fmla="*/ 11915508 w 12016014"/>
              <a:gd name="connsiteY2807" fmla="*/ 2600703 h 6857999"/>
              <a:gd name="connsiteX2808" fmla="*/ 11909073 w 12016014"/>
              <a:gd name="connsiteY2808" fmla="*/ 2602189 h 6857999"/>
              <a:gd name="connsiteX2809" fmla="*/ 11912044 w 12016014"/>
              <a:gd name="connsiteY2809" fmla="*/ 2608130 h 6857999"/>
              <a:gd name="connsiteX2810" fmla="*/ 11915508 w 12016014"/>
              <a:gd name="connsiteY2810" fmla="*/ 2613577 h 6857999"/>
              <a:gd name="connsiteX2811" fmla="*/ 11920955 w 12016014"/>
              <a:gd name="connsiteY2811" fmla="*/ 2626944 h 6857999"/>
              <a:gd name="connsiteX2812" fmla="*/ 11925410 w 12016014"/>
              <a:gd name="connsiteY2812" fmla="*/ 2640312 h 6857999"/>
              <a:gd name="connsiteX2813" fmla="*/ 11928877 w 12016014"/>
              <a:gd name="connsiteY2813" fmla="*/ 2654175 h 6857999"/>
              <a:gd name="connsiteX2814" fmla="*/ 11931352 w 12016014"/>
              <a:gd name="connsiteY2814" fmla="*/ 2669028 h 6857999"/>
              <a:gd name="connsiteX2815" fmla="*/ 11932343 w 12016014"/>
              <a:gd name="connsiteY2815" fmla="*/ 2683881 h 6857999"/>
              <a:gd name="connsiteX2816" fmla="*/ 11932343 w 12016014"/>
              <a:gd name="connsiteY2816" fmla="*/ 2698734 h 6857999"/>
              <a:gd name="connsiteX2817" fmla="*/ 11930857 w 12016014"/>
              <a:gd name="connsiteY2817" fmla="*/ 2712597 h 6857999"/>
              <a:gd name="connsiteX2818" fmla="*/ 11928383 w 12016014"/>
              <a:gd name="connsiteY2818" fmla="*/ 2726954 h 6857999"/>
              <a:gd name="connsiteX2819" fmla="*/ 11926402 w 12016014"/>
              <a:gd name="connsiteY2819" fmla="*/ 2733391 h 6857999"/>
              <a:gd name="connsiteX2820" fmla="*/ 11924422 w 12016014"/>
              <a:gd name="connsiteY2820" fmla="*/ 2739826 h 6857999"/>
              <a:gd name="connsiteX2821" fmla="*/ 11921945 w 12016014"/>
              <a:gd name="connsiteY2821" fmla="*/ 2746263 h 6857999"/>
              <a:gd name="connsiteX2822" fmla="*/ 11918975 w 12016014"/>
              <a:gd name="connsiteY2822" fmla="*/ 2752204 h 6857999"/>
              <a:gd name="connsiteX2823" fmla="*/ 11916004 w 12016014"/>
              <a:gd name="connsiteY2823" fmla="*/ 2758146 h 6857999"/>
              <a:gd name="connsiteX2824" fmla="*/ 11912539 w 12016014"/>
              <a:gd name="connsiteY2824" fmla="*/ 2763097 h 6857999"/>
              <a:gd name="connsiteX2825" fmla="*/ 11909073 w 12016014"/>
              <a:gd name="connsiteY2825" fmla="*/ 2768542 h 6857999"/>
              <a:gd name="connsiteX2826" fmla="*/ 11904122 w 12016014"/>
              <a:gd name="connsiteY2826" fmla="*/ 2772998 h 6857999"/>
              <a:gd name="connsiteX2827" fmla="*/ 11900161 w 12016014"/>
              <a:gd name="connsiteY2827" fmla="*/ 2777949 h 6857999"/>
              <a:gd name="connsiteX2828" fmla="*/ 11894716 w 12016014"/>
              <a:gd name="connsiteY2828" fmla="*/ 2781910 h 6857999"/>
              <a:gd name="connsiteX2829" fmla="*/ 11889763 w 12016014"/>
              <a:gd name="connsiteY2829" fmla="*/ 2785375 h 6857999"/>
              <a:gd name="connsiteX2830" fmla="*/ 11884318 w 12016014"/>
              <a:gd name="connsiteY2830" fmla="*/ 2788842 h 6857999"/>
              <a:gd name="connsiteX2831" fmla="*/ 11878377 w 12016014"/>
              <a:gd name="connsiteY2831" fmla="*/ 2791812 h 6857999"/>
              <a:gd name="connsiteX2832" fmla="*/ 11871940 w 12016014"/>
              <a:gd name="connsiteY2832" fmla="*/ 2794288 h 6857999"/>
              <a:gd name="connsiteX2833" fmla="*/ 11878377 w 12016014"/>
              <a:gd name="connsiteY2833" fmla="*/ 2799239 h 6857999"/>
              <a:gd name="connsiteX2834" fmla="*/ 11884814 w 12016014"/>
              <a:gd name="connsiteY2834" fmla="*/ 2802704 h 6857999"/>
              <a:gd name="connsiteX2835" fmla="*/ 11891249 w 12016014"/>
              <a:gd name="connsiteY2835" fmla="*/ 2804189 h 6857999"/>
              <a:gd name="connsiteX2836" fmla="*/ 11897191 w 12016014"/>
              <a:gd name="connsiteY2836" fmla="*/ 2805179 h 6857999"/>
              <a:gd name="connsiteX2837" fmla="*/ 11903626 w 12016014"/>
              <a:gd name="connsiteY2837" fmla="*/ 2804189 h 6857999"/>
              <a:gd name="connsiteX2838" fmla="*/ 11909567 w 12016014"/>
              <a:gd name="connsiteY2838" fmla="*/ 2802704 h 6857999"/>
              <a:gd name="connsiteX2839" fmla="*/ 11916004 w 12016014"/>
              <a:gd name="connsiteY2839" fmla="*/ 2800228 h 6857999"/>
              <a:gd name="connsiteX2840" fmla="*/ 11921945 w 12016014"/>
              <a:gd name="connsiteY2840" fmla="*/ 2796763 h 6857999"/>
              <a:gd name="connsiteX2841" fmla="*/ 11927887 w 12016014"/>
              <a:gd name="connsiteY2841" fmla="*/ 2793297 h 6857999"/>
              <a:gd name="connsiteX2842" fmla="*/ 11933828 w 12016014"/>
              <a:gd name="connsiteY2842" fmla="*/ 2788346 h 6857999"/>
              <a:gd name="connsiteX2843" fmla="*/ 11945214 w 12016014"/>
              <a:gd name="connsiteY2843" fmla="*/ 2779436 h 6857999"/>
              <a:gd name="connsiteX2844" fmla="*/ 11957097 w 12016014"/>
              <a:gd name="connsiteY2844" fmla="*/ 2770026 h 6857999"/>
              <a:gd name="connsiteX2845" fmla="*/ 11963038 w 12016014"/>
              <a:gd name="connsiteY2845" fmla="*/ 2766067 h 6857999"/>
              <a:gd name="connsiteX2846" fmla="*/ 11968979 w 12016014"/>
              <a:gd name="connsiteY2846" fmla="*/ 2762106 h 6857999"/>
              <a:gd name="connsiteX2847" fmla="*/ 11973436 w 12016014"/>
              <a:gd name="connsiteY2847" fmla="*/ 2771018 h 6857999"/>
              <a:gd name="connsiteX2848" fmla="*/ 11976406 w 12016014"/>
              <a:gd name="connsiteY2848" fmla="*/ 2778940 h 6857999"/>
              <a:gd name="connsiteX2849" fmla="*/ 11978881 w 12016014"/>
              <a:gd name="connsiteY2849" fmla="*/ 2787356 h 6857999"/>
              <a:gd name="connsiteX2850" fmla="*/ 11979377 w 12016014"/>
              <a:gd name="connsiteY2850" fmla="*/ 2795773 h 6857999"/>
              <a:gd name="connsiteX2851" fmla="*/ 11980367 w 12016014"/>
              <a:gd name="connsiteY2851" fmla="*/ 2803693 h 6857999"/>
              <a:gd name="connsiteX2852" fmla="*/ 11978881 w 12016014"/>
              <a:gd name="connsiteY2852" fmla="*/ 2812112 h 6857999"/>
              <a:gd name="connsiteX2853" fmla="*/ 11977892 w 12016014"/>
              <a:gd name="connsiteY2853" fmla="*/ 2819536 h 6857999"/>
              <a:gd name="connsiteX2854" fmla="*/ 11975416 w 12016014"/>
              <a:gd name="connsiteY2854" fmla="*/ 2827955 h 6857999"/>
              <a:gd name="connsiteX2855" fmla="*/ 11972445 w 12016014"/>
              <a:gd name="connsiteY2855" fmla="*/ 2836369 h 6857999"/>
              <a:gd name="connsiteX2856" fmla="*/ 11969475 w 12016014"/>
              <a:gd name="connsiteY2856" fmla="*/ 2843798 h 6857999"/>
              <a:gd name="connsiteX2857" fmla="*/ 11965514 w 12016014"/>
              <a:gd name="connsiteY2857" fmla="*/ 2852212 h 6857999"/>
              <a:gd name="connsiteX2858" fmla="*/ 11961553 w 12016014"/>
              <a:gd name="connsiteY2858" fmla="*/ 2859640 h 6857999"/>
              <a:gd name="connsiteX2859" fmla="*/ 11952147 w 12016014"/>
              <a:gd name="connsiteY2859" fmla="*/ 2875979 h 6857999"/>
              <a:gd name="connsiteX2860" fmla="*/ 11942740 w 12016014"/>
              <a:gd name="connsiteY2860" fmla="*/ 2891822 h 6857999"/>
              <a:gd name="connsiteX2861" fmla="*/ 11932343 w 12016014"/>
              <a:gd name="connsiteY2861" fmla="*/ 2908655 h 6857999"/>
              <a:gd name="connsiteX2862" fmla="*/ 11923926 w 12016014"/>
              <a:gd name="connsiteY2862" fmla="*/ 2924993 h 6857999"/>
              <a:gd name="connsiteX2863" fmla="*/ 11919469 w 12016014"/>
              <a:gd name="connsiteY2863" fmla="*/ 2933410 h 6857999"/>
              <a:gd name="connsiteX2864" fmla="*/ 11916004 w 12016014"/>
              <a:gd name="connsiteY2864" fmla="*/ 2941826 h 6857999"/>
              <a:gd name="connsiteX2865" fmla="*/ 11913034 w 12016014"/>
              <a:gd name="connsiteY2865" fmla="*/ 2950738 h 6857999"/>
              <a:gd name="connsiteX2866" fmla="*/ 11910559 w 12016014"/>
              <a:gd name="connsiteY2866" fmla="*/ 2959155 h 6857999"/>
              <a:gd name="connsiteX2867" fmla="*/ 11909073 w 12016014"/>
              <a:gd name="connsiteY2867" fmla="*/ 2968067 h 6857999"/>
              <a:gd name="connsiteX2868" fmla="*/ 11907587 w 12016014"/>
              <a:gd name="connsiteY2868" fmla="*/ 2977473 h 6857999"/>
              <a:gd name="connsiteX2869" fmla="*/ 11907093 w 12016014"/>
              <a:gd name="connsiteY2869" fmla="*/ 2985890 h 6857999"/>
              <a:gd name="connsiteX2870" fmla="*/ 11907587 w 12016014"/>
              <a:gd name="connsiteY2870" fmla="*/ 2995298 h 6857999"/>
              <a:gd name="connsiteX2871" fmla="*/ 11909567 w 12016014"/>
              <a:gd name="connsiteY2871" fmla="*/ 3004704 h 6857999"/>
              <a:gd name="connsiteX2872" fmla="*/ 11912044 w 12016014"/>
              <a:gd name="connsiteY2872" fmla="*/ 3014110 h 6857999"/>
              <a:gd name="connsiteX2873" fmla="*/ 11916004 w 12016014"/>
              <a:gd name="connsiteY2873" fmla="*/ 3024506 h 6857999"/>
              <a:gd name="connsiteX2874" fmla="*/ 11920955 w 12016014"/>
              <a:gd name="connsiteY2874" fmla="*/ 3033914 h 6857999"/>
              <a:gd name="connsiteX2875" fmla="*/ 11921945 w 12016014"/>
              <a:gd name="connsiteY2875" fmla="*/ 3038371 h 6857999"/>
              <a:gd name="connsiteX2876" fmla="*/ 11921945 w 12016014"/>
              <a:gd name="connsiteY2876" fmla="*/ 3042330 h 6857999"/>
              <a:gd name="connsiteX2877" fmla="*/ 11921945 w 12016014"/>
              <a:gd name="connsiteY2877" fmla="*/ 3046292 h 6857999"/>
              <a:gd name="connsiteX2878" fmla="*/ 11921450 w 12016014"/>
              <a:gd name="connsiteY2878" fmla="*/ 3049261 h 6857999"/>
              <a:gd name="connsiteX2879" fmla="*/ 11919965 w 12016014"/>
              <a:gd name="connsiteY2879" fmla="*/ 3051738 h 6857999"/>
              <a:gd name="connsiteX2880" fmla="*/ 11918975 w 12016014"/>
              <a:gd name="connsiteY2880" fmla="*/ 3054212 h 6857999"/>
              <a:gd name="connsiteX2881" fmla="*/ 11916995 w 12016014"/>
              <a:gd name="connsiteY2881" fmla="*/ 3056193 h 6857999"/>
              <a:gd name="connsiteX2882" fmla="*/ 11915508 w 12016014"/>
              <a:gd name="connsiteY2882" fmla="*/ 3058669 h 6857999"/>
              <a:gd name="connsiteX2883" fmla="*/ 11910559 w 12016014"/>
              <a:gd name="connsiteY2883" fmla="*/ 3061641 h 6857999"/>
              <a:gd name="connsiteX2884" fmla="*/ 11905606 w 12016014"/>
              <a:gd name="connsiteY2884" fmla="*/ 3063620 h 6857999"/>
              <a:gd name="connsiteX2885" fmla="*/ 11893724 w 12016014"/>
              <a:gd name="connsiteY2885" fmla="*/ 3068077 h 6857999"/>
              <a:gd name="connsiteX2886" fmla="*/ 11888279 w 12016014"/>
              <a:gd name="connsiteY2886" fmla="*/ 3069561 h 6857999"/>
              <a:gd name="connsiteX2887" fmla="*/ 11883328 w 12016014"/>
              <a:gd name="connsiteY2887" fmla="*/ 3072532 h 6857999"/>
              <a:gd name="connsiteX2888" fmla="*/ 11878377 w 12016014"/>
              <a:gd name="connsiteY2888" fmla="*/ 3075504 h 6857999"/>
              <a:gd name="connsiteX2889" fmla="*/ 11876397 w 12016014"/>
              <a:gd name="connsiteY2889" fmla="*/ 3077483 h 6857999"/>
              <a:gd name="connsiteX2890" fmla="*/ 11874912 w 12016014"/>
              <a:gd name="connsiteY2890" fmla="*/ 3079463 h 6857999"/>
              <a:gd name="connsiteX2891" fmla="*/ 11873920 w 12016014"/>
              <a:gd name="connsiteY2891" fmla="*/ 3081938 h 6857999"/>
              <a:gd name="connsiteX2892" fmla="*/ 11872436 w 12016014"/>
              <a:gd name="connsiteY2892" fmla="*/ 3084910 h 6857999"/>
              <a:gd name="connsiteX2893" fmla="*/ 11871940 w 12016014"/>
              <a:gd name="connsiteY2893" fmla="*/ 3087880 h 6857999"/>
              <a:gd name="connsiteX2894" fmla="*/ 11871940 w 12016014"/>
              <a:gd name="connsiteY2894" fmla="*/ 3091347 h 6857999"/>
              <a:gd name="connsiteX2895" fmla="*/ 11871940 w 12016014"/>
              <a:gd name="connsiteY2895" fmla="*/ 3095306 h 6857999"/>
              <a:gd name="connsiteX2896" fmla="*/ 11872932 w 12016014"/>
              <a:gd name="connsiteY2896" fmla="*/ 3099761 h 6857999"/>
              <a:gd name="connsiteX2897" fmla="*/ 11874416 w 12016014"/>
              <a:gd name="connsiteY2897" fmla="*/ 3104714 h 6857999"/>
              <a:gd name="connsiteX2898" fmla="*/ 11875901 w 12016014"/>
              <a:gd name="connsiteY2898" fmla="*/ 3110159 h 6857999"/>
              <a:gd name="connsiteX2899" fmla="*/ 11874416 w 12016014"/>
              <a:gd name="connsiteY2899" fmla="*/ 3114120 h 6857999"/>
              <a:gd name="connsiteX2900" fmla="*/ 11872932 w 12016014"/>
              <a:gd name="connsiteY2900" fmla="*/ 3118576 h 6857999"/>
              <a:gd name="connsiteX2901" fmla="*/ 11872436 w 12016014"/>
              <a:gd name="connsiteY2901" fmla="*/ 3122537 h 6857999"/>
              <a:gd name="connsiteX2902" fmla="*/ 11872436 w 12016014"/>
              <a:gd name="connsiteY2902" fmla="*/ 3126002 h 6857999"/>
              <a:gd name="connsiteX2903" fmla="*/ 11872436 w 12016014"/>
              <a:gd name="connsiteY2903" fmla="*/ 3128973 h 6857999"/>
              <a:gd name="connsiteX2904" fmla="*/ 11872932 w 12016014"/>
              <a:gd name="connsiteY2904" fmla="*/ 3131943 h 6857999"/>
              <a:gd name="connsiteX2905" fmla="*/ 11873920 w 12016014"/>
              <a:gd name="connsiteY2905" fmla="*/ 3134420 h 6857999"/>
              <a:gd name="connsiteX2906" fmla="*/ 11874912 w 12016014"/>
              <a:gd name="connsiteY2906" fmla="*/ 3137390 h 6857999"/>
              <a:gd name="connsiteX2907" fmla="*/ 11878377 w 12016014"/>
              <a:gd name="connsiteY2907" fmla="*/ 3141349 h 6857999"/>
              <a:gd name="connsiteX2908" fmla="*/ 11882338 w 12016014"/>
              <a:gd name="connsiteY2908" fmla="*/ 3144816 h 6857999"/>
              <a:gd name="connsiteX2909" fmla="*/ 11887289 w 12016014"/>
              <a:gd name="connsiteY2909" fmla="*/ 3147786 h 6857999"/>
              <a:gd name="connsiteX2910" fmla="*/ 11892736 w 12016014"/>
              <a:gd name="connsiteY2910" fmla="*/ 3150757 h 6857999"/>
              <a:gd name="connsiteX2911" fmla="*/ 11904122 w 12016014"/>
              <a:gd name="connsiteY2911" fmla="*/ 3155708 h 6857999"/>
              <a:gd name="connsiteX2912" fmla="*/ 11910063 w 12016014"/>
              <a:gd name="connsiteY2912" fmla="*/ 3158679 h 6857999"/>
              <a:gd name="connsiteX2913" fmla="*/ 11915508 w 12016014"/>
              <a:gd name="connsiteY2913" fmla="*/ 3161155 h 6857999"/>
              <a:gd name="connsiteX2914" fmla="*/ 11919965 w 12016014"/>
              <a:gd name="connsiteY2914" fmla="*/ 3164125 h 6857999"/>
              <a:gd name="connsiteX2915" fmla="*/ 11924422 w 12016014"/>
              <a:gd name="connsiteY2915" fmla="*/ 3168581 h 6857999"/>
              <a:gd name="connsiteX2916" fmla="*/ 11925906 w 12016014"/>
              <a:gd name="connsiteY2916" fmla="*/ 3170065 h 6857999"/>
              <a:gd name="connsiteX2917" fmla="*/ 11927391 w 12016014"/>
              <a:gd name="connsiteY2917" fmla="*/ 3172540 h 6857999"/>
              <a:gd name="connsiteX2918" fmla="*/ 11928383 w 12016014"/>
              <a:gd name="connsiteY2918" fmla="*/ 3175512 h 6857999"/>
              <a:gd name="connsiteX2919" fmla="*/ 11928877 w 12016014"/>
              <a:gd name="connsiteY2919" fmla="*/ 3177988 h 6857999"/>
              <a:gd name="connsiteX2920" fmla="*/ 11921450 w 12016014"/>
              <a:gd name="connsiteY2920" fmla="*/ 3191355 h 6857999"/>
              <a:gd name="connsiteX2921" fmla="*/ 11915014 w 12016014"/>
              <a:gd name="connsiteY2921" fmla="*/ 3204228 h 6857999"/>
              <a:gd name="connsiteX2922" fmla="*/ 11910063 w 12016014"/>
              <a:gd name="connsiteY2922" fmla="*/ 3216606 h 6857999"/>
              <a:gd name="connsiteX2923" fmla="*/ 11906102 w 12016014"/>
              <a:gd name="connsiteY2923" fmla="*/ 3228488 h 6857999"/>
              <a:gd name="connsiteX2924" fmla="*/ 11902637 w 12016014"/>
              <a:gd name="connsiteY2924" fmla="*/ 3240369 h 6857999"/>
              <a:gd name="connsiteX2925" fmla="*/ 11900161 w 12016014"/>
              <a:gd name="connsiteY2925" fmla="*/ 3250767 h 6857999"/>
              <a:gd name="connsiteX2926" fmla="*/ 11895210 w 12016014"/>
              <a:gd name="connsiteY2926" fmla="*/ 3272057 h 6857999"/>
              <a:gd name="connsiteX2927" fmla="*/ 11892736 w 12016014"/>
              <a:gd name="connsiteY2927" fmla="*/ 3281957 h 6857999"/>
              <a:gd name="connsiteX2928" fmla="*/ 11889763 w 12016014"/>
              <a:gd name="connsiteY2928" fmla="*/ 3291363 h 6857999"/>
              <a:gd name="connsiteX2929" fmla="*/ 11885803 w 12016014"/>
              <a:gd name="connsiteY2929" fmla="*/ 3300771 h 6857999"/>
              <a:gd name="connsiteX2930" fmla="*/ 11881842 w 12016014"/>
              <a:gd name="connsiteY2930" fmla="*/ 3309683 h 6857999"/>
              <a:gd name="connsiteX2931" fmla="*/ 11875901 w 12016014"/>
              <a:gd name="connsiteY2931" fmla="*/ 3318594 h 6857999"/>
              <a:gd name="connsiteX2932" fmla="*/ 11869465 w 12016014"/>
              <a:gd name="connsiteY2932" fmla="*/ 3327012 h 6857999"/>
              <a:gd name="connsiteX2933" fmla="*/ 11861544 w 12016014"/>
              <a:gd name="connsiteY2933" fmla="*/ 3335428 h 6857999"/>
              <a:gd name="connsiteX2934" fmla="*/ 11850651 w 12016014"/>
              <a:gd name="connsiteY2934" fmla="*/ 3343845 h 6857999"/>
              <a:gd name="connsiteX2935" fmla="*/ 11853128 w 12016014"/>
              <a:gd name="connsiteY2935" fmla="*/ 3346814 h 6857999"/>
              <a:gd name="connsiteX2936" fmla="*/ 11855602 w 12016014"/>
              <a:gd name="connsiteY2936" fmla="*/ 3349786 h 6857999"/>
              <a:gd name="connsiteX2937" fmla="*/ 11862038 w 12016014"/>
              <a:gd name="connsiteY2937" fmla="*/ 3354737 h 6857999"/>
              <a:gd name="connsiteX2938" fmla="*/ 11868475 w 12016014"/>
              <a:gd name="connsiteY2938" fmla="*/ 3359688 h 6857999"/>
              <a:gd name="connsiteX2939" fmla="*/ 11874912 w 12016014"/>
              <a:gd name="connsiteY2939" fmla="*/ 3364143 h 6857999"/>
              <a:gd name="connsiteX2940" fmla="*/ 11877387 w 12016014"/>
              <a:gd name="connsiteY2940" fmla="*/ 3367114 h 6857999"/>
              <a:gd name="connsiteX2941" fmla="*/ 11880357 w 12016014"/>
              <a:gd name="connsiteY2941" fmla="*/ 3370084 h 6857999"/>
              <a:gd name="connsiteX2942" fmla="*/ 11881842 w 12016014"/>
              <a:gd name="connsiteY2942" fmla="*/ 3373057 h 6857999"/>
              <a:gd name="connsiteX2943" fmla="*/ 11883822 w 12016014"/>
              <a:gd name="connsiteY2943" fmla="*/ 3376520 h 6857999"/>
              <a:gd name="connsiteX2944" fmla="*/ 11884814 w 12016014"/>
              <a:gd name="connsiteY2944" fmla="*/ 3380977 h 6857999"/>
              <a:gd name="connsiteX2945" fmla="*/ 11884814 w 12016014"/>
              <a:gd name="connsiteY2945" fmla="*/ 3384937 h 6857999"/>
              <a:gd name="connsiteX2946" fmla="*/ 11884318 w 12016014"/>
              <a:gd name="connsiteY2946" fmla="*/ 3389394 h 6857999"/>
              <a:gd name="connsiteX2947" fmla="*/ 11883328 w 12016014"/>
              <a:gd name="connsiteY2947" fmla="*/ 3394839 h 6857999"/>
              <a:gd name="connsiteX2948" fmla="*/ 11886794 w 12016014"/>
              <a:gd name="connsiteY2948" fmla="*/ 3398800 h 6857999"/>
              <a:gd name="connsiteX2949" fmla="*/ 11890259 w 12016014"/>
              <a:gd name="connsiteY2949" fmla="*/ 3403257 h 6857999"/>
              <a:gd name="connsiteX2950" fmla="*/ 11894716 w 12016014"/>
              <a:gd name="connsiteY2950" fmla="*/ 3406722 h 6857999"/>
              <a:gd name="connsiteX2951" fmla="*/ 11899665 w 12016014"/>
              <a:gd name="connsiteY2951" fmla="*/ 3410188 h 6857999"/>
              <a:gd name="connsiteX2952" fmla="*/ 11910063 w 12016014"/>
              <a:gd name="connsiteY2952" fmla="*/ 3416128 h 6857999"/>
              <a:gd name="connsiteX2953" fmla="*/ 11921450 w 12016014"/>
              <a:gd name="connsiteY2953" fmla="*/ 3422069 h 6857999"/>
              <a:gd name="connsiteX2954" fmla="*/ 11931847 w 12016014"/>
              <a:gd name="connsiteY2954" fmla="*/ 3428506 h 6857999"/>
              <a:gd name="connsiteX2955" fmla="*/ 11936798 w 12016014"/>
              <a:gd name="connsiteY2955" fmla="*/ 3431477 h 6857999"/>
              <a:gd name="connsiteX2956" fmla="*/ 11941254 w 12016014"/>
              <a:gd name="connsiteY2956" fmla="*/ 3434941 h 6857999"/>
              <a:gd name="connsiteX2957" fmla="*/ 11945214 w 12016014"/>
              <a:gd name="connsiteY2957" fmla="*/ 3438902 h 6857999"/>
              <a:gd name="connsiteX2958" fmla="*/ 11949175 w 12016014"/>
              <a:gd name="connsiteY2958" fmla="*/ 3443359 h 6857999"/>
              <a:gd name="connsiteX2959" fmla="*/ 11951155 w 12016014"/>
              <a:gd name="connsiteY2959" fmla="*/ 3447814 h 6857999"/>
              <a:gd name="connsiteX2960" fmla="*/ 11953632 w 12016014"/>
              <a:gd name="connsiteY2960" fmla="*/ 3453261 h 6857999"/>
              <a:gd name="connsiteX2961" fmla="*/ 11963038 w 12016014"/>
              <a:gd name="connsiteY2961" fmla="*/ 3448310 h 6857999"/>
              <a:gd name="connsiteX2962" fmla="*/ 11966999 w 12016014"/>
              <a:gd name="connsiteY2962" fmla="*/ 3447320 h 6857999"/>
              <a:gd name="connsiteX2963" fmla="*/ 11970959 w 12016014"/>
              <a:gd name="connsiteY2963" fmla="*/ 3445834 h 6857999"/>
              <a:gd name="connsiteX2964" fmla="*/ 11974920 w 12016014"/>
              <a:gd name="connsiteY2964" fmla="*/ 3445339 h 6857999"/>
              <a:gd name="connsiteX2965" fmla="*/ 11977892 w 12016014"/>
              <a:gd name="connsiteY2965" fmla="*/ 3445339 h 6857999"/>
              <a:gd name="connsiteX2966" fmla="*/ 11980861 w 12016014"/>
              <a:gd name="connsiteY2966" fmla="*/ 3445834 h 6857999"/>
              <a:gd name="connsiteX2967" fmla="*/ 11982842 w 12016014"/>
              <a:gd name="connsiteY2967" fmla="*/ 3447320 h 6857999"/>
              <a:gd name="connsiteX2968" fmla="*/ 11985318 w 12016014"/>
              <a:gd name="connsiteY2968" fmla="*/ 3448804 h 6857999"/>
              <a:gd name="connsiteX2969" fmla="*/ 11987298 w 12016014"/>
              <a:gd name="connsiteY2969" fmla="*/ 3450785 h 6857999"/>
              <a:gd name="connsiteX2970" fmla="*/ 11988783 w 12016014"/>
              <a:gd name="connsiteY2970" fmla="*/ 3453755 h 6857999"/>
              <a:gd name="connsiteX2971" fmla="*/ 11990269 w 12016014"/>
              <a:gd name="connsiteY2971" fmla="*/ 3456726 h 6857999"/>
              <a:gd name="connsiteX2972" fmla="*/ 11990763 w 12016014"/>
              <a:gd name="connsiteY2972" fmla="*/ 3460192 h 6857999"/>
              <a:gd name="connsiteX2973" fmla="*/ 11990763 w 12016014"/>
              <a:gd name="connsiteY2973" fmla="*/ 3464153 h 6857999"/>
              <a:gd name="connsiteX2974" fmla="*/ 11990763 w 12016014"/>
              <a:gd name="connsiteY2974" fmla="*/ 3469104 h 6857999"/>
              <a:gd name="connsiteX2975" fmla="*/ 11989775 w 12016014"/>
              <a:gd name="connsiteY2975" fmla="*/ 3474055 h 6857999"/>
              <a:gd name="connsiteX2976" fmla="*/ 11978881 w 12016014"/>
              <a:gd name="connsiteY2976" fmla="*/ 3473065 h 6857999"/>
              <a:gd name="connsiteX2977" fmla="*/ 11968485 w 12016014"/>
              <a:gd name="connsiteY2977" fmla="*/ 3470588 h 6857999"/>
              <a:gd name="connsiteX2978" fmla="*/ 11957593 w 12016014"/>
              <a:gd name="connsiteY2978" fmla="*/ 3467124 h 6857999"/>
              <a:gd name="connsiteX2979" fmla="*/ 11947691 w 12016014"/>
              <a:gd name="connsiteY2979" fmla="*/ 3463657 h 6857999"/>
              <a:gd name="connsiteX2980" fmla="*/ 11927887 w 12016014"/>
              <a:gd name="connsiteY2980" fmla="*/ 3456231 h 6857999"/>
              <a:gd name="connsiteX2981" fmla="*/ 11918481 w 12016014"/>
              <a:gd name="connsiteY2981" fmla="*/ 3452765 h 6857999"/>
              <a:gd name="connsiteX2982" fmla="*/ 11909567 w 12016014"/>
              <a:gd name="connsiteY2982" fmla="*/ 3449794 h 6857999"/>
              <a:gd name="connsiteX2983" fmla="*/ 11900657 w 12016014"/>
              <a:gd name="connsiteY2983" fmla="*/ 3446824 h 6857999"/>
              <a:gd name="connsiteX2984" fmla="*/ 11892736 w 12016014"/>
              <a:gd name="connsiteY2984" fmla="*/ 3445339 h 6857999"/>
              <a:gd name="connsiteX2985" fmla="*/ 11884814 w 12016014"/>
              <a:gd name="connsiteY2985" fmla="*/ 3444843 h 6857999"/>
              <a:gd name="connsiteX2986" fmla="*/ 11880853 w 12016014"/>
              <a:gd name="connsiteY2986" fmla="*/ 3445339 h 6857999"/>
              <a:gd name="connsiteX2987" fmla="*/ 11877387 w 12016014"/>
              <a:gd name="connsiteY2987" fmla="*/ 3445834 h 6857999"/>
              <a:gd name="connsiteX2988" fmla="*/ 11873920 w 12016014"/>
              <a:gd name="connsiteY2988" fmla="*/ 3447320 h 6857999"/>
              <a:gd name="connsiteX2989" fmla="*/ 11870951 w 12016014"/>
              <a:gd name="connsiteY2989" fmla="*/ 3448804 h 6857999"/>
              <a:gd name="connsiteX2990" fmla="*/ 11866990 w 12016014"/>
              <a:gd name="connsiteY2990" fmla="*/ 3451280 h 6857999"/>
              <a:gd name="connsiteX2991" fmla="*/ 11864514 w 12016014"/>
              <a:gd name="connsiteY2991" fmla="*/ 3453755 h 6857999"/>
              <a:gd name="connsiteX2992" fmla="*/ 11861544 w 12016014"/>
              <a:gd name="connsiteY2992" fmla="*/ 3456726 h 6857999"/>
              <a:gd name="connsiteX2993" fmla="*/ 11858573 w 12016014"/>
              <a:gd name="connsiteY2993" fmla="*/ 3460686 h 6857999"/>
              <a:gd name="connsiteX2994" fmla="*/ 11856097 w 12016014"/>
              <a:gd name="connsiteY2994" fmla="*/ 3464647 h 6857999"/>
              <a:gd name="connsiteX2995" fmla="*/ 11853622 w 12016014"/>
              <a:gd name="connsiteY2995" fmla="*/ 3470094 h 6857999"/>
              <a:gd name="connsiteX2996" fmla="*/ 11853622 w 12016014"/>
              <a:gd name="connsiteY2996" fmla="*/ 3476530 h 6857999"/>
              <a:gd name="connsiteX2997" fmla="*/ 11854116 w 12016014"/>
              <a:gd name="connsiteY2997" fmla="*/ 3480986 h 6857999"/>
              <a:gd name="connsiteX2998" fmla="*/ 11855602 w 12016014"/>
              <a:gd name="connsiteY2998" fmla="*/ 3482471 h 6857999"/>
              <a:gd name="connsiteX2999" fmla="*/ 11856097 w 12016014"/>
              <a:gd name="connsiteY2999" fmla="*/ 3483461 h 6857999"/>
              <a:gd name="connsiteX3000" fmla="*/ 11857089 w 12016014"/>
              <a:gd name="connsiteY3000" fmla="*/ 3484451 h 6857999"/>
              <a:gd name="connsiteX3001" fmla="*/ 11859069 w 12016014"/>
              <a:gd name="connsiteY3001" fmla="*/ 3484947 h 6857999"/>
              <a:gd name="connsiteX3002" fmla="*/ 11862038 w 12016014"/>
              <a:gd name="connsiteY3002" fmla="*/ 3484947 h 6857999"/>
              <a:gd name="connsiteX3003" fmla="*/ 11865999 w 12016014"/>
              <a:gd name="connsiteY3003" fmla="*/ 3483461 h 6857999"/>
              <a:gd name="connsiteX3004" fmla="*/ 11875901 w 12016014"/>
              <a:gd name="connsiteY3004" fmla="*/ 3479996 h 6857999"/>
              <a:gd name="connsiteX3005" fmla="*/ 11887783 w 12016014"/>
              <a:gd name="connsiteY3005" fmla="*/ 3476035 h 6857999"/>
              <a:gd name="connsiteX3006" fmla="*/ 11894220 w 12016014"/>
              <a:gd name="connsiteY3006" fmla="*/ 3475045 h 6857999"/>
              <a:gd name="connsiteX3007" fmla="*/ 11900657 w 12016014"/>
              <a:gd name="connsiteY3007" fmla="*/ 3473559 h 6857999"/>
              <a:gd name="connsiteX3008" fmla="*/ 11907587 w 12016014"/>
              <a:gd name="connsiteY3008" fmla="*/ 3473559 h 6857999"/>
              <a:gd name="connsiteX3009" fmla="*/ 11915508 w 12016014"/>
              <a:gd name="connsiteY3009" fmla="*/ 3475045 h 6857999"/>
              <a:gd name="connsiteX3010" fmla="*/ 11918975 w 12016014"/>
              <a:gd name="connsiteY3010" fmla="*/ 3476035 h 6857999"/>
              <a:gd name="connsiteX3011" fmla="*/ 11922441 w 12016014"/>
              <a:gd name="connsiteY3011" fmla="*/ 3477025 h 6857999"/>
              <a:gd name="connsiteX3012" fmla="*/ 11926402 w 12016014"/>
              <a:gd name="connsiteY3012" fmla="*/ 3479006 h 6857999"/>
              <a:gd name="connsiteX3013" fmla="*/ 11930363 w 12016014"/>
              <a:gd name="connsiteY3013" fmla="*/ 3481481 h 6857999"/>
              <a:gd name="connsiteX3014" fmla="*/ 11926402 w 12016014"/>
              <a:gd name="connsiteY3014" fmla="*/ 3492373 h 6857999"/>
              <a:gd name="connsiteX3015" fmla="*/ 11924916 w 12016014"/>
              <a:gd name="connsiteY3015" fmla="*/ 3502275 h 6857999"/>
              <a:gd name="connsiteX3016" fmla="*/ 11923926 w 12016014"/>
              <a:gd name="connsiteY3016" fmla="*/ 3513167 h 6857999"/>
              <a:gd name="connsiteX3017" fmla="*/ 11923926 w 12016014"/>
              <a:gd name="connsiteY3017" fmla="*/ 3523069 h 6857999"/>
              <a:gd name="connsiteX3018" fmla="*/ 11924916 w 12016014"/>
              <a:gd name="connsiteY3018" fmla="*/ 3532476 h 6857999"/>
              <a:gd name="connsiteX3019" fmla="*/ 11926402 w 12016014"/>
              <a:gd name="connsiteY3019" fmla="*/ 3541882 h 6857999"/>
              <a:gd name="connsiteX3020" fmla="*/ 11928383 w 12016014"/>
              <a:gd name="connsiteY3020" fmla="*/ 3551290 h 6857999"/>
              <a:gd name="connsiteX3021" fmla="*/ 11931352 w 12016014"/>
              <a:gd name="connsiteY3021" fmla="*/ 3560202 h 6857999"/>
              <a:gd name="connsiteX3022" fmla="*/ 11936798 w 12016014"/>
              <a:gd name="connsiteY3022" fmla="*/ 3578025 h 6857999"/>
              <a:gd name="connsiteX3023" fmla="*/ 11938779 w 12016014"/>
              <a:gd name="connsiteY3023" fmla="*/ 3586441 h 6857999"/>
              <a:gd name="connsiteX3024" fmla="*/ 11940759 w 12016014"/>
              <a:gd name="connsiteY3024" fmla="*/ 3594859 h 6857999"/>
              <a:gd name="connsiteX3025" fmla="*/ 11942740 w 12016014"/>
              <a:gd name="connsiteY3025" fmla="*/ 3603275 h 6857999"/>
              <a:gd name="connsiteX3026" fmla="*/ 11943730 w 12016014"/>
              <a:gd name="connsiteY3026" fmla="*/ 3611196 h 6857999"/>
              <a:gd name="connsiteX3027" fmla="*/ 11943730 w 12016014"/>
              <a:gd name="connsiteY3027" fmla="*/ 3619614 h 6857999"/>
              <a:gd name="connsiteX3028" fmla="*/ 11942740 w 12016014"/>
              <a:gd name="connsiteY3028" fmla="*/ 3628029 h 6857999"/>
              <a:gd name="connsiteX3029" fmla="*/ 11941254 w 12016014"/>
              <a:gd name="connsiteY3029" fmla="*/ 3632980 h 6857999"/>
              <a:gd name="connsiteX3030" fmla="*/ 11939769 w 12016014"/>
              <a:gd name="connsiteY3030" fmla="*/ 3638427 h 6857999"/>
              <a:gd name="connsiteX3031" fmla="*/ 11935312 w 12016014"/>
              <a:gd name="connsiteY3031" fmla="*/ 3648329 h 6857999"/>
              <a:gd name="connsiteX3032" fmla="*/ 11930363 w 12016014"/>
              <a:gd name="connsiteY3032" fmla="*/ 3657735 h 6857999"/>
              <a:gd name="connsiteX3033" fmla="*/ 11924422 w 12016014"/>
              <a:gd name="connsiteY3033" fmla="*/ 3667143 h 6857999"/>
              <a:gd name="connsiteX3034" fmla="*/ 11917985 w 12016014"/>
              <a:gd name="connsiteY3034" fmla="*/ 3676055 h 6857999"/>
              <a:gd name="connsiteX3035" fmla="*/ 11910559 w 12016014"/>
              <a:gd name="connsiteY3035" fmla="*/ 3684471 h 6857999"/>
              <a:gd name="connsiteX3036" fmla="*/ 11895210 w 12016014"/>
              <a:gd name="connsiteY3036" fmla="*/ 3701800 h 6857999"/>
              <a:gd name="connsiteX3037" fmla="*/ 11888279 w 12016014"/>
              <a:gd name="connsiteY3037" fmla="*/ 3710711 h 6857999"/>
              <a:gd name="connsiteX3038" fmla="*/ 11880853 w 12016014"/>
              <a:gd name="connsiteY3038" fmla="*/ 3719623 h 6857999"/>
              <a:gd name="connsiteX3039" fmla="*/ 11873920 w 12016014"/>
              <a:gd name="connsiteY3039" fmla="*/ 3729029 h 6857999"/>
              <a:gd name="connsiteX3040" fmla="*/ 11867979 w 12016014"/>
              <a:gd name="connsiteY3040" fmla="*/ 3738931 h 6857999"/>
              <a:gd name="connsiteX3041" fmla="*/ 11862038 w 12016014"/>
              <a:gd name="connsiteY3041" fmla="*/ 3749329 h 6857999"/>
              <a:gd name="connsiteX3042" fmla="*/ 11857089 w 12016014"/>
              <a:gd name="connsiteY3042" fmla="*/ 3760716 h 6857999"/>
              <a:gd name="connsiteX3043" fmla="*/ 11853622 w 12016014"/>
              <a:gd name="connsiteY3043" fmla="*/ 3773094 h 6857999"/>
              <a:gd name="connsiteX3044" fmla="*/ 11852136 w 12016014"/>
              <a:gd name="connsiteY3044" fmla="*/ 3779529 h 6857999"/>
              <a:gd name="connsiteX3045" fmla="*/ 11850651 w 12016014"/>
              <a:gd name="connsiteY3045" fmla="*/ 3785966 h 6857999"/>
              <a:gd name="connsiteX3046" fmla="*/ 11849661 w 12016014"/>
              <a:gd name="connsiteY3046" fmla="*/ 3788937 h 6857999"/>
              <a:gd name="connsiteX3047" fmla="*/ 11849661 w 12016014"/>
              <a:gd name="connsiteY3047" fmla="*/ 3791907 h 6857999"/>
              <a:gd name="connsiteX3048" fmla="*/ 11849661 w 12016014"/>
              <a:gd name="connsiteY3048" fmla="*/ 3794382 h 6857999"/>
              <a:gd name="connsiteX3049" fmla="*/ 11850156 w 12016014"/>
              <a:gd name="connsiteY3049" fmla="*/ 3796363 h 6857999"/>
              <a:gd name="connsiteX3050" fmla="*/ 11851147 w 12016014"/>
              <a:gd name="connsiteY3050" fmla="*/ 3798343 h 6857999"/>
              <a:gd name="connsiteX3051" fmla="*/ 11853128 w 12016014"/>
              <a:gd name="connsiteY3051" fmla="*/ 3800323 h 6857999"/>
              <a:gd name="connsiteX3052" fmla="*/ 11855108 w 12016014"/>
              <a:gd name="connsiteY3052" fmla="*/ 3801314 h 6857999"/>
              <a:gd name="connsiteX3053" fmla="*/ 11857089 w 12016014"/>
              <a:gd name="connsiteY3053" fmla="*/ 3803294 h 6857999"/>
              <a:gd name="connsiteX3054" fmla="*/ 11863030 w 12016014"/>
              <a:gd name="connsiteY3054" fmla="*/ 3804780 h 6857999"/>
              <a:gd name="connsiteX3055" fmla="*/ 11869465 w 12016014"/>
              <a:gd name="connsiteY3055" fmla="*/ 3807255 h 6857999"/>
              <a:gd name="connsiteX3056" fmla="*/ 11883822 w 12016014"/>
              <a:gd name="connsiteY3056" fmla="*/ 3810225 h 6857999"/>
              <a:gd name="connsiteX3057" fmla="*/ 11890755 w 12016014"/>
              <a:gd name="connsiteY3057" fmla="*/ 3811711 h 6857999"/>
              <a:gd name="connsiteX3058" fmla="*/ 11896696 w 12016014"/>
              <a:gd name="connsiteY3058" fmla="*/ 3813692 h 6857999"/>
              <a:gd name="connsiteX3059" fmla="*/ 11902142 w 12016014"/>
              <a:gd name="connsiteY3059" fmla="*/ 3816662 h 6857999"/>
              <a:gd name="connsiteX3060" fmla="*/ 11903626 w 12016014"/>
              <a:gd name="connsiteY3060" fmla="*/ 3817653 h 6857999"/>
              <a:gd name="connsiteX3061" fmla="*/ 11905606 w 12016014"/>
              <a:gd name="connsiteY3061" fmla="*/ 3819633 h 6857999"/>
              <a:gd name="connsiteX3062" fmla="*/ 11906598 w 12016014"/>
              <a:gd name="connsiteY3062" fmla="*/ 3822108 h 6857999"/>
              <a:gd name="connsiteX3063" fmla="*/ 11907093 w 12016014"/>
              <a:gd name="connsiteY3063" fmla="*/ 3823594 h 6857999"/>
              <a:gd name="connsiteX3064" fmla="*/ 11907093 w 12016014"/>
              <a:gd name="connsiteY3064" fmla="*/ 3826564 h 6857999"/>
              <a:gd name="connsiteX3065" fmla="*/ 11906598 w 12016014"/>
              <a:gd name="connsiteY3065" fmla="*/ 3829039 h 6857999"/>
              <a:gd name="connsiteX3066" fmla="*/ 11905606 w 12016014"/>
              <a:gd name="connsiteY3066" fmla="*/ 3832505 h 6857999"/>
              <a:gd name="connsiteX3067" fmla="*/ 11903132 w 12016014"/>
              <a:gd name="connsiteY3067" fmla="*/ 3835970 h 6857999"/>
              <a:gd name="connsiteX3068" fmla="*/ 11900657 w 12016014"/>
              <a:gd name="connsiteY3068" fmla="*/ 3839437 h 6857999"/>
              <a:gd name="connsiteX3069" fmla="*/ 11897191 w 12016014"/>
              <a:gd name="connsiteY3069" fmla="*/ 3844388 h 6857999"/>
              <a:gd name="connsiteX3070" fmla="*/ 11896200 w 12016014"/>
              <a:gd name="connsiteY3070" fmla="*/ 3851813 h 6857999"/>
              <a:gd name="connsiteX3071" fmla="*/ 11894716 w 12016014"/>
              <a:gd name="connsiteY3071" fmla="*/ 3858251 h 6857999"/>
              <a:gd name="connsiteX3072" fmla="*/ 11893230 w 12016014"/>
              <a:gd name="connsiteY3072" fmla="*/ 3862706 h 6857999"/>
              <a:gd name="connsiteX3073" fmla="*/ 11891249 w 12016014"/>
              <a:gd name="connsiteY3073" fmla="*/ 3865182 h 6857999"/>
              <a:gd name="connsiteX3074" fmla="*/ 11888775 w 12016014"/>
              <a:gd name="connsiteY3074" fmla="*/ 3866666 h 6857999"/>
              <a:gd name="connsiteX3075" fmla="*/ 11886794 w 12016014"/>
              <a:gd name="connsiteY3075" fmla="*/ 3866666 h 6857999"/>
              <a:gd name="connsiteX3076" fmla="*/ 11883822 w 12016014"/>
              <a:gd name="connsiteY3076" fmla="*/ 3866172 h 6857999"/>
              <a:gd name="connsiteX3077" fmla="*/ 11881348 w 12016014"/>
              <a:gd name="connsiteY3077" fmla="*/ 3864192 h 6857999"/>
              <a:gd name="connsiteX3078" fmla="*/ 11874912 w 12016014"/>
              <a:gd name="connsiteY3078" fmla="*/ 3859735 h 6857999"/>
              <a:gd name="connsiteX3079" fmla="*/ 11868475 w 12016014"/>
              <a:gd name="connsiteY3079" fmla="*/ 3854784 h 6857999"/>
              <a:gd name="connsiteX3080" fmla="*/ 11865504 w 12016014"/>
              <a:gd name="connsiteY3080" fmla="*/ 3852309 h 6857999"/>
              <a:gd name="connsiteX3081" fmla="*/ 11862038 w 12016014"/>
              <a:gd name="connsiteY3081" fmla="*/ 3851319 h 6857999"/>
              <a:gd name="connsiteX3082" fmla="*/ 11858573 w 12016014"/>
              <a:gd name="connsiteY3082" fmla="*/ 3850329 h 6857999"/>
              <a:gd name="connsiteX3083" fmla="*/ 11855602 w 12016014"/>
              <a:gd name="connsiteY3083" fmla="*/ 3850823 h 6857999"/>
              <a:gd name="connsiteX3084" fmla="*/ 11852136 w 12016014"/>
              <a:gd name="connsiteY3084" fmla="*/ 3851813 h 6857999"/>
              <a:gd name="connsiteX3085" fmla="*/ 11849167 w 12016014"/>
              <a:gd name="connsiteY3085" fmla="*/ 3854290 h 6857999"/>
              <a:gd name="connsiteX3086" fmla="*/ 11846195 w 12016014"/>
              <a:gd name="connsiteY3086" fmla="*/ 3857260 h 6857999"/>
              <a:gd name="connsiteX3087" fmla="*/ 11843226 w 12016014"/>
              <a:gd name="connsiteY3087" fmla="*/ 3860231 h 6857999"/>
              <a:gd name="connsiteX3088" fmla="*/ 11837779 w 12016014"/>
              <a:gd name="connsiteY3088" fmla="*/ 3867162 h 6857999"/>
              <a:gd name="connsiteX3089" fmla="*/ 11832332 w 12016014"/>
              <a:gd name="connsiteY3089" fmla="*/ 3874094 h 6857999"/>
              <a:gd name="connsiteX3090" fmla="*/ 11828867 w 12016014"/>
              <a:gd name="connsiteY3090" fmla="*/ 3877559 h 6857999"/>
              <a:gd name="connsiteX3091" fmla="*/ 11825402 w 12016014"/>
              <a:gd name="connsiteY3091" fmla="*/ 3880529 h 6857999"/>
              <a:gd name="connsiteX3092" fmla="*/ 11820946 w 12016014"/>
              <a:gd name="connsiteY3092" fmla="*/ 3883005 h 6857999"/>
              <a:gd name="connsiteX3093" fmla="*/ 11815995 w 12016014"/>
              <a:gd name="connsiteY3093" fmla="*/ 3884986 h 6857999"/>
              <a:gd name="connsiteX3094" fmla="*/ 11810053 w 12016014"/>
              <a:gd name="connsiteY3094" fmla="*/ 3885976 h 6857999"/>
              <a:gd name="connsiteX3095" fmla="*/ 11803618 w 12016014"/>
              <a:gd name="connsiteY3095" fmla="*/ 3885976 h 6857999"/>
              <a:gd name="connsiteX3096" fmla="*/ 11796685 w 12016014"/>
              <a:gd name="connsiteY3096" fmla="*/ 3884986 h 6857999"/>
              <a:gd name="connsiteX3097" fmla="*/ 11787775 w 12016014"/>
              <a:gd name="connsiteY3097" fmla="*/ 3882510 h 6857999"/>
              <a:gd name="connsiteX3098" fmla="*/ 11790250 w 12016014"/>
              <a:gd name="connsiteY3098" fmla="*/ 3894392 h 6857999"/>
              <a:gd name="connsiteX3099" fmla="*/ 11791240 w 12016014"/>
              <a:gd name="connsiteY3099" fmla="*/ 3898849 h 6857999"/>
              <a:gd name="connsiteX3100" fmla="*/ 11793220 w 12016014"/>
              <a:gd name="connsiteY3100" fmla="*/ 3903304 h 6857999"/>
              <a:gd name="connsiteX3101" fmla="*/ 11794705 w 12016014"/>
              <a:gd name="connsiteY3101" fmla="*/ 3907264 h 6857999"/>
              <a:gd name="connsiteX3102" fmla="*/ 11796685 w 12016014"/>
              <a:gd name="connsiteY3102" fmla="*/ 3910731 h 6857999"/>
              <a:gd name="connsiteX3103" fmla="*/ 11799161 w 12016014"/>
              <a:gd name="connsiteY3103" fmla="*/ 3913701 h 6857999"/>
              <a:gd name="connsiteX3104" fmla="*/ 11801142 w 12016014"/>
              <a:gd name="connsiteY3104" fmla="*/ 3916672 h 6857999"/>
              <a:gd name="connsiteX3105" fmla="*/ 11806587 w 12016014"/>
              <a:gd name="connsiteY3105" fmla="*/ 3921127 h 6857999"/>
              <a:gd name="connsiteX3106" fmla="*/ 11812528 w 12016014"/>
              <a:gd name="connsiteY3106" fmla="*/ 3924594 h 6857999"/>
              <a:gd name="connsiteX3107" fmla="*/ 11818965 w 12016014"/>
              <a:gd name="connsiteY3107" fmla="*/ 3927068 h 6857999"/>
              <a:gd name="connsiteX3108" fmla="*/ 11825897 w 12016014"/>
              <a:gd name="connsiteY3108" fmla="*/ 3929545 h 6857999"/>
              <a:gd name="connsiteX3109" fmla="*/ 11841245 w 12016014"/>
              <a:gd name="connsiteY3109" fmla="*/ 3933009 h 6857999"/>
              <a:gd name="connsiteX3110" fmla="*/ 11849661 w 12016014"/>
              <a:gd name="connsiteY3110" fmla="*/ 3934990 h 6857999"/>
              <a:gd name="connsiteX3111" fmla="*/ 11857089 w 12016014"/>
              <a:gd name="connsiteY3111" fmla="*/ 3936970 h 6857999"/>
              <a:gd name="connsiteX3112" fmla="*/ 11865504 w 12016014"/>
              <a:gd name="connsiteY3112" fmla="*/ 3939941 h 6857999"/>
              <a:gd name="connsiteX3113" fmla="*/ 11873920 w 12016014"/>
              <a:gd name="connsiteY3113" fmla="*/ 3944397 h 6857999"/>
              <a:gd name="connsiteX3114" fmla="*/ 11881842 w 12016014"/>
              <a:gd name="connsiteY3114" fmla="*/ 3948853 h 6857999"/>
              <a:gd name="connsiteX3115" fmla="*/ 11890259 w 12016014"/>
              <a:gd name="connsiteY3115" fmla="*/ 3955290 h 6857999"/>
              <a:gd name="connsiteX3116" fmla="*/ 11883822 w 12016014"/>
              <a:gd name="connsiteY3116" fmla="*/ 3963706 h 6857999"/>
              <a:gd name="connsiteX3117" fmla="*/ 11877387 w 12016014"/>
              <a:gd name="connsiteY3117" fmla="*/ 3972123 h 6857999"/>
              <a:gd name="connsiteX3118" fmla="*/ 11871446 w 12016014"/>
              <a:gd name="connsiteY3118" fmla="*/ 3981529 h 6857999"/>
              <a:gd name="connsiteX3119" fmla="*/ 11865999 w 12016014"/>
              <a:gd name="connsiteY3119" fmla="*/ 3991431 h 6857999"/>
              <a:gd name="connsiteX3120" fmla="*/ 11861544 w 12016014"/>
              <a:gd name="connsiteY3120" fmla="*/ 4001333 h 6857999"/>
              <a:gd name="connsiteX3121" fmla="*/ 11856593 w 12016014"/>
              <a:gd name="connsiteY3121" fmla="*/ 4011731 h 6857999"/>
              <a:gd name="connsiteX3122" fmla="*/ 11853128 w 12016014"/>
              <a:gd name="connsiteY3122" fmla="*/ 4023117 h 6857999"/>
              <a:gd name="connsiteX3123" fmla="*/ 11849661 w 12016014"/>
              <a:gd name="connsiteY3123" fmla="*/ 4034009 h 6857999"/>
              <a:gd name="connsiteX3124" fmla="*/ 11846691 w 12016014"/>
              <a:gd name="connsiteY3124" fmla="*/ 4045397 h 6857999"/>
              <a:gd name="connsiteX3125" fmla="*/ 11844214 w 12016014"/>
              <a:gd name="connsiteY3125" fmla="*/ 4056784 h 6857999"/>
              <a:gd name="connsiteX3126" fmla="*/ 11842730 w 12016014"/>
              <a:gd name="connsiteY3126" fmla="*/ 4067676 h 6857999"/>
              <a:gd name="connsiteX3127" fmla="*/ 11841245 w 12016014"/>
              <a:gd name="connsiteY3127" fmla="*/ 4079064 h 6857999"/>
              <a:gd name="connsiteX3128" fmla="*/ 11841245 w 12016014"/>
              <a:gd name="connsiteY3128" fmla="*/ 4089956 h 6857999"/>
              <a:gd name="connsiteX3129" fmla="*/ 11841245 w 12016014"/>
              <a:gd name="connsiteY3129" fmla="*/ 4101343 h 6857999"/>
              <a:gd name="connsiteX3130" fmla="*/ 11842730 w 12016014"/>
              <a:gd name="connsiteY3130" fmla="*/ 4111245 h 6857999"/>
              <a:gd name="connsiteX3131" fmla="*/ 11844214 w 12016014"/>
              <a:gd name="connsiteY3131" fmla="*/ 4121146 h 6857999"/>
              <a:gd name="connsiteX3132" fmla="*/ 11835304 w 12016014"/>
              <a:gd name="connsiteY3132" fmla="*/ 4124613 h 6857999"/>
              <a:gd name="connsiteX3133" fmla="*/ 11827877 w 12016014"/>
              <a:gd name="connsiteY3133" fmla="*/ 4126593 h 6857999"/>
              <a:gd name="connsiteX3134" fmla="*/ 11820946 w 12016014"/>
              <a:gd name="connsiteY3134" fmla="*/ 4127584 h 6857999"/>
              <a:gd name="connsiteX3135" fmla="*/ 11814509 w 12016014"/>
              <a:gd name="connsiteY3135" fmla="*/ 4127088 h 6857999"/>
              <a:gd name="connsiteX3136" fmla="*/ 11808567 w 12016014"/>
              <a:gd name="connsiteY3136" fmla="*/ 4126097 h 6857999"/>
              <a:gd name="connsiteX3137" fmla="*/ 11802626 w 12016014"/>
              <a:gd name="connsiteY3137" fmla="*/ 4123623 h 6857999"/>
              <a:gd name="connsiteX3138" fmla="*/ 11797181 w 12016014"/>
              <a:gd name="connsiteY3138" fmla="*/ 4120652 h 6857999"/>
              <a:gd name="connsiteX3139" fmla="*/ 11792724 w 12016014"/>
              <a:gd name="connsiteY3139" fmla="*/ 4117186 h 6857999"/>
              <a:gd name="connsiteX3140" fmla="*/ 11787775 w 12016014"/>
              <a:gd name="connsiteY3140" fmla="*/ 4113225 h 6857999"/>
              <a:gd name="connsiteX3141" fmla="*/ 11783814 w 12016014"/>
              <a:gd name="connsiteY3141" fmla="*/ 4108770 h 6857999"/>
              <a:gd name="connsiteX3142" fmla="*/ 11774901 w 12016014"/>
              <a:gd name="connsiteY3142" fmla="*/ 4099362 h 6857999"/>
              <a:gd name="connsiteX3143" fmla="*/ 11765495 w 12016014"/>
              <a:gd name="connsiteY3143" fmla="*/ 4089460 h 6857999"/>
              <a:gd name="connsiteX3144" fmla="*/ 11760544 w 12016014"/>
              <a:gd name="connsiteY3144" fmla="*/ 4085005 h 6857999"/>
              <a:gd name="connsiteX3145" fmla="*/ 11755593 w 12016014"/>
              <a:gd name="connsiteY3145" fmla="*/ 4080549 h 6857999"/>
              <a:gd name="connsiteX3146" fmla="*/ 11751136 w 12016014"/>
              <a:gd name="connsiteY3146" fmla="*/ 4082035 h 6857999"/>
              <a:gd name="connsiteX3147" fmla="*/ 11747175 w 12016014"/>
              <a:gd name="connsiteY3147" fmla="*/ 4083519 h 6857999"/>
              <a:gd name="connsiteX3148" fmla="*/ 11743710 w 12016014"/>
              <a:gd name="connsiteY3148" fmla="*/ 4085995 h 6857999"/>
              <a:gd name="connsiteX3149" fmla="*/ 11740740 w 12016014"/>
              <a:gd name="connsiteY3149" fmla="*/ 4088470 h 6857999"/>
              <a:gd name="connsiteX3150" fmla="*/ 11737769 w 12016014"/>
              <a:gd name="connsiteY3150" fmla="*/ 4091441 h 6857999"/>
              <a:gd name="connsiteX3151" fmla="*/ 11735293 w 12016014"/>
              <a:gd name="connsiteY3151" fmla="*/ 4094411 h 6857999"/>
              <a:gd name="connsiteX3152" fmla="*/ 11733313 w 12016014"/>
              <a:gd name="connsiteY3152" fmla="*/ 4097878 h 6857999"/>
              <a:gd name="connsiteX3153" fmla="*/ 11731332 w 12016014"/>
              <a:gd name="connsiteY3153" fmla="*/ 4101343 h 6857999"/>
              <a:gd name="connsiteX3154" fmla="*/ 11728363 w 12016014"/>
              <a:gd name="connsiteY3154" fmla="*/ 4109760 h 6857999"/>
              <a:gd name="connsiteX3155" fmla="*/ 11726877 w 12016014"/>
              <a:gd name="connsiteY3155" fmla="*/ 4118176 h 6857999"/>
              <a:gd name="connsiteX3156" fmla="*/ 11725391 w 12016014"/>
              <a:gd name="connsiteY3156" fmla="*/ 4128574 h 6857999"/>
              <a:gd name="connsiteX3157" fmla="*/ 11725391 w 12016014"/>
              <a:gd name="connsiteY3157" fmla="*/ 4138970 h 6857999"/>
              <a:gd name="connsiteX3158" fmla="*/ 11725391 w 12016014"/>
              <a:gd name="connsiteY3158" fmla="*/ 4149862 h 6857999"/>
              <a:gd name="connsiteX3159" fmla="*/ 11725887 w 12016014"/>
              <a:gd name="connsiteY3159" fmla="*/ 4161250 h 6857999"/>
              <a:gd name="connsiteX3160" fmla="*/ 11727867 w 12016014"/>
              <a:gd name="connsiteY3160" fmla="*/ 4185509 h 6857999"/>
              <a:gd name="connsiteX3161" fmla="*/ 11729848 w 12016014"/>
              <a:gd name="connsiteY3161" fmla="*/ 4209274 h 6857999"/>
              <a:gd name="connsiteX3162" fmla="*/ 11730344 w 12016014"/>
              <a:gd name="connsiteY3162" fmla="*/ 4221652 h 6857999"/>
              <a:gd name="connsiteX3163" fmla="*/ 11730344 w 12016014"/>
              <a:gd name="connsiteY3163" fmla="*/ 4233534 h 6857999"/>
              <a:gd name="connsiteX3164" fmla="*/ 11719450 w 12016014"/>
              <a:gd name="connsiteY3164" fmla="*/ 4227593 h 6857999"/>
              <a:gd name="connsiteX3165" fmla="*/ 11709054 w 12016014"/>
              <a:gd name="connsiteY3165" fmla="*/ 4223137 h 6857999"/>
              <a:gd name="connsiteX3166" fmla="*/ 11691230 w 12016014"/>
              <a:gd name="connsiteY3166" fmla="*/ 4216701 h 6857999"/>
              <a:gd name="connsiteX3167" fmla="*/ 11675881 w 12016014"/>
              <a:gd name="connsiteY3167" fmla="*/ 4210760 h 6857999"/>
              <a:gd name="connsiteX3168" fmla="*/ 11669446 w 12016014"/>
              <a:gd name="connsiteY3168" fmla="*/ 4208284 h 6857999"/>
              <a:gd name="connsiteX3169" fmla="*/ 11663010 w 12016014"/>
              <a:gd name="connsiteY3169" fmla="*/ 4205313 h 6857999"/>
              <a:gd name="connsiteX3170" fmla="*/ 11658058 w 12016014"/>
              <a:gd name="connsiteY3170" fmla="*/ 4202342 h 6857999"/>
              <a:gd name="connsiteX3171" fmla="*/ 11653108 w 12016014"/>
              <a:gd name="connsiteY3171" fmla="*/ 4198878 h 6857999"/>
              <a:gd name="connsiteX3172" fmla="*/ 11648652 w 12016014"/>
              <a:gd name="connsiteY3172" fmla="*/ 4194917 h 6857999"/>
              <a:gd name="connsiteX3173" fmla="*/ 11644195 w 12016014"/>
              <a:gd name="connsiteY3173" fmla="*/ 4189470 h 6857999"/>
              <a:gd name="connsiteX3174" fmla="*/ 11640730 w 12016014"/>
              <a:gd name="connsiteY3174" fmla="*/ 4183034 h 6857999"/>
              <a:gd name="connsiteX3175" fmla="*/ 11637265 w 12016014"/>
              <a:gd name="connsiteY3175" fmla="*/ 4175607 h 6857999"/>
              <a:gd name="connsiteX3176" fmla="*/ 11634789 w 12016014"/>
              <a:gd name="connsiteY3176" fmla="*/ 4166695 h 6857999"/>
              <a:gd name="connsiteX3177" fmla="*/ 11631818 w 12016014"/>
              <a:gd name="connsiteY3177" fmla="*/ 4155803 h 6857999"/>
              <a:gd name="connsiteX3178" fmla="*/ 11627363 w 12016014"/>
              <a:gd name="connsiteY3178" fmla="*/ 4155309 h 6857999"/>
              <a:gd name="connsiteX3179" fmla="*/ 11623403 w 12016014"/>
              <a:gd name="connsiteY3179" fmla="*/ 4156794 h 6857999"/>
              <a:gd name="connsiteX3180" fmla="*/ 11619442 w 12016014"/>
              <a:gd name="connsiteY3180" fmla="*/ 4157784 h 6857999"/>
              <a:gd name="connsiteX3181" fmla="*/ 11616470 w 12016014"/>
              <a:gd name="connsiteY3181" fmla="*/ 4159270 h 6857999"/>
              <a:gd name="connsiteX3182" fmla="*/ 11613995 w 12016014"/>
              <a:gd name="connsiteY3182" fmla="*/ 4162240 h 6857999"/>
              <a:gd name="connsiteX3183" fmla="*/ 11611520 w 12016014"/>
              <a:gd name="connsiteY3183" fmla="*/ 4165211 h 6857999"/>
              <a:gd name="connsiteX3184" fmla="*/ 11609540 w 12016014"/>
              <a:gd name="connsiteY3184" fmla="*/ 4168676 h 6857999"/>
              <a:gd name="connsiteX3185" fmla="*/ 11608054 w 12016014"/>
              <a:gd name="connsiteY3185" fmla="*/ 4173133 h 6857999"/>
              <a:gd name="connsiteX3186" fmla="*/ 11605083 w 12016014"/>
              <a:gd name="connsiteY3186" fmla="*/ 4181054 h 6857999"/>
              <a:gd name="connsiteX3187" fmla="*/ 11602607 w 12016014"/>
              <a:gd name="connsiteY3187" fmla="*/ 4190460 h 6857999"/>
              <a:gd name="connsiteX3188" fmla="*/ 11599638 w 12016014"/>
              <a:gd name="connsiteY3188" fmla="*/ 4199372 h 6857999"/>
              <a:gd name="connsiteX3189" fmla="*/ 11596171 w 12016014"/>
              <a:gd name="connsiteY3189" fmla="*/ 4207789 h 6857999"/>
              <a:gd name="connsiteX3190" fmla="*/ 11595677 w 12016014"/>
              <a:gd name="connsiteY3190" fmla="*/ 4210760 h 6857999"/>
              <a:gd name="connsiteX3191" fmla="*/ 11595677 w 12016014"/>
              <a:gd name="connsiteY3191" fmla="*/ 4213235 h 6857999"/>
              <a:gd name="connsiteX3192" fmla="*/ 11596171 w 12016014"/>
              <a:gd name="connsiteY3192" fmla="*/ 4216205 h 6857999"/>
              <a:gd name="connsiteX3193" fmla="*/ 11597162 w 12016014"/>
              <a:gd name="connsiteY3193" fmla="*/ 4218186 h 6857999"/>
              <a:gd name="connsiteX3194" fmla="*/ 11598646 w 12016014"/>
              <a:gd name="connsiteY3194" fmla="*/ 4220662 h 6857999"/>
              <a:gd name="connsiteX3195" fmla="*/ 11600132 w 12016014"/>
              <a:gd name="connsiteY3195" fmla="*/ 4222642 h 6857999"/>
              <a:gd name="connsiteX3196" fmla="*/ 11605083 w 12016014"/>
              <a:gd name="connsiteY3196" fmla="*/ 4226107 h 6857999"/>
              <a:gd name="connsiteX3197" fmla="*/ 11611520 w 12016014"/>
              <a:gd name="connsiteY3197" fmla="*/ 4229574 h 6857999"/>
              <a:gd name="connsiteX3198" fmla="*/ 11618450 w 12016014"/>
              <a:gd name="connsiteY3198" fmla="*/ 4232544 h 6857999"/>
              <a:gd name="connsiteX3199" fmla="*/ 11625877 w 12016014"/>
              <a:gd name="connsiteY3199" fmla="*/ 4235019 h 6857999"/>
              <a:gd name="connsiteX3200" fmla="*/ 11634789 w 12016014"/>
              <a:gd name="connsiteY3200" fmla="*/ 4236999 h 6857999"/>
              <a:gd name="connsiteX3201" fmla="*/ 11653603 w 12016014"/>
              <a:gd name="connsiteY3201" fmla="*/ 4241456 h 6857999"/>
              <a:gd name="connsiteX3202" fmla="*/ 11671921 w 12016014"/>
              <a:gd name="connsiteY3202" fmla="*/ 4245911 h 6857999"/>
              <a:gd name="connsiteX3203" fmla="*/ 11680834 w 12016014"/>
              <a:gd name="connsiteY3203" fmla="*/ 4248387 h 6857999"/>
              <a:gd name="connsiteX3204" fmla="*/ 11689250 w 12016014"/>
              <a:gd name="connsiteY3204" fmla="*/ 4250862 h 6857999"/>
              <a:gd name="connsiteX3205" fmla="*/ 11696181 w 12016014"/>
              <a:gd name="connsiteY3205" fmla="*/ 4253833 h 6857999"/>
              <a:gd name="connsiteX3206" fmla="*/ 11702618 w 12016014"/>
              <a:gd name="connsiteY3206" fmla="*/ 4256309 h 6857999"/>
              <a:gd name="connsiteX3207" fmla="*/ 11701626 w 12016014"/>
              <a:gd name="connsiteY3207" fmla="*/ 4260764 h 6857999"/>
              <a:gd name="connsiteX3208" fmla="*/ 11700142 w 12016014"/>
              <a:gd name="connsiteY3208" fmla="*/ 4264230 h 6857999"/>
              <a:gd name="connsiteX3209" fmla="*/ 11700142 w 12016014"/>
              <a:gd name="connsiteY3209" fmla="*/ 4268191 h 6857999"/>
              <a:gd name="connsiteX3210" fmla="*/ 11700142 w 12016014"/>
              <a:gd name="connsiteY3210" fmla="*/ 4271656 h 6857999"/>
              <a:gd name="connsiteX3211" fmla="*/ 11700638 w 12016014"/>
              <a:gd name="connsiteY3211" fmla="*/ 4274627 h 6857999"/>
              <a:gd name="connsiteX3212" fmla="*/ 11701626 w 12016014"/>
              <a:gd name="connsiteY3212" fmla="*/ 4278093 h 6857999"/>
              <a:gd name="connsiteX3213" fmla="*/ 11703607 w 12016014"/>
              <a:gd name="connsiteY3213" fmla="*/ 4285025 h 6857999"/>
              <a:gd name="connsiteX3214" fmla="*/ 11707073 w 12016014"/>
              <a:gd name="connsiteY3214" fmla="*/ 4290470 h 6857999"/>
              <a:gd name="connsiteX3215" fmla="*/ 11711528 w 12016014"/>
              <a:gd name="connsiteY3215" fmla="*/ 4295917 h 6857999"/>
              <a:gd name="connsiteX3216" fmla="*/ 11720442 w 12016014"/>
              <a:gd name="connsiteY3216" fmla="*/ 4307303 h 6857999"/>
              <a:gd name="connsiteX3217" fmla="*/ 11724402 w 12016014"/>
              <a:gd name="connsiteY3217" fmla="*/ 4312254 h 6857999"/>
              <a:gd name="connsiteX3218" fmla="*/ 11728363 w 12016014"/>
              <a:gd name="connsiteY3218" fmla="*/ 4318195 h 6857999"/>
              <a:gd name="connsiteX3219" fmla="*/ 11731332 w 12016014"/>
              <a:gd name="connsiteY3219" fmla="*/ 4324136 h 6857999"/>
              <a:gd name="connsiteX3220" fmla="*/ 11733808 w 12016014"/>
              <a:gd name="connsiteY3220" fmla="*/ 4330574 h 6857999"/>
              <a:gd name="connsiteX3221" fmla="*/ 11734799 w 12016014"/>
              <a:gd name="connsiteY3221" fmla="*/ 4333544 h 6857999"/>
              <a:gd name="connsiteX3222" fmla="*/ 11734799 w 12016014"/>
              <a:gd name="connsiteY3222" fmla="*/ 4337009 h 6857999"/>
              <a:gd name="connsiteX3223" fmla="*/ 11734799 w 12016014"/>
              <a:gd name="connsiteY3223" fmla="*/ 4340475 h 6857999"/>
              <a:gd name="connsiteX3224" fmla="*/ 11734304 w 12016014"/>
              <a:gd name="connsiteY3224" fmla="*/ 4344931 h 6857999"/>
              <a:gd name="connsiteX3225" fmla="*/ 11733808 w 12016014"/>
              <a:gd name="connsiteY3225" fmla="*/ 4348397 h 6857999"/>
              <a:gd name="connsiteX3226" fmla="*/ 11731828 w 12016014"/>
              <a:gd name="connsiteY3226" fmla="*/ 4352358 h 6857999"/>
              <a:gd name="connsiteX3227" fmla="*/ 11730344 w 12016014"/>
              <a:gd name="connsiteY3227" fmla="*/ 4357309 h 6857999"/>
              <a:gd name="connsiteX3228" fmla="*/ 11727867 w 12016014"/>
              <a:gd name="connsiteY3228" fmla="*/ 4361270 h 6857999"/>
              <a:gd name="connsiteX3229" fmla="*/ 11727867 w 12016014"/>
              <a:gd name="connsiteY3229" fmla="*/ 4364734 h 6857999"/>
              <a:gd name="connsiteX3230" fmla="*/ 11728363 w 12016014"/>
              <a:gd name="connsiteY3230" fmla="*/ 4367705 h 6857999"/>
              <a:gd name="connsiteX3231" fmla="*/ 11729848 w 12016014"/>
              <a:gd name="connsiteY3231" fmla="*/ 4370181 h 6857999"/>
              <a:gd name="connsiteX3232" fmla="*/ 11731332 w 12016014"/>
              <a:gd name="connsiteY3232" fmla="*/ 4373152 h 6857999"/>
              <a:gd name="connsiteX3233" fmla="*/ 11734304 w 12016014"/>
              <a:gd name="connsiteY3233" fmla="*/ 4375132 h 6857999"/>
              <a:gd name="connsiteX3234" fmla="*/ 11737273 w 12016014"/>
              <a:gd name="connsiteY3234" fmla="*/ 4377113 h 6857999"/>
              <a:gd name="connsiteX3235" fmla="*/ 11744206 w 12016014"/>
              <a:gd name="connsiteY3235" fmla="*/ 4381073 h 6857999"/>
              <a:gd name="connsiteX3236" fmla="*/ 11752128 w 12016014"/>
              <a:gd name="connsiteY3236" fmla="*/ 4384538 h 6857999"/>
              <a:gd name="connsiteX3237" fmla="*/ 11760544 w 12016014"/>
              <a:gd name="connsiteY3237" fmla="*/ 4387509 h 6857999"/>
              <a:gd name="connsiteX3238" fmla="*/ 11769455 w 12016014"/>
              <a:gd name="connsiteY3238" fmla="*/ 4391470 h 6857999"/>
              <a:gd name="connsiteX3239" fmla="*/ 11777873 w 12016014"/>
              <a:gd name="connsiteY3239" fmla="*/ 4393946 h 6857999"/>
              <a:gd name="connsiteX3240" fmla="*/ 11767971 w 12016014"/>
              <a:gd name="connsiteY3240" fmla="*/ 4410779 h 6857999"/>
              <a:gd name="connsiteX3241" fmla="*/ 11758563 w 12016014"/>
              <a:gd name="connsiteY3241" fmla="*/ 4427613 h 6857999"/>
              <a:gd name="connsiteX3242" fmla="*/ 11750147 w 12016014"/>
              <a:gd name="connsiteY3242" fmla="*/ 4443950 h 6857999"/>
              <a:gd name="connsiteX3243" fmla="*/ 11743215 w 12016014"/>
              <a:gd name="connsiteY3243" fmla="*/ 4460783 h 6857999"/>
              <a:gd name="connsiteX3244" fmla="*/ 11736285 w 12016014"/>
              <a:gd name="connsiteY3244" fmla="*/ 4477617 h 6857999"/>
              <a:gd name="connsiteX3245" fmla="*/ 11729848 w 12016014"/>
              <a:gd name="connsiteY3245" fmla="*/ 4493956 h 6857999"/>
              <a:gd name="connsiteX3246" fmla="*/ 11717965 w 12016014"/>
              <a:gd name="connsiteY3246" fmla="*/ 4527622 h 6857999"/>
              <a:gd name="connsiteX3247" fmla="*/ 11706083 w 12016014"/>
              <a:gd name="connsiteY3247" fmla="*/ 4559309 h 6857999"/>
              <a:gd name="connsiteX3248" fmla="*/ 11700142 w 12016014"/>
              <a:gd name="connsiteY3248" fmla="*/ 4575152 h 6857999"/>
              <a:gd name="connsiteX3249" fmla="*/ 11693705 w 12016014"/>
              <a:gd name="connsiteY3249" fmla="*/ 4590499 h 6857999"/>
              <a:gd name="connsiteX3250" fmla="*/ 11687269 w 12016014"/>
              <a:gd name="connsiteY3250" fmla="*/ 4605848 h 6857999"/>
              <a:gd name="connsiteX3251" fmla="*/ 11679842 w 12016014"/>
              <a:gd name="connsiteY3251" fmla="*/ 4620701 h 6857999"/>
              <a:gd name="connsiteX3252" fmla="*/ 11671921 w 12016014"/>
              <a:gd name="connsiteY3252" fmla="*/ 4634563 h 6857999"/>
              <a:gd name="connsiteX3253" fmla="*/ 11662514 w 12016014"/>
              <a:gd name="connsiteY3253" fmla="*/ 4648426 h 6857999"/>
              <a:gd name="connsiteX3254" fmla="*/ 11662019 w 12016014"/>
              <a:gd name="connsiteY3254" fmla="*/ 4650406 h 6857999"/>
              <a:gd name="connsiteX3255" fmla="*/ 11662019 w 12016014"/>
              <a:gd name="connsiteY3255" fmla="*/ 4652881 h 6857999"/>
              <a:gd name="connsiteX3256" fmla="*/ 11662514 w 12016014"/>
              <a:gd name="connsiteY3256" fmla="*/ 4655357 h 6857999"/>
              <a:gd name="connsiteX3257" fmla="*/ 11663505 w 12016014"/>
              <a:gd name="connsiteY3257" fmla="*/ 4657832 h 6857999"/>
              <a:gd name="connsiteX3258" fmla="*/ 11664991 w 12016014"/>
              <a:gd name="connsiteY3258" fmla="*/ 4659318 h 6857999"/>
              <a:gd name="connsiteX3259" fmla="*/ 11666475 w 12016014"/>
              <a:gd name="connsiteY3259" fmla="*/ 4661299 h 6857999"/>
              <a:gd name="connsiteX3260" fmla="*/ 11671426 w 12016014"/>
              <a:gd name="connsiteY3260" fmla="*/ 4664764 h 6857999"/>
              <a:gd name="connsiteX3261" fmla="*/ 11676873 w 12016014"/>
              <a:gd name="connsiteY3261" fmla="*/ 4667734 h 6857999"/>
              <a:gd name="connsiteX3262" fmla="*/ 11682318 w 12016014"/>
              <a:gd name="connsiteY3262" fmla="*/ 4670705 h 6857999"/>
              <a:gd name="connsiteX3263" fmla="*/ 11687764 w 12016014"/>
              <a:gd name="connsiteY3263" fmla="*/ 4673675 h 6857999"/>
              <a:gd name="connsiteX3264" fmla="*/ 11693210 w 12016014"/>
              <a:gd name="connsiteY3264" fmla="*/ 4676646 h 6857999"/>
              <a:gd name="connsiteX3265" fmla="*/ 11687269 w 12016014"/>
              <a:gd name="connsiteY3265" fmla="*/ 4687044 h 6857999"/>
              <a:gd name="connsiteX3266" fmla="*/ 11682318 w 12016014"/>
              <a:gd name="connsiteY3266" fmla="*/ 4697440 h 6857999"/>
              <a:gd name="connsiteX3267" fmla="*/ 11678358 w 12016014"/>
              <a:gd name="connsiteY3267" fmla="*/ 4708332 h 6857999"/>
              <a:gd name="connsiteX3268" fmla="*/ 11674397 w 12016014"/>
              <a:gd name="connsiteY3268" fmla="*/ 4718234 h 6857999"/>
              <a:gd name="connsiteX3269" fmla="*/ 11667960 w 12016014"/>
              <a:gd name="connsiteY3269" fmla="*/ 4738038 h 6857999"/>
              <a:gd name="connsiteX3270" fmla="*/ 11662514 w 12016014"/>
              <a:gd name="connsiteY3270" fmla="*/ 4756852 h 6857999"/>
              <a:gd name="connsiteX3271" fmla="*/ 11657069 w 12016014"/>
              <a:gd name="connsiteY3271" fmla="*/ 4774675 h 6857999"/>
              <a:gd name="connsiteX3272" fmla="*/ 11654097 w 12016014"/>
              <a:gd name="connsiteY3272" fmla="*/ 4783093 h 6857999"/>
              <a:gd name="connsiteX3273" fmla="*/ 11650632 w 12016014"/>
              <a:gd name="connsiteY3273" fmla="*/ 4791014 h 6857999"/>
              <a:gd name="connsiteX3274" fmla="*/ 11647662 w 12016014"/>
              <a:gd name="connsiteY3274" fmla="*/ 4798936 h 6857999"/>
              <a:gd name="connsiteX3275" fmla="*/ 11643701 w 12016014"/>
              <a:gd name="connsiteY3275" fmla="*/ 4805867 h 6857999"/>
              <a:gd name="connsiteX3276" fmla="*/ 11639246 w 12016014"/>
              <a:gd name="connsiteY3276" fmla="*/ 4812798 h 6857999"/>
              <a:gd name="connsiteX3277" fmla="*/ 11634293 w 12016014"/>
              <a:gd name="connsiteY3277" fmla="*/ 4819234 h 6857999"/>
              <a:gd name="connsiteX3278" fmla="*/ 11633304 w 12016014"/>
              <a:gd name="connsiteY3278" fmla="*/ 4819234 h 6857999"/>
              <a:gd name="connsiteX3279" fmla="*/ 11631818 w 12016014"/>
              <a:gd name="connsiteY3279" fmla="*/ 4819234 h 6857999"/>
              <a:gd name="connsiteX3280" fmla="*/ 11628352 w 12016014"/>
              <a:gd name="connsiteY3280" fmla="*/ 4817749 h 6857999"/>
              <a:gd name="connsiteX3281" fmla="*/ 11616470 w 12016014"/>
              <a:gd name="connsiteY3281" fmla="*/ 4811808 h 6857999"/>
              <a:gd name="connsiteX3282" fmla="*/ 11605579 w 12016014"/>
              <a:gd name="connsiteY3282" fmla="*/ 4806361 h 6857999"/>
              <a:gd name="connsiteX3283" fmla="*/ 11600626 w 12016014"/>
              <a:gd name="connsiteY3283" fmla="*/ 4804877 h 6857999"/>
              <a:gd name="connsiteX3284" fmla="*/ 11598646 w 12016014"/>
              <a:gd name="connsiteY3284" fmla="*/ 4804381 h 6857999"/>
              <a:gd name="connsiteX3285" fmla="*/ 11595181 w 12016014"/>
              <a:gd name="connsiteY3285" fmla="*/ 4805867 h 6857999"/>
              <a:gd name="connsiteX3286" fmla="*/ 11592211 w 12016014"/>
              <a:gd name="connsiteY3286" fmla="*/ 4808342 h 6857999"/>
              <a:gd name="connsiteX3287" fmla="*/ 11589736 w 12016014"/>
              <a:gd name="connsiteY3287" fmla="*/ 4811808 h 6857999"/>
              <a:gd name="connsiteX3288" fmla="*/ 11587260 w 12016014"/>
              <a:gd name="connsiteY3288" fmla="*/ 4815769 h 6857999"/>
              <a:gd name="connsiteX3289" fmla="*/ 11585279 w 12016014"/>
              <a:gd name="connsiteY3289" fmla="*/ 4820720 h 6857999"/>
              <a:gd name="connsiteX3290" fmla="*/ 11584289 w 12016014"/>
              <a:gd name="connsiteY3290" fmla="*/ 4825671 h 6857999"/>
              <a:gd name="connsiteX3291" fmla="*/ 11581814 w 12016014"/>
              <a:gd name="connsiteY3291" fmla="*/ 4837057 h 6857999"/>
              <a:gd name="connsiteX3292" fmla="*/ 11579834 w 12016014"/>
              <a:gd name="connsiteY3292" fmla="*/ 4848940 h 6857999"/>
              <a:gd name="connsiteX3293" fmla="*/ 11576862 w 12016014"/>
              <a:gd name="connsiteY3293" fmla="*/ 4859338 h 6857999"/>
              <a:gd name="connsiteX3294" fmla="*/ 11574881 w 12016014"/>
              <a:gd name="connsiteY3294" fmla="*/ 4864289 h 6857999"/>
              <a:gd name="connsiteX3295" fmla="*/ 11572407 w 12016014"/>
              <a:gd name="connsiteY3295" fmla="*/ 4868249 h 6857999"/>
              <a:gd name="connsiteX3296" fmla="*/ 11570426 w 12016014"/>
              <a:gd name="connsiteY3296" fmla="*/ 4871220 h 6857999"/>
              <a:gd name="connsiteX3297" fmla="*/ 11566466 w 12016014"/>
              <a:gd name="connsiteY3297" fmla="*/ 4873695 h 6857999"/>
              <a:gd name="connsiteX3298" fmla="*/ 11566466 w 12016014"/>
              <a:gd name="connsiteY3298" fmla="*/ 4877161 h 6857999"/>
              <a:gd name="connsiteX3299" fmla="*/ 11567952 w 12016014"/>
              <a:gd name="connsiteY3299" fmla="*/ 4879636 h 6857999"/>
              <a:gd name="connsiteX3300" fmla="*/ 11568940 w 12016014"/>
              <a:gd name="connsiteY3300" fmla="*/ 4882606 h 6857999"/>
              <a:gd name="connsiteX3301" fmla="*/ 11570921 w 12016014"/>
              <a:gd name="connsiteY3301" fmla="*/ 4885083 h 6857999"/>
              <a:gd name="connsiteX3302" fmla="*/ 11575377 w 12016014"/>
              <a:gd name="connsiteY3302" fmla="*/ 4890034 h 6857999"/>
              <a:gd name="connsiteX3303" fmla="*/ 11580823 w 12016014"/>
              <a:gd name="connsiteY3303" fmla="*/ 4894489 h 6857999"/>
              <a:gd name="connsiteX3304" fmla="*/ 11585279 w 12016014"/>
              <a:gd name="connsiteY3304" fmla="*/ 4899936 h 6857999"/>
              <a:gd name="connsiteX3305" fmla="*/ 11587756 w 12016014"/>
              <a:gd name="connsiteY3305" fmla="*/ 4902410 h 6857999"/>
              <a:gd name="connsiteX3306" fmla="*/ 11589736 w 12016014"/>
              <a:gd name="connsiteY3306" fmla="*/ 4905381 h 6857999"/>
              <a:gd name="connsiteX3307" fmla="*/ 11590725 w 12016014"/>
              <a:gd name="connsiteY3307" fmla="*/ 4907857 h 6857999"/>
              <a:gd name="connsiteX3308" fmla="*/ 11591220 w 12016014"/>
              <a:gd name="connsiteY3308" fmla="*/ 4910828 h 6857999"/>
              <a:gd name="connsiteX3309" fmla="*/ 11590725 w 12016014"/>
              <a:gd name="connsiteY3309" fmla="*/ 4914293 h 6857999"/>
              <a:gd name="connsiteX3310" fmla="*/ 11590230 w 12016014"/>
              <a:gd name="connsiteY3310" fmla="*/ 4917759 h 6857999"/>
              <a:gd name="connsiteX3311" fmla="*/ 11598646 w 12016014"/>
              <a:gd name="connsiteY3311" fmla="*/ 4924195 h 6857999"/>
              <a:gd name="connsiteX3312" fmla="*/ 11602607 w 12016014"/>
              <a:gd name="connsiteY3312" fmla="*/ 4926671 h 6857999"/>
              <a:gd name="connsiteX3313" fmla="*/ 11605579 w 12016014"/>
              <a:gd name="connsiteY3313" fmla="*/ 4928155 h 6857999"/>
              <a:gd name="connsiteX3314" fmla="*/ 11609044 w 12016014"/>
              <a:gd name="connsiteY3314" fmla="*/ 4929641 h 6857999"/>
              <a:gd name="connsiteX3315" fmla="*/ 11612015 w 12016014"/>
              <a:gd name="connsiteY3315" fmla="*/ 4930136 h 6857999"/>
              <a:gd name="connsiteX3316" fmla="*/ 11614489 w 12016014"/>
              <a:gd name="connsiteY3316" fmla="*/ 4930136 h 6857999"/>
              <a:gd name="connsiteX3317" fmla="*/ 11616470 w 12016014"/>
              <a:gd name="connsiteY3317" fmla="*/ 4930136 h 6857999"/>
              <a:gd name="connsiteX3318" fmla="*/ 11618946 w 12016014"/>
              <a:gd name="connsiteY3318" fmla="*/ 4929641 h 6857999"/>
              <a:gd name="connsiteX3319" fmla="*/ 11621422 w 12016014"/>
              <a:gd name="connsiteY3319" fmla="*/ 4928155 h 6857999"/>
              <a:gd name="connsiteX3320" fmla="*/ 11624887 w 12016014"/>
              <a:gd name="connsiteY3320" fmla="*/ 4925681 h 6857999"/>
              <a:gd name="connsiteX3321" fmla="*/ 11628352 w 12016014"/>
              <a:gd name="connsiteY3321" fmla="*/ 4922214 h 6857999"/>
              <a:gd name="connsiteX3322" fmla="*/ 11631818 w 12016014"/>
              <a:gd name="connsiteY3322" fmla="*/ 4918749 h 6857999"/>
              <a:gd name="connsiteX3323" fmla="*/ 11634789 w 12016014"/>
              <a:gd name="connsiteY3323" fmla="*/ 4915283 h 6857999"/>
              <a:gd name="connsiteX3324" fmla="*/ 11638254 w 12016014"/>
              <a:gd name="connsiteY3324" fmla="*/ 4911818 h 6857999"/>
              <a:gd name="connsiteX3325" fmla="*/ 11642215 w 12016014"/>
              <a:gd name="connsiteY3325" fmla="*/ 4909342 h 6857999"/>
              <a:gd name="connsiteX3326" fmla="*/ 11644195 w 12016014"/>
              <a:gd name="connsiteY3326" fmla="*/ 4908847 h 6857999"/>
              <a:gd name="connsiteX3327" fmla="*/ 11646671 w 12016014"/>
              <a:gd name="connsiteY3327" fmla="*/ 4908351 h 6857999"/>
              <a:gd name="connsiteX3328" fmla="*/ 11649148 w 12016014"/>
              <a:gd name="connsiteY3328" fmla="*/ 4907857 h 6857999"/>
              <a:gd name="connsiteX3329" fmla="*/ 11651622 w 12016014"/>
              <a:gd name="connsiteY3329" fmla="*/ 4908351 h 6857999"/>
              <a:gd name="connsiteX3330" fmla="*/ 11654097 w 12016014"/>
              <a:gd name="connsiteY3330" fmla="*/ 4908847 h 6857999"/>
              <a:gd name="connsiteX3331" fmla="*/ 11658058 w 12016014"/>
              <a:gd name="connsiteY3331" fmla="*/ 4909838 h 6857999"/>
              <a:gd name="connsiteX3332" fmla="*/ 11661524 w 12016014"/>
              <a:gd name="connsiteY3332" fmla="*/ 4911818 h 6857999"/>
              <a:gd name="connsiteX3333" fmla="*/ 11664991 w 12016014"/>
              <a:gd name="connsiteY3333" fmla="*/ 4914293 h 6857999"/>
              <a:gd name="connsiteX3334" fmla="*/ 11673901 w 12016014"/>
              <a:gd name="connsiteY3334" fmla="*/ 4920730 h 6857999"/>
              <a:gd name="connsiteX3335" fmla="*/ 11674893 w 12016014"/>
              <a:gd name="connsiteY3335" fmla="*/ 4928155 h 6857999"/>
              <a:gd name="connsiteX3336" fmla="*/ 11675387 w 12016014"/>
              <a:gd name="connsiteY3336" fmla="*/ 4934592 h 6857999"/>
              <a:gd name="connsiteX3337" fmla="*/ 11675387 w 12016014"/>
              <a:gd name="connsiteY3337" fmla="*/ 4940038 h 6857999"/>
              <a:gd name="connsiteX3338" fmla="*/ 11674397 w 12016014"/>
              <a:gd name="connsiteY3338" fmla="*/ 4944494 h 6857999"/>
              <a:gd name="connsiteX3339" fmla="*/ 11672912 w 12016014"/>
              <a:gd name="connsiteY3339" fmla="*/ 4948949 h 6857999"/>
              <a:gd name="connsiteX3340" fmla="*/ 11670932 w 12016014"/>
              <a:gd name="connsiteY3340" fmla="*/ 4952416 h 6857999"/>
              <a:gd name="connsiteX3341" fmla="*/ 11667960 w 12016014"/>
              <a:gd name="connsiteY3341" fmla="*/ 4954891 h 6857999"/>
              <a:gd name="connsiteX3342" fmla="*/ 11664495 w 12016014"/>
              <a:gd name="connsiteY3342" fmla="*/ 4956377 h 6857999"/>
              <a:gd name="connsiteX3343" fmla="*/ 11661030 w 12016014"/>
              <a:gd name="connsiteY3343" fmla="*/ 4958357 h 6857999"/>
              <a:gd name="connsiteX3344" fmla="*/ 11656077 w 12016014"/>
              <a:gd name="connsiteY3344" fmla="*/ 4959347 h 6857999"/>
              <a:gd name="connsiteX3345" fmla="*/ 11646671 w 12016014"/>
              <a:gd name="connsiteY3345" fmla="*/ 4960832 h 6857999"/>
              <a:gd name="connsiteX3346" fmla="*/ 11636769 w 12016014"/>
              <a:gd name="connsiteY3346" fmla="*/ 4960832 h 6857999"/>
              <a:gd name="connsiteX3347" fmla="*/ 11625877 w 12016014"/>
              <a:gd name="connsiteY3347" fmla="*/ 4960832 h 6857999"/>
              <a:gd name="connsiteX3348" fmla="*/ 11615481 w 12016014"/>
              <a:gd name="connsiteY3348" fmla="*/ 4960832 h 6857999"/>
              <a:gd name="connsiteX3349" fmla="*/ 11605579 w 12016014"/>
              <a:gd name="connsiteY3349" fmla="*/ 4961822 h 6857999"/>
              <a:gd name="connsiteX3350" fmla="*/ 11600626 w 12016014"/>
              <a:gd name="connsiteY3350" fmla="*/ 4962812 h 6857999"/>
              <a:gd name="connsiteX3351" fmla="*/ 11596666 w 12016014"/>
              <a:gd name="connsiteY3351" fmla="*/ 4964298 h 6857999"/>
              <a:gd name="connsiteX3352" fmla="*/ 11593201 w 12016014"/>
              <a:gd name="connsiteY3352" fmla="*/ 4966279 h 6857999"/>
              <a:gd name="connsiteX3353" fmla="*/ 11589736 w 12016014"/>
              <a:gd name="connsiteY3353" fmla="*/ 4968753 h 6857999"/>
              <a:gd name="connsiteX3354" fmla="*/ 11586764 w 12016014"/>
              <a:gd name="connsiteY3354" fmla="*/ 4971724 h 6857999"/>
              <a:gd name="connsiteX3355" fmla="*/ 11584783 w 12016014"/>
              <a:gd name="connsiteY3355" fmla="*/ 4975685 h 6857999"/>
              <a:gd name="connsiteX3356" fmla="*/ 11583299 w 12016014"/>
              <a:gd name="connsiteY3356" fmla="*/ 4980141 h 6857999"/>
              <a:gd name="connsiteX3357" fmla="*/ 11581814 w 12016014"/>
              <a:gd name="connsiteY3357" fmla="*/ 4986083 h 6857999"/>
              <a:gd name="connsiteX3358" fmla="*/ 11581814 w 12016014"/>
              <a:gd name="connsiteY3358" fmla="*/ 4992518 h 6857999"/>
              <a:gd name="connsiteX3359" fmla="*/ 11583299 w 12016014"/>
              <a:gd name="connsiteY3359" fmla="*/ 4999449 h 6857999"/>
              <a:gd name="connsiteX3360" fmla="*/ 11584289 w 12016014"/>
              <a:gd name="connsiteY3360" fmla="*/ 5008361 h 6857999"/>
              <a:gd name="connsiteX3361" fmla="*/ 11587260 w 12016014"/>
              <a:gd name="connsiteY3361" fmla="*/ 5017769 h 6857999"/>
              <a:gd name="connsiteX3362" fmla="*/ 11581814 w 12016014"/>
              <a:gd name="connsiteY3362" fmla="*/ 5015788 h 6857999"/>
              <a:gd name="connsiteX3363" fmla="*/ 11577358 w 12016014"/>
              <a:gd name="connsiteY3363" fmla="*/ 5013312 h 6857999"/>
              <a:gd name="connsiteX3364" fmla="*/ 11573893 w 12016014"/>
              <a:gd name="connsiteY3364" fmla="*/ 5011828 h 6857999"/>
              <a:gd name="connsiteX3365" fmla="*/ 11570426 w 12016014"/>
              <a:gd name="connsiteY3365" fmla="*/ 5009351 h 6857999"/>
              <a:gd name="connsiteX3366" fmla="*/ 11564979 w 12016014"/>
              <a:gd name="connsiteY3366" fmla="*/ 5003906 h 6857999"/>
              <a:gd name="connsiteX3367" fmla="*/ 11561019 w 12016014"/>
              <a:gd name="connsiteY3367" fmla="*/ 4998955 h 6857999"/>
              <a:gd name="connsiteX3368" fmla="*/ 11557058 w 12016014"/>
              <a:gd name="connsiteY3368" fmla="*/ 4993508 h 6857999"/>
              <a:gd name="connsiteX3369" fmla="*/ 11553097 w 12016014"/>
              <a:gd name="connsiteY3369" fmla="*/ 4989053 h 6857999"/>
              <a:gd name="connsiteX3370" fmla="*/ 11547652 w 12016014"/>
              <a:gd name="connsiteY3370" fmla="*/ 4983606 h 6857999"/>
              <a:gd name="connsiteX3371" fmla="*/ 11544187 w 12016014"/>
              <a:gd name="connsiteY3371" fmla="*/ 4981132 h 6857999"/>
              <a:gd name="connsiteX3372" fmla="*/ 11540720 w 12016014"/>
              <a:gd name="connsiteY3372" fmla="*/ 4979645 h 6857999"/>
              <a:gd name="connsiteX3373" fmla="*/ 11536760 w 12016014"/>
              <a:gd name="connsiteY3373" fmla="*/ 4982122 h 6857999"/>
              <a:gd name="connsiteX3374" fmla="*/ 11533789 w 12016014"/>
              <a:gd name="connsiteY3374" fmla="*/ 4986083 h 6857999"/>
              <a:gd name="connsiteX3375" fmla="*/ 11531313 w 12016014"/>
              <a:gd name="connsiteY3375" fmla="*/ 4989547 h 6857999"/>
              <a:gd name="connsiteX3376" fmla="*/ 11528838 w 12016014"/>
              <a:gd name="connsiteY3376" fmla="*/ 4993014 h 6857999"/>
              <a:gd name="connsiteX3377" fmla="*/ 11527352 w 12016014"/>
              <a:gd name="connsiteY3377" fmla="*/ 4996479 h 6857999"/>
              <a:gd name="connsiteX3378" fmla="*/ 11526363 w 12016014"/>
              <a:gd name="connsiteY3378" fmla="*/ 5000440 h 6857999"/>
              <a:gd name="connsiteX3379" fmla="*/ 11524383 w 12016014"/>
              <a:gd name="connsiteY3379" fmla="*/ 5008361 h 6857999"/>
              <a:gd name="connsiteX3380" fmla="*/ 11523887 w 12016014"/>
              <a:gd name="connsiteY3380" fmla="*/ 5016283 h 6857999"/>
              <a:gd name="connsiteX3381" fmla="*/ 11523887 w 12016014"/>
              <a:gd name="connsiteY3381" fmla="*/ 5025194 h 6857999"/>
              <a:gd name="connsiteX3382" fmla="*/ 11524383 w 12016014"/>
              <a:gd name="connsiteY3382" fmla="*/ 5041038 h 6857999"/>
              <a:gd name="connsiteX3383" fmla="*/ 11524877 w 12016014"/>
              <a:gd name="connsiteY3383" fmla="*/ 5048959 h 6857999"/>
              <a:gd name="connsiteX3384" fmla="*/ 11524383 w 12016014"/>
              <a:gd name="connsiteY3384" fmla="*/ 5055396 h 6857999"/>
              <a:gd name="connsiteX3385" fmla="*/ 11523887 w 12016014"/>
              <a:gd name="connsiteY3385" fmla="*/ 5061832 h 6857999"/>
              <a:gd name="connsiteX3386" fmla="*/ 11522403 w 12016014"/>
              <a:gd name="connsiteY3386" fmla="*/ 5064308 h 6857999"/>
              <a:gd name="connsiteX3387" fmla="*/ 11521411 w 12016014"/>
              <a:gd name="connsiteY3387" fmla="*/ 5066288 h 6857999"/>
              <a:gd name="connsiteX3388" fmla="*/ 11519431 w 12016014"/>
              <a:gd name="connsiteY3388" fmla="*/ 5068763 h 6857999"/>
              <a:gd name="connsiteX3389" fmla="*/ 11517450 w 12016014"/>
              <a:gd name="connsiteY3389" fmla="*/ 5070743 h 6857999"/>
              <a:gd name="connsiteX3390" fmla="*/ 11514975 w 12016014"/>
              <a:gd name="connsiteY3390" fmla="*/ 5072229 h 6857999"/>
              <a:gd name="connsiteX3391" fmla="*/ 11512005 w 12016014"/>
              <a:gd name="connsiteY3391" fmla="*/ 5073714 h 6857999"/>
              <a:gd name="connsiteX3392" fmla="*/ 11508540 w 12016014"/>
              <a:gd name="connsiteY3392" fmla="*/ 5074704 h 6857999"/>
              <a:gd name="connsiteX3393" fmla="*/ 11504579 w 12016014"/>
              <a:gd name="connsiteY3393" fmla="*/ 5075200 h 6857999"/>
              <a:gd name="connsiteX3394" fmla="*/ 11499627 w 12016014"/>
              <a:gd name="connsiteY3394" fmla="*/ 5075200 h 6857999"/>
              <a:gd name="connsiteX3395" fmla="*/ 11493685 w 12016014"/>
              <a:gd name="connsiteY3395" fmla="*/ 5075200 h 6857999"/>
              <a:gd name="connsiteX3396" fmla="*/ 11493191 w 12016014"/>
              <a:gd name="connsiteY3396" fmla="*/ 5078171 h 6857999"/>
              <a:gd name="connsiteX3397" fmla="*/ 11493685 w 12016014"/>
              <a:gd name="connsiteY3397" fmla="*/ 5081141 h 6857999"/>
              <a:gd name="connsiteX3398" fmla="*/ 11494181 w 12016014"/>
              <a:gd name="connsiteY3398" fmla="*/ 5084112 h 6857999"/>
              <a:gd name="connsiteX3399" fmla="*/ 11496162 w 12016014"/>
              <a:gd name="connsiteY3399" fmla="*/ 5087082 h 6857999"/>
              <a:gd name="connsiteX3400" fmla="*/ 11498638 w 12016014"/>
              <a:gd name="connsiteY3400" fmla="*/ 5089557 h 6857999"/>
              <a:gd name="connsiteX3401" fmla="*/ 11500618 w 12016014"/>
              <a:gd name="connsiteY3401" fmla="*/ 5091538 h 6857999"/>
              <a:gd name="connsiteX3402" fmla="*/ 11507548 w 12016014"/>
              <a:gd name="connsiteY3402" fmla="*/ 5096488 h 6857999"/>
              <a:gd name="connsiteX3403" fmla="*/ 11514975 w 12016014"/>
              <a:gd name="connsiteY3403" fmla="*/ 5100945 h 6857999"/>
              <a:gd name="connsiteX3404" fmla="*/ 11523391 w 12016014"/>
              <a:gd name="connsiteY3404" fmla="*/ 5105400 h 6857999"/>
              <a:gd name="connsiteX3405" fmla="*/ 11531809 w 12016014"/>
              <a:gd name="connsiteY3405" fmla="*/ 5109857 h 6857999"/>
              <a:gd name="connsiteX3406" fmla="*/ 11539730 w 12016014"/>
              <a:gd name="connsiteY3406" fmla="*/ 5114312 h 6857999"/>
              <a:gd name="connsiteX3407" fmla="*/ 11527352 w 12016014"/>
              <a:gd name="connsiteY3407" fmla="*/ 5126690 h 6857999"/>
              <a:gd name="connsiteX3408" fmla="*/ 11515966 w 12016014"/>
              <a:gd name="connsiteY3408" fmla="*/ 5139563 h 6857999"/>
              <a:gd name="connsiteX3409" fmla="*/ 11506560 w 12016014"/>
              <a:gd name="connsiteY3409" fmla="*/ 5151939 h 6857999"/>
              <a:gd name="connsiteX3410" fmla="*/ 11498638 w 12016014"/>
              <a:gd name="connsiteY3410" fmla="*/ 5164318 h 6857999"/>
              <a:gd name="connsiteX3411" fmla="*/ 11491211 w 12016014"/>
              <a:gd name="connsiteY3411" fmla="*/ 5177190 h 6857999"/>
              <a:gd name="connsiteX3412" fmla="*/ 11485764 w 12016014"/>
              <a:gd name="connsiteY3412" fmla="*/ 5189567 h 6857999"/>
              <a:gd name="connsiteX3413" fmla="*/ 11480319 w 12016014"/>
              <a:gd name="connsiteY3413" fmla="*/ 5202439 h 6857999"/>
              <a:gd name="connsiteX3414" fmla="*/ 11476358 w 12016014"/>
              <a:gd name="connsiteY3414" fmla="*/ 5215312 h 6857999"/>
              <a:gd name="connsiteX3415" fmla="*/ 11471901 w 12016014"/>
              <a:gd name="connsiteY3415" fmla="*/ 5228184 h 6857999"/>
              <a:gd name="connsiteX3416" fmla="*/ 11468932 w 12016014"/>
              <a:gd name="connsiteY3416" fmla="*/ 5241553 h 6857999"/>
              <a:gd name="connsiteX3417" fmla="*/ 11462991 w 12016014"/>
              <a:gd name="connsiteY3417" fmla="*/ 5268782 h 6857999"/>
              <a:gd name="connsiteX3418" fmla="*/ 11457544 w 12016014"/>
              <a:gd name="connsiteY3418" fmla="*/ 5297498 h 6857999"/>
              <a:gd name="connsiteX3419" fmla="*/ 11450613 w 12016014"/>
              <a:gd name="connsiteY3419" fmla="*/ 5327700 h 6857999"/>
              <a:gd name="connsiteX3420" fmla="*/ 11447148 w 12016014"/>
              <a:gd name="connsiteY3420" fmla="*/ 5324729 h 6857999"/>
              <a:gd name="connsiteX3421" fmla="*/ 11445167 w 12016014"/>
              <a:gd name="connsiteY3421" fmla="*/ 5321263 h 6857999"/>
              <a:gd name="connsiteX3422" fmla="*/ 11443681 w 12016014"/>
              <a:gd name="connsiteY3422" fmla="*/ 5317798 h 6857999"/>
              <a:gd name="connsiteX3423" fmla="*/ 11443187 w 12016014"/>
              <a:gd name="connsiteY3423" fmla="*/ 5314331 h 6857999"/>
              <a:gd name="connsiteX3424" fmla="*/ 11443681 w 12016014"/>
              <a:gd name="connsiteY3424" fmla="*/ 5309876 h 6857999"/>
              <a:gd name="connsiteX3425" fmla="*/ 11444176 w 12016014"/>
              <a:gd name="connsiteY3425" fmla="*/ 5306410 h 6857999"/>
              <a:gd name="connsiteX3426" fmla="*/ 11446652 w 12016014"/>
              <a:gd name="connsiteY3426" fmla="*/ 5297994 h 6857999"/>
              <a:gd name="connsiteX3427" fmla="*/ 11449128 w 12016014"/>
              <a:gd name="connsiteY3427" fmla="*/ 5290567 h 6857999"/>
              <a:gd name="connsiteX3428" fmla="*/ 11449623 w 12016014"/>
              <a:gd name="connsiteY3428" fmla="*/ 5286606 h 6857999"/>
              <a:gd name="connsiteX3429" fmla="*/ 11449623 w 12016014"/>
              <a:gd name="connsiteY3429" fmla="*/ 5283141 h 6857999"/>
              <a:gd name="connsiteX3430" fmla="*/ 11448632 w 12016014"/>
              <a:gd name="connsiteY3430" fmla="*/ 5278684 h 6857999"/>
              <a:gd name="connsiteX3431" fmla="*/ 11446652 w 12016014"/>
              <a:gd name="connsiteY3431" fmla="*/ 5275714 h 6857999"/>
              <a:gd name="connsiteX3432" fmla="*/ 11443187 w 12016014"/>
              <a:gd name="connsiteY3432" fmla="*/ 5272249 h 6857999"/>
              <a:gd name="connsiteX3433" fmla="*/ 11439226 w 12016014"/>
              <a:gd name="connsiteY3433" fmla="*/ 5269278 h 6857999"/>
              <a:gd name="connsiteX3434" fmla="*/ 11433285 w 12016014"/>
              <a:gd name="connsiteY3434" fmla="*/ 5268782 h 6857999"/>
              <a:gd name="connsiteX3435" fmla="*/ 11427838 w 12016014"/>
              <a:gd name="connsiteY3435" fmla="*/ 5269278 h 6857999"/>
              <a:gd name="connsiteX3436" fmla="*/ 11423878 w 12016014"/>
              <a:gd name="connsiteY3436" fmla="*/ 5271259 h 6857999"/>
              <a:gd name="connsiteX3437" fmla="*/ 11419917 w 12016014"/>
              <a:gd name="connsiteY3437" fmla="*/ 5273733 h 6857999"/>
              <a:gd name="connsiteX3438" fmla="*/ 11415956 w 12016014"/>
              <a:gd name="connsiteY3438" fmla="*/ 5277200 h 6857999"/>
              <a:gd name="connsiteX3439" fmla="*/ 11413976 w 12016014"/>
              <a:gd name="connsiteY3439" fmla="*/ 5281161 h 6857999"/>
              <a:gd name="connsiteX3440" fmla="*/ 11411501 w 12016014"/>
              <a:gd name="connsiteY3440" fmla="*/ 5285616 h 6857999"/>
              <a:gd name="connsiteX3441" fmla="*/ 11409520 w 12016014"/>
              <a:gd name="connsiteY3441" fmla="*/ 5291063 h 6857999"/>
              <a:gd name="connsiteX3442" fmla="*/ 11409025 w 12016014"/>
              <a:gd name="connsiteY3442" fmla="*/ 5297004 h 6857999"/>
              <a:gd name="connsiteX3443" fmla="*/ 11408034 w 12016014"/>
              <a:gd name="connsiteY3443" fmla="*/ 5302945 h 6857999"/>
              <a:gd name="connsiteX3444" fmla="*/ 11408034 w 12016014"/>
              <a:gd name="connsiteY3444" fmla="*/ 5309876 h 6857999"/>
              <a:gd name="connsiteX3445" fmla="*/ 11408034 w 12016014"/>
              <a:gd name="connsiteY3445" fmla="*/ 5316312 h 6857999"/>
              <a:gd name="connsiteX3446" fmla="*/ 11408529 w 12016014"/>
              <a:gd name="connsiteY3446" fmla="*/ 5323739 h 6857999"/>
              <a:gd name="connsiteX3447" fmla="*/ 11409520 w 12016014"/>
              <a:gd name="connsiteY3447" fmla="*/ 5330174 h 6857999"/>
              <a:gd name="connsiteX3448" fmla="*/ 11412489 w 12016014"/>
              <a:gd name="connsiteY3448" fmla="*/ 5343543 h 6857999"/>
              <a:gd name="connsiteX3449" fmla="*/ 11414470 w 12016014"/>
              <a:gd name="connsiteY3449" fmla="*/ 5349978 h 6857999"/>
              <a:gd name="connsiteX3450" fmla="*/ 11416946 w 12016014"/>
              <a:gd name="connsiteY3450" fmla="*/ 5355920 h 6857999"/>
              <a:gd name="connsiteX3451" fmla="*/ 11418927 w 12016014"/>
              <a:gd name="connsiteY3451" fmla="*/ 5361366 h 6857999"/>
              <a:gd name="connsiteX3452" fmla="*/ 11421403 w 12016014"/>
              <a:gd name="connsiteY3452" fmla="*/ 5366317 h 6857999"/>
              <a:gd name="connsiteX3453" fmla="*/ 11424372 w 12016014"/>
              <a:gd name="connsiteY3453" fmla="*/ 5370772 h 6857999"/>
              <a:gd name="connsiteX3454" fmla="*/ 11427344 w 12016014"/>
              <a:gd name="connsiteY3454" fmla="*/ 5374733 h 6857999"/>
              <a:gd name="connsiteX3455" fmla="*/ 11430313 w 12016014"/>
              <a:gd name="connsiteY3455" fmla="*/ 5377210 h 6857999"/>
              <a:gd name="connsiteX3456" fmla="*/ 11433779 w 12016014"/>
              <a:gd name="connsiteY3456" fmla="*/ 5379190 h 6857999"/>
              <a:gd name="connsiteX3457" fmla="*/ 11436750 w 12016014"/>
              <a:gd name="connsiteY3457" fmla="*/ 5380180 h 6857999"/>
              <a:gd name="connsiteX3458" fmla="*/ 11440215 w 12016014"/>
              <a:gd name="connsiteY3458" fmla="*/ 5380180 h 6857999"/>
              <a:gd name="connsiteX3459" fmla="*/ 11443681 w 12016014"/>
              <a:gd name="connsiteY3459" fmla="*/ 5378200 h 6857999"/>
              <a:gd name="connsiteX3460" fmla="*/ 11447148 w 12016014"/>
              <a:gd name="connsiteY3460" fmla="*/ 5375723 h 6857999"/>
              <a:gd name="connsiteX3461" fmla="*/ 11450613 w 12016014"/>
              <a:gd name="connsiteY3461" fmla="*/ 5371763 h 6857999"/>
              <a:gd name="connsiteX3462" fmla="*/ 11453583 w 12016014"/>
              <a:gd name="connsiteY3462" fmla="*/ 5366317 h 6857999"/>
              <a:gd name="connsiteX3463" fmla="*/ 11457544 w 12016014"/>
              <a:gd name="connsiteY3463" fmla="*/ 5358890 h 6857999"/>
              <a:gd name="connsiteX3464" fmla="*/ 11461011 w 12016014"/>
              <a:gd name="connsiteY3464" fmla="*/ 5350474 h 6857999"/>
              <a:gd name="connsiteX3465" fmla="*/ 11463980 w 12016014"/>
              <a:gd name="connsiteY3465" fmla="*/ 5352949 h 6857999"/>
              <a:gd name="connsiteX3466" fmla="*/ 11465960 w 12016014"/>
              <a:gd name="connsiteY3466" fmla="*/ 5355425 h 6857999"/>
              <a:gd name="connsiteX3467" fmla="*/ 11467940 w 12016014"/>
              <a:gd name="connsiteY3467" fmla="*/ 5358396 h 6857999"/>
              <a:gd name="connsiteX3468" fmla="*/ 11469426 w 12016014"/>
              <a:gd name="connsiteY3468" fmla="*/ 5361366 h 6857999"/>
              <a:gd name="connsiteX3469" fmla="*/ 11470417 w 12016014"/>
              <a:gd name="connsiteY3469" fmla="*/ 5363841 h 6857999"/>
              <a:gd name="connsiteX3470" fmla="*/ 11470913 w 12016014"/>
              <a:gd name="connsiteY3470" fmla="*/ 5366812 h 6857999"/>
              <a:gd name="connsiteX3471" fmla="*/ 11470913 w 12016014"/>
              <a:gd name="connsiteY3471" fmla="*/ 5369782 h 6857999"/>
              <a:gd name="connsiteX3472" fmla="*/ 11470913 w 12016014"/>
              <a:gd name="connsiteY3472" fmla="*/ 5372753 h 6857999"/>
              <a:gd name="connsiteX3473" fmla="*/ 11468932 w 12016014"/>
              <a:gd name="connsiteY3473" fmla="*/ 5379190 h 6857999"/>
              <a:gd name="connsiteX3474" fmla="*/ 11465960 w 12016014"/>
              <a:gd name="connsiteY3474" fmla="*/ 5385625 h 6857999"/>
              <a:gd name="connsiteX3475" fmla="*/ 11462495 w 12016014"/>
              <a:gd name="connsiteY3475" fmla="*/ 5392557 h 6857999"/>
              <a:gd name="connsiteX3476" fmla="*/ 11458038 w 12016014"/>
              <a:gd name="connsiteY3476" fmla="*/ 5399488 h 6857999"/>
              <a:gd name="connsiteX3477" fmla="*/ 11448136 w 12016014"/>
              <a:gd name="connsiteY3477" fmla="*/ 5413351 h 6857999"/>
              <a:gd name="connsiteX3478" fmla="*/ 11437740 w 12016014"/>
              <a:gd name="connsiteY3478" fmla="*/ 5427214 h 6857999"/>
              <a:gd name="connsiteX3479" fmla="*/ 11433285 w 12016014"/>
              <a:gd name="connsiteY3479" fmla="*/ 5434145 h 6857999"/>
              <a:gd name="connsiteX3480" fmla="*/ 11429819 w 12016014"/>
              <a:gd name="connsiteY3480" fmla="*/ 5440582 h 6857999"/>
              <a:gd name="connsiteX3481" fmla="*/ 11426848 w 12016014"/>
              <a:gd name="connsiteY3481" fmla="*/ 5447513 h 6857999"/>
              <a:gd name="connsiteX3482" fmla="*/ 11424868 w 12016014"/>
              <a:gd name="connsiteY3482" fmla="*/ 5453949 h 6857999"/>
              <a:gd name="connsiteX3483" fmla="*/ 11418927 w 12016014"/>
              <a:gd name="connsiteY3483" fmla="*/ 5449494 h 6857999"/>
              <a:gd name="connsiteX3484" fmla="*/ 11413976 w 12016014"/>
              <a:gd name="connsiteY3484" fmla="*/ 5446027 h 6857999"/>
              <a:gd name="connsiteX3485" fmla="*/ 11408529 w 12016014"/>
              <a:gd name="connsiteY3485" fmla="*/ 5443057 h 6857999"/>
              <a:gd name="connsiteX3486" fmla="*/ 11403083 w 12016014"/>
              <a:gd name="connsiteY3486" fmla="*/ 5440582 h 6857999"/>
              <a:gd name="connsiteX3487" fmla="*/ 11398627 w 12016014"/>
              <a:gd name="connsiteY3487" fmla="*/ 5438602 h 6857999"/>
              <a:gd name="connsiteX3488" fmla="*/ 11393677 w 12016014"/>
              <a:gd name="connsiteY3488" fmla="*/ 5437116 h 6857999"/>
              <a:gd name="connsiteX3489" fmla="*/ 11384764 w 12016014"/>
              <a:gd name="connsiteY3489" fmla="*/ 5435135 h 6857999"/>
              <a:gd name="connsiteX3490" fmla="*/ 11367932 w 12016014"/>
              <a:gd name="connsiteY3490" fmla="*/ 5433651 h 6857999"/>
              <a:gd name="connsiteX3491" fmla="*/ 11359019 w 12016014"/>
              <a:gd name="connsiteY3491" fmla="*/ 5431670 h 6857999"/>
              <a:gd name="connsiteX3492" fmla="*/ 11349613 w 12016014"/>
              <a:gd name="connsiteY3492" fmla="*/ 5429194 h 6857999"/>
              <a:gd name="connsiteX3493" fmla="*/ 11349117 w 12016014"/>
              <a:gd name="connsiteY3493" fmla="*/ 5432165 h 6857999"/>
              <a:gd name="connsiteX3494" fmla="*/ 11349117 w 12016014"/>
              <a:gd name="connsiteY3494" fmla="*/ 5435135 h 6857999"/>
              <a:gd name="connsiteX3495" fmla="*/ 11349117 w 12016014"/>
              <a:gd name="connsiteY3495" fmla="*/ 5437116 h 6857999"/>
              <a:gd name="connsiteX3496" fmla="*/ 11349613 w 12016014"/>
              <a:gd name="connsiteY3496" fmla="*/ 5438602 h 6857999"/>
              <a:gd name="connsiteX3497" fmla="*/ 11351097 w 12016014"/>
              <a:gd name="connsiteY3497" fmla="*/ 5440582 h 6857999"/>
              <a:gd name="connsiteX3498" fmla="*/ 11352089 w 12016014"/>
              <a:gd name="connsiteY3498" fmla="*/ 5441572 h 6857999"/>
              <a:gd name="connsiteX3499" fmla="*/ 11355058 w 12016014"/>
              <a:gd name="connsiteY3499" fmla="*/ 5443553 h 6857999"/>
              <a:gd name="connsiteX3500" fmla="*/ 11358525 w 12016014"/>
              <a:gd name="connsiteY3500" fmla="*/ 5443553 h 6857999"/>
              <a:gd name="connsiteX3501" fmla="*/ 11361991 w 12016014"/>
              <a:gd name="connsiteY3501" fmla="*/ 5443057 h 6857999"/>
              <a:gd name="connsiteX3502" fmla="*/ 11364960 w 12016014"/>
              <a:gd name="connsiteY3502" fmla="*/ 5441076 h 6857999"/>
              <a:gd name="connsiteX3503" fmla="*/ 11366941 w 12016014"/>
              <a:gd name="connsiteY3503" fmla="*/ 5438602 h 6857999"/>
              <a:gd name="connsiteX3504" fmla="*/ 11370407 w 12016014"/>
              <a:gd name="connsiteY3504" fmla="*/ 5445037 h 6857999"/>
              <a:gd name="connsiteX3505" fmla="*/ 11372882 w 12016014"/>
              <a:gd name="connsiteY3505" fmla="*/ 5450978 h 6857999"/>
              <a:gd name="connsiteX3506" fmla="*/ 11373873 w 12016014"/>
              <a:gd name="connsiteY3506" fmla="*/ 5456425 h 6857999"/>
              <a:gd name="connsiteX3507" fmla="*/ 11373873 w 12016014"/>
              <a:gd name="connsiteY3507" fmla="*/ 5462366 h 6857999"/>
              <a:gd name="connsiteX3508" fmla="*/ 11372882 w 12016014"/>
              <a:gd name="connsiteY3508" fmla="*/ 5467812 h 6857999"/>
              <a:gd name="connsiteX3509" fmla="*/ 11371397 w 12016014"/>
              <a:gd name="connsiteY3509" fmla="*/ 5472763 h 6857999"/>
              <a:gd name="connsiteX3510" fmla="*/ 11368427 w 12016014"/>
              <a:gd name="connsiteY3510" fmla="*/ 5478209 h 6857999"/>
              <a:gd name="connsiteX3511" fmla="*/ 11365456 w 12016014"/>
              <a:gd name="connsiteY3511" fmla="*/ 5482665 h 6857999"/>
              <a:gd name="connsiteX3512" fmla="*/ 11361991 w 12016014"/>
              <a:gd name="connsiteY3512" fmla="*/ 5487615 h 6857999"/>
              <a:gd name="connsiteX3513" fmla="*/ 11358030 w 12016014"/>
              <a:gd name="connsiteY3513" fmla="*/ 5493062 h 6857999"/>
              <a:gd name="connsiteX3514" fmla="*/ 11348623 w 12016014"/>
              <a:gd name="connsiteY3514" fmla="*/ 5502468 h 6857999"/>
              <a:gd name="connsiteX3515" fmla="*/ 11338721 w 12016014"/>
              <a:gd name="connsiteY3515" fmla="*/ 5510886 h 6857999"/>
              <a:gd name="connsiteX3516" fmla="*/ 11327829 w 12016014"/>
              <a:gd name="connsiteY3516" fmla="*/ 5520292 h 6857999"/>
              <a:gd name="connsiteX3517" fmla="*/ 11317927 w 12016014"/>
              <a:gd name="connsiteY3517" fmla="*/ 5529204 h 6857999"/>
              <a:gd name="connsiteX3518" fmla="*/ 11308521 w 12016014"/>
              <a:gd name="connsiteY3518" fmla="*/ 5538611 h 6857999"/>
              <a:gd name="connsiteX3519" fmla="*/ 11304560 w 12016014"/>
              <a:gd name="connsiteY3519" fmla="*/ 5543562 h 6857999"/>
              <a:gd name="connsiteX3520" fmla="*/ 11301588 w 12016014"/>
              <a:gd name="connsiteY3520" fmla="*/ 5548017 h 6857999"/>
              <a:gd name="connsiteX3521" fmla="*/ 11298619 w 12016014"/>
              <a:gd name="connsiteY3521" fmla="*/ 5552968 h 6857999"/>
              <a:gd name="connsiteX3522" fmla="*/ 11296142 w 12016014"/>
              <a:gd name="connsiteY3522" fmla="*/ 5558415 h 6857999"/>
              <a:gd name="connsiteX3523" fmla="*/ 11295152 w 12016014"/>
              <a:gd name="connsiteY3523" fmla="*/ 5563366 h 6857999"/>
              <a:gd name="connsiteX3524" fmla="*/ 11295152 w 12016014"/>
              <a:gd name="connsiteY3524" fmla="*/ 5568317 h 6857999"/>
              <a:gd name="connsiteX3525" fmla="*/ 11295152 w 12016014"/>
              <a:gd name="connsiteY3525" fmla="*/ 5574258 h 6857999"/>
              <a:gd name="connsiteX3526" fmla="*/ 11296638 w 12016014"/>
              <a:gd name="connsiteY3526" fmla="*/ 5579209 h 6857999"/>
              <a:gd name="connsiteX3527" fmla="*/ 11299607 w 12016014"/>
              <a:gd name="connsiteY3527" fmla="*/ 5585150 h 6857999"/>
              <a:gd name="connsiteX3528" fmla="*/ 11303074 w 12016014"/>
              <a:gd name="connsiteY3528" fmla="*/ 5591092 h 6857999"/>
              <a:gd name="connsiteX3529" fmla="*/ 11308521 w 12016014"/>
              <a:gd name="connsiteY3529" fmla="*/ 5597033 h 6857999"/>
              <a:gd name="connsiteX3530" fmla="*/ 11314956 w 12016014"/>
              <a:gd name="connsiteY3530" fmla="*/ 5603468 h 6857999"/>
              <a:gd name="connsiteX3531" fmla="*/ 11313470 w 12016014"/>
              <a:gd name="connsiteY3531" fmla="*/ 5606935 h 6857999"/>
              <a:gd name="connsiteX3532" fmla="*/ 11311490 w 12016014"/>
              <a:gd name="connsiteY3532" fmla="*/ 5610896 h 6857999"/>
              <a:gd name="connsiteX3533" fmla="*/ 11309015 w 12016014"/>
              <a:gd name="connsiteY3533" fmla="*/ 5613866 h 6857999"/>
              <a:gd name="connsiteX3534" fmla="*/ 11307529 w 12016014"/>
              <a:gd name="connsiteY3534" fmla="*/ 5616341 h 6857999"/>
              <a:gd name="connsiteX3535" fmla="*/ 11305054 w 12016014"/>
              <a:gd name="connsiteY3535" fmla="*/ 5618817 h 6857999"/>
              <a:gd name="connsiteX3536" fmla="*/ 11302084 w 12016014"/>
              <a:gd name="connsiteY3536" fmla="*/ 5620302 h 6857999"/>
              <a:gd name="connsiteX3537" fmla="*/ 11296638 w 12016014"/>
              <a:gd name="connsiteY3537" fmla="*/ 5623272 h 6857999"/>
              <a:gd name="connsiteX3538" fmla="*/ 11290697 w 12016014"/>
              <a:gd name="connsiteY3538" fmla="*/ 5625253 h 6857999"/>
              <a:gd name="connsiteX3539" fmla="*/ 11285250 w 12016014"/>
              <a:gd name="connsiteY3539" fmla="*/ 5626243 h 6857999"/>
              <a:gd name="connsiteX3540" fmla="*/ 11272874 w 12016014"/>
              <a:gd name="connsiteY3540" fmla="*/ 5627729 h 6857999"/>
              <a:gd name="connsiteX3541" fmla="*/ 11266437 w 12016014"/>
              <a:gd name="connsiteY3541" fmla="*/ 5628223 h 6857999"/>
              <a:gd name="connsiteX3542" fmla="*/ 11260495 w 12016014"/>
              <a:gd name="connsiteY3542" fmla="*/ 5629213 h 6857999"/>
              <a:gd name="connsiteX3543" fmla="*/ 11254554 w 12016014"/>
              <a:gd name="connsiteY3543" fmla="*/ 5631194 h 6857999"/>
              <a:gd name="connsiteX3544" fmla="*/ 11249109 w 12016014"/>
              <a:gd name="connsiteY3544" fmla="*/ 5633670 h 6857999"/>
              <a:gd name="connsiteX3545" fmla="*/ 11246633 w 12016014"/>
              <a:gd name="connsiteY3545" fmla="*/ 5635650 h 6857999"/>
              <a:gd name="connsiteX3546" fmla="*/ 11244652 w 12016014"/>
              <a:gd name="connsiteY3546" fmla="*/ 5638125 h 6857999"/>
              <a:gd name="connsiteX3547" fmla="*/ 11242176 w 12016014"/>
              <a:gd name="connsiteY3547" fmla="*/ 5640601 h 6857999"/>
              <a:gd name="connsiteX3548" fmla="*/ 11240196 w 12016014"/>
              <a:gd name="connsiteY3548" fmla="*/ 5643572 h 6857999"/>
              <a:gd name="connsiteX3549" fmla="*/ 11238711 w 12016014"/>
              <a:gd name="connsiteY3549" fmla="*/ 5647533 h 6857999"/>
              <a:gd name="connsiteX3550" fmla="*/ 11236731 w 12016014"/>
              <a:gd name="connsiteY3550" fmla="*/ 5651494 h 6857999"/>
              <a:gd name="connsiteX3551" fmla="*/ 11235246 w 12016014"/>
              <a:gd name="connsiteY3551" fmla="*/ 5655949 h 6857999"/>
              <a:gd name="connsiteX3552" fmla="*/ 11233760 w 12016014"/>
              <a:gd name="connsiteY3552" fmla="*/ 5660900 h 6857999"/>
              <a:gd name="connsiteX3553" fmla="*/ 11239701 w 12016014"/>
              <a:gd name="connsiteY3553" fmla="*/ 5665851 h 6857999"/>
              <a:gd name="connsiteX3554" fmla="*/ 11245148 w 12016014"/>
              <a:gd name="connsiteY3554" fmla="*/ 5669317 h 6857999"/>
              <a:gd name="connsiteX3555" fmla="*/ 11249603 w 12016014"/>
              <a:gd name="connsiteY3555" fmla="*/ 5671792 h 6857999"/>
              <a:gd name="connsiteX3556" fmla="*/ 11254554 w 12016014"/>
              <a:gd name="connsiteY3556" fmla="*/ 5672782 h 6857999"/>
              <a:gd name="connsiteX3557" fmla="*/ 11258515 w 12016014"/>
              <a:gd name="connsiteY3557" fmla="*/ 5673278 h 6857999"/>
              <a:gd name="connsiteX3558" fmla="*/ 11261980 w 12016014"/>
              <a:gd name="connsiteY3558" fmla="*/ 5672782 h 6857999"/>
              <a:gd name="connsiteX3559" fmla="*/ 11265446 w 12016014"/>
              <a:gd name="connsiteY3559" fmla="*/ 5671792 h 6857999"/>
              <a:gd name="connsiteX3560" fmla="*/ 11268913 w 12016014"/>
              <a:gd name="connsiteY3560" fmla="*/ 5669317 h 6857999"/>
              <a:gd name="connsiteX3561" fmla="*/ 11271882 w 12016014"/>
              <a:gd name="connsiteY3561" fmla="*/ 5666841 h 6857999"/>
              <a:gd name="connsiteX3562" fmla="*/ 11274854 w 12016014"/>
              <a:gd name="connsiteY3562" fmla="*/ 5664860 h 6857999"/>
              <a:gd name="connsiteX3563" fmla="*/ 11280795 w 12016014"/>
              <a:gd name="connsiteY3563" fmla="*/ 5657435 h 6857999"/>
              <a:gd name="connsiteX3564" fmla="*/ 11290697 w 12016014"/>
              <a:gd name="connsiteY3564" fmla="*/ 5642086 h 6857999"/>
              <a:gd name="connsiteX3565" fmla="*/ 11293172 w 12016014"/>
              <a:gd name="connsiteY3565" fmla="*/ 5646047 h 6857999"/>
              <a:gd name="connsiteX3566" fmla="*/ 11295152 w 12016014"/>
              <a:gd name="connsiteY3566" fmla="*/ 5649513 h 6857999"/>
              <a:gd name="connsiteX3567" fmla="*/ 11296142 w 12016014"/>
              <a:gd name="connsiteY3567" fmla="*/ 5652484 h 6857999"/>
              <a:gd name="connsiteX3568" fmla="*/ 11297133 w 12016014"/>
              <a:gd name="connsiteY3568" fmla="*/ 5655949 h 6857999"/>
              <a:gd name="connsiteX3569" fmla="*/ 11297133 w 12016014"/>
              <a:gd name="connsiteY3569" fmla="*/ 5658919 h 6857999"/>
              <a:gd name="connsiteX3570" fmla="*/ 11296638 w 12016014"/>
              <a:gd name="connsiteY3570" fmla="*/ 5662386 h 6857999"/>
              <a:gd name="connsiteX3571" fmla="*/ 11296142 w 12016014"/>
              <a:gd name="connsiteY3571" fmla="*/ 5665851 h 6857999"/>
              <a:gd name="connsiteX3572" fmla="*/ 11295152 w 12016014"/>
              <a:gd name="connsiteY3572" fmla="*/ 5668821 h 6857999"/>
              <a:gd name="connsiteX3573" fmla="*/ 11291686 w 12016014"/>
              <a:gd name="connsiteY3573" fmla="*/ 5675258 h 6857999"/>
              <a:gd name="connsiteX3574" fmla="*/ 11286736 w 12016014"/>
              <a:gd name="connsiteY3574" fmla="*/ 5681694 h 6857999"/>
              <a:gd name="connsiteX3575" fmla="*/ 11280795 w 12016014"/>
              <a:gd name="connsiteY3575" fmla="*/ 5687635 h 6857999"/>
              <a:gd name="connsiteX3576" fmla="*/ 11274358 w 12016014"/>
              <a:gd name="connsiteY3576" fmla="*/ 5693576 h 6857999"/>
              <a:gd name="connsiteX3577" fmla="*/ 11267427 w 12016014"/>
              <a:gd name="connsiteY3577" fmla="*/ 5698527 h 6857999"/>
              <a:gd name="connsiteX3578" fmla="*/ 11259505 w 12016014"/>
              <a:gd name="connsiteY3578" fmla="*/ 5703974 h 6857999"/>
              <a:gd name="connsiteX3579" fmla="*/ 11251584 w 12016014"/>
              <a:gd name="connsiteY3579" fmla="*/ 5708925 h 6857999"/>
              <a:gd name="connsiteX3580" fmla="*/ 11243662 w 12016014"/>
              <a:gd name="connsiteY3580" fmla="*/ 5712886 h 6857999"/>
              <a:gd name="connsiteX3581" fmla="*/ 11229799 w 12016014"/>
              <a:gd name="connsiteY3581" fmla="*/ 5719321 h 6857999"/>
              <a:gd name="connsiteX3582" fmla="*/ 11218411 w 12016014"/>
              <a:gd name="connsiteY3582" fmla="*/ 5723282 h 6857999"/>
              <a:gd name="connsiteX3583" fmla="*/ 11217917 w 12016014"/>
              <a:gd name="connsiteY3583" fmla="*/ 5725758 h 6857999"/>
              <a:gd name="connsiteX3584" fmla="*/ 11217917 w 12016014"/>
              <a:gd name="connsiteY3584" fmla="*/ 5727739 h 6857999"/>
              <a:gd name="connsiteX3585" fmla="*/ 11217917 w 12016014"/>
              <a:gd name="connsiteY3585" fmla="*/ 5729719 h 6857999"/>
              <a:gd name="connsiteX3586" fmla="*/ 11218411 w 12016014"/>
              <a:gd name="connsiteY3586" fmla="*/ 5731699 h 6857999"/>
              <a:gd name="connsiteX3587" fmla="*/ 11220888 w 12016014"/>
              <a:gd name="connsiteY3587" fmla="*/ 5735164 h 6857999"/>
              <a:gd name="connsiteX3588" fmla="*/ 11224352 w 12016014"/>
              <a:gd name="connsiteY3588" fmla="*/ 5738135 h 6857999"/>
              <a:gd name="connsiteX3589" fmla="*/ 11229305 w 12016014"/>
              <a:gd name="connsiteY3589" fmla="*/ 5740611 h 6857999"/>
              <a:gd name="connsiteX3590" fmla="*/ 11233760 w 12016014"/>
              <a:gd name="connsiteY3590" fmla="*/ 5743582 h 6857999"/>
              <a:gd name="connsiteX3591" fmla="*/ 11243662 w 12016014"/>
              <a:gd name="connsiteY3591" fmla="*/ 5748533 h 6857999"/>
              <a:gd name="connsiteX3592" fmla="*/ 11248117 w 12016014"/>
              <a:gd name="connsiteY3592" fmla="*/ 5752493 h 6857999"/>
              <a:gd name="connsiteX3593" fmla="*/ 11252078 w 12016014"/>
              <a:gd name="connsiteY3593" fmla="*/ 5755958 h 6857999"/>
              <a:gd name="connsiteX3594" fmla="*/ 11255050 w 12016014"/>
              <a:gd name="connsiteY3594" fmla="*/ 5759919 h 6857999"/>
              <a:gd name="connsiteX3595" fmla="*/ 11255544 w 12016014"/>
              <a:gd name="connsiteY3595" fmla="*/ 5762395 h 6857999"/>
              <a:gd name="connsiteX3596" fmla="*/ 11256039 w 12016014"/>
              <a:gd name="connsiteY3596" fmla="*/ 5764870 h 6857999"/>
              <a:gd name="connsiteX3597" fmla="*/ 11256039 w 12016014"/>
              <a:gd name="connsiteY3597" fmla="*/ 5766850 h 6857999"/>
              <a:gd name="connsiteX3598" fmla="*/ 11256039 w 12016014"/>
              <a:gd name="connsiteY3598" fmla="*/ 5769821 h 6857999"/>
              <a:gd name="connsiteX3599" fmla="*/ 11255050 w 12016014"/>
              <a:gd name="connsiteY3599" fmla="*/ 5773287 h 6857999"/>
              <a:gd name="connsiteX3600" fmla="*/ 11254058 w 12016014"/>
              <a:gd name="connsiteY3600" fmla="*/ 5776258 h 6857999"/>
              <a:gd name="connsiteX3601" fmla="*/ 11252078 w 12016014"/>
              <a:gd name="connsiteY3601" fmla="*/ 5780713 h 6857999"/>
              <a:gd name="connsiteX3602" fmla="*/ 11249603 w 12016014"/>
              <a:gd name="connsiteY3602" fmla="*/ 5784180 h 6857999"/>
              <a:gd name="connsiteX3603" fmla="*/ 11242672 w 12016014"/>
              <a:gd name="connsiteY3603" fmla="*/ 5793091 h 6857999"/>
              <a:gd name="connsiteX3604" fmla="*/ 11240196 w 12016014"/>
              <a:gd name="connsiteY3604" fmla="*/ 5798537 h 6857999"/>
              <a:gd name="connsiteX3605" fmla="*/ 11237721 w 12016014"/>
              <a:gd name="connsiteY3605" fmla="*/ 5802993 h 6857999"/>
              <a:gd name="connsiteX3606" fmla="*/ 11235246 w 12016014"/>
              <a:gd name="connsiteY3606" fmla="*/ 5805964 h 6857999"/>
              <a:gd name="connsiteX3607" fmla="*/ 11231285 w 12016014"/>
              <a:gd name="connsiteY3607" fmla="*/ 5807944 h 6857999"/>
              <a:gd name="connsiteX3608" fmla="*/ 11227819 w 12016014"/>
              <a:gd name="connsiteY3608" fmla="*/ 5809429 h 6857999"/>
              <a:gd name="connsiteX3609" fmla="*/ 11223858 w 12016014"/>
              <a:gd name="connsiteY3609" fmla="*/ 5809429 h 6857999"/>
              <a:gd name="connsiteX3610" fmla="*/ 11219897 w 12016014"/>
              <a:gd name="connsiteY3610" fmla="*/ 5808935 h 6857999"/>
              <a:gd name="connsiteX3611" fmla="*/ 11215442 w 12016014"/>
              <a:gd name="connsiteY3611" fmla="*/ 5807944 h 6857999"/>
              <a:gd name="connsiteX3612" fmla="*/ 11210986 w 12016014"/>
              <a:gd name="connsiteY3612" fmla="*/ 5806458 h 6857999"/>
              <a:gd name="connsiteX3613" fmla="*/ 11206035 w 12016014"/>
              <a:gd name="connsiteY3613" fmla="*/ 5803984 h 6857999"/>
              <a:gd name="connsiteX3614" fmla="*/ 11196627 w 12016014"/>
              <a:gd name="connsiteY3614" fmla="*/ 5799527 h 6857999"/>
              <a:gd name="connsiteX3615" fmla="*/ 11176823 w 12016014"/>
              <a:gd name="connsiteY3615" fmla="*/ 5787150 h 6857999"/>
              <a:gd name="connsiteX3616" fmla="*/ 11173358 w 12016014"/>
              <a:gd name="connsiteY3616" fmla="*/ 5790615 h 6857999"/>
              <a:gd name="connsiteX3617" fmla="*/ 11169893 w 12016014"/>
              <a:gd name="connsiteY3617" fmla="*/ 5794082 h 6857999"/>
              <a:gd name="connsiteX3618" fmla="*/ 11167417 w 12016014"/>
              <a:gd name="connsiteY3618" fmla="*/ 5797546 h 6857999"/>
              <a:gd name="connsiteX3619" fmla="*/ 11164446 w 12016014"/>
              <a:gd name="connsiteY3619" fmla="*/ 5801507 h 6857999"/>
              <a:gd name="connsiteX3620" fmla="*/ 11160486 w 12016014"/>
              <a:gd name="connsiteY3620" fmla="*/ 5809925 h 6857999"/>
              <a:gd name="connsiteX3621" fmla="*/ 11157515 w 12016014"/>
              <a:gd name="connsiteY3621" fmla="*/ 5818836 h 6857999"/>
              <a:gd name="connsiteX3622" fmla="*/ 11155039 w 12016014"/>
              <a:gd name="connsiteY3622" fmla="*/ 5828243 h 6857999"/>
              <a:gd name="connsiteX3623" fmla="*/ 11153058 w 12016014"/>
              <a:gd name="connsiteY3623" fmla="*/ 5838144 h 6857999"/>
              <a:gd name="connsiteX3624" fmla="*/ 11152564 w 12016014"/>
              <a:gd name="connsiteY3624" fmla="*/ 5848542 h 6857999"/>
              <a:gd name="connsiteX3625" fmla="*/ 11152070 w 12016014"/>
              <a:gd name="connsiteY3625" fmla="*/ 5859434 h 6857999"/>
              <a:gd name="connsiteX3626" fmla="*/ 11151078 w 12016014"/>
              <a:gd name="connsiteY3626" fmla="*/ 5881219 h 6857999"/>
              <a:gd name="connsiteX3627" fmla="*/ 11150089 w 12016014"/>
              <a:gd name="connsiteY3627" fmla="*/ 5892111 h 6857999"/>
              <a:gd name="connsiteX3628" fmla="*/ 11149594 w 12016014"/>
              <a:gd name="connsiteY3628" fmla="*/ 5903497 h 6857999"/>
              <a:gd name="connsiteX3629" fmla="*/ 11148603 w 12016014"/>
              <a:gd name="connsiteY3629" fmla="*/ 5914389 h 6857999"/>
              <a:gd name="connsiteX3630" fmla="*/ 11146623 w 12016014"/>
              <a:gd name="connsiteY3630" fmla="*/ 5925282 h 6857999"/>
              <a:gd name="connsiteX3631" fmla="*/ 11143652 w 12016014"/>
              <a:gd name="connsiteY3631" fmla="*/ 5935679 h 6857999"/>
              <a:gd name="connsiteX3632" fmla="*/ 11140187 w 12016014"/>
              <a:gd name="connsiteY3632" fmla="*/ 5946572 h 6857999"/>
              <a:gd name="connsiteX3633" fmla="*/ 11139196 w 12016014"/>
              <a:gd name="connsiteY3633" fmla="*/ 5947562 h 6857999"/>
              <a:gd name="connsiteX3634" fmla="*/ 11138207 w 12016014"/>
              <a:gd name="connsiteY3634" fmla="*/ 5948552 h 6857999"/>
              <a:gd name="connsiteX3635" fmla="*/ 11134246 w 12016014"/>
              <a:gd name="connsiteY3635" fmla="*/ 5951027 h 6857999"/>
              <a:gd name="connsiteX3636" fmla="*/ 11130286 w 12016014"/>
              <a:gd name="connsiteY3636" fmla="*/ 5952017 h 6857999"/>
              <a:gd name="connsiteX3637" fmla="*/ 11124839 w 12016014"/>
              <a:gd name="connsiteY3637" fmla="*/ 5953503 h 6857999"/>
              <a:gd name="connsiteX3638" fmla="*/ 11119888 w 12016014"/>
              <a:gd name="connsiteY3638" fmla="*/ 5954493 h 6857999"/>
              <a:gd name="connsiteX3639" fmla="*/ 11114937 w 12016014"/>
              <a:gd name="connsiteY3639" fmla="*/ 5955978 h 6857999"/>
              <a:gd name="connsiteX3640" fmla="*/ 11110482 w 12016014"/>
              <a:gd name="connsiteY3640" fmla="*/ 5957464 h 6857999"/>
              <a:gd name="connsiteX3641" fmla="*/ 11108501 w 12016014"/>
              <a:gd name="connsiteY3641" fmla="*/ 5959444 h 6857999"/>
              <a:gd name="connsiteX3642" fmla="*/ 11107015 w 12016014"/>
              <a:gd name="connsiteY3642" fmla="*/ 5960434 h 6857999"/>
              <a:gd name="connsiteX3643" fmla="*/ 11104540 w 12016014"/>
              <a:gd name="connsiteY3643" fmla="*/ 5963405 h 6857999"/>
              <a:gd name="connsiteX3644" fmla="*/ 11103054 w 12016014"/>
              <a:gd name="connsiteY3644" fmla="*/ 5966376 h 6857999"/>
              <a:gd name="connsiteX3645" fmla="*/ 11102064 w 12016014"/>
              <a:gd name="connsiteY3645" fmla="*/ 5969346 h 6857999"/>
              <a:gd name="connsiteX3646" fmla="*/ 11101568 w 12016014"/>
              <a:gd name="connsiteY3646" fmla="*/ 5972317 h 6857999"/>
              <a:gd name="connsiteX3647" fmla="*/ 11101568 w 12016014"/>
              <a:gd name="connsiteY3647" fmla="*/ 5978258 h 6857999"/>
              <a:gd name="connsiteX3648" fmla="*/ 11102064 w 12016014"/>
              <a:gd name="connsiteY3648" fmla="*/ 5983209 h 6857999"/>
              <a:gd name="connsiteX3649" fmla="*/ 11105035 w 12016014"/>
              <a:gd name="connsiteY3649" fmla="*/ 5991625 h 6857999"/>
              <a:gd name="connsiteX3650" fmla="*/ 11106025 w 12016014"/>
              <a:gd name="connsiteY3650" fmla="*/ 5995091 h 6857999"/>
              <a:gd name="connsiteX3651" fmla="*/ 11106025 w 12016014"/>
              <a:gd name="connsiteY3651" fmla="*/ 5996576 h 6857999"/>
              <a:gd name="connsiteX3652" fmla="*/ 11105529 w 12016014"/>
              <a:gd name="connsiteY3652" fmla="*/ 5997072 h 6857999"/>
              <a:gd name="connsiteX3653" fmla="*/ 11084241 w 12016014"/>
              <a:gd name="connsiteY3653" fmla="*/ 6022817 h 6857999"/>
              <a:gd name="connsiteX3654" fmla="*/ 11058496 w 12016014"/>
              <a:gd name="connsiteY3654" fmla="*/ 6054997 h 6857999"/>
              <a:gd name="connsiteX3655" fmla="*/ 11045129 w 12016014"/>
              <a:gd name="connsiteY3655" fmla="*/ 6073317 h 6857999"/>
              <a:gd name="connsiteX3656" fmla="*/ 11031760 w 12016014"/>
              <a:gd name="connsiteY3656" fmla="*/ 6092130 h 6857999"/>
              <a:gd name="connsiteX3657" fmla="*/ 11017898 w 12016014"/>
              <a:gd name="connsiteY3657" fmla="*/ 6112428 h 6857999"/>
              <a:gd name="connsiteX3658" fmla="*/ 11011956 w 12016014"/>
              <a:gd name="connsiteY3658" fmla="*/ 6122826 h 6857999"/>
              <a:gd name="connsiteX3659" fmla="*/ 11006015 w 12016014"/>
              <a:gd name="connsiteY3659" fmla="*/ 6133223 h 6857999"/>
              <a:gd name="connsiteX3660" fmla="*/ 11000568 w 12016014"/>
              <a:gd name="connsiteY3660" fmla="*/ 6143620 h 6857999"/>
              <a:gd name="connsiteX3661" fmla="*/ 10992647 w 12016014"/>
              <a:gd name="connsiteY3661" fmla="*/ 6154017 h 6857999"/>
              <a:gd name="connsiteX3662" fmla="*/ 10984725 w 12016014"/>
              <a:gd name="connsiteY3662" fmla="*/ 6165899 h 6857999"/>
              <a:gd name="connsiteX3663" fmla="*/ 10976309 w 12016014"/>
              <a:gd name="connsiteY3663" fmla="*/ 6177287 h 6857999"/>
              <a:gd name="connsiteX3664" fmla="*/ 10957992 w 12016014"/>
              <a:gd name="connsiteY3664" fmla="*/ 6200556 h 6857999"/>
              <a:gd name="connsiteX3665" fmla="*/ 10942149 w 12016014"/>
              <a:gd name="connsiteY3665" fmla="*/ 6219370 h 6857999"/>
              <a:gd name="connsiteX3666" fmla="*/ 10938188 w 12016014"/>
              <a:gd name="connsiteY3666" fmla="*/ 6225807 h 6857999"/>
              <a:gd name="connsiteX3667" fmla="*/ 10934721 w 12016014"/>
              <a:gd name="connsiteY3667" fmla="*/ 6232242 h 6857999"/>
              <a:gd name="connsiteX3668" fmla="*/ 10932247 w 12016014"/>
              <a:gd name="connsiteY3668" fmla="*/ 6239173 h 6857999"/>
              <a:gd name="connsiteX3669" fmla="*/ 10929770 w 12016014"/>
              <a:gd name="connsiteY3669" fmla="*/ 6246105 h 6857999"/>
              <a:gd name="connsiteX3670" fmla="*/ 10926305 w 12016014"/>
              <a:gd name="connsiteY3670" fmla="*/ 6260958 h 6857999"/>
              <a:gd name="connsiteX3671" fmla="*/ 10924325 w 12016014"/>
              <a:gd name="connsiteY3671" fmla="*/ 6267889 h 6857999"/>
              <a:gd name="connsiteX3672" fmla="*/ 10922345 w 12016014"/>
              <a:gd name="connsiteY3672" fmla="*/ 6275316 h 6857999"/>
              <a:gd name="connsiteX3673" fmla="*/ 10919868 w 12016014"/>
              <a:gd name="connsiteY3673" fmla="*/ 6281752 h 6857999"/>
              <a:gd name="connsiteX3674" fmla="*/ 10916898 w 12016014"/>
              <a:gd name="connsiteY3674" fmla="*/ 6287693 h 6857999"/>
              <a:gd name="connsiteX3675" fmla="*/ 10913431 w 12016014"/>
              <a:gd name="connsiteY3675" fmla="*/ 6292644 h 6857999"/>
              <a:gd name="connsiteX3676" fmla="*/ 10910957 w 12016014"/>
              <a:gd name="connsiteY3676" fmla="*/ 6295120 h 6857999"/>
              <a:gd name="connsiteX3677" fmla="*/ 10907986 w 12016014"/>
              <a:gd name="connsiteY3677" fmla="*/ 6297595 h 6857999"/>
              <a:gd name="connsiteX3678" fmla="*/ 10905510 w 12016014"/>
              <a:gd name="connsiteY3678" fmla="*/ 6299081 h 6857999"/>
              <a:gd name="connsiteX3679" fmla="*/ 10902045 w 12016014"/>
              <a:gd name="connsiteY3679" fmla="*/ 6300566 h 6857999"/>
              <a:gd name="connsiteX3680" fmla="*/ 10898580 w 12016014"/>
              <a:gd name="connsiteY3680" fmla="*/ 6302052 h 6857999"/>
              <a:gd name="connsiteX3681" fmla="*/ 10895113 w 12016014"/>
              <a:gd name="connsiteY3681" fmla="*/ 6303042 h 6857999"/>
              <a:gd name="connsiteX3682" fmla="*/ 10891153 w 12016014"/>
              <a:gd name="connsiteY3682" fmla="*/ 6303536 h 6857999"/>
              <a:gd name="connsiteX3683" fmla="*/ 10886202 w 12016014"/>
              <a:gd name="connsiteY3683" fmla="*/ 6304032 h 6857999"/>
              <a:gd name="connsiteX3684" fmla="*/ 10880756 w 12016014"/>
              <a:gd name="connsiteY3684" fmla="*/ 6304032 h 6857999"/>
              <a:gd name="connsiteX3685" fmla="*/ 10875804 w 12016014"/>
              <a:gd name="connsiteY3685" fmla="*/ 6303536 h 6857999"/>
              <a:gd name="connsiteX3686" fmla="*/ 10869863 w 12016014"/>
              <a:gd name="connsiteY3686" fmla="*/ 6303536 h 6857999"/>
              <a:gd name="connsiteX3687" fmla="*/ 10861941 w 12016014"/>
              <a:gd name="connsiteY3687" fmla="*/ 6305022 h 6857999"/>
              <a:gd name="connsiteX3688" fmla="*/ 10854020 w 12016014"/>
              <a:gd name="connsiteY3688" fmla="*/ 6307497 h 6857999"/>
              <a:gd name="connsiteX3689" fmla="*/ 10845109 w 12016014"/>
              <a:gd name="connsiteY3689" fmla="*/ 6310963 h 6857999"/>
              <a:gd name="connsiteX3690" fmla="*/ 10841149 w 12016014"/>
              <a:gd name="connsiteY3690" fmla="*/ 6313438 h 6857999"/>
              <a:gd name="connsiteX3691" fmla="*/ 10837682 w 12016014"/>
              <a:gd name="connsiteY3691" fmla="*/ 6316409 h 6857999"/>
              <a:gd name="connsiteX3692" fmla="*/ 10833227 w 12016014"/>
              <a:gd name="connsiteY3692" fmla="*/ 6319379 h 6857999"/>
              <a:gd name="connsiteX3693" fmla="*/ 10830255 w 12016014"/>
              <a:gd name="connsiteY3693" fmla="*/ 6322846 h 6857999"/>
              <a:gd name="connsiteX3694" fmla="*/ 10827286 w 12016014"/>
              <a:gd name="connsiteY3694" fmla="*/ 6326311 h 6857999"/>
              <a:gd name="connsiteX3695" fmla="*/ 10825306 w 12016014"/>
              <a:gd name="connsiteY3695" fmla="*/ 6330271 h 6857999"/>
              <a:gd name="connsiteX3696" fmla="*/ 10823325 w 12016014"/>
              <a:gd name="connsiteY3696" fmla="*/ 6334728 h 6857999"/>
              <a:gd name="connsiteX3697" fmla="*/ 10822333 w 12016014"/>
              <a:gd name="connsiteY3697" fmla="*/ 6339183 h 6857999"/>
              <a:gd name="connsiteX3698" fmla="*/ 10823325 w 12016014"/>
              <a:gd name="connsiteY3698" fmla="*/ 6341659 h 6857999"/>
              <a:gd name="connsiteX3699" fmla="*/ 10825306 w 12016014"/>
              <a:gd name="connsiteY3699" fmla="*/ 6346114 h 6857999"/>
              <a:gd name="connsiteX3700" fmla="*/ 10832731 w 12016014"/>
              <a:gd name="connsiteY3700" fmla="*/ 6358493 h 6857999"/>
              <a:gd name="connsiteX3701" fmla="*/ 10843129 w 12016014"/>
              <a:gd name="connsiteY3701" fmla="*/ 6375820 h 6857999"/>
              <a:gd name="connsiteX3702" fmla="*/ 10841149 w 12016014"/>
              <a:gd name="connsiteY3702" fmla="*/ 6376811 h 6857999"/>
              <a:gd name="connsiteX3703" fmla="*/ 10836196 w 12016014"/>
              <a:gd name="connsiteY3703" fmla="*/ 6378791 h 6857999"/>
              <a:gd name="connsiteX3704" fmla="*/ 10821345 w 12016014"/>
              <a:gd name="connsiteY3704" fmla="*/ 6383248 h 6857999"/>
              <a:gd name="connsiteX3705" fmla="*/ 10811937 w 12016014"/>
              <a:gd name="connsiteY3705" fmla="*/ 6386218 h 6857999"/>
              <a:gd name="connsiteX3706" fmla="*/ 10802035 w 12016014"/>
              <a:gd name="connsiteY3706" fmla="*/ 6390673 h 6857999"/>
              <a:gd name="connsiteX3707" fmla="*/ 10792133 w 12016014"/>
              <a:gd name="connsiteY3707" fmla="*/ 6395624 h 6857999"/>
              <a:gd name="connsiteX3708" fmla="*/ 10782726 w 12016014"/>
              <a:gd name="connsiteY3708" fmla="*/ 6401071 h 6857999"/>
              <a:gd name="connsiteX3709" fmla="*/ 10778270 w 12016014"/>
              <a:gd name="connsiteY3709" fmla="*/ 6404042 h 6857999"/>
              <a:gd name="connsiteX3710" fmla="*/ 10773815 w 12016014"/>
              <a:gd name="connsiteY3710" fmla="*/ 6407507 h 6857999"/>
              <a:gd name="connsiteX3711" fmla="*/ 10770349 w 12016014"/>
              <a:gd name="connsiteY3711" fmla="*/ 6410973 h 6857999"/>
              <a:gd name="connsiteX3712" fmla="*/ 10766882 w 12016014"/>
              <a:gd name="connsiteY3712" fmla="*/ 6414934 h 6857999"/>
              <a:gd name="connsiteX3713" fmla="*/ 10763913 w 12016014"/>
              <a:gd name="connsiteY3713" fmla="*/ 6419389 h 6857999"/>
              <a:gd name="connsiteX3714" fmla="*/ 10761437 w 12016014"/>
              <a:gd name="connsiteY3714" fmla="*/ 6423350 h 6857999"/>
              <a:gd name="connsiteX3715" fmla="*/ 10759457 w 12016014"/>
              <a:gd name="connsiteY3715" fmla="*/ 6428301 h 6857999"/>
              <a:gd name="connsiteX3716" fmla="*/ 10757972 w 12016014"/>
              <a:gd name="connsiteY3716" fmla="*/ 6432757 h 6857999"/>
              <a:gd name="connsiteX3717" fmla="*/ 10757972 w 12016014"/>
              <a:gd name="connsiteY3717" fmla="*/ 6438203 h 6857999"/>
              <a:gd name="connsiteX3718" fmla="*/ 10757972 w 12016014"/>
              <a:gd name="connsiteY3718" fmla="*/ 6443154 h 6857999"/>
              <a:gd name="connsiteX3719" fmla="*/ 10759457 w 12016014"/>
              <a:gd name="connsiteY3719" fmla="*/ 6449095 h 6857999"/>
              <a:gd name="connsiteX3720" fmla="*/ 10761437 w 12016014"/>
              <a:gd name="connsiteY3720" fmla="*/ 6455036 h 6857999"/>
              <a:gd name="connsiteX3721" fmla="*/ 10764408 w 12016014"/>
              <a:gd name="connsiteY3721" fmla="*/ 6461473 h 6857999"/>
              <a:gd name="connsiteX3722" fmla="*/ 10768863 w 12016014"/>
              <a:gd name="connsiteY3722" fmla="*/ 6468899 h 6857999"/>
              <a:gd name="connsiteX3723" fmla="*/ 10773320 w 12016014"/>
              <a:gd name="connsiteY3723" fmla="*/ 6475335 h 6857999"/>
              <a:gd name="connsiteX3724" fmla="*/ 10779757 w 12016014"/>
              <a:gd name="connsiteY3724" fmla="*/ 6482761 h 6857999"/>
              <a:gd name="connsiteX3725" fmla="*/ 10767378 w 12016014"/>
              <a:gd name="connsiteY3725" fmla="*/ 6500585 h 6857999"/>
              <a:gd name="connsiteX3726" fmla="*/ 10755496 w 12016014"/>
              <a:gd name="connsiteY3726" fmla="*/ 6516924 h 6857999"/>
              <a:gd name="connsiteX3727" fmla="*/ 10734208 w 12016014"/>
              <a:gd name="connsiteY3727" fmla="*/ 6550590 h 6857999"/>
              <a:gd name="connsiteX3728" fmla="*/ 10707967 w 12016014"/>
              <a:gd name="connsiteY3728" fmla="*/ 6588218 h 6857999"/>
              <a:gd name="connsiteX3729" fmla="*/ 10692124 w 12016014"/>
              <a:gd name="connsiteY3729" fmla="*/ 6610002 h 6857999"/>
              <a:gd name="connsiteX3730" fmla="*/ 10673310 w 12016014"/>
              <a:gd name="connsiteY3730" fmla="*/ 6635251 h 6857999"/>
              <a:gd name="connsiteX3731" fmla="*/ 10669349 w 12016014"/>
              <a:gd name="connsiteY3731" fmla="*/ 6642183 h 6857999"/>
              <a:gd name="connsiteX3732" fmla="*/ 10664398 w 12016014"/>
              <a:gd name="connsiteY3732" fmla="*/ 6651094 h 6857999"/>
              <a:gd name="connsiteX3733" fmla="*/ 10654992 w 12016014"/>
              <a:gd name="connsiteY3733" fmla="*/ 6671394 h 6857999"/>
              <a:gd name="connsiteX3734" fmla="*/ 10648059 w 12016014"/>
              <a:gd name="connsiteY3734" fmla="*/ 6688722 h 6857999"/>
              <a:gd name="connsiteX3735" fmla="*/ 10647070 w 12016014"/>
              <a:gd name="connsiteY3735" fmla="*/ 6693178 h 6857999"/>
              <a:gd name="connsiteX3736" fmla="*/ 10646575 w 12016014"/>
              <a:gd name="connsiteY3736" fmla="*/ 6694663 h 6857999"/>
              <a:gd name="connsiteX3737" fmla="*/ 10647070 w 12016014"/>
              <a:gd name="connsiteY3737" fmla="*/ 6694663 h 6857999"/>
              <a:gd name="connsiteX3738" fmla="*/ 10644098 w 12016014"/>
              <a:gd name="connsiteY3738" fmla="*/ 6696149 h 6857999"/>
              <a:gd name="connsiteX3739" fmla="*/ 10640633 w 12016014"/>
              <a:gd name="connsiteY3739" fmla="*/ 6698129 h 6857999"/>
              <a:gd name="connsiteX3740" fmla="*/ 10636177 w 12016014"/>
              <a:gd name="connsiteY3740" fmla="*/ 6698624 h 6857999"/>
              <a:gd name="connsiteX3741" fmla="*/ 10632712 w 12016014"/>
              <a:gd name="connsiteY3741" fmla="*/ 6698624 h 6857999"/>
              <a:gd name="connsiteX3742" fmla="*/ 10624790 w 12016014"/>
              <a:gd name="connsiteY3742" fmla="*/ 6698624 h 6857999"/>
              <a:gd name="connsiteX3743" fmla="*/ 10616373 w 12016014"/>
              <a:gd name="connsiteY3743" fmla="*/ 6697633 h 6857999"/>
              <a:gd name="connsiteX3744" fmla="*/ 10607957 w 12016014"/>
              <a:gd name="connsiteY3744" fmla="*/ 6696149 h 6857999"/>
              <a:gd name="connsiteX3745" fmla="*/ 10603996 w 12016014"/>
              <a:gd name="connsiteY3745" fmla="*/ 6696149 h 6857999"/>
              <a:gd name="connsiteX3746" fmla="*/ 10600035 w 12016014"/>
              <a:gd name="connsiteY3746" fmla="*/ 6696149 h 6857999"/>
              <a:gd name="connsiteX3747" fmla="*/ 10596569 w 12016014"/>
              <a:gd name="connsiteY3747" fmla="*/ 6696643 h 6857999"/>
              <a:gd name="connsiteX3748" fmla="*/ 10592608 w 12016014"/>
              <a:gd name="connsiteY3748" fmla="*/ 6698129 h 6857999"/>
              <a:gd name="connsiteX3749" fmla="*/ 10589143 w 12016014"/>
              <a:gd name="connsiteY3749" fmla="*/ 6699614 h 6857999"/>
              <a:gd name="connsiteX3750" fmla="*/ 10586173 w 12016014"/>
              <a:gd name="connsiteY3750" fmla="*/ 6702090 h 6857999"/>
              <a:gd name="connsiteX3751" fmla="*/ 10583202 w 12016014"/>
              <a:gd name="connsiteY3751" fmla="*/ 6705555 h 6857999"/>
              <a:gd name="connsiteX3752" fmla="*/ 10581222 w 12016014"/>
              <a:gd name="connsiteY3752" fmla="*/ 6708526 h 6857999"/>
              <a:gd name="connsiteX3753" fmla="*/ 10578745 w 12016014"/>
              <a:gd name="connsiteY3753" fmla="*/ 6711992 h 6857999"/>
              <a:gd name="connsiteX3754" fmla="*/ 10576765 w 12016014"/>
              <a:gd name="connsiteY3754" fmla="*/ 6715457 h 6857999"/>
              <a:gd name="connsiteX3755" fmla="*/ 10575281 w 12016014"/>
              <a:gd name="connsiteY3755" fmla="*/ 6722388 h 6857999"/>
              <a:gd name="connsiteX3756" fmla="*/ 10573300 w 12016014"/>
              <a:gd name="connsiteY3756" fmla="*/ 6728825 h 6857999"/>
              <a:gd name="connsiteX3757" fmla="*/ 10573300 w 12016014"/>
              <a:gd name="connsiteY3757" fmla="*/ 6734271 h 6857999"/>
              <a:gd name="connsiteX3758" fmla="*/ 10573300 w 12016014"/>
              <a:gd name="connsiteY3758" fmla="*/ 6740212 h 6857999"/>
              <a:gd name="connsiteX3759" fmla="*/ 10573796 w 12016014"/>
              <a:gd name="connsiteY3759" fmla="*/ 6750610 h 6857999"/>
              <a:gd name="connsiteX3760" fmla="*/ 10573300 w 12016014"/>
              <a:gd name="connsiteY3760" fmla="*/ 6754570 h 6857999"/>
              <a:gd name="connsiteX3761" fmla="*/ 10572804 w 12016014"/>
              <a:gd name="connsiteY3761" fmla="*/ 6758035 h 6857999"/>
              <a:gd name="connsiteX3762" fmla="*/ 10571816 w 12016014"/>
              <a:gd name="connsiteY3762" fmla="*/ 6759026 h 6857999"/>
              <a:gd name="connsiteX3763" fmla="*/ 10570330 w 12016014"/>
              <a:gd name="connsiteY3763" fmla="*/ 6760512 h 6857999"/>
              <a:gd name="connsiteX3764" fmla="*/ 10569339 w 12016014"/>
              <a:gd name="connsiteY3764" fmla="*/ 6761502 h 6857999"/>
              <a:gd name="connsiteX3765" fmla="*/ 10566863 w 12016014"/>
              <a:gd name="connsiteY3765" fmla="*/ 6761996 h 6857999"/>
              <a:gd name="connsiteX3766" fmla="*/ 10562408 w 12016014"/>
              <a:gd name="connsiteY3766" fmla="*/ 6763482 h 6857999"/>
              <a:gd name="connsiteX3767" fmla="*/ 10554981 w 12016014"/>
              <a:gd name="connsiteY3767" fmla="*/ 6762986 h 6857999"/>
              <a:gd name="connsiteX3768" fmla="*/ 10545575 w 12016014"/>
              <a:gd name="connsiteY3768" fmla="*/ 6761502 h 6857999"/>
              <a:gd name="connsiteX3769" fmla="*/ 10534188 w 12016014"/>
              <a:gd name="connsiteY3769" fmla="*/ 6758531 h 6857999"/>
              <a:gd name="connsiteX3770" fmla="*/ 10544585 w 12016014"/>
              <a:gd name="connsiteY3770" fmla="*/ 6832300 h 6857999"/>
              <a:gd name="connsiteX3771" fmla="*/ 10522391 w 12016014"/>
              <a:gd name="connsiteY3771" fmla="*/ 6857999 h 6857999"/>
              <a:gd name="connsiteX3772" fmla="*/ 1305706 w 12016014"/>
              <a:gd name="connsiteY3772" fmla="*/ 6857999 h 6857999"/>
              <a:gd name="connsiteX3773" fmla="*/ 1298146 w 12016014"/>
              <a:gd name="connsiteY3773" fmla="*/ 6847649 h 6857999"/>
              <a:gd name="connsiteX3774" fmla="*/ 1265965 w 12016014"/>
              <a:gd name="connsiteY3774" fmla="*/ 6802594 h 6857999"/>
              <a:gd name="connsiteX3775" fmla="*/ 1234773 w 12016014"/>
              <a:gd name="connsiteY3775" fmla="*/ 6757541 h 6857999"/>
              <a:gd name="connsiteX3776" fmla="*/ 1205067 w 12016014"/>
              <a:gd name="connsiteY3776" fmla="*/ 6711992 h 6857999"/>
              <a:gd name="connsiteX3777" fmla="*/ 1176352 w 12016014"/>
              <a:gd name="connsiteY3777" fmla="*/ 6666443 h 6857999"/>
              <a:gd name="connsiteX3778" fmla="*/ 1148626 w 12016014"/>
              <a:gd name="connsiteY3778" fmla="*/ 6620398 h 6857999"/>
              <a:gd name="connsiteX3779" fmla="*/ 1135755 w 12016014"/>
              <a:gd name="connsiteY3779" fmla="*/ 6597129 h 6857999"/>
              <a:gd name="connsiteX3780" fmla="*/ 1122881 w 12016014"/>
              <a:gd name="connsiteY3780" fmla="*/ 6573365 h 6857999"/>
              <a:gd name="connsiteX3781" fmla="*/ 1109514 w 12016014"/>
              <a:gd name="connsiteY3781" fmla="*/ 6549600 h 6857999"/>
              <a:gd name="connsiteX3782" fmla="*/ 1097630 w 12016014"/>
              <a:gd name="connsiteY3782" fmla="*/ 6526330 h 6857999"/>
              <a:gd name="connsiteX3783" fmla="*/ 1085748 w 12016014"/>
              <a:gd name="connsiteY3783" fmla="*/ 6502071 h 6857999"/>
              <a:gd name="connsiteX3784" fmla="*/ 1074362 w 12016014"/>
              <a:gd name="connsiteY3784" fmla="*/ 6478306 h 6857999"/>
              <a:gd name="connsiteX3785" fmla="*/ 1071885 w 12016014"/>
              <a:gd name="connsiteY3785" fmla="*/ 6473355 h 6857999"/>
              <a:gd name="connsiteX3786" fmla="*/ 1070895 w 12016014"/>
              <a:gd name="connsiteY3786" fmla="*/ 6468899 h 6857999"/>
              <a:gd name="connsiteX3787" fmla="*/ 1069905 w 12016014"/>
              <a:gd name="connsiteY3787" fmla="*/ 6463948 h 6857999"/>
              <a:gd name="connsiteX3788" fmla="*/ 1068421 w 12016014"/>
              <a:gd name="connsiteY3788" fmla="*/ 6459493 h 6857999"/>
              <a:gd name="connsiteX3789" fmla="*/ 1067926 w 12016014"/>
              <a:gd name="connsiteY3789" fmla="*/ 6449095 h 6857999"/>
              <a:gd name="connsiteX3790" fmla="*/ 1067926 w 12016014"/>
              <a:gd name="connsiteY3790" fmla="*/ 6439193 h 6857999"/>
              <a:gd name="connsiteX3791" fmla="*/ 1067926 w 12016014"/>
              <a:gd name="connsiteY3791" fmla="*/ 6429787 h 6857999"/>
              <a:gd name="connsiteX3792" fmla="*/ 1067926 w 12016014"/>
              <a:gd name="connsiteY3792" fmla="*/ 6419885 h 6857999"/>
              <a:gd name="connsiteX3793" fmla="*/ 1067432 w 12016014"/>
              <a:gd name="connsiteY3793" fmla="*/ 6410477 h 6857999"/>
              <a:gd name="connsiteX3794" fmla="*/ 1066934 w 12016014"/>
              <a:gd name="connsiteY3794" fmla="*/ 6405526 h 6857999"/>
              <a:gd name="connsiteX3795" fmla="*/ 1065450 w 12016014"/>
              <a:gd name="connsiteY3795" fmla="*/ 6401071 h 6857999"/>
              <a:gd name="connsiteX3796" fmla="*/ 1061983 w 12016014"/>
              <a:gd name="connsiteY3796" fmla="*/ 6390673 h 6857999"/>
              <a:gd name="connsiteX3797" fmla="*/ 1058024 w 12016014"/>
              <a:gd name="connsiteY3797" fmla="*/ 6379781 h 6857999"/>
              <a:gd name="connsiteX3798" fmla="*/ 1052577 w 12016014"/>
              <a:gd name="connsiteY3798" fmla="*/ 6370375 h 6857999"/>
              <a:gd name="connsiteX3799" fmla="*/ 1047626 w 12016014"/>
              <a:gd name="connsiteY3799" fmla="*/ 6360967 h 6857999"/>
              <a:gd name="connsiteX3800" fmla="*/ 1041685 w 12016014"/>
              <a:gd name="connsiteY3800" fmla="*/ 6351561 h 6857999"/>
              <a:gd name="connsiteX3801" fmla="*/ 1035248 w 12016014"/>
              <a:gd name="connsiteY3801" fmla="*/ 6342650 h 6857999"/>
              <a:gd name="connsiteX3802" fmla="*/ 1021387 w 12016014"/>
              <a:gd name="connsiteY3802" fmla="*/ 6325320 h 6857999"/>
              <a:gd name="connsiteX3803" fmla="*/ 1006038 w 12016014"/>
              <a:gd name="connsiteY3803" fmla="*/ 6307993 h 6857999"/>
              <a:gd name="connsiteX3804" fmla="*/ 990195 w 12016014"/>
              <a:gd name="connsiteY3804" fmla="*/ 6290664 h 6857999"/>
              <a:gd name="connsiteX3805" fmla="*/ 974848 w 12016014"/>
              <a:gd name="connsiteY3805" fmla="*/ 6271850 h 6857999"/>
              <a:gd name="connsiteX3806" fmla="*/ 967421 w 12016014"/>
              <a:gd name="connsiteY3806" fmla="*/ 6261454 h 6857999"/>
              <a:gd name="connsiteX3807" fmla="*/ 959995 w 12016014"/>
              <a:gd name="connsiteY3807" fmla="*/ 6251056 h 6857999"/>
              <a:gd name="connsiteX3808" fmla="*/ 954548 w 12016014"/>
              <a:gd name="connsiteY3808" fmla="*/ 6243630 h 6857999"/>
              <a:gd name="connsiteX3809" fmla="*/ 949597 w 12016014"/>
              <a:gd name="connsiteY3809" fmla="*/ 6235213 h 6857999"/>
              <a:gd name="connsiteX3810" fmla="*/ 946131 w 12016014"/>
              <a:gd name="connsiteY3810" fmla="*/ 6227291 h 6857999"/>
              <a:gd name="connsiteX3811" fmla="*/ 943162 w 12016014"/>
              <a:gd name="connsiteY3811" fmla="*/ 6219865 h 6857999"/>
              <a:gd name="connsiteX3812" fmla="*/ 938211 w 12016014"/>
              <a:gd name="connsiteY3812" fmla="*/ 6204517 h 6857999"/>
              <a:gd name="connsiteX3813" fmla="*/ 933260 w 12016014"/>
              <a:gd name="connsiteY3813" fmla="*/ 6190654 h 6857999"/>
              <a:gd name="connsiteX3814" fmla="*/ 930287 w 12016014"/>
              <a:gd name="connsiteY3814" fmla="*/ 6183228 h 6857999"/>
              <a:gd name="connsiteX3815" fmla="*/ 926823 w 12016014"/>
              <a:gd name="connsiteY3815" fmla="*/ 6176791 h 6857999"/>
              <a:gd name="connsiteX3816" fmla="*/ 922862 w 12016014"/>
              <a:gd name="connsiteY3816" fmla="*/ 6170356 h 6857999"/>
              <a:gd name="connsiteX3817" fmla="*/ 917911 w 12016014"/>
              <a:gd name="connsiteY3817" fmla="*/ 6163919 h 6857999"/>
              <a:gd name="connsiteX3818" fmla="*/ 911474 w 12016014"/>
              <a:gd name="connsiteY3818" fmla="*/ 6157483 h 6857999"/>
              <a:gd name="connsiteX3819" fmla="*/ 904542 w 12016014"/>
              <a:gd name="connsiteY3819" fmla="*/ 6151542 h 6857999"/>
              <a:gd name="connsiteX3820" fmla="*/ 895631 w 12016014"/>
              <a:gd name="connsiteY3820" fmla="*/ 6145601 h 6857999"/>
              <a:gd name="connsiteX3821" fmla="*/ 885730 w 12016014"/>
              <a:gd name="connsiteY3821" fmla="*/ 6139660 h 6857999"/>
              <a:gd name="connsiteX3822" fmla="*/ 882264 w 12016014"/>
              <a:gd name="connsiteY3822" fmla="*/ 6136193 h 6857999"/>
              <a:gd name="connsiteX3823" fmla="*/ 879788 w 12016014"/>
              <a:gd name="connsiteY3823" fmla="*/ 6132728 h 6857999"/>
              <a:gd name="connsiteX3824" fmla="*/ 877313 w 12016014"/>
              <a:gd name="connsiteY3824" fmla="*/ 6129262 h 6857999"/>
              <a:gd name="connsiteX3825" fmla="*/ 876323 w 12016014"/>
              <a:gd name="connsiteY3825" fmla="*/ 6125797 h 6857999"/>
              <a:gd name="connsiteX3826" fmla="*/ 874342 w 12016014"/>
              <a:gd name="connsiteY3826" fmla="*/ 6122330 h 6857999"/>
              <a:gd name="connsiteX3827" fmla="*/ 873846 w 12016014"/>
              <a:gd name="connsiteY3827" fmla="*/ 6119360 h 6857999"/>
              <a:gd name="connsiteX3828" fmla="*/ 873352 w 12016014"/>
              <a:gd name="connsiteY3828" fmla="*/ 6112924 h 6857999"/>
              <a:gd name="connsiteX3829" fmla="*/ 873846 w 12016014"/>
              <a:gd name="connsiteY3829" fmla="*/ 6106487 h 6857999"/>
              <a:gd name="connsiteX3830" fmla="*/ 875334 w 12016014"/>
              <a:gd name="connsiteY3830" fmla="*/ 6100052 h 6857999"/>
              <a:gd name="connsiteX3831" fmla="*/ 877313 w 12016014"/>
              <a:gd name="connsiteY3831" fmla="*/ 6094111 h 6857999"/>
              <a:gd name="connsiteX3832" fmla="*/ 879788 w 12016014"/>
              <a:gd name="connsiteY3832" fmla="*/ 6088169 h 6857999"/>
              <a:gd name="connsiteX3833" fmla="*/ 885730 w 12016014"/>
              <a:gd name="connsiteY3833" fmla="*/ 6075791 h 6857999"/>
              <a:gd name="connsiteX3834" fmla="*/ 888699 w 12016014"/>
              <a:gd name="connsiteY3834" fmla="*/ 6069850 h 6857999"/>
              <a:gd name="connsiteX3835" fmla="*/ 890185 w 12016014"/>
              <a:gd name="connsiteY3835" fmla="*/ 6063909 h 6857999"/>
              <a:gd name="connsiteX3836" fmla="*/ 892166 w 12016014"/>
              <a:gd name="connsiteY3836" fmla="*/ 6057473 h 6857999"/>
              <a:gd name="connsiteX3837" fmla="*/ 892166 w 12016014"/>
              <a:gd name="connsiteY3837" fmla="*/ 6051532 h 6857999"/>
              <a:gd name="connsiteX3838" fmla="*/ 891671 w 12016014"/>
              <a:gd name="connsiteY3838" fmla="*/ 6045095 h 6857999"/>
              <a:gd name="connsiteX3839" fmla="*/ 891176 w 12016014"/>
              <a:gd name="connsiteY3839" fmla="*/ 6041630 h 6857999"/>
              <a:gd name="connsiteX3840" fmla="*/ 889195 w 12016014"/>
              <a:gd name="connsiteY3840" fmla="*/ 6038164 h 6857999"/>
              <a:gd name="connsiteX3841" fmla="*/ 882264 w 12016014"/>
              <a:gd name="connsiteY3841" fmla="*/ 6033213 h 6857999"/>
              <a:gd name="connsiteX3842" fmla="*/ 875828 w 12016014"/>
              <a:gd name="connsiteY3842" fmla="*/ 6028758 h 6857999"/>
              <a:gd name="connsiteX3843" fmla="*/ 869886 w 12016014"/>
              <a:gd name="connsiteY3843" fmla="*/ 6022817 h 6857999"/>
              <a:gd name="connsiteX3844" fmla="*/ 863945 w 12016014"/>
              <a:gd name="connsiteY3844" fmla="*/ 6017370 h 6857999"/>
              <a:gd name="connsiteX3845" fmla="*/ 858499 w 12016014"/>
              <a:gd name="connsiteY3845" fmla="*/ 6011429 h 6857999"/>
              <a:gd name="connsiteX3846" fmla="*/ 853548 w 12016014"/>
              <a:gd name="connsiteY3846" fmla="*/ 6004993 h 6857999"/>
              <a:gd name="connsiteX3847" fmla="*/ 848597 w 12016014"/>
              <a:gd name="connsiteY3847" fmla="*/ 5998556 h 6857999"/>
              <a:gd name="connsiteX3848" fmla="*/ 844636 w 12016014"/>
              <a:gd name="connsiteY3848" fmla="*/ 5991625 h 6857999"/>
              <a:gd name="connsiteX3849" fmla="*/ 836219 w 12016014"/>
              <a:gd name="connsiteY3849" fmla="*/ 5978258 h 6857999"/>
              <a:gd name="connsiteX3850" fmla="*/ 828793 w 12016014"/>
              <a:gd name="connsiteY3850" fmla="*/ 5963405 h 6857999"/>
              <a:gd name="connsiteX3851" fmla="*/ 821366 w 12016014"/>
              <a:gd name="connsiteY3851" fmla="*/ 5948056 h 6857999"/>
              <a:gd name="connsiteX3852" fmla="*/ 814436 w 12016014"/>
              <a:gd name="connsiteY3852" fmla="*/ 5932709 h 6857999"/>
              <a:gd name="connsiteX3853" fmla="*/ 807503 w 12016014"/>
              <a:gd name="connsiteY3853" fmla="*/ 5917360 h 6857999"/>
              <a:gd name="connsiteX3854" fmla="*/ 800572 w 12016014"/>
              <a:gd name="connsiteY3854" fmla="*/ 5901517 h 6857999"/>
              <a:gd name="connsiteX3855" fmla="*/ 792652 w 12016014"/>
              <a:gd name="connsiteY3855" fmla="*/ 5887160 h 6857999"/>
              <a:gd name="connsiteX3856" fmla="*/ 783740 w 12016014"/>
              <a:gd name="connsiteY3856" fmla="*/ 5872307 h 6857999"/>
              <a:gd name="connsiteX3857" fmla="*/ 779284 w 12016014"/>
              <a:gd name="connsiteY3857" fmla="*/ 5865376 h 6857999"/>
              <a:gd name="connsiteX3858" fmla="*/ 773837 w 12016014"/>
              <a:gd name="connsiteY3858" fmla="*/ 5857948 h 6857999"/>
              <a:gd name="connsiteX3859" fmla="*/ 768886 w 12016014"/>
              <a:gd name="connsiteY3859" fmla="*/ 5851017 h 6857999"/>
              <a:gd name="connsiteX3860" fmla="*/ 763440 w 12016014"/>
              <a:gd name="connsiteY3860" fmla="*/ 5844582 h 6857999"/>
              <a:gd name="connsiteX3861" fmla="*/ 757005 w 12016014"/>
              <a:gd name="connsiteY3861" fmla="*/ 5838640 h 6857999"/>
              <a:gd name="connsiteX3862" fmla="*/ 750569 w 12016014"/>
              <a:gd name="connsiteY3862" fmla="*/ 5832203 h 6857999"/>
              <a:gd name="connsiteX3863" fmla="*/ 743141 w 12016014"/>
              <a:gd name="connsiteY3863" fmla="*/ 5826758 h 6857999"/>
              <a:gd name="connsiteX3864" fmla="*/ 736211 w 12016014"/>
              <a:gd name="connsiteY3864" fmla="*/ 5821311 h 6857999"/>
              <a:gd name="connsiteX3865" fmla="*/ 733735 w 12016014"/>
              <a:gd name="connsiteY3865" fmla="*/ 5817350 h 6857999"/>
              <a:gd name="connsiteX3866" fmla="*/ 732744 w 12016014"/>
              <a:gd name="connsiteY3866" fmla="*/ 5814380 h 6857999"/>
              <a:gd name="connsiteX3867" fmla="*/ 733239 w 12016014"/>
              <a:gd name="connsiteY3867" fmla="*/ 5810915 h 6857999"/>
              <a:gd name="connsiteX3868" fmla="*/ 735715 w 12016014"/>
              <a:gd name="connsiteY3868" fmla="*/ 5808935 h 6857999"/>
              <a:gd name="connsiteX3869" fmla="*/ 738686 w 12016014"/>
              <a:gd name="connsiteY3869" fmla="*/ 5805964 h 6857999"/>
              <a:gd name="connsiteX3870" fmla="*/ 742152 w 12016014"/>
              <a:gd name="connsiteY3870" fmla="*/ 5803488 h 6857999"/>
              <a:gd name="connsiteX3871" fmla="*/ 747103 w 12016014"/>
              <a:gd name="connsiteY3871" fmla="*/ 5801507 h 6857999"/>
              <a:gd name="connsiteX3872" fmla="*/ 752054 w 12016014"/>
              <a:gd name="connsiteY3872" fmla="*/ 5800023 h 6857999"/>
              <a:gd name="connsiteX3873" fmla="*/ 757499 w 12016014"/>
              <a:gd name="connsiteY3873" fmla="*/ 5798537 h 6857999"/>
              <a:gd name="connsiteX3874" fmla="*/ 763440 w 12016014"/>
              <a:gd name="connsiteY3874" fmla="*/ 5798042 h 6857999"/>
              <a:gd name="connsiteX3875" fmla="*/ 769382 w 12016014"/>
              <a:gd name="connsiteY3875" fmla="*/ 5798042 h 6857999"/>
              <a:gd name="connsiteX3876" fmla="*/ 775323 w 12016014"/>
              <a:gd name="connsiteY3876" fmla="*/ 5798537 h 6857999"/>
              <a:gd name="connsiteX3877" fmla="*/ 780768 w 12016014"/>
              <a:gd name="connsiteY3877" fmla="*/ 5799527 h 6857999"/>
              <a:gd name="connsiteX3878" fmla="*/ 786215 w 12016014"/>
              <a:gd name="connsiteY3878" fmla="*/ 5801013 h 6857999"/>
              <a:gd name="connsiteX3879" fmla="*/ 791166 w 12016014"/>
              <a:gd name="connsiteY3879" fmla="*/ 5803488 h 6857999"/>
              <a:gd name="connsiteX3880" fmla="*/ 795621 w 12016014"/>
              <a:gd name="connsiteY3880" fmla="*/ 5806458 h 6857999"/>
              <a:gd name="connsiteX3881" fmla="*/ 776809 w 12016014"/>
              <a:gd name="connsiteY3881" fmla="*/ 5769821 h 6857999"/>
              <a:gd name="connsiteX3882" fmla="*/ 757994 w 12016014"/>
              <a:gd name="connsiteY3882" fmla="*/ 5733680 h 6857999"/>
              <a:gd name="connsiteX3883" fmla="*/ 747103 w 12016014"/>
              <a:gd name="connsiteY3883" fmla="*/ 5729223 h 6857999"/>
              <a:gd name="connsiteX3884" fmla="*/ 735715 w 12016014"/>
              <a:gd name="connsiteY3884" fmla="*/ 5726252 h 6857999"/>
              <a:gd name="connsiteX3885" fmla="*/ 725319 w 12016014"/>
              <a:gd name="connsiteY3885" fmla="*/ 5725262 h 6857999"/>
              <a:gd name="connsiteX3886" fmla="*/ 714427 w 12016014"/>
              <a:gd name="connsiteY3886" fmla="*/ 5724768 h 6857999"/>
              <a:gd name="connsiteX3887" fmla="*/ 705019 w 12016014"/>
              <a:gd name="connsiteY3887" fmla="*/ 5725262 h 6857999"/>
              <a:gd name="connsiteX3888" fmla="*/ 701058 w 12016014"/>
              <a:gd name="connsiteY3888" fmla="*/ 5726252 h 6857999"/>
              <a:gd name="connsiteX3889" fmla="*/ 697592 w 12016014"/>
              <a:gd name="connsiteY3889" fmla="*/ 5727739 h 6857999"/>
              <a:gd name="connsiteX3890" fmla="*/ 694127 w 12016014"/>
              <a:gd name="connsiteY3890" fmla="*/ 5728729 h 6857999"/>
              <a:gd name="connsiteX3891" fmla="*/ 691156 w 12016014"/>
              <a:gd name="connsiteY3891" fmla="*/ 5730709 h 6857999"/>
              <a:gd name="connsiteX3892" fmla="*/ 688682 w 12016014"/>
              <a:gd name="connsiteY3892" fmla="*/ 5732194 h 6857999"/>
              <a:gd name="connsiteX3893" fmla="*/ 686205 w 12016014"/>
              <a:gd name="connsiteY3893" fmla="*/ 5734670 h 6857999"/>
              <a:gd name="connsiteX3894" fmla="*/ 681749 w 12016014"/>
              <a:gd name="connsiteY3894" fmla="*/ 5713876 h 6857999"/>
              <a:gd name="connsiteX3895" fmla="*/ 676303 w 12016014"/>
              <a:gd name="connsiteY3895" fmla="*/ 5692092 h 6857999"/>
              <a:gd name="connsiteX3896" fmla="*/ 670856 w 12016014"/>
              <a:gd name="connsiteY3896" fmla="*/ 5671297 h 6857999"/>
              <a:gd name="connsiteX3897" fmla="*/ 668878 w 12016014"/>
              <a:gd name="connsiteY3897" fmla="*/ 5660405 h 6857999"/>
              <a:gd name="connsiteX3898" fmla="*/ 667392 w 12016014"/>
              <a:gd name="connsiteY3898" fmla="*/ 5650007 h 6857999"/>
              <a:gd name="connsiteX3899" fmla="*/ 666401 w 12016014"/>
              <a:gd name="connsiteY3899" fmla="*/ 5640106 h 6857999"/>
              <a:gd name="connsiteX3900" fmla="*/ 665906 w 12016014"/>
              <a:gd name="connsiteY3900" fmla="*/ 5629709 h 6857999"/>
              <a:gd name="connsiteX3901" fmla="*/ 665906 w 12016014"/>
              <a:gd name="connsiteY3901" fmla="*/ 5619807 h 6857999"/>
              <a:gd name="connsiteX3902" fmla="*/ 667392 w 12016014"/>
              <a:gd name="connsiteY3902" fmla="*/ 5609905 h 6857999"/>
              <a:gd name="connsiteX3903" fmla="*/ 669866 w 12016014"/>
              <a:gd name="connsiteY3903" fmla="*/ 5600498 h 6857999"/>
              <a:gd name="connsiteX3904" fmla="*/ 673333 w 12016014"/>
              <a:gd name="connsiteY3904" fmla="*/ 5591092 h 6857999"/>
              <a:gd name="connsiteX3905" fmla="*/ 678779 w 12016014"/>
              <a:gd name="connsiteY3905" fmla="*/ 5582180 h 6857999"/>
              <a:gd name="connsiteX3906" fmla="*/ 681749 w 12016014"/>
              <a:gd name="connsiteY3906" fmla="*/ 5578219 h 6857999"/>
              <a:gd name="connsiteX3907" fmla="*/ 685215 w 12016014"/>
              <a:gd name="connsiteY3907" fmla="*/ 5573268 h 6857999"/>
              <a:gd name="connsiteX3908" fmla="*/ 680264 w 12016014"/>
              <a:gd name="connsiteY3908" fmla="*/ 5559900 h 6857999"/>
              <a:gd name="connsiteX3909" fmla="*/ 676303 w 12016014"/>
              <a:gd name="connsiteY3909" fmla="*/ 5546037 h 6857999"/>
              <a:gd name="connsiteX3910" fmla="*/ 669372 w 12016014"/>
              <a:gd name="connsiteY3910" fmla="*/ 5541086 h 6857999"/>
              <a:gd name="connsiteX3911" fmla="*/ 663431 w 12016014"/>
              <a:gd name="connsiteY3911" fmla="*/ 5535641 h 6857999"/>
              <a:gd name="connsiteX3912" fmla="*/ 657490 w 12016014"/>
              <a:gd name="connsiteY3912" fmla="*/ 5529700 h 6857999"/>
              <a:gd name="connsiteX3913" fmla="*/ 653035 w 12016014"/>
              <a:gd name="connsiteY3913" fmla="*/ 5522768 h 6857999"/>
              <a:gd name="connsiteX3914" fmla="*/ 648578 w 12016014"/>
              <a:gd name="connsiteY3914" fmla="*/ 5516331 h 6857999"/>
              <a:gd name="connsiteX3915" fmla="*/ 644617 w 12016014"/>
              <a:gd name="connsiteY3915" fmla="*/ 5508905 h 6857999"/>
              <a:gd name="connsiteX3916" fmla="*/ 641648 w 12016014"/>
              <a:gd name="connsiteY3916" fmla="*/ 5500984 h 6857999"/>
              <a:gd name="connsiteX3917" fmla="*/ 638676 w 12016014"/>
              <a:gd name="connsiteY3917" fmla="*/ 5493062 h 6857999"/>
              <a:gd name="connsiteX3918" fmla="*/ 635705 w 12016014"/>
              <a:gd name="connsiteY3918" fmla="*/ 5484645 h 6857999"/>
              <a:gd name="connsiteX3919" fmla="*/ 633725 w 12016014"/>
              <a:gd name="connsiteY3919" fmla="*/ 5476229 h 6857999"/>
              <a:gd name="connsiteX3920" fmla="*/ 629764 w 12016014"/>
              <a:gd name="connsiteY3920" fmla="*/ 5458900 h 6857999"/>
              <a:gd name="connsiteX3921" fmla="*/ 622833 w 12016014"/>
              <a:gd name="connsiteY3921" fmla="*/ 5422758 h 6857999"/>
              <a:gd name="connsiteX3922" fmla="*/ 619366 w 12016014"/>
              <a:gd name="connsiteY3922" fmla="*/ 5405429 h 6857999"/>
              <a:gd name="connsiteX3923" fmla="*/ 614415 w 12016014"/>
              <a:gd name="connsiteY3923" fmla="*/ 5388596 h 6857999"/>
              <a:gd name="connsiteX3924" fmla="*/ 611446 w 12016014"/>
              <a:gd name="connsiteY3924" fmla="*/ 5380674 h 6857999"/>
              <a:gd name="connsiteX3925" fmla="*/ 608474 w 12016014"/>
              <a:gd name="connsiteY3925" fmla="*/ 5372753 h 6857999"/>
              <a:gd name="connsiteX3926" fmla="*/ 605009 w 12016014"/>
              <a:gd name="connsiteY3926" fmla="*/ 5365822 h 6857999"/>
              <a:gd name="connsiteX3927" fmla="*/ 601048 w 12016014"/>
              <a:gd name="connsiteY3927" fmla="*/ 5358890 h 6857999"/>
              <a:gd name="connsiteX3928" fmla="*/ 597088 w 12016014"/>
              <a:gd name="connsiteY3928" fmla="*/ 5352455 h 6857999"/>
              <a:gd name="connsiteX3929" fmla="*/ 591643 w 12016014"/>
              <a:gd name="connsiteY3929" fmla="*/ 5346513 h 6857999"/>
              <a:gd name="connsiteX3930" fmla="*/ 585701 w 12016014"/>
              <a:gd name="connsiteY3930" fmla="*/ 5341067 h 6857999"/>
              <a:gd name="connsiteX3931" fmla="*/ 579266 w 12016014"/>
              <a:gd name="connsiteY3931" fmla="*/ 5336612 h 6857999"/>
              <a:gd name="connsiteX3932" fmla="*/ 572333 w 12016014"/>
              <a:gd name="connsiteY3932" fmla="*/ 5332155 h 6857999"/>
              <a:gd name="connsiteX3933" fmla="*/ 563917 w 12016014"/>
              <a:gd name="connsiteY3933" fmla="*/ 5328690 h 6857999"/>
              <a:gd name="connsiteX3934" fmla="*/ 555005 w 12016014"/>
              <a:gd name="connsiteY3934" fmla="*/ 5326214 h 6857999"/>
              <a:gd name="connsiteX3935" fmla="*/ 545598 w 12016014"/>
              <a:gd name="connsiteY3935" fmla="*/ 5324233 h 6857999"/>
              <a:gd name="connsiteX3936" fmla="*/ 541141 w 12016014"/>
              <a:gd name="connsiteY3936" fmla="*/ 5320768 h 6857999"/>
              <a:gd name="connsiteX3937" fmla="*/ 538172 w 12016014"/>
              <a:gd name="connsiteY3937" fmla="*/ 5316312 h 6857999"/>
              <a:gd name="connsiteX3938" fmla="*/ 536190 w 12016014"/>
              <a:gd name="connsiteY3938" fmla="*/ 5311857 h 6857999"/>
              <a:gd name="connsiteX3939" fmla="*/ 535696 w 12016014"/>
              <a:gd name="connsiteY3939" fmla="*/ 5307400 h 6857999"/>
              <a:gd name="connsiteX3940" fmla="*/ 536190 w 12016014"/>
              <a:gd name="connsiteY3940" fmla="*/ 5302945 h 6857999"/>
              <a:gd name="connsiteX3941" fmla="*/ 538172 w 12016014"/>
              <a:gd name="connsiteY3941" fmla="*/ 5298984 h 6857999"/>
              <a:gd name="connsiteX3942" fmla="*/ 540647 w 12016014"/>
              <a:gd name="connsiteY3942" fmla="*/ 5294033 h 6857999"/>
              <a:gd name="connsiteX3943" fmla="*/ 542627 w 12016014"/>
              <a:gd name="connsiteY3943" fmla="*/ 5290072 h 6857999"/>
              <a:gd name="connsiteX3944" fmla="*/ 548568 w 12016014"/>
              <a:gd name="connsiteY3944" fmla="*/ 5281655 h 6857999"/>
              <a:gd name="connsiteX3945" fmla="*/ 554509 w 12016014"/>
              <a:gd name="connsiteY3945" fmla="*/ 5274229 h 6857999"/>
              <a:gd name="connsiteX3946" fmla="*/ 559460 w 12016014"/>
              <a:gd name="connsiteY3946" fmla="*/ 5268288 h 6857999"/>
              <a:gd name="connsiteX3947" fmla="*/ 559956 w 12016014"/>
              <a:gd name="connsiteY3947" fmla="*/ 5265318 h 6857999"/>
              <a:gd name="connsiteX3948" fmla="*/ 559956 w 12016014"/>
              <a:gd name="connsiteY3948" fmla="*/ 5263337 h 6857999"/>
              <a:gd name="connsiteX3949" fmla="*/ 559460 w 12016014"/>
              <a:gd name="connsiteY3949" fmla="*/ 5261357 h 6857999"/>
              <a:gd name="connsiteX3950" fmla="*/ 557974 w 12016014"/>
              <a:gd name="connsiteY3950" fmla="*/ 5259376 h 6857999"/>
              <a:gd name="connsiteX3951" fmla="*/ 554015 w 12016014"/>
              <a:gd name="connsiteY3951" fmla="*/ 5255910 h 6857999"/>
              <a:gd name="connsiteX3952" fmla="*/ 548074 w 12016014"/>
              <a:gd name="connsiteY3952" fmla="*/ 5252445 h 6857999"/>
              <a:gd name="connsiteX3953" fmla="*/ 542131 w 12016014"/>
              <a:gd name="connsiteY3953" fmla="*/ 5248979 h 6857999"/>
              <a:gd name="connsiteX3954" fmla="*/ 535696 w 12016014"/>
              <a:gd name="connsiteY3954" fmla="*/ 5245514 h 6857999"/>
              <a:gd name="connsiteX3955" fmla="*/ 529754 w 12016014"/>
              <a:gd name="connsiteY3955" fmla="*/ 5240067 h 6857999"/>
              <a:gd name="connsiteX3956" fmla="*/ 526784 w 12016014"/>
              <a:gd name="connsiteY3956" fmla="*/ 5237096 h 6857999"/>
              <a:gd name="connsiteX3957" fmla="*/ 525298 w 12016014"/>
              <a:gd name="connsiteY3957" fmla="*/ 5234126 h 6857999"/>
              <a:gd name="connsiteX3958" fmla="*/ 523319 w 12016014"/>
              <a:gd name="connsiteY3958" fmla="*/ 5230661 h 6857999"/>
              <a:gd name="connsiteX3959" fmla="*/ 522329 w 12016014"/>
              <a:gd name="connsiteY3959" fmla="*/ 5227194 h 6857999"/>
              <a:gd name="connsiteX3960" fmla="*/ 516882 w 12016014"/>
              <a:gd name="connsiteY3960" fmla="*/ 5196994 h 6857999"/>
              <a:gd name="connsiteX3961" fmla="*/ 512427 w 12016014"/>
              <a:gd name="connsiteY3961" fmla="*/ 5162832 h 6857999"/>
              <a:gd name="connsiteX3962" fmla="*/ 506980 w 12016014"/>
              <a:gd name="connsiteY3962" fmla="*/ 5125700 h 6857999"/>
              <a:gd name="connsiteX3963" fmla="*/ 501535 w 12016014"/>
              <a:gd name="connsiteY3963" fmla="*/ 5086587 h 6857999"/>
              <a:gd name="connsiteX3964" fmla="*/ 494602 w 12016014"/>
              <a:gd name="connsiteY3964" fmla="*/ 5045989 h 6857999"/>
              <a:gd name="connsiteX3965" fmla="*/ 491138 w 12016014"/>
              <a:gd name="connsiteY3965" fmla="*/ 5025690 h 6857999"/>
              <a:gd name="connsiteX3966" fmla="*/ 487176 w 12016014"/>
              <a:gd name="connsiteY3966" fmla="*/ 5006381 h 6857999"/>
              <a:gd name="connsiteX3967" fmla="*/ 482225 w 12016014"/>
              <a:gd name="connsiteY3967" fmla="*/ 4987073 h 6857999"/>
              <a:gd name="connsiteX3968" fmla="*/ 476780 w 12016014"/>
              <a:gd name="connsiteY3968" fmla="*/ 4967763 h 6857999"/>
              <a:gd name="connsiteX3969" fmla="*/ 471829 w 12016014"/>
              <a:gd name="connsiteY3969" fmla="*/ 4949445 h 6857999"/>
              <a:gd name="connsiteX3970" fmla="*/ 465392 w 12016014"/>
              <a:gd name="connsiteY3970" fmla="*/ 4931622 h 6857999"/>
              <a:gd name="connsiteX3971" fmla="*/ 461431 w 12016014"/>
              <a:gd name="connsiteY3971" fmla="*/ 4922214 h 6857999"/>
              <a:gd name="connsiteX3972" fmla="*/ 455986 w 12016014"/>
              <a:gd name="connsiteY3972" fmla="*/ 4911322 h 6857999"/>
              <a:gd name="connsiteX3973" fmla="*/ 449550 w 12016014"/>
              <a:gd name="connsiteY3973" fmla="*/ 4899936 h 6857999"/>
              <a:gd name="connsiteX3974" fmla="*/ 445588 w 12016014"/>
              <a:gd name="connsiteY3974" fmla="*/ 4893994 h 6857999"/>
              <a:gd name="connsiteX3975" fmla="*/ 441627 w 12016014"/>
              <a:gd name="connsiteY3975" fmla="*/ 4888053 h 6857999"/>
              <a:gd name="connsiteX3976" fmla="*/ 437170 w 12016014"/>
              <a:gd name="connsiteY3976" fmla="*/ 4883597 h 6857999"/>
              <a:gd name="connsiteX3977" fmla="*/ 432715 w 12016014"/>
              <a:gd name="connsiteY3977" fmla="*/ 4878646 h 6857999"/>
              <a:gd name="connsiteX3978" fmla="*/ 427764 w 12016014"/>
              <a:gd name="connsiteY3978" fmla="*/ 4874685 h 6857999"/>
              <a:gd name="connsiteX3979" fmla="*/ 422813 w 12016014"/>
              <a:gd name="connsiteY3979" fmla="*/ 4871220 h 6857999"/>
              <a:gd name="connsiteX3980" fmla="*/ 417366 w 12016014"/>
              <a:gd name="connsiteY3980" fmla="*/ 4869240 h 6857999"/>
              <a:gd name="connsiteX3981" fmla="*/ 412416 w 12016014"/>
              <a:gd name="connsiteY3981" fmla="*/ 4867753 h 6857999"/>
              <a:gd name="connsiteX3982" fmla="*/ 406970 w 12016014"/>
              <a:gd name="connsiteY3982" fmla="*/ 4867753 h 6857999"/>
              <a:gd name="connsiteX3983" fmla="*/ 401029 w 12016014"/>
              <a:gd name="connsiteY3983" fmla="*/ 4868744 h 6857999"/>
              <a:gd name="connsiteX3984" fmla="*/ 401029 w 12016014"/>
              <a:gd name="connsiteY3984" fmla="*/ 4865279 h 6857999"/>
              <a:gd name="connsiteX3985" fmla="*/ 401029 w 12016014"/>
              <a:gd name="connsiteY3985" fmla="*/ 4862308 h 6857999"/>
              <a:gd name="connsiteX3986" fmla="*/ 402019 w 12016014"/>
              <a:gd name="connsiteY3986" fmla="*/ 4859338 h 6857999"/>
              <a:gd name="connsiteX3987" fmla="*/ 404000 w 12016014"/>
              <a:gd name="connsiteY3987" fmla="*/ 4856861 h 6857999"/>
              <a:gd name="connsiteX3988" fmla="*/ 406970 w 12016014"/>
              <a:gd name="connsiteY3988" fmla="*/ 4853891 h 6857999"/>
              <a:gd name="connsiteX3989" fmla="*/ 409447 w 12016014"/>
              <a:gd name="connsiteY3989" fmla="*/ 4852406 h 6857999"/>
              <a:gd name="connsiteX3990" fmla="*/ 416376 w 12016014"/>
              <a:gd name="connsiteY3990" fmla="*/ 4848445 h 6857999"/>
              <a:gd name="connsiteX3991" fmla="*/ 424794 w 12016014"/>
              <a:gd name="connsiteY3991" fmla="*/ 4843989 h 6857999"/>
              <a:gd name="connsiteX3992" fmla="*/ 433210 w 12016014"/>
              <a:gd name="connsiteY3992" fmla="*/ 4840524 h 6857999"/>
              <a:gd name="connsiteX3993" fmla="*/ 441627 w 12016014"/>
              <a:gd name="connsiteY3993" fmla="*/ 4837057 h 6857999"/>
              <a:gd name="connsiteX3994" fmla="*/ 450045 w 12016014"/>
              <a:gd name="connsiteY3994" fmla="*/ 4833593 h 6857999"/>
              <a:gd name="connsiteX3995" fmla="*/ 441131 w 12016014"/>
              <a:gd name="connsiteY3995" fmla="*/ 4819234 h 6857999"/>
              <a:gd name="connsiteX3996" fmla="*/ 432715 w 12016014"/>
              <a:gd name="connsiteY3996" fmla="*/ 4805371 h 6857999"/>
              <a:gd name="connsiteX3997" fmla="*/ 424794 w 12016014"/>
              <a:gd name="connsiteY3997" fmla="*/ 4792004 h 6857999"/>
              <a:gd name="connsiteX3998" fmla="*/ 417366 w 12016014"/>
              <a:gd name="connsiteY3998" fmla="*/ 4777646 h 6857999"/>
              <a:gd name="connsiteX3999" fmla="*/ 410931 w 12016014"/>
              <a:gd name="connsiteY3999" fmla="*/ 4764279 h 6857999"/>
              <a:gd name="connsiteX4000" fmla="*/ 404990 w 12016014"/>
              <a:gd name="connsiteY4000" fmla="*/ 4750416 h 6857999"/>
              <a:gd name="connsiteX4001" fmla="*/ 399545 w 12016014"/>
              <a:gd name="connsiteY4001" fmla="*/ 4737544 h 6857999"/>
              <a:gd name="connsiteX4002" fmla="*/ 394592 w 12016014"/>
              <a:gd name="connsiteY4002" fmla="*/ 4724175 h 6857999"/>
              <a:gd name="connsiteX4003" fmla="*/ 390631 w 12016014"/>
              <a:gd name="connsiteY4003" fmla="*/ 4711303 h 6857999"/>
              <a:gd name="connsiteX4004" fmla="*/ 387168 w 12016014"/>
              <a:gd name="connsiteY4004" fmla="*/ 4697440 h 6857999"/>
              <a:gd name="connsiteX4005" fmla="*/ 384196 w 12016014"/>
              <a:gd name="connsiteY4005" fmla="*/ 4684567 h 6857999"/>
              <a:gd name="connsiteX4006" fmla="*/ 381719 w 12016014"/>
              <a:gd name="connsiteY4006" fmla="*/ 4671201 h 6857999"/>
              <a:gd name="connsiteX4007" fmla="*/ 379739 w 12016014"/>
              <a:gd name="connsiteY4007" fmla="*/ 4658328 h 6857999"/>
              <a:gd name="connsiteX4008" fmla="*/ 378751 w 12016014"/>
              <a:gd name="connsiteY4008" fmla="*/ 4645455 h 6857999"/>
              <a:gd name="connsiteX4009" fmla="*/ 378255 w 12016014"/>
              <a:gd name="connsiteY4009" fmla="*/ 4631593 h 6857999"/>
              <a:gd name="connsiteX4010" fmla="*/ 377760 w 12016014"/>
              <a:gd name="connsiteY4010" fmla="*/ 4618224 h 6857999"/>
              <a:gd name="connsiteX4011" fmla="*/ 376770 w 12016014"/>
              <a:gd name="connsiteY4011" fmla="*/ 4615750 h 6857999"/>
              <a:gd name="connsiteX4012" fmla="*/ 375284 w 12016014"/>
              <a:gd name="connsiteY4012" fmla="*/ 4614264 h 6857999"/>
              <a:gd name="connsiteX4013" fmla="*/ 373304 w 12016014"/>
              <a:gd name="connsiteY4013" fmla="*/ 4612283 h 6857999"/>
              <a:gd name="connsiteX4014" fmla="*/ 371323 w 12016014"/>
              <a:gd name="connsiteY4014" fmla="*/ 4611293 h 6857999"/>
              <a:gd name="connsiteX4015" fmla="*/ 368847 w 12016014"/>
              <a:gd name="connsiteY4015" fmla="*/ 4610799 h 6857999"/>
              <a:gd name="connsiteX4016" fmla="*/ 366374 w 12016014"/>
              <a:gd name="connsiteY4016" fmla="*/ 4610799 h 6857999"/>
              <a:gd name="connsiteX4017" fmla="*/ 360431 w 12016014"/>
              <a:gd name="connsiteY4017" fmla="*/ 4610799 h 6857999"/>
              <a:gd name="connsiteX4018" fmla="*/ 354490 w 12016014"/>
              <a:gd name="connsiteY4018" fmla="*/ 4611789 h 6857999"/>
              <a:gd name="connsiteX4019" fmla="*/ 348053 w 12016014"/>
              <a:gd name="connsiteY4019" fmla="*/ 4612779 h 6857999"/>
              <a:gd name="connsiteX4020" fmla="*/ 341617 w 12016014"/>
              <a:gd name="connsiteY4020" fmla="*/ 4614264 h 6857999"/>
              <a:gd name="connsiteX4021" fmla="*/ 335676 w 12016014"/>
              <a:gd name="connsiteY4021" fmla="*/ 4614759 h 6857999"/>
              <a:gd name="connsiteX4022" fmla="*/ 337162 w 12016014"/>
              <a:gd name="connsiteY4022" fmla="*/ 4608322 h 6857999"/>
              <a:gd name="connsiteX4023" fmla="*/ 338151 w 12016014"/>
              <a:gd name="connsiteY4023" fmla="*/ 4602381 h 6857999"/>
              <a:gd name="connsiteX4024" fmla="*/ 338647 w 12016014"/>
              <a:gd name="connsiteY4024" fmla="*/ 4590995 h 6857999"/>
              <a:gd name="connsiteX4025" fmla="*/ 338151 w 12016014"/>
              <a:gd name="connsiteY4025" fmla="*/ 4581093 h 6857999"/>
              <a:gd name="connsiteX4026" fmla="*/ 336172 w 12016014"/>
              <a:gd name="connsiteY4026" fmla="*/ 4571685 h 6857999"/>
              <a:gd name="connsiteX4027" fmla="*/ 334190 w 12016014"/>
              <a:gd name="connsiteY4027" fmla="*/ 4562773 h 6857999"/>
              <a:gd name="connsiteX4028" fmla="*/ 331715 w 12016014"/>
              <a:gd name="connsiteY4028" fmla="*/ 4555348 h 6857999"/>
              <a:gd name="connsiteX4029" fmla="*/ 325774 w 12016014"/>
              <a:gd name="connsiteY4029" fmla="*/ 4540495 h 6857999"/>
              <a:gd name="connsiteX4030" fmla="*/ 322804 w 12016014"/>
              <a:gd name="connsiteY4030" fmla="*/ 4533563 h 6857999"/>
              <a:gd name="connsiteX4031" fmla="*/ 321319 w 12016014"/>
              <a:gd name="connsiteY4031" fmla="*/ 4526632 h 6857999"/>
              <a:gd name="connsiteX4032" fmla="*/ 319835 w 12016014"/>
              <a:gd name="connsiteY4032" fmla="*/ 4519701 h 6857999"/>
              <a:gd name="connsiteX4033" fmla="*/ 319835 w 12016014"/>
              <a:gd name="connsiteY4033" fmla="*/ 4512273 h 6857999"/>
              <a:gd name="connsiteX4034" fmla="*/ 319835 w 12016014"/>
              <a:gd name="connsiteY4034" fmla="*/ 4508809 h 6857999"/>
              <a:gd name="connsiteX4035" fmla="*/ 321319 w 12016014"/>
              <a:gd name="connsiteY4035" fmla="*/ 4504848 h 6857999"/>
              <a:gd name="connsiteX4036" fmla="*/ 322308 w 12016014"/>
              <a:gd name="connsiteY4036" fmla="*/ 4500887 h 6857999"/>
              <a:gd name="connsiteX4037" fmla="*/ 323298 w 12016014"/>
              <a:gd name="connsiteY4037" fmla="*/ 4496430 h 6857999"/>
              <a:gd name="connsiteX4038" fmla="*/ 325774 w 12016014"/>
              <a:gd name="connsiteY4038" fmla="*/ 4492470 h 6857999"/>
              <a:gd name="connsiteX4039" fmla="*/ 328249 w 12016014"/>
              <a:gd name="connsiteY4039" fmla="*/ 4488509 h 6857999"/>
              <a:gd name="connsiteX4040" fmla="*/ 335182 w 12016014"/>
              <a:gd name="connsiteY4040" fmla="*/ 4479103 h 6857999"/>
              <a:gd name="connsiteX4041" fmla="*/ 334686 w 12016014"/>
              <a:gd name="connsiteY4041" fmla="*/ 4472171 h 6857999"/>
              <a:gd name="connsiteX4042" fmla="*/ 333696 w 12016014"/>
              <a:gd name="connsiteY4042" fmla="*/ 4467715 h 6857999"/>
              <a:gd name="connsiteX4043" fmla="*/ 331715 w 12016014"/>
              <a:gd name="connsiteY4043" fmla="*/ 4463754 h 6857999"/>
              <a:gd name="connsiteX4044" fmla="*/ 328745 w 12016014"/>
              <a:gd name="connsiteY4044" fmla="*/ 4460783 h 6857999"/>
              <a:gd name="connsiteX4045" fmla="*/ 325774 w 12016014"/>
              <a:gd name="connsiteY4045" fmla="*/ 4458803 h 6857999"/>
              <a:gd name="connsiteX4046" fmla="*/ 321814 w 12016014"/>
              <a:gd name="connsiteY4046" fmla="*/ 4457318 h 6857999"/>
              <a:gd name="connsiteX4047" fmla="*/ 318347 w 12016014"/>
              <a:gd name="connsiteY4047" fmla="*/ 4456328 h 6857999"/>
              <a:gd name="connsiteX4048" fmla="*/ 313396 w 12016014"/>
              <a:gd name="connsiteY4048" fmla="*/ 4455338 h 6857999"/>
              <a:gd name="connsiteX4049" fmla="*/ 304486 w 12016014"/>
              <a:gd name="connsiteY4049" fmla="*/ 4454842 h 6857999"/>
              <a:gd name="connsiteX4050" fmla="*/ 300525 w 12016014"/>
              <a:gd name="connsiteY4050" fmla="*/ 4454348 h 6857999"/>
              <a:gd name="connsiteX4051" fmla="*/ 296563 w 12016014"/>
              <a:gd name="connsiteY4051" fmla="*/ 4452862 h 6857999"/>
              <a:gd name="connsiteX4052" fmla="*/ 293098 w 12016014"/>
              <a:gd name="connsiteY4052" fmla="*/ 4451872 h 6857999"/>
              <a:gd name="connsiteX4053" fmla="*/ 290127 w 12016014"/>
              <a:gd name="connsiteY4053" fmla="*/ 4449397 h 6857999"/>
              <a:gd name="connsiteX4054" fmla="*/ 287157 w 12016014"/>
              <a:gd name="connsiteY4054" fmla="*/ 4446426 h 6857999"/>
              <a:gd name="connsiteX4055" fmla="*/ 285176 w 12016014"/>
              <a:gd name="connsiteY4055" fmla="*/ 4442466 h 6857999"/>
              <a:gd name="connsiteX4056" fmla="*/ 287157 w 12016014"/>
              <a:gd name="connsiteY4056" fmla="*/ 4434048 h 6857999"/>
              <a:gd name="connsiteX4057" fmla="*/ 288643 w 12016014"/>
              <a:gd name="connsiteY4057" fmla="*/ 4425136 h 6857999"/>
              <a:gd name="connsiteX4058" fmla="*/ 290622 w 12016014"/>
              <a:gd name="connsiteY4058" fmla="*/ 4415234 h 6857999"/>
              <a:gd name="connsiteX4059" fmla="*/ 291117 w 12016014"/>
              <a:gd name="connsiteY4059" fmla="*/ 4405332 h 6857999"/>
              <a:gd name="connsiteX4060" fmla="*/ 291612 w 12016014"/>
              <a:gd name="connsiteY4060" fmla="*/ 4394936 h 6857999"/>
              <a:gd name="connsiteX4061" fmla="*/ 292108 w 12016014"/>
              <a:gd name="connsiteY4061" fmla="*/ 4383548 h 6857999"/>
              <a:gd name="connsiteX4062" fmla="*/ 291612 w 12016014"/>
              <a:gd name="connsiteY4062" fmla="*/ 4360279 h 6857999"/>
              <a:gd name="connsiteX4063" fmla="*/ 290127 w 12016014"/>
              <a:gd name="connsiteY4063" fmla="*/ 4335524 h 6857999"/>
              <a:gd name="connsiteX4064" fmla="*/ 286167 w 12016014"/>
              <a:gd name="connsiteY4064" fmla="*/ 4310274 h 6857999"/>
              <a:gd name="connsiteX4065" fmla="*/ 282206 w 12016014"/>
              <a:gd name="connsiteY4065" fmla="*/ 4284034 h 6857999"/>
              <a:gd name="connsiteX4066" fmla="*/ 276759 w 12016014"/>
              <a:gd name="connsiteY4066" fmla="*/ 4258784 h 6857999"/>
              <a:gd name="connsiteX4067" fmla="*/ 272798 w 12016014"/>
              <a:gd name="connsiteY4067" fmla="*/ 4242446 h 6857999"/>
              <a:gd name="connsiteX4068" fmla="*/ 266857 w 12016014"/>
              <a:gd name="connsiteY4068" fmla="*/ 4223137 h 6857999"/>
              <a:gd name="connsiteX4069" fmla="*/ 259926 w 12016014"/>
              <a:gd name="connsiteY4069" fmla="*/ 4202838 h 6857999"/>
              <a:gd name="connsiteX4070" fmla="*/ 252500 w 12016014"/>
              <a:gd name="connsiteY4070" fmla="*/ 4183034 h 6857999"/>
              <a:gd name="connsiteX4071" fmla="*/ 237647 w 12016014"/>
              <a:gd name="connsiteY4071" fmla="*/ 4145901 h 6857999"/>
              <a:gd name="connsiteX4072" fmla="*/ 226261 w 12016014"/>
              <a:gd name="connsiteY4072" fmla="*/ 4120156 h 6857999"/>
              <a:gd name="connsiteX4073" fmla="*/ 224279 w 12016014"/>
              <a:gd name="connsiteY4073" fmla="*/ 4114215 h 6857999"/>
              <a:gd name="connsiteX4074" fmla="*/ 220318 w 12016014"/>
              <a:gd name="connsiteY4074" fmla="*/ 4108274 h 6857999"/>
              <a:gd name="connsiteX4075" fmla="*/ 213386 w 12016014"/>
              <a:gd name="connsiteY4075" fmla="*/ 4097382 h 6857999"/>
              <a:gd name="connsiteX4076" fmla="*/ 204475 w 12016014"/>
              <a:gd name="connsiteY4076" fmla="*/ 4085995 h 6857999"/>
              <a:gd name="connsiteX4077" fmla="*/ 196555 w 12016014"/>
              <a:gd name="connsiteY4077" fmla="*/ 4075598 h 6857999"/>
              <a:gd name="connsiteX4078" fmla="*/ 187641 w 12016014"/>
              <a:gd name="connsiteY4078" fmla="*/ 4064705 h 6857999"/>
              <a:gd name="connsiteX4079" fmla="*/ 179721 w 12016014"/>
              <a:gd name="connsiteY4079" fmla="*/ 4054309 h 6857999"/>
              <a:gd name="connsiteX4080" fmla="*/ 176255 w 12016014"/>
              <a:gd name="connsiteY4080" fmla="*/ 4048368 h 6857999"/>
              <a:gd name="connsiteX4081" fmla="*/ 172788 w 12016014"/>
              <a:gd name="connsiteY4081" fmla="*/ 4042921 h 6857999"/>
              <a:gd name="connsiteX4082" fmla="*/ 170314 w 12016014"/>
              <a:gd name="connsiteY4082" fmla="*/ 4037970 h 6857999"/>
              <a:gd name="connsiteX4083" fmla="*/ 168333 w 12016014"/>
              <a:gd name="connsiteY4083" fmla="*/ 4032029 h 6857999"/>
              <a:gd name="connsiteX4084" fmla="*/ 161896 w 12016014"/>
              <a:gd name="connsiteY4084" fmla="*/ 4010245 h 6857999"/>
              <a:gd name="connsiteX4085" fmla="*/ 155955 w 12016014"/>
              <a:gd name="connsiteY4085" fmla="*/ 3988460 h 6857999"/>
              <a:gd name="connsiteX4086" fmla="*/ 150016 w 12016014"/>
              <a:gd name="connsiteY4086" fmla="*/ 3966676 h 6857999"/>
              <a:gd name="connsiteX4087" fmla="*/ 145064 w 12016014"/>
              <a:gd name="connsiteY4087" fmla="*/ 3944397 h 6857999"/>
              <a:gd name="connsiteX4088" fmla="*/ 140608 w 12016014"/>
              <a:gd name="connsiteY4088" fmla="*/ 3922613 h 6857999"/>
              <a:gd name="connsiteX4089" fmla="*/ 136647 w 12016014"/>
              <a:gd name="connsiteY4089" fmla="*/ 3900333 h 6857999"/>
              <a:gd name="connsiteX4090" fmla="*/ 132688 w 12016014"/>
              <a:gd name="connsiteY4090" fmla="*/ 3878549 h 6857999"/>
              <a:gd name="connsiteX4091" fmla="*/ 129221 w 12016014"/>
              <a:gd name="connsiteY4091" fmla="*/ 3856764 h 6857999"/>
              <a:gd name="connsiteX4092" fmla="*/ 123280 w 12016014"/>
              <a:gd name="connsiteY4092" fmla="*/ 3813196 h 6857999"/>
              <a:gd name="connsiteX4093" fmla="*/ 119318 w 12016014"/>
              <a:gd name="connsiteY4093" fmla="*/ 3771113 h 6857999"/>
              <a:gd name="connsiteX4094" fmla="*/ 115853 w 12016014"/>
              <a:gd name="connsiteY4094" fmla="*/ 3730020 h 6857999"/>
              <a:gd name="connsiteX4095" fmla="*/ 113378 w 12016014"/>
              <a:gd name="connsiteY4095" fmla="*/ 3689917 h 6857999"/>
              <a:gd name="connsiteX4096" fmla="*/ 112388 w 12016014"/>
              <a:gd name="connsiteY4096" fmla="*/ 3681500 h 6857999"/>
              <a:gd name="connsiteX4097" fmla="*/ 111396 w 12016014"/>
              <a:gd name="connsiteY4097" fmla="*/ 3672588 h 6857999"/>
              <a:gd name="connsiteX4098" fmla="*/ 107437 w 12016014"/>
              <a:gd name="connsiteY4098" fmla="*/ 3654270 h 6857999"/>
              <a:gd name="connsiteX4099" fmla="*/ 102486 w 12016014"/>
              <a:gd name="connsiteY4099" fmla="*/ 3636447 h 6857999"/>
              <a:gd name="connsiteX4100" fmla="*/ 96545 w 12016014"/>
              <a:gd name="connsiteY4100" fmla="*/ 3619118 h 6857999"/>
              <a:gd name="connsiteX4101" fmla="*/ 83671 w 12016014"/>
              <a:gd name="connsiteY4101" fmla="*/ 3584461 h 6857999"/>
              <a:gd name="connsiteX4102" fmla="*/ 77730 w 12016014"/>
              <a:gd name="connsiteY4102" fmla="*/ 3567133 h 6857999"/>
              <a:gd name="connsiteX4103" fmla="*/ 71790 w 12016014"/>
              <a:gd name="connsiteY4103" fmla="*/ 3550300 h 6857999"/>
              <a:gd name="connsiteX4104" fmla="*/ 66839 w 12016014"/>
              <a:gd name="connsiteY4104" fmla="*/ 3533467 h 6857999"/>
              <a:gd name="connsiteX4105" fmla="*/ 62877 w 12016014"/>
              <a:gd name="connsiteY4105" fmla="*/ 3517128 h 6857999"/>
              <a:gd name="connsiteX4106" fmla="*/ 61888 w 12016014"/>
              <a:gd name="connsiteY4106" fmla="*/ 3509702 h 6857999"/>
              <a:gd name="connsiteX4107" fmla="*/ 61392 w 12016014"/>
              <a:gd name="connsiteY4107" fmla="*/ 3501284 h 6857999"/>
              <a:gd name="connsiteX4108" fmla="*/ 60402 w 12016014"/>
              <a:gd name="connsiteY4108" fmla="*/ 3493859 h 6857999"/>
              <a:gd name="connsiteX4109" fmla="*/ 60402 w 12016014"/>
              <a:gd name="connsiteY4109" fmla="*/ 3485937 h 6857999"/>
              <a:gd name="connsiteX4110" fmla="*/ 61888 w 12016014"/>
              <a:gd name="connsiteY4110" fmla="*/ 3478510 h 6857999"/>
              <a:gd name="connsiteX4111" fmla="*/ 62877 w 12016014"/>
              <a:gd name="connsiteY4111" fmla="*/ 3470588 h 6857999"/>
              <a:gd name="connsiteX4112" fmla="*/ 64857 w 12016014"/>
              <a:gd name="connsiteY4112" fmla="*/ 3463163 h 6857999"/>
              <a:gd name="connsiteX4113" fmla="*/ 67828 w 12016014"/>
              <a:gd name="connsiteY4113" fmla="*/ 3456231 h 6857999"/>
              <a:gd name="connsiteX4114" fmla="*/ 71294 w 12016014"/>
              <a:gd name="connsiteY4114" fmla="*/ 3448310 h 6857999"/>
              <a:gd name="connsiteX4115" fmla="*/ 75255 w 12016014"/>
              <a:gd name="connsiteY4115" fmla="*/ 3441378 h 6857999"/>
              <a:gd name="connsiteX4116" fmla="*/ 80206 w 12016014"/>
              <a:gd name="connsiteY4116" fmla="*/ 3434447 h 6857999"/>
              <a:gd name="connsiteX4117" fmla="*/ 85651 w 12016014"/>
              <a:gd name="connsiteY4117" fmla="*/ 3427020 h 6857999"/>
              <a:gd name="connsiteX4118" fmla="*/ 84167 w 12016014"/>
              <a:gd name="connsiteY4118" fmla="*/ 3422565 h 6857999"/>
              <a:gd name="connsiteX4119" fmla="*/ 81692 w 12016014"/>
              <a:gd name="connsiteY4119" fmla="*/ 3417614 h 6857999"/>
              <a:gd name="connsiteX4120" fmla="*/ 79216 w 12016014"/>
              <a:gd name="connsiteY4120" fmla="*/ 3413653 h 6857999"/>
              <a:gd name="connsiteX4121" fmla="*/ 76245 w 12016014"/>
              <a:gd name="connsiteY4121" fmla="*/ 3410188 h 6857999"/>
              <a:gd name="connsiteX4122" fmla="*/ 69314 w 12016014"/>
              <a:gd name="connsiteY4122" fmla="*/ 3403257 h 6857999"/>
              <a:gd name="connsiteX4123" fmla="*/ 62877 w 12016014"/>
              <a:gd name="connsiteY4123" fmla="*/ 3396820 h 6857999"/>
              <a:gd name="connsiteX4124" fmla="*/ 55947 w 12016014"/>
              <a:gd name="connsiteY4124" fmla="*/ 3389394 h 6857999"/>
              <a:gd name="connsiteX4125" fmla="*/ 52975 w 12016014"/>
              <a:gd name="connsiteY4125" fmla="*/ 3385928 h 6857999"/>
              <a:gd name="connsiteX4126" fmla="*/ 50006 w 12016014"/>
              <a:gd name="connsiteY4126" fmla="*/ 3382463 h 6857999"/>
              <a:gd name="connsiteX4127" fmla="*/ 47034 w 12016014"/>
              <a:gd name="connsiteY4127" fmla="*/ 3378500 h 6857999"/>
              <a:gd name="connsiteX4128" fmla="*/ 45055 w 12016014"/>
              <a:gd name="connsiteY4128" fmla="*/ 3374540 h 6857999"/>
              <a:gd name="connsiteX4129" fmla="*/ 43569 w 12016014"/>
              <a:gd name="connsiteY4129" fmla="*/ 3369589 h 6857999"/>
              <a:gd name="connsiteX4130" fmla="*/ 42579 w 12016014"/>
              <a:gd name="connsiteY4130" fmla="*/ 3364143 h 6857999"/>
              <a:gd name="connsiteX4131" fmla="*/ 41588 w 12016014"/>
              <a:gd name="connsiteY4131" fmla="*/ 3359688 h 6857999"/>
              <a:gd name="connsiteX4132" fmla="*/ 41588 w 12016014"/>
              <a:gd name="connsiteY4132" fmla="*/ 3355726 h 6857999"/>
              <a:gd name="connsiteX4133" fmla="*/ 42579 w 12016014"/>
              <a:gd name="connsiteY4133" fmla="*/ 3351271 h 6857999"/>
              <a:gd name="connsiteX4134" fmla="*/ 43569 w 12016014"/>
              <a:gd name="connsiteY4134" fmla="*/ 3347806 h 6857999"/>
              <a:gd name="connsiteX4135" fmla="*/ 44561 w 12016014"/>
              <a:gd name="connsiteY4135" fmla="*/ 3344834 h 6857999"/>
              <a:gd name="connsiteX4136" fmla="*/ 46539 w 12016014"/>
              <a:gd name="connsiteY4136" fmla="*/ 3341863 h 6857999"/>
              <a:gd name="connsiteX4137" fmla="*/ 50006 w 12016014"/>
              <a:gd name="connsiteY4137" fmla="*/ 3335923 h 6857999"/>
              <a:gd name="connsiteX4138" fmla="*/ 53471 w 12016014"/>
              <a:gd name="connsiteY4138" fmla="*/ 3331468 h 6857999"/>
              <a:gd name="connsiteX4139" fmla="*/ 56441 w 12016014"/>
              <a:gd name="connsiteY4139" fmla="*/ 3326020 h 6857999"/>
              <a:gd name="connsiteX4140" fmla="*/ 57432 w 12016014"/>
              <a:gd name="connsiteY4140" fmla="*/ 3323051 h 6857999"/>
              <a:gd name="connsiteX4141" fmla="*/ 58422 w 12016014"/>
              <a:gd name="connsiteY4141" fmla="*/ 3320080 h 6857999"/>
              <a:gd name="connsiteX4142" fmla="*/ 58422 w 12016014"/>
              <a:gd name="connsiteY4142" fmla="*/ 3316614 h 6857999"/>
              <a:gd name="connsiteX4143" fmla="*/ 57432 w 12016014"/>
              <a:gd name="connsiteY4143" fmla="*/ 3313149 h 6857999"/>
              <a:gd name="connsiteX4144" fmla="*/ 55947 w 12016014"/>
              <a:gd name="connsiteY4144" fmla="*/ 3306218 h 6857999"/>
              <a:gd name="connsiteX4145" fmla="*/ 53471 w 12016014"/>
              <a:gd name="connsiteY4145" fmla="*/ 3298295 h 6857999"/>
              <a:gd name="connsiteX4146" fmla="*/ 47530 w 12016014"/>
              <a:gd name="connsiteY4146" fmla="*/ 3282451 h 6857999"/>
              <a:gd name="connsiteX4147" fmla="*/ 33667 w 12016014"/>
              <a:gd name="connsiteY4147" fmla="*/ 3248786 h 6857999"/>
              <a:gd name="connsiteX4148" fmla="*/ 26240 w 12016014"/>
              <a:gd name="connsiteY4148" fmla="*/ 3231951 h 6857999"/>
              <a:gd name="connsiteX4149" fmla="*/ 20794 w 12016014"/>
              <a:gd name="connsiteY4149" fmla="*/ 3214130 h 6857999"/>
              <a:gd name="connsiteX4150" fmla="*/ 18318 w 12016014"/>
              <a:gd name="connsiteY4150" fmla="*/ 3206208 h 6857999"/>
              <a:gd name="connsiteX4151" fmla="*/ 15843 w 12016014"/>
              <a:gd name="connsiteY4151" fmla="*/ 3197791 h 6857999"/>
              <a:gd name="connsiteX4152" fmla="*/ 14853 w 12016014"/>
              <a:gd name="connsiteY4152" fmla="*/ 3189375 h 6857999"/>
              <a:gd name="connsiteX4153" fmla="*/ 13369 w 12016014"/>
              <a:gd name="connsiteY4153" fmla="*/ 3181453 h 6857999"/>
              <a:gd name="connsiteX4154" fmla="*/ 12377 w 12016014"/>
              <a:gd name="connsiteY4154" fmla="*/ 3163630 h 6857999"/>
              <a:gd name="connsiteX4155" fmla="*/ 12377 w 12016014"/>
              <a:gd name="connsiteY4155" fmla="*/ 3146302 h 6857999"/>
              <a:gd name="connsiteX4156" fmla="*/ 13369 w 12016014"/>
              <a:gd name="connsiteY4156" fmla="*/ 3128477 h 6857999"/>
              <a:gd name="connsiteX4157" fmla="*/ 14853 w 12016014"/>
              <a:gd name="connsiteY4157" fmla="*/ 3110655 h 6857999"/>
              <a:gd name="connsiteX4158" fmla="*/ 16338 w 12016014"/>
              <a:gd name="connsiteY4158" fmla="*/ 3093326 h 6857999"/>
              <a:gd name="connsiteX4159" fmla="*/ 18318 w 12016014"/>
              <a:gd name="connsiteY4159" fmla="*/ 3075998 h 6857999"/>
              <a:gd name="connsiteX4160" fmla="*/ 22775 w 12016014"/>
              <a:gd name="connsiteY4160" fmla="*/ 3040845 h 6857999"/>
              <a:gd name="connsiteX4161" fmla="*/ 27726 w 12016014"/>
              <a:gd name="connsiteY4161" fmla="*/ 3005693 h 6857999"/>
              <a:gd name="connsiteX4162" fmla="*/ 30202 w 12016014"/>
              <a:gd name="connsiteY4162" fmla="*/ 2987375 h 6857999"/>
              <a:gd name="connsiteX4163" fmla="*/ 31190 w 12016014"/>
              <a:gd name="connsiteY4163" fmla="*/ 2969551 h 6857999"/>
              <a:gd name="connsiteX4164" fmla="*/ 32181 w 12016014"/>
              <a:gd name="connsiteY4164" fmla="*/ 2951234 h 6857999"/>
              <a:gd name="connsiteX4165" fmla="*/ 33171 w 12016014"/>
              <a:gd name="connsiteY4165" fmla="*/ 2933410 h 6857999"/>
              <a:gd name="connsiteX4166" fmla="*/ 32181 w 12016014"/>
              <a:gd name="connsiteY4166" fmla="*/ 2915092 h 6857999"/>
              <a:gd name="connsiteX4167" fmla="*/ 31190 w 12016014"/>
              <a:gd name="connsiteY4167" fmla="*/ 2896279 h 6857999"/>
              <a:gd name="connsiteX4168" fmla="*/ 29212 w 12016014"/>
              <a:gd name="connsiteY4168" fmla="*/ 2887365 h 6857999"/>
              <a:gd name="connsiteX4169" fmla="*/ 27230 w 12016014"/>
              <a:gd name="connsiteY4169" fmla="*/ 2880435 h 6857999"/>
              <a:gd name="connsiteX4170" fmla="*/ 24261 w 12016014"/>
              <a:gd name="connsiteY4170" fmla="*/ 2874493 h 6857999"/>
              <a:gd name="connsiteX4171" fmla="*/ 21289 w 12016014"/>
              <a:gd name="connsiteY4171" fmla="*/ 2869047 h 6857999"/>
              <a:gd name="connsiteX4172" fmla="*/ 18318 w 12016014"/>
              <a:gd name="connsiteY4172" fmla="*/ 2863602 h 6857999"/>
              <a:gd name="connsiteX4173" fmla="*/ 15347 w 12016014"/>
              <a:gd name="connsiteY4173" fmla="*/ 2858650 h 6857999"/>
              <a:gd name="connsiteX4174" fmla="*/ 13369 w 12016014"/>
              <a:gd name="connsiteY4174" fmla="*/ 2852708 h 6857999"/>
              <a:gd name="connsiteX4175" fmla="*/ 12377 w 12016014"/>
              <a:gd name="connsiteY4175" fmla="*/ 2845779 h 6857999"/>
              <a:gd name="connsiteX4176" fmla="*/ 12377 w 12016014"/>
              <a:gd name="connsiteY4176" fmla="*/ 2840330 h 6857999"/>
              <a:gd name="connsiteX4177" fmla="*/ 12873 w 12016014"/>
              <a:gd name="connsiteY4177" fmla="*/ 2834885 h 6857999"/>
              <a:gd name="connsiteX4178" fmla="*/ 14359 w 12016014"/>
              <a:gd name="connsiteY4178" fmla="*/ 2829440 h 6857999"/>
              <a:gd name="connsiteX4179" fmla="*/ 15347 w 12016014"/>
              <a:gd name="connsiteY4179" fmla="*/ 2824487 h 6857999"/>
              <a:gd name="connsiteX4180" fmla="*/ 18814 w 12016014"/>
              <a:gd name="connsiteY4180" fmla="*/ 2813596 h 6857999"/>
              <a:gd name="connsiteX4181" fmla="*/ 22775 w 12016014"/>
              <a:gd name="connsiteY4181" fmla="*/ 2803199 h 6857999"/>
              <a:gd name="connsiteX4182" fmla="*/ 27230 w 12016014"/>
              <a:gd name="connsiteY4182" fmla="*/ 2793297 h 6857999"/>
              <a:gd name="connsiteX4183" fmla="*/ 30696 w 12016014"/>
              <a:gd name="connsiteY4183" fmla="*/ 2782405 h 6857999"/>
              <a:gd name="connsiteX4184" fmla="*/ 33667 w 12016014"/>
              <a:gd name="connsiteY4184" fmla="*/ 2772503 h 6857999"/>
              <a:gd name="connsiteX4185" fmla="*/ 34163 w 12016014"/>
              <a:gd name="connsiteY4185" fmla="*/ 2767552 h 6857999"/>
              <a:gd name="connsiteX4186" fmla="*/ 34657 w 12016014"/>
              <a:gd name="connsiteY4186" fmla="*/ 2762106 h 6857999"/>
              <a:gd name="connsiteX4187" fmla="*/ 34657 w 12016014"/>
              <a:gd name="connsiteY4187" fmla="*/ 2758146 h 6857999"/>
              <a:gd name="connsiteX4188" fmla="*/ 33667 w 12016014"/>
              <a:gd name="connsiteY4188" fmla="*/ 2753689 h 6857999"/>
              <a:gd name="connsiteX4189" fmla="*/ 31686 w 12016014"/>
              <a:gd name="connsiteY4189" fmla="*/ 2749728 h 6857999"/>
              <a:gd name="connsiteX4190" fmla="*/ 30202 w 12016014"/>
              <a:gd name="connsiteY4190" fmla="*/ 2744777 h 6857999"/>
              <a:gd name="connsiteX4191" fmla="*/ 24755 w 12016014"/>
              <a:gd name="connsiteY4191" fmla="*/ 2736361 h 6857999"/>
              <a:gd name="connsiteX4192" fmla="*/ 18318 w 12016014"/>
              <a:gd name="connsiteY4192" fmla="*/ 2726954 h 6857999"/>
              <a:gd name="connsiteX4193" fmla="*/ 12377 w 12016014"/>
              <a:gd name="connsiteY4193" fmla="*/ 2718042 h 6857999"/>
              <a:gd name="connsiteX4194" fmla="*/ 6436 w 12016014"/>
              <a:gd name="connsiteY4194" fmla="*/ 2709130 h 6857999"/>
              <a:gd name="connsiteX4195" fmla="*/ 3961 w 12016014"/>
              <a:gd name="connsiteY4195" fmla="*/ 2705169 h 6857999"/>
              <a:gd name="connsiteX4196" fmla="*/ 2475 w 12016014"/>
              <a:gd name="connsiteY4196" fmla="*/ 2700714 h 6857999"/>
              <a:gd name="connsiteX4197" fmla="*/ 495 w 12016014"/>
              <a:gd name="connsiteY4197" fmla="*/ 2696753 h 6857999"/>
              <a:gd name="connsiteX4198" fmla="*/ 0 w 12016014"/>
              <a:gd name="connsiteY4198" fmla="*/ 2692793 h 6857999"/>
              <a:gd name="connsiteX4199" fmla="*/ 0 w 12016014"/>
              <a:gd name="connsiteY4199" fmla="*/ 2690812 h 6857999"/>
              <a:gd name="connsiteX4200" fmla="*/ 495 w 12016014"/>
              <a:gd name="connsiteY4200" fmla="*/ 2689326 h 6857999"/>
              <a:gd name="connsiteX4201" fmla="*/ 2972 w 12016014"/>
              <a:gd name="connsiteY4201" fmla="*/ 2683881 h 6857999"/>
              <a:gd name="connsiteX4202" fmla="*/ 10396 w 12016014"/>
              <a:gd name="connsiteY4202" fmla="*/ 2671999 h 6857999"/>
              <a:gd name="connsiteX4203" fmla="*/ 14853 w 12016014"/>
              <a:gd name="connsiteY4203" fmla="*/ 2665067 h 6857999"/>
              <a:gd name="connsiteX4204" fmla="*/ 18318 w 12016014"/>
              <a:gd name="connsiteY4204" fmla="*/ 2658136 h 6857999"/>
              <a:gd name="connsiteX4205" fmla="*/ 21289 w 12016014"/>
              <a:gd name="connsiteY4205" fmla="*/ 2650709 h 6857999"/>
              <a:gd name="connsiteX4206" fmla="*/ 22279 w 12016014"/>
              <a:gd name="connsiteY4206" fmla="*/ 2646748 h 6857999"/>
              <a:gd name="connsiteX4207" fmla="*/ 22775 w 12016014"/>
              <a:gd name="connsiteY4207" fmla="*/ 2643283 h 6857999"/>
              <a:gd name="connsiteX4208" fmla="*/ 22775 w 12016014"/>
              <a:gd name="connsiteY4208" fmla="*/ 2637836 h 6857999"/>
              <a:gd name="connsiteX4209" fmla="*/ 22775 w 12016014"/>
              <a:gd name="connsiteY4209" fmla="*/ 2633381 h 6857999"/>
              <a:gd name="connsiteX4210" fmla="*/ 22279 w 12016014"/>
              <a:gd name="connsiteY4210" fmla="*/ 2628430 h 6857999"/>
              <a:gd name="connsiteX4211" fmla="*/ 21289 w 12016014"/>
              <a:gd name="connsiteY4211" fmla="*/ 2624469 h 6857999"/>
              <a:gd name="connsiteX4212" fmla="*/ 18814 w 12016014"/>
              <a:gd name="connsiteY4212" fmla="*/ 2616548 h 6857999"/>
              <a:gd name="connsiteX4213" fmla="*/ 15843 w 12016014"/>
              <a:gd name="connsiteY4213" fmla="*/ 2609616 h 6857999"/>
              <a:gd name="connsiteX4214" fmla="*/ 12377 w 12016014"/>
              <a:gd name="connsiteY4214" fmla="*/ 2602685 h 6857999"/>
              <a:gd name="connsiteX4215" fmla="*/ 9408 w 12016014"/>
              <a:gd name="connsiteY4215" fmla="*/ 2594267 h 6857999"/>
              <a:gd name="connsiteX4216" fmla="*/ 8912 w 12016014"/>
              <a:gd name="connsiteY4216" fmla="*/ 2590307 h 6857999"/>
              <a:gd name="connsiteX4217" fmla="*/ 8418 w 12016014"/>
              <a:gd name="connsiteY4217" fmla="*/ 2585356 h 6857999"/>
              <a:gd name="connsiteX4218" fmla="*/ 7426 w 12016014"/>
              <a:gd name="connsiteY4218" fmla="*/ 2580405 h 6857999"/>
              <a:gd name="connsiteX4219" fmla="*/ 7426 w 12016014"/>
              <a:gd name="connsiteY4219" fmla="*/ 2574465 h 6857999"/>
              <a:gd name="connsiteX4220" fmla="*/ 10396 w 12016014"/>
              <a:gd name="connsiteY4220" fmla="*/ 2549709 h 6857999"/>
              <a:gd name="connsiteX4221" fmla="*/ 14359 w 12016014"/>
              <a:gd name="connsiteY4221" fmla="*/ 2524954 h 6857999"/>
              <a:gd name="connsiteX4222" fmla="*/ 21289 w 12016014"/>
              <a:gd name="connsiteY4222" fmla="*/ 2474948 h 6857999"/>
              <a:gd name="connsiteX4223" fmla="*/ 37132 w 12016014"/>
              <a:gd name="connsiteY4223" fmla="*/ 2374940 h 6857999"/>
              <a:gd name="connsiteX4224" fmla="*/ 44063 w 12016014"/>
              <a:gd name="connsiteY4224" fmla="*/ 2326421 h 6857999"/>
              <a:gd name="connsiteX4225" fmla="*/ 47530 w 12016014"/>
              <a:gd name="connsiteY4225" fmla="*/ 2302160 h 6857999"/>
              <a:gd name="connsiteX4226" fmla="*/ 50006 w 12016014"/>
              <a:gd name="connsiteY4226" fmla="*/ 2277899 h 6857999"/>
              <a:gd name="connsiteX4227" fmla="*/ 52480 w 12016014"/>
              <a:gd name="connsiteY4227" fmla="*/ 2254631 h 6857999"/>
              <a:gd name="connsiteX4228" fmla="*/ 53965 w 12016014"/>
              <a:gd name="connsiteY4228" fmla="*/ 2230866 h 6857999"/>
              <a:gd name="connsiteX4229" fmla="*/ 55451 w 12016014"/>
              <a:gd name="connsiteY4229" fmla="*/ 2208586 h 6857999"/>
              <a:gd name="connsiteX4230" fmla="*/ 55451 w 12016014"/>
              <a:gd name="connsiteY4230" fmla="*/ 2186307 h 6857999"/>
              <a:gd name="connsiteX4231" fmla="*/ 55451 w 12016014"/>
              <a:gd name="connsiteY4231" fmla="*/ 2180860 h 6857999"/>
              <a:gd name="connsiteX4232" fmla="*/ 56441 w 12016014"/>
              <a:gd name="connsiteY4232" fmla="*/ 2176901 h 6857999"/>
              <a:gd name="connsiteX4233" fmla="*/ 57432 w 12016014"/>
              <a:gd name="connsiteY4233" fmla="*/ 2172445 h 6857999"/>
              <a:gd name="connsiteX4234" fmla="*/ 59412 w 12016014"/>
              <a:gd name="connsiteY4234" fmla="*/ 2169970 h 6857999"/>
              <a:gd name="connsiteX4235" fmla="*/ 61392 w 12016014"/>
              <a:gd name="connsiteY4235" fmla="*/ 2166998 h 6857999"/>
              <a:gd name="connsiteX4236" fmla="*/ 63373 w 12016014"/>
              <a:gd name="connsiteY4236" fmla="*/ 2164523 h 6857999"/>
              <a:gd name="connsiteX4237" fmla="*/ 68324 w 12016014"/>
              <a:gd name="connsiteY4237" fmla="*/ 2159574 h 6857999"/>
              <a:gd name="connsiteX4238" fmla="*/ 73275 w 12016014"/>
              <a:gd name="connsiteY4238" fmla="*/ 2155613 h 6857999"/>
              <a:gd name="connsiteX4239" fmla="*/ 78226 w 12016014"/>
              <a:gd name="connsiteY4239" fmla="*/ 2151156 h 6857999"/>
              <a:gd name="connsiteX4240" fmla="*/ 80206 w 12016014"/>
              <a:gd name="connsiteY4240" fmla="*/ 2148680 h 6857999"/>
              <a:gd name="connsiteX4241" fmla="*/ 81196 w 12016014"/>
              <a:gd name="connsiteY4241" fmla="*/ 2145711 h 6857999"/>
              <a:gd name="connsiteX4242" fmla="*/ 82186 w 12016014"/>
              <a:gd name="connsiteY4242" fmla="*/ 2142244 h 6857999"/>
              <a:gd name="connsiteX4243" fmla="*/ 82682 w 12016014"/>
              <a:gd name="connsiteY4243" fmla="*/ 2138778 h 6857999"/>
              <a:gd name="connsiteX4244" fmla="*/ 82186 w 12016014"/>
              <a:gd name="connsiteY4244" fmla="*/ 2126896 h 6857999"/>
              <a:gd name="connsiteX4245" fmla="*/ 80702 w 12016014"/>
              <a:gd name="connsiteY4245" fmla="*/ 2114023 h 6857999"/>
              <a:gd name="connsiteX4246" fmla="*/ 78720 w 12016014"/>
              <a:gd name="connsiteY4246" fmla="*/ 2101151 h 6857999"/>
              <a:gd name="connsiteX4247" fmla="*/ 75751 w 12016014"/>
              <a:gd name="connsiteY4247" fmla="*/ 2087288 h 6857999"/>
              <a:gd name="connsiteX4248" fmla="*/ 70800 w 12016014"/>
              <a:gd name="connsiteY4248" fmla="*/ 2058573 h 6857999"/>
              <a:gd name="connsiteX4249" fmla="*/ 67828 w 12016014"/>
              <a:gd name="connsiteY4249" fmla="*/ 2043226 h 6857999"/>
              <a:gd name="connsiteX4250" fmla="*/ 66343 w 12016014"/>
              <a:gd name="connsiteY4250" fmla="*/ 2027876 h 6857999"/>
              <a:gd name="connsiteX4251" fmla="*/ 65355 w 12016014"/>
              <a:gd name="connsiteY4251" fmla="*/ 2012529 h 6857999"/>
              <a:gd name="connsiteX4252" fmla="*/ 65849 w 12016014"/>
              <a:gd name="connsiteY4252" fmla="*/ 1996686 h 6857999"/>
              <a:gd name="connsiteX4253" fmla="*/ 66343 w 12016014"/>
              <a:gd name="connsiteY4253" fmla="*/ 1988764 h 6857999"/>
              <a:gd name="connsiteX4254" fmla="*/ 67828 w 12016014"/>
              <a:gd name="connsiteY4254" fmla="*/ 1980842 h 6857999"/>
              <a:gd name="connsiteX4255" fmla="*/ 69314 w 12016014"/>
              <a:gd name="connsiteY4255" fmla="*/ 1972921 h 6857999"/>
              <a:gd name="connsiteX4256" fmla="*/ 71294 w 12016014"/>
              <a:gd name="connsiteY4256" fmla="*/ 1964503 h 6857999"/>
              <a:gd name="connsiteX4257" fmla="*/ 74265 w 12016014"/>
              <a:gd name="connsiteY4257" fmla="*/ 1956582 h 6857999"/>
              <a:gd name="connsiteX4258" fmla="*/ 77235 w 12016014"/>
              <a:gd name="connsiteY4258" fmla="*/ 1948662 h 6857999"/>
              <a:gd name="connsiteX4259" fmla="*/ 80702 w 12016014"/>
              <a:gd name="connsiteY4259" fmla="*/ 1940244 h 6857999"/>
              <a:gd name="connsiteX4260" fmla="*/ 85157 w 12016014"/>
              <a:gd name="connsiteY4260" fmla="*/ 1932323 h 6857999"/>
              <a:gd name="connsiteX4261" fmla="*/ 90108 w 12016014"/>
              <a:gd name="connsiteY4261" fmla="*/ 1924402 h 6857999"/>
              <a:gd name="connsiteX4262" fmla="*/ 96049 w 12016014"/>
              <a:gd name="connsiteY4262" fmla="*/ 1915985 h 6857999"/>
              <a:gd name="connsiteX4263" fmla="*/ 102486 w 12016014"/>
              <a:gd name="connsiteY4263" fmla="*/ 1908558 h 6857999"/>
              <a:gd name="connsiteX4264" fmla="*/ 109416 w 12016014"/>
              <a:gd name="connsiteY4264" fmla="*/ 1900141 h 6857999"/>
              <a:gd name="connsiteX4265" fmla="*/ 105455 w 12016014"/>
              <a:gd name="connsiteY4265" fmla="*/ 1893210 h 6857999"/>
              <a:gd name="connsiteX4266" fmla="*/ 102486 w 12016014"/>
              <a:gd name="connsiteY4266" fmla="*/ 1885782 h 6857999"/>
              <a:gd name="connsiteX4267" fmla="*/ 100010 w 12016014"/>
              <a:gd name="connsiteY4267" fmla="*/ 1877862 h 6857999"/>
              <a:gd name="connsiteX4268" fmla="*/ 98030 w 12016014"/>
              <a:gd name="connsiteY4268" fmla="*/ 1870931 h 6857999"/>
              <a:gd name="connsiteX4269" fmla="*/ 97039 w 12016014"/>
              <a:gd name="connsiteY4269" fmla="*/ 1863504 h 6857999"/>
              <a:gd name="connsiteX4270" fmla="*/ 96049 w 12016014"/>
              <a:gd name="connsiteY4270" fmla="*/ 1855582 h 6857999"/>
              <a:gd name="connsiteX4271" fmla="*/ 96049 w 12016014"/>
              <a:gd name="connsiteY4271" fmla="*/ 1847166 h 6857999"/>
              <a:gd name="connsiteX4272" fmla="*/ 96545 w 12016014"/>
              <a:gd name="connsiteY4272" fmla="*/ 1839739 h 6857999"/>
              <a:gd name="connsiteX4273" fmla="*/ 97039 w 12016014"/>
              <a:gd name="connsiteY4273" fmla="*/ 1832312 h 6857999"/>
              <a:gd name="connsiteX4274" fmla="*/ 98030 w 12016014"/>
              <a:gd name="connsiteY4274" fmla="*/ 1823898 h 6857999"/>
              <a:gd name="connsiteX4275" fmla="*/ 101496 w 12016014"/>
              <a:gd name="connsiteY4275" fmla="*/ 1807559 h 6857999"/>
              <a:gd name="connsiteX4276" fmla="*/ 106445 w 12016014"/>
              <a:gd name="connsiteY4276" fmla="*/ 1790725 h 6857999"/>
              <a:gd name="connsiteX4277" fmla="*/ 112388 w 12016014"/>
              <a:gd name="connsiteY4277" fmla="*/ 1773396 h 6857999"/>
              <a:gd name="connsiteX4278" fmla="*/ 125259 w 12016014"/>
              <a:gd name="connsiteY4278" fmla="*/ 1737254 h 6857999"/>
              <a:gd name="connsiteX4279" fmla="*/ 132688 w 12016014"/>
              <a:gd name="connsiteY4279" fmla="*/ 1717945 h 6857999"/>
              <a:gd name="connsiteX4280" fmla="*/ 139618 w 12016014"/>
              <a:gd name="connsiteY4280" fmla="*/ 1698635 h 6857999"/>
              <a:gd name="connsiteX4281" fmla="*/ 146549 w 12016014"/>
              <a:gd name="connsiteY4281" fmla="*/ 1677843 h 6857999"/>
              <a:gd name="connsiteX4282" fmla="*/ 152490 w 12016014"/>
              <a:gd name="connsiteY4282" fmla="*/ 1657049 h 6857999"/>
              <a:gd name="connsiteX4283" fmla="*/ 157441 w 12016014"/>
              <a:gd name="connsiteY4283" fmla="*/ 1635263 h 6857999"/>
              <a:gd name="connsiteX4284" fmla="*/ 159422 w 12016014"/>
              <a:gd name="connsiteY4284" fmla="*/ 1623382 h 6857999"/>
              <a:gd name="connsiteX4285" fmla="*/ 160906 w 12016014"/>
              <a:gd name="connsiteY4285" fmla="*/ 1611994 h 6857999"/>
              <a:gd name="connsiteX4286" fmla="*/ 166847 w 12016014"/>
              <a:gd name="connsiteY4286" fmla="*/ 1614469 h 6857999"/>
              <a:gd name="connsiteX4287" fmla="*/ 171304 w 12016014"/>
              <a:gd name="connsiteY4287" fmla="*/ 1617935 h 6857999"/>
              <a:gd name="connsiteX4288" fmla="*/ 174276 w 12016014"/>
              <a:gd name="connsiteY4288" fmla="*/ 1621402 h 6857999"/>
              <a:gd name="connsiteX4289" fmla="*/ 176255 w 12016014"/>
              <a:gd name="connsiteY4289" fmla="*/ 1626354 h 6857999"/>
              <a:gd name="connsiteX4290" fmla="*/ 177739 w 12016014"/>
              <a:gd name="connsiteY4290" fmla="*/ 1630806 h 6857999"/>
              <a:gd name="connsiteX4291" fmla="*/ 178235 w 12016014"/>
              <a:gd name="connsiteY4291" fmla="*/ 1635757 h 6857999"/>
              <a:gd name="connsiteX4292" fmla="*/ 178730 w 12016014"/>
              <a:gd name="connsiteY4292" fmla="*/ 1646155 h 6857999"/>
              <a:gd name="connsiteX4293" fmla="*/ 179225 w 12016014"/>
              <a:gd name="connsiteY4293" fmla="*/ 1651602 h 6857999"/>
              <a:gd name="connsiteX4294" fmla="*/ 179721 w 12016014"/>
              <a:gd name="connsiteY4294" fmla="*/ 1657049 h 6857999"/>
              <a:gd name="connsiteX4295" fmla="*/ 181206 w 12016014"/>
              <a:gd name="connsiteY4295" fmla="*/ 1661506 h 6857999"/>
              <a:gd name="connsiteX4296" fmla="*/ 183681 w 12016014"/>
              <a:gd name="connsiteY4296" fmla="*/ 1665465 h 6857999"/>
              <a:gd name="connsiteX4297" fmla="*/ 186653 w 12016014"/>
              <a:gd name="connsiteY4297" fmla="*/ 1669920 h 6857999"/>
              <a:gd name="connsiteX4298" fmla="*/ 190614 w 12016014"/>
              <a:gd name="connsiteY4298" fmla="*/ 1672892 h 6857999"/>
              <a:gd name="connsiteX4299" fmla="*/ 196555 w 12016014"/>
              <a:gd name="connsiteY4299" fmla="*/ 1674872 h 6857999"/>
              <a:gd name="connsiteX4300" fmla="*/ 203980 w 12016014"/>
              <a:gd name="connsiteY4300" fmla="*/ 1676854 h 6857999"/>
              <a:gd name="connsiteX4301" fmla="*/ 206457 w 12016014"/>
              <a:gd name="connsiteY4301" fmla="*/ 1669920 h 6857999"/>
              <a:gd name="connsiteX4302" fmla="*/ 207447 w 12016014"/>
              <a:gd name="connsiteY4302" fmla="*/ 1662494 h 6857999"/>
              <a:gd name="connsiteX4303" fmla="*/ 207447 w 12016014"/>
              <a:gd name="connsiteY4303" fmla="*/ 1656059 h 6857999"/>
              <a:gd name="connsiteX4304" fmla="*/ 207447 w 12016014"/>
              <a:gd name="connsiteY4304" fmla="*/ 1650610 h 6857999"/>
              <a:gd name="connsiteX4305" fmla="*/ 206457 w 12016014"/>
              <a:gd name="connsiteY4305" fmla="*/ 1644672 h 6857999"/>
              <a:gd name="connsiteX4306" fmla="*/ 203980 w 12016014"/>
              <a:gd name="connsiteY4306" fmla="*/ 1639225 h 6857999"/>
              <a:gd name="connsiteX4307" fmla="*/ 201506 w 12016014"/>
              <a:gd name="connsiteY4307" fmla="*/ 1633777 h 6857999"/>
              <a:gd name="connsiteX4308" fmla="*/ 198533 w 12016014"/>
              <a:gd name="connsiteY4308" fmla="*/ 1629322 h 6857999"/>
              <a:gd name="connsiteX4309" fmla="*/ 196059 w 12016014"/>
              <a:gd name="connsiteY4309" fmla="*/ 1624372 h 6857999"/>
              <a:gd name="connsiteX4310" fmla="*/ 191604 w 12016014"/>
              <a:gd name="connsiteY4310" fmla="*/ 1620411 h 6857999"/>
              <a:gd name="connsiteX4311" fmla="*/ 183681 w 12016014"/>
              <a:gd name="connsiteY4311" fmla="*/ 1611500 h 6857999"/>
              <a:gd name="connsiteX4312" fmla="*/ 165859 w 12016014"/>
              <a:gd name="connsiteY4312" fmla="*/ 1595161 h 6857999"/>
              <a:gd name="connsiteX4313" fmla="*/ 169324 w 12016014"/>
              <a:gd name="connsiteY4313" fmla="*/ 1593182 h 6857999"/>
              <a:gd name="connsiteX4314" fmla="*/ 172788 w 12016014"/>
              <a:gd name="connsiteY4314" fmla="*/ 1590211 h 6857999"/>
              <a:gd name="connsiteX4315" fmla="*/ 179225 w 12016014"/>
              <a:gd name="connsiteY4315" fmla="*/ 1584269 h 6857999"/>
              <a:gd name="connsiteX4316" fmla="*/ 185167 w 12016014"/>
              <a:gd name="connsiteY4316" fmla="*/ 1576843 h 6857999"/>
              <a:gd name="connsiteX4317" fmla="*/ 190614 w 12016014"/>
              <a:gd name="connsiteY4317" fmla="*/ 1568425 h 6857999"/>
              <a:gd name="connsiteX4318" fmla="*/ 195070 w 12016014"/>
              <a:gd name="connsiteY4318" fmla="*/ 1559019 h 6857999"/>
              <a:gd name="connsiteX4319" fmla="*/ 199524 w 12016014"/>
              <a:gd name="connsiteY4319" fmla="*/ 1549117 h 6857999"/>
              <a:gd name="connsiteX4320" fmla="*/ 203485 w 12016014"/>
              <a:gd name="connsiteY4320" fmla="*/ 1538721 h 6857999"/>
              <a:gd name="connsiteX4321" fmla="*/ 206951 w 12016014"/>
              <a:gd name="connsiteY4321" fmla="*/ 1527333 h 6857999"/>
              <a:gd name="connsiteX4322" fmla="*/ 213882 w 12016014"/>
              <a:gd name="connsiteY4322" fmla="*/ 1504559 h 6857999"/>
              <a:gd name="connsiteX4323" fmla="*/ 220318 w 12016014"/>
              <a:gd name="connsiteY4323" fmla="*/ 1480300 h 6857999"/>
              <a:gd name="connsiteX4324" fmla="*/ 227251 w 12016014"/>
              <a:gd name="connsiteY4324" fmla="*/ 1457524 h 6857999"/>
              <a:gd name="connsiteX4325" fmla="*/ 231210 w 12016014"/>
              <a:gd name="connsiteY4325" fmla="*/ 1446137 h 6857999"/>
              <a:gd name="connsiteX4326" fmla="*/ 235171 w 12016014"/>
              <a:gd name="connsiteY4326" fmla="*/ 1435740 h 6857999"/>
              <a:gd name="connsiteX4327" fmla="*/ 236658 w 12016014"/>
              <a:gd name="connsiteY4327" fmla="*/ 1432771 h 6857999"/>
              <a:gd name="connsiteX4328" fmla="*/ 237647 w 12016014"/>
              <a:gd name="connsiteY4328" fmla="*/ 1429304 h 6857999"/>
              <a:gd name="connsiteX4329" fmla="*/ 238143 w 12016014"/>
              <a:gd name="connsiteY4329" fmla="*/ 1426828 h 6857999"/>
              <a:gd name="connsiteX4330" fmla="*/ 238143 w 12016014"/>
              <a:gd name="connsiteY4330" fmla="*/ 1423859 h 6857999"/>
              <a:gd name="connsiteX4331" fmla="*/ 238143 w 12016014"/>
              <a:gd name="connsiteY4331" fmla="*/ 1421382 h 6857999"/>
              <a:gd name="connsiteX4332" fmla="*/ 237647 w 12016014"/>
              <a:gd name="connsiteY4332" fmla="*/ 1419402 h 6857999"/>
              <a:gd name="connsiteX4333" fmla="*/ 235171 w 12016014"/>
              <a:gd name="connsiteY4333" fmla="*/ 1414451 h 6857999"/>
              <a:gd name="connsiteX4334" fmla="*/ 232202 w 12016014"/>
              <a:gd name="connsiteY4334" fmla="*/ 1410490 h 6857999"/>
              <a:gd name="connsiteX4335" fmla="*/ 228735 w 12016014"/>
              <a:gd name="connsiteY4335" fmla="*/ 1407025 h 6857999"/>
              <a:gd name="connsiteX4336" fmla="*/ 224279 w 12016014"/>
              <a:gd name="connsiteY4336" fmla="*/ 1404055 h 6857999"/>
              <a:gd name="connsiteX4337" fmla="*/ 219328 w 12016014"/>
              <a:gd name="connsiteY4337" fmla="*/ 1400588 h 6857999"/>
              <a:gd name="connsiteX4338" fmla="*/ 209426 w 12016014"/>
              <a:gd name="connsiteY4338" fmla="*/ 1394647 h 6857999"/>
              <a:gd name="connsiteX4339" fmla="*/ 205466 w 12016014"/>
              <a:gd name="connsiteY4339" fmla="*/ 1391182 h 6857999"/>
              <a:gd name="connsiteX4340" fmla="*/ 201010 w 12016014"/>
              <a:gd name="connsiteY4340" fmla="*/ 1387221 h 6857999"/>
              <a:gd name="connsiteX4341" fmla="*/ 198039 w 12016014"/>
              <a:gd name="connsiteY4341" fmla="*/ 1383259 h 6857999"/>
              <a:gd name="connsiteX4342" fmla="*/ 196059 w 12016014"/>
              <a:gd name="connsiteY4342" fmla="*/ 1379298 h 6857999"/>
              <a:gd name="connsiteX4343" fmla="*/ 196059 w 12016014"/>
              <a:gd name="connsiteY4343" fmla="*/ 1376329 h 6857999"/>
              <a:gd name="connsiteX4344" fmla="*/ 195070 w 12016014"/>
              <a:gd name="connsiteY4344" fmla="*/ 1373853 h 6857999"/>
              <a:gd name="connsiteX4345" fmla="*/ 195070 w 12016014"/>
              <a:gd name="connsiteY4345" fmla="*/ 1370882 h 6857999"/>
              <a:gd name="connsiteX4346" fmla="*/ 196059 w 12016014"/>
              <a:gd name="connsiteY4346" fmla="*/ 1367912 h 6857999"/>
              <a:gd name="connsiteX4347" fmla="*/ 200019 w 12016014"/>
              <a:gd name="connsiteY4347" fmla="*/ 1352069 h 6857999"/>
              <a:gd name="connsiteX4348" fmla="*/ 203980 w 12016014"/>
              <a:gd name="connsiteY4348" fmla="*/ 1336226 h 6857999"/>
              <a:gd name="connsiteX4349" fmla="*/ 213386 w 12016014"/>
              <a:gd name="connsiteY4349" fmla="*/ 1304539 h 6857999"/>
              <a:gd name="connsiteX4350" fmla="*/ 224279 w 12016014"/>
              <a:gd name="connsiteY4350" fmla="*/ 1273843 h 6857999"/>
              <a:gd name="connsiteX4351" fmla="*/ 235171 w 12016014"/>
              <a:gd name="connsiteY4351" fmla="*/ 1244633 h 6857999"/>
              <a:gd name="connsiteX4352" fmla="*/ 247549 w 12016014"/>
              <a:gd name="connsiteY4352" fmla="*/ 1214927 h 6857999"/>
              <a:gd name="connsiteX4353" fmla="*/ 259926 w 12016014"/>
              <a:gd name="connsiteY4353" fmla="*/ 1186210 h 6857999"/>
              <a:gd name="connsiteX4354" fmla="*/ 272798 w 12016014"/>
              <a:gd name="connsiteY4354" fmla="*/ 1157991 h 6857999"/>
              <a:gd name="connsiteX4355" fmla="*/ 285671 w 12016014"/>
              <a:gd name="connsiteY4355" fmla="*/ 1129771 h 6857999"/>
              <a:gd name="connsiteX4356" fmla="*/ 311912 w 12016014"/>
              <a:gd name="connsiteY4356" fmla="*/ 1075310 h 6857999"/>
              <a:gd name="connsiteX4357" fmla="*/ 324288 w 12016014"/>
              <a:gd name="connsiteY4357" fmla="*/ 1048079 h 6857999"/>
              <a:gd name="connsiteX4358" fmla="*/ 335676 w 12016014"/>
              <a:gd name="connsiteY4358" fmla="*/ 1020849 h 6857999"/>
              <a:gd name="connsiteX4359" fmla="*/ 347559 w 12016014"/>
              <a:gd name="connsiteY4359" fmla="*/ 994114 h 6857999"/>
              <a:gd name="connsiteX4360" fmla="*/ 357956 w 12016014"/>
              <a:gd name="connsiteY4360" fmla="*/ 966883 h 6857999"/>
              <a:gd name="connsiteX4361" fmla="*/ 367363 w 12016014"/>
              <a:gd name="connsiteY4361" fmla="*/ 939157 h 6857999"/>
              <a:gd name="connsiteX4362" fmla="*/ 375778 w 12016014"/>
              <a:gd name="connsiteY4362" fmla="*/ 912422 h 6857999"/>
              <a:gd name="connsiteX4363" fmla="*/ 377760 w 12016014"/>
              <a:gd name="connsiteY4363" fmla="*/ 904501 h 6857999"/>
              <a:gd name="connsiteX4364" fmla="*/ 378751 w 12016014"/>
              <a:gd name="connsiteY4364" fmla="*/ 897569 h 6857999"/>
              <a:gd name="connsiteX4365" fmla="*/ 379739 w 12016014"/>
              <a:gd name="connsiteY4365" fmla="*/ 890638 h 6857999"/>
              <a:gd name="connsiteX4366" fmla="*/ 379739 w 12016014"/>
              <a:gd name="connsiteY4366" fmla="*/ 882716 h 6857999"/>
              <a:gd name="connsiteX4367" fmla="*/ 379739 w 12016014"/>
              <a:gd name="connsiteY4367" fmla="*/ 868854 h 6857999"/>
              <a:gd name="connsiteX4368" fmla="*/ 379245 w 12016014"/>
              <a:gd name="connsiteY4368" fmla="*/ 854497 h 6857999"/>
              <a:gd name="connsiteX4369" fmla="*/ 379245 w 12016014"/>
              <a:gd name="connsiteY4369" fmla="*/ 840632 h 6857999"/>
              <a:gd name="connsiteX4370" fmla="*/ 379245 w 12016014"/>
              <a:gd name="connsiteY4370" fmla="*/ 826769 h 6857999"/>
              <a:gd name="connsiteX4371" fmla="*/ 379739 w 12016014"/>
              <a:gd name="connsiteY4371" fmla="*/ 819838 h 6857999"/>
              <a:gd name="connsiteX4372" fmla="*/ 381225 w 12016014"/>
              <a:gd name="connsiteY4372" fmla="*/ 813403 h 6857999"/>
              <a:gd name="connsiteX4373" fmla="*/ 382711 w 12016014"/>
              <a:gd name="connsiteY4373" fmla="*/ 806471 h 6857999"/>
              <a:gd name="connsiteX4374" fmla="*/ 384690 w 12016014"/>
              <a:gd name="connsiteY4374" fmla="*/ 800036 h 6857999"/>
              <a:gd name="connsiteX4375" fmla="*/ 392613 w 12016014"/>
              <a:gd name="connsiteY4375" fmla="*/ 780230 h 6857999"/>
              <a:gd name="connsiteX4376" fmla="*/ 401523 w 12016014"/>
              <a:gd name="connsiteY4376" fmla="*/ 760922 h 6857999"/>
              <a:gd name="connsiteX4377" fmla="*/ 410931 w 12016014"/>
              <a:gd name="connsiteY4377" fmla="*/ 742109 h 6857999"/>
              <a:gd name="connsiteX4378" fmla="*/ 420833 w 12016014"/>
              <a:gd name="connsiteY4378" fmla="*/ 723789 h 6857999"/>
              <a:gd name="connsiteX4379" fmla="*/ 431725 w 12016014"/>
              <a:gd name="connsiteY4379" fmla="*/ 705967 h 6857999"/>
              <a:gd name="connsiteX4380" fmla="*/ 442617 w 12016014"/>
              <a:gd name="connsiteY4380" fmla="*/ 687648 h 6857999"/>
              <a:gd name="connsiteX4381" fmla="*/ 465888 w 12016014"/>
              <a:gd name="connsiteY4381" fmla="*/ 651505 h 6857999"/>
              <a:gd name="connsiteX4382" fmla="*/ 489156 w 12016014"/>
              <a:gd name="connsiteY4382" fmla="*/ 616848 h 6857999"/>
              <a:gd name="connsiteX4383" fmla="*/ 512921 w 12016014"/>
              <a:gd name="connsiteY4383" fmla="*/ 581697 h 6857999"/>
              <a:gd name="connsiteX4384" fmla="*/ 536190 w 12016014"/>
              <a:gd name="connsiteY4384" fmla="*/ 546545 h 6857999"/>
              <a:gd name="connsiteX4385" fmla="*/ 559460 w 12016014"/>
              <a:gd name="connsiteY4385" fmla="*/ 510897 h 6857999"/>
              <a:gd name="connsiteX4386" fmla="*/ 562431 w 12016014"/>
              <a:gd name="connsiteY4386" fmla="*/ 505947 h 6857999"/>
              <a:gd name="connsiteX4387" fmla="*/ 564411 w 12016014"/>
              <a:gd name="connsiteY4387" fmla="*/ 499511 h 6857999"/>
              <a:gd name="connsiteX4388" fmla="*/ 569362 w 12016014"/>
              <a:gd name="connsiteY4388" fmla="*/ 487133 h 6857999"/>
              <a:gd name="connsiteX4389" fmla="*/ 573323 w 12016014"/>
              <a:gd name="connsiteY4389" fmla="*/ 473270 h 6857999"/>
              <a:gd name="connsiteX4390" fmla="*/ 576788 w 12016014"/>
              <a:gd name="connsiteY4390" fmla="*/ 459407 h 6857999"/>
              <a:gd name="connsiteX4391" fmla="*/ 580254 w 12016014"/>
              <a:gd name="connsiteY4391" fmla="*/ 446041 h 6857999"/>
              <a:gd name="connsiteX4392" fmla="*/ 584711 w 12016014"/>
              <a:gd name="connsiteY4392" fmla="*/ 432672 h 6857999"/>
              <a:gd name="connsiteX4393" fmla="*/ 586690 w 12016014"/>
              <a:gd name="connsiteY4393" fmla="*/ 426236 h 6857999"/>
              <a:gd name="connsiteX4394" fmla="*/ 589662 w 12016014"/>
              <a:gd name="connsiteY4394" fmla="*/ 420295 h 6857999"/>
              <a:gd name="connsiteX4395" fmla="*/ 592631 w 12016014"/>
              <a:gd name="connsiteY4395" fmla="*/ 414849 h 6857999"/>
              <a:gd name="connsiteX4396" fmla="*/ 596098 w 12016014"/>
              <a:gd name="connsiteY4396" fmla="*/ 409403 h 6857999"/>
              <a:gd name="connsiteX4397" fmla="*/ 600060 w 12016014"/>
              <a:gd name="connsiteY4397" fmla="*/ 404452 h 6857999"/>
              <a:gd name="connsiteX4398" fmla="*/ 604019 w 12016014"/>
              <a:gd name="connsiteY4398" fmla="*/ 400491 h 6857999"/>
              <a:gd name="connsiteX4399" fmla="*/ 608474 w 12016014"/>
              <a:gd name="connsiteY4399" fmla="*/ 397025 h 6857999"/>
              <a:gd name="connsiteX4400" fmla="*/ 612931 w 12016014"/>
              <a:gd name="connsiteY4400" fmla="*/ 393560 h 6857999"/>
              <a:gd name="connsiteX4401" fmla="*/ 622833 w 12016014"/>
              <a:gd name="connsiteY4401" fmla="*/ 387123 h 6857999"/>
              <a:gd name="connsiteX4402" fmla="*/ 633231 w 12016014"/>
              <a:gd name="connsiteY4402" fmla="*/ 381678 h 6857999"/>
              <a:gd name="connsiteX4403" fmla="*/ 644121 w 12016014"/>
              <a:gd name="connsiteY4403" fmla="*/ 376231 h 6857999"/>
              <a:gd name="connsiteX4404" fmla="*/ 654519 w 12016014"/>
              <a:gd name="connsiteY4404" fmla="*/ 369796 h 6857999"/>
              <a:gd name="connsiteX4405" fmla="*/ 659964 w 12016014"/>
              <a:gd name="connsiteY4405" fmla="*/ 366329 h 6857999"/>
              <a:gd name="connsiteX4406" fmla="*/ 664915 w 12016014"/>
              <a:gd name="connsiteY4406" fmla="*/ 362864 h 6857999"/>
              <a:gd name="connsiteX4407" fmla="*/ 669866 w 12016014"/>
              <a:gd name="connsiteY4407" fmla="*/ 358903 h 6857999"/>
              <a:gd name="connsiteX4408" fmla="*/ 675313 w 12016014"/>
              <a:gd name="connsiteY4408" fmla="*/ 353952 h 6857999"/>
              <a:gd name="connsiteX4409" fmla="*/ 678779 w 12016014"/>
              <a:gd name="connsiteY4409" fmla="*/ 349496 h 6857999"/>
              <a:gd name="connsiteX4410" fmla="*/ 682245 w 12016014"/>
              <a:gd name="connsiteY4410" fmla="*/ 344546 h 6857999"/>
              <a:gd name="connsiteX4411" fmla="*/ 684721 w 12016014"/>
              <a:gd name="connsiteY4411" fmla="*/ 340090 h 6857999"/>
              <a:gd name="connsiteX4412" fmla="*/ 686700 w 12016014"/>
              <a:gd name="connsiteY4412" fmla="*/ 334643 h 6857999"/>
              <a:gd name="connsiteX4413" fmla="*/ 688682 w 12016014"/>
              <a:gd name="connsiteY4413" fmla="*/ 329692 h 6857999"/>
              <a:gd name="connsiteX4414" fmla="*/ 689672 w 12016014"/>
              <a:gd name="connsiteY4414" fmla="*/ 324741 h 6857999"/>
              <a:gd name="connsiteX4415" fmla="*/ 692146 w 12016014"/>
              <a:gd name="connsiteY4415" fmla="*/ 313354 h 6857999"/>
              <a:gd name="connsiteX4416" fmla="*/ 694623 w 12016014"/>
              <a:gd name="connsiteY4416" fmla="*/ 302462 h 6857999"/>
              <a:gd name="connsiteX4417" fmla="*/ 697097 w 12016014"/>
              <a:gd name="connsiteY4417" fmla="*/ 291570 h 6857999"/>
              <a:gd name="connsiteX4418" fmla="*/ 698582 w 12016014"/>
              <a:gd name="connsiteY4418" fmla="*/ 285629 h 6857999"/>
              <a:gd name="connsiteX4419" fmla="*/ 701058 w 12016014"/>
              <a:gd name="connsiteY4419" fmla="*/ 280678 h 6857999"/>
              <a:gd name="connsiteX4420" fmla="*/ 704030 w 12016014"/>
              <a:gd name="connsiteY4420" fmla="*/ 275231 h 6857999"/>
              <a:gd name="connsiteX4421" fmla="*/ 706999 w 12016014"/>
              <a:gd name="connsiteY4421" fmla="*/ 269786 h 6857999"/>
              <a:gd name="connsiteX4422" fmla="*/ 720862 w 12016014"/>
              <a:gd name="connsiteY4422" fmla="*/ 249487 h 6857999"/>
              <a:gd name="connsiteX4423" fmla="*/ 735715 w 12016014"/>
              <a:gd name="connsiteY4423" fmla="*/ 228692 h 6857999"/>
              <a:gd name="connsiteX4424" fmla="*/ 751064 w 12016014"/>
              <a:gd name="connsiteY4424" fmla="*/ 208393 h 6857999"/>
              <a:gd name="connsiteX4425" fmla="*/ 766907 w 12016014"/>
              <a:gd name="connsiteY4425" fmla="*/ 187600 h 6857999"/>
              <a:gd name="connsiteX4426" fmla="*/ 783244 w 12016014"/>
              <a:gd name="connsiteY4426" fmla="*/ 166805 h 6857999"/>
              <a:gd name="connsiteX4427" fmla="*/ 801068 w 12016014"/>
              <a:gd name="connsiteY4427" fmla="*/ 146505 h 6857999"/>
              <a:gd name="connsiteX4428" fmla="*/ 817901 w 12016014"/>
              <a:gd name="connsiteY4428" fmla="*/ 125711 h 6857999"/>
              <a:gd name="connsiteX4429" fmla="*/ 836219 w 12016014"/>
              <a:gd name="connsiteY4429" fmla="*/ 105908 h 6857999"/>
              <a:gd name="connsiteX4430" fmla="*/ 872856 w 12016014"/>
              <a:gd name="connsiteY4430" fmla="*/ 65310 h 6857999"/>
              <a:gd name="connsiteX4431" fmla="*/ 910484 w 12016014"/>
              <a:gd name="connsiteY4431" fmla="*/ 25702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Lst>
            <a:rect l="l" t="t" r="r" b="b"/>
            <a:pathLst>
              <a:path w="12016014" h="6857999">
                <a:moveTo>
                  <a:pt x="11820946" y="4483558"/>
                </a:moveTo>
                <a:lnTo>
                  <a:pt x="11825898" y="4483558"/>
                </a:lnTo>
                <a:lnTo>
                  <a:pt x="11830353" y="4484054"/>
                </a:lnTo>
                <a:lnTo>
                  <a:pt x="11833820" y="4486040"/>
                </a:lnTo>
                <a:lnTo>
                  <a:pt x="11836294" y="4487530"/>
                </a:lnTo>
                <a:lnTo>
                  <a:pt x="11837780" y="4490508"/>
                </a:lnTo>
                <a:lnTo>
                  <a:pt x="11839761" y="4493982"/>
                </a:lnTo>
                <a:lnTo>
                  <a:pt x="11840255" y="4498450"/>
                </a:lnTo>
                <a:lnTo>
                  <a:pt x="11840255" y="4502916"/>
                </a:lnTo>
                <a:lnTo>
                  <a:pt x="11839761" y="4508377"/>
                </a:lnTo>
                <a:lnTo>
                  <a:pt x="11838275" y="4514333"/>
                </a:lnTo>
                <a:lnTo>
                  <a:pt x="11835304" y="4526743"/>
                </a:lnTo>
                <a:lnTo>
                  <a:pt x="11831343" y="4540144"/>
                </a:lnTo>
                <a:lnTo>
                  <a:pt x="11821937" y="4568934"/>
                </a:lnTo>
                <a:lnTo>
                  <a:pt x="11816491" y="4583825"/>
                </a:lnTo>
                <a:lnTo>
                  <a:pt x="11812530" y="4597228"/>
                </a:lnTo>
                <a:lnTo>
                  <a:pt x="11809559" y="4610133"/>
                </a:lnTo>
                <a:lnTo>
                  <a:pt x="11809063" y="4617081"/>
                </a:lnTo>
                <a:lnTo>
                  <a:pt x="11808569" y="4622045"/>
                </a:lnTo>
                <a:lnTo>
                  <a:pt x="11808569" y="4627506"/>
                </a:lnTo>
                <a:lnTo>
                  <a:pt x="11809063" y="4631973"/>
                </a:lnTo>
                <a:lnTo>
                  <a:pt x="11810055" y="4636441"/>
                </a:lnTo>
                <a:lnTo>
                  <a:pt x="11812530" y="4639915"/>
                </a:lnTo>
                <a:lnTo>
                  <a:pt x="11808569" y="4638922"/>
                </a:lnTo>
                <a:lnTo>
                  <a:pt x="11805103" y="4638922"/>
                </a:lnTo>
                <a:lnTo>
                  <a:pt x="11802133" y="4639419"/>
                </a:lnTo>
                <a:lnTo>
                  <a:pt x="11799161" y="4640411"/>
                </a:lnTo>
                <a:lnTo>
                  <a:pt x="11796192" y="4642396"/>
                </a:lnTo>
                <a:lnTo>
                  <a:pt x="11793716" y="4644383"/>
                </a:lnTo>
                <a:lnTo>
                  <a:pt x="11791736" y="4646864"/>
                </a:lnTo>
                <a:lnTo>
                  <a:pt x="11790251" y="4649842"/>
                </a:lnTo>
                <a:lnTo>
                  <a:pt x="11786785" y="4656295"/>
                </a:lnTo>
                <a:lnTo>
                  <a:pt x="11783318" y="4663245"/>
                </a:lnTo>
                <a:lnTo>
                  <a:pt x="11780349" y="4669697"/>
                </a:lnTo>
                <a:lnTo>
                  <a:pt x="11776883" y="4676646"/>
                </a:lnTo>
                <a:lnTo>
                  <a:pt x="11770942" y="4671682"/>
                </a:lnTo>
                <a:lnTo>
                  <a:pt x="11765991" y="4666223"/>
                </a:lnTo>
                <a:lnTo>
                  <a:pt x="11762526" y="4661258"/>
                </a:lnTo>
                <a:lnTo>
                  <a:pt x="11759554" y="4655303"/>
                </a:lnTo>
                <a:lnTo>
                  <a:pt x="11758069" y="4649346"/>
                </a:lnTo>
                <a:lnTo>
                  <a:pt x="11756585" y="4643389"/>
                </a:lnTo>
                <a:lnTo>
                  <a:pt x="11756089" y="4636937"/>
                </a:lnTo>
                <a:lnTo>
                  <a:pt x="11756585" y="4630484"/>
                </a:lnTo>
                <a:lnTo>
                  <a:pt x="11757079" y="4624031"/>
                </a:lnTo>
                <a:lnTo>
                  <a:pt x="11759059" y="4617579"/>
                </a:lnTo>
                <a:lnTo>
                  <a:pt x="11760545" y="4610133"/>
                </a:lnTo>
                <a:lnTo>
                  <a:pt x="11763020" y="4603183"/>
                </a:lnTo>
                <a:lnTo>
                  <a:pt x="11768961" y="4589782"/>
                </a:lnTo>
                <a:lnTo>
                  <a:pt x="11775893" y="4575387"/>
                </a:lnTo>
                <a:lnTo>
                  <a:pt x="11790745" y="4548583"/>
                </a:lnTo>
                <a:lnTo>
                  <a:pt x="11797677" y="4536174"/>
                </a:lnTo>
                <a:lnTo>
                  <a:pt x="11803618" y="4523764"/>
                </a:lnTo>
                <a:lnTo>
                  <a:pt x="11808075" y="4512347"/>
                </a:lnTo>
                <a:lnTo>
                  <a:pt x="11809559" y="4507881"/>
                </a:lnTo>
                <a:lnTo>
                  <a:pt x="11810549" y="4502916"/>
                </a:lnTo>
                <a:lnTo>
                  <a:pt x="11810549" y="4498450"/>
                </a:lnTo>
                <a:lnTo>
                  <a:pt x="11810549" y="4493982"/>
                </a:lnTo>
                <a:lnTo>
                  <a:pt x="11809559" y="4490508"/>
                </a:lnTo>
                <a:lnTo>
                  <a:pt x="11807083" y="4487032"/>
                </a:lnTo>
                <a:lnTo>
                  <a:pt x="11814510" y="4484551"/>
                </a:lnTo>
                <a:close/>
                <a:moveTo>
                  <a:pt x="11754108" y="1475843"/>
                </a:moveTo>
                <a:lnTo>
                  <a:pt x="11758069" y="1491529"/>
                </a:lnTo>
                <a:lnTo>
                  <a:pt x="11761038" y="1506718"/>
                </a:lnTo>
                <a:lnTo>
                  <a:pt x="11762030" y="1513581"/>
                </a:lnTo>
                <a:lnTo>
                  <a:pt x="11762524" y="1520931"/>
                </a:lnTo>
                <a:lnTo>
                  <a:pt x="11763514" y="1528281"/>
                </a:lnTo>
                <a:lnTo>
                  <a:pt x="11762524" y="1534653"/>
                </a:lnTo>
                <a:lnTo>
                  <a:pt x="11761534" y="1541024"/>
                </a:lnTo>
                <a:lnTo>
                  <a:pt x="11759058" y="1546906"/>
                </a:lnTo>
                <a:lnTo>
                  <a:pt x="11756089" y="1552785"/>
                </a:lnTo>
                <a:lnTo>
                  <a:pt x="11752128" y="1557197"/>
                </a:lnTo>
                <a:lnTo>
                  <a:pt x="11746681" y="1562099"/>
                </a:lnTo>
                <a:lnTo>
                  <a:pt x="11740246" y="1566018"/>
                </a:lnTo>
                <a:lnTo>
                  <a:pt x="11732818" y="1569450"/>
                </a:lnTo>
                <a:lnTo>
                  <a:pt x="11723411" y="1572390"/>
                </a:lnTo>
                <a:lnTo>
                  <a:pt x="11717469" y="1556217"/>
                </a:lnTo>
                <a:lnTo>
                  <a:pt x="11714500" y="1547886"/>
                </a:lnTo>
                <a:lnTo>
                  <a:pt x="11712024" y="1540533"/>
                </a:lnTo>
                <a:lnTo>
                  <a:pt x="11710540" y="1532693"/>
                </a:lnTo>
                <a:lnTo>
                  <a:pt x="11709054" y="1525833"/>
                </a:lnTo>
                <a:lnTo>
                  <a:pt x="11709054" y="1518970"/>
                </a:lnTo>
                <a:lnTo>
                  <a:pt x="11710044" y="1511619"/>
                </a:lnTo>
                <a:lnTo>
                  <a:pt x="11711034" y="1505246"/>
                </a:lnTo>
                <a:lnTo>
                  <a:pt x="11713509" y="1499368"/>
                </a:lnTo>
                <a:lnTo>
                  <a:pt x="11716975" y="1494466"/>
                </a:lnTo>
                <a:lnTo>
                  <a:pt x="11721430" y="1489567"/>
                </a:lnTo>
                <a:lnTo>
                  <a:pt x="11727371" y="1485156"/>
                </a:lnTo>
                <a:lnTo>
                  <a:pt x="11734304" y="1481725"/>
                </a:lnTo>
                <a:lnTo>
                  <a:pt x="11743215" y="1478786"/>
                </a:lnTo>
                <a:close/>
                <a:moveTo>
                  <a:pt x="978361" y="636652"/>
                </a:moveTo>
                <a:lnTo>
                  <a:pt x="980811" y="640147"/>
                </a:lnTo>
                <a:lnTo>
                  <a:pt x="981790" y="643141"/>
                </a:lnTo>
                <a:lnTo>
                  <a:pt x="982280" y="646633"/>
                </a:lnTo>
                <a:lnTo>
                  <a:pt x="982769" y="649627"/>
                </a:lnTo>
                <a:lnTo>
                  <a:pt x="982280" y="652621"/>
                </a:lnTo>
                <a:lnTo>
                  <a:pt x="981790" y="656114"/>
                </a:lnTo>
                <a:lnTo>
                  <a:pt x="979830" y="659109"/>
                </a:lnTo>
                <a:lnTo>
                  <a:pt x="978851" y="662102"/>
                </a:lnTo>
                <a:lnTo>
                  <a:pt x="973953" y="668589"/>
                </a:lnTo>
                <a:lnTo>
                  <a:pt x="968565" y="675576"/>
                </a:lnTo>
                <a:lnTo>
                  <a:pt x="961709" y="682064"/>
                </a:lnTo>
                <a:lnTo>
                  <a:pt x="954361" y="689549"/>
                </a:lnTo>
                <a:lnTo>
                  <a:pt x="939176" y="704519"/>
                </a:lnTo>
                <a:lnTo>
                  <a:pt x="931830" y="712503"/>
                </a:lnTo>
                <a:lnTo>
                  <a:pt x="924482" y="721486"/>
                </a:lnTo>
                <a:lnTo>
                  <a:pt x="918115" y="730967"/>
                </a:lnTo>
                <a:lnTo>
                  <a:pt x="912727" y="740947"/>
                </a:lnTo>
                <a:lnTo>
                  <a:pt x="910767" y="745438"/>
                </a:lnTo>
                <a:lnTo>
                  <a:pt x="908319" y="751426"/>
                </a:lnTo>
                <a:lnTo>
                  <a:pt x="907340" y="756915"/>
                </a:lnTo>
                <a:lnTo>
                  <a:pt x="905869" y="762903"/>
                </a:lnTo>
                <a:lnTo>
                  <a:pt x="901461" y="759411"/>
                </a:lnTo>
                <a:lnTo>
                  <a:pt x="898032" y="756416"/>
                </a:lnTo>
                <a:lnTo>
                  <a:pt x="895094" y="752923"/>
                </a:lnTo>
                <a:lnTo>
                  <a:pt x="893134" y="748432"/>
                </a:lnTo>
                <a:lnTo>
                  <a:pt x="892155" y="744939"/>
                </a:lnTo>
                <a:lnTo>
                  <a:pt x="891176" y="740947"/>
                </a:lnTo>
                <a:lnTo>
                  <a:pt x="891176" y="736955"/>
                </a:lnTo>
                <a:lnTo>
                  <a:pt x="891665" y="732464"/>
                </a:lnTo>
                <a:lnTo>
                  <a:pt x="892646" y="728472"/>
                </a:lnTo>
                <a:lnTo>
                  <a:pt x="894115" y="724480"/>
                </a:lnTo>
                <a:lnTo>
                  <a:pt x="896073" y="719490"/>
                </a:lnTo>
                <a:lnTo>
                  <a:pt x="898523" y="715497"/>
                </a:lnTo>
                <a:lnTo>
                  <a:pt x="904400" y="706515"/>
                </a:lnTo>
                <a:lnTo>
                  <a:pt x="911748" y="697533"/>
                </a:lnTo>
                <a:lnTo>
                  <a:pt x="920074" y="688551"/>
                </a:lnTo>
                <a:lnTo>
                  <a:pt x="928892" y="680068"/>
                </a:lnTo>
                <a:lnTo>
                  <a:pt x="947503" y="663100"/>
                </a:lnTo>
                <a:lnTo>
                  <a:pt x="964158" y="648630"/>
                </a:lnTo>
                <a:close/>
                <a:moveTo>
                  <a:pt x="11343107" y="626752"/>
                </a:moveTo>
                <a:lnTo>
                  <a:pt x="11346101" y="631684"/>
                </a:lnTo>
                <a:lnTo>
                  <a:pt x="11347597" y="635631"/>
                </a:lnTo>
                <a:lnTo>
                  <a:pt x="11349593" y="640070"/>
                </a:lnTo>
                <a:lnTo>
                  <a:pt x="11350591" y="644511"/>
                </a:lnTo>
                <a:lnTo>
                  <a:pt x="11352086" y="652403"/>
                </a:lnTo>
                <a:lnTo>
                  <a:pt x="11352086" y="660789"/>
                </a:lnTo>
                <a:lnTo>
                  <a:pt x="11351587" y="669176"/>
                </a:lnTo>
                <a:lnTo>
                  <a:pt x="11349593" y="676575"/>
                </a:lnTo>
                <a:lnTo>
                  <a:pt x="11346101" y="692362"/>
                </a:lnTo>
                <a:lnTo>
                  <a:pt x="11343606" y="700254"/>
                </a:lnTo>
                <a:lnTo>
                  <a:pt x="11342111" y="707653"/>
                </a:lnTo>
                <a:lnTo>
                  <a:pt x="11340614" y="716041"/>
                </a:lnTo>
                <a:lnTo>
                  <a:pt x="11340614" y="723440"/>
                </a:lnTo>
                <a:lnTo>
                  <a:pt x="11341113" y="731826"/>
                </a:lnTo>
                <a:lnTo>
                  <a:pt x="11343107" y="740705"/>
                </a:lnTo>
                <a:lnTo>
                  <a:pt x="11344604" y="744652"/>
                </a:lnTo>
                <a:lnTo>
                  <a:pt x="11346600" y="748599"/>
                </a:lnTo>
                <a:lnTo>
                  <a:pt x="11349593" y="753531"/>
                </a:lnTo>
                <a:lnTo>
                  <a:pt x="11352585" y="757970"/>
                </a:lnTo>
                <a:lnTo>
                  <a:pt x="11346600" y="760437"/>
                </a:lnTo>
                <a:lnTo>
                  <a:pt x="11340614" y="761425"/>
                </a:lnTo>
                <a:lnTo>
                  <a:pt x="11335126" y="762904"/>
                </a:lnTo>
                <a:lnTo>
                  <a:pt x="11330639" y="762904"/>
                </a:lnTo>
                <a:lnTo>
                  <a:pt x="11325650" y="761917"/>
                </a:lnTo>
                <a:lnTo>
                  <a:pt x="11321161" y="761425"/>
                </a:lnTo>
                <a:lnTo>
                  <a:pt x="11316172" y="759945"/>
                </a:lnTo>
                <a:lnTo>
                  <a:pt x="11312182" y="757478"/>
                </a:lnTo>
                <a:lnTo>
                  <a:pt x="11308192" y="754518"/>
                </a:lnTo>
                <a:lnTo>
                  <a:pt x="11304700" y="751558"/>
                </a:lnTo>
                <a:lnTo>
                  <a:pt x="11301209" y="747612"/>
                </a:lnTo>
                <a:lnTo>
                  <a:pt x="11297218" y="742679"/>
                </a:lnTo>
                <a:lnTo>
                  <a:pt x="11294725" y="738238"/>
                </a:lnTo>
                <a:lnTo>
                  <a:pt x="11290735" y="732812"/>
                </a:lnTo>
                <a:lnTo>
                  <a:pt x="11285746" y="720480"/>
                </a:lnTo>
                <a:lnTo>
                  <a:pt x="11290735" y="718014"/>
                </a:lnTo>
                <a:lnTo>
                  <a:pt x="11295721" y="716041"/>
                </a:lnTo>
                <a:lnTo>
                  <a:pt x="11299712" y="713574"/>
                </a:lnTo>
                <a:lnTo>
                  <a:pt x="11303205" y="710614"/>
                </a:lnTo>
                <a:lnTo>
                  <a:pt x="11306197" y="707653"/>
                </a:lnTo>
                <a:lnTo>
                  <a:pt x="11308192" y="705188"/>
                </a:lnTo>
                <a:lnTo>
                  <a:pt x="11309689" y="702228"/>
                </a:lnTo>
                <a:lnTo>
                  <a:pt x="11311186" y="698774"/>
                </a:lnTo>
                <a:lnTo>
                  <a:pt x="11312182" y="695814"/>
                </a:lnTo>
                <a:lnTo>
                  <a:pt x="11312681" y="692855"/>
                </a:lnTo>
                <a:lnTo>
                  <a:pt x="11312681" y="686441"/>
                </a:lnTo>
                <a:lnTo>
                  <a:pt x="11312182" y="680029"/>
                </a:lnTo>
                <a:lnTo>
                  <a:pt x="11311683" y="673122"/>
                </a:lnTo>
                <a:lnTo>
                  <a:pt x="11311186" y="666709"/>
                </a:lnTo>
                <a:lnTo>
                  <a:pt x="11310687" y="660297"/>
                </a:lnTo>
                <a:lnTo>
                  <a:pt x="11311186" y="653883"/>
                </a:lnTo>
                <a:lnTo>
                  <a:pt x="11312182" y="650923"/>
                </a:lnTo>
                <a:lnTo>
                  <a:pt x="11313679" y="647964"/>
                </a:lnTo>
                <a:lnTo>
                  <a:pt x="11315176" y="645004"/>
                </a:lnTo>
                <a:lnTo>
                  <a:pt x="11317170" y="642044"/>
                </a:lnTo>
                <a:lnTo>
                  <a:pt x="11320163" y="639085"/>
                </a:lnTo>
                <a:lnTo>
                  <a:pt x="11323155" y="636125"/>
                </a:lnTo>
                <a:lnTo>
                  <a:pt x="11327146" y="633658"/>
                </a:lnTo>
                <a:lnTo>
                  <a:pt x="11331635" y="631684"/>
                </a:lnTo>
                <a:lnTo>
                  <a:pt x="11337122" y="629219"/>
                </a:lnTo>
                <a:close/>
                <a:moveTo>
                  <a:pt x="11217755" y="507928"/>
                </a:moveTo>
                <a:lnTo>
                  <a:pt x="11229547" y="525323"/>
                </a:lnTo>
                <a:lnTo>
                  <a:pt x="11241339" y="542222"/>
                </a:lnTo>
                <a:lnTo>
                  <a:pt x="11245761" y="551168"/>
                </a:lnTo>
                <a:lnTo>
                  <a:pt x="11251164" y="559616"/>
                </a:lnTo>
                <a:lnTo>
                  <a:pt x="11254604" y="568067"/>
                </a:lnTo>
                <a:lnTo>
                  <a:pt x="11258044" y="576515"/>
                </a:lnTo>
                <a:lnTo>
                  <a:pt x="11260500" y="584964"/>
                </a:lnTo>
                <a:lnTo>
                  <a:pt x="11260991" y="592419"/>
                </a:lnTo>
                <a:lnTo>
                  <a:pt x="11260991" y="596396"/>
                </a:lnTo>
                <a:lnTo>
                  <a:pt x="11260991" y="600869"/>
                </a:lnTo>
                <a:lnTo>
                  <a:pt x="11260500" y="604349"/>
                </a:lnTo>
                <a:lnTo>
                  <a:pt x="11259026" y="608323"/>
                </a:lnTo>
                <a:lnTo>
                  <a:pt x="11257551" y="611804"/>
                </a:lnTo>
                <a:lnTo>
                  <a:pt x="11255586" y="615281"/>
                </a:lnTo>
                <a:lnTo>
                  <a:pt x="11253622" y="619755"/>
                </a:lnTo>
                <a:lnTo>
                  <a:pt x="11250673" y="623234"/>
                </a:lnTo>
                <a:lnTo>
                  <a:pt x="11246743" y="626713"/>
                </a:lnTo>
                <a:lnTo>
                  <a:pt x="11242812" y="629696"/>
                </a:lnTo>
                <a:lnTo>
                  <a:pt x="11238883" y="633175"/>
                </a:lnTo>
                <a:lnTo>
                  <a:pt x="11233478" y="636654"/>
                </a:lnTo>
                <a:lnTo>
                  <a:pt x="11234951" y="632677"/>
                </a:lnTo>
                <a:lnTo>
                  <a:pt x="11234951" y="629198"/>
                </a:lnTo>
                <a:lnTo>
                  <a:pt x="11234951" y="624724"/>
                </a:lnTo>
                <a:lnTo>
                  <a:pt x="11233969" y="620750"/>
                </a:lnTo>
                <a:lnTo>
                  <a:pt x="11232003" y="612797"/>
                </a:lnTo>
                <a:lnTo>
                  <a:pt x="11227582" y="604349"/>
                </a:lnTo>
                <a:lnTo>
                  <a:pt x="11223160" y="595898"/>
                </a:lnTo>
                <a:lnTo>
                  <a:pt x="11217755" y="586952"/>
                </a:lnTo>
                <a:lnTo>
                  <a:pt x="11207929" y="570055"/>
                </a:lnTo>
                <a:lnTo>
                  <a:pt x="11203016" y="561605"/>
                </a:lnTo>
                <a:lnTo>
                  <a:pt x="11199576" y="553652"/>
                </a:lnTo>
                <a:lnTo>
                  <a:pt x="11198102" y="549180"/>
                </a:lnTo>
                <a:lnTo>
                  <a:pt x="11197611" y="545203"/>
                </a:lnTo>
                <a:lnTo>
                  <a:pt x="11196629" y="541228"/>
                </a:lnTo>
                <a:lnTo>
                  <a:pt x="11196629" y="536755"/>
                </a:lnTo>
                <a:lnTo>
                  <a:pt x="11196629" y="533276"/>
                </a:lnTo>
                <a:lnTo>
                  <a:pt x="11198102" y="529299"/>
                </a:lnTo>
                <a:lnTo>
                  <a:pt x="11199576" y="525820"/>
                </a:lnTo>
                <a:lnTo>
                  <a:pt x="11201542" y="521844"/>
                </a:lnTo>
                <a:lnTo>
                  <a:pt x="11204489" y="517868"/>
                </a:lnTo>
                <a:lnTo>
                  <a:pt x="11208420" y="514389"/>
                </a:lnTo>
                <a:lnTo>
                  <a:pt x="11212350" y="510910"/>
                </a:lnTo>
                <a:close/>
                <a:moveTo>
                  <a:pt x="11465962" y="423762"/>
                </a:moveTo>
                <a:lnTo>
                  <a:pt x="11465962" y="428237"/>
                </a:lnTo>
                <a:lnTo>
                  <a:pt x="11465962" y="433208"/>
                </a:lnTo>
                <a:lnTo>
                  <a:pt x="11466456" y="442655"/>
                </a:lnTo>
                <a:lnTo>
                  <a:pt x="11468932" y="452601"/>
                </a:lnTo>
                <a:lnTo>
                  <a:pt x="11472397" y="462545"/>
                </a:lnTo>
                <a:lnTo>
                  <a:pt x="11477348" y="472986"/>
                </a:lnTo>
                <a:lnTo>
                  <a:pt x="11482299" y="483925"/>
                </a:lnTo>
                <a:lnTo>
                  <a:pt x="11489230" y="494367"/>
                </a:lnTo>
                <a:lnTo>
                  <a:pt x="11495667" y="505801"/>
                </a:lnTo>
                <a:lnTo>
                  <a:pt x="11509530" y="528177"/>
                </a:lnTo>
                <a:lnTo>
                  <a:pt x="11524877" y="551545"/>
                </a:lnTo>
                <a:lnTo>
                  <a:pt x="11538740" y="575909"/>
                </a:lnTo>
                <a:lnTo>
                  <a:pt x="11546167" y="587842"/>
                </a:lnTo>
                <a:lnTo>
                  <a:pt x="11552603" y="600272"/>
                </a:lnTo>
                <a:lnTo>
                  <a:pt x="11559040" y="612206"/>
                </a:lnTo>
                <a:lnTo>
                  <a:pt x="11566466" y="623642"/>
                </a:lnTo>
                <a:lnTo>
                  <a:pt x="11583299" y="648006"/>
                </a:lnTo>
                <a:lnTo>
                  <a:pt x="11599142" y="671872"/>
                </a:lnTo>
                <a:lnTo>
                  <a:pt x="11606569" y="683308"/>
                </a:lnTo>
                <a:lnTo>
                  <a:pt x="11613005" y="694743"/>
                </a:lnTo>
                <a:lnTo>
                  <a:pt x="11618946" y="705682"/>
                </a:lnTo>
                <a:lnTo>
                  <a:pt x="11622907" y="716621"/>
                </a:lnTo>
                <a:lnTo>
                  <a:pt x="11624887" y="722090"/>
                </a:lnTo>
                <a:lnTo>
                  <a:pt x="11625877" y="727063"/>
                </a:lnTo>
                <a:lnTo>
                  <a:pt x="11626373" y="732035"/>
                </a:lnTo>
                <a:lnTo>
                  <a:pt x="11627363" y="737006"/>
                </a:lnTo>
                <a:lnTo>
                  <a:pt x="11626373" y="741979"/>
                </a:lnTo>
                <a:lnTo>
                  <a:pt x="11625383" y="746453"/>
                </a:lnTo>
                <a:lnTo>
                  <a:pt x="11624393" y="751426"/>
                </a:lnTo>
                <a:lnTo>
                  <a:pt x="11621916" y="755901"/>
                </a:lnTo>
                <a:lnTo>
                  <a:pt x="11618946" y="760375"/>
                </a:lnTo>
                <a:lnTo>
                  <a:pt x="11615481" y="764850"/>
                </a:lnTo>
                <a:lnTo>
                  <a:pt x="11611520" y="769326"/>
                </a:lnTo>
                <a:lnTo>
                  <a:pt x="11606073" y="772806"/>
                </a:lnTo>
                <a:lnTo>
                  <a:pt x="11602608" y="761867"/>
                </a:lnTo>
                <a:lnTo>
                  <a:pt x="11598152" y="750928"/>
                </a:lnTo>
                <a:lnTo>
                  <a:pt x="11593201" y="739492"/>
                </a:lnTo>
                <a:lnTo>
                  <a:pt x="11587756" y="728553"/>
                </a:lnTo>
                <a:lnTo>
                  <a:pt x="11581318" y="716621"/>
                </a:lnTo>
                <a:lnTo>
                  <a:pt x="11574387" y="705184"/>
                </a:lnTo>
                <a:lnTo>
                  <a:pt x="11559534" y="681816"/>
                </a:lnTo>
                <a:lnTo>
                  <a:pt x="11543197" y="658447"/>
                </a:lnTo>
                <a:lnTo>
                  <a:pt x="11526858" y="635077"/>
                </a:lnTo>
                <a:lnTo>
                  <a:pt x="11510024" y="611211"/>
                </a:lnTo>
                <a:lnTo>
                  <a:pt x="11494181" y="588340"/>
                </a:lnTo>
                <a:lnTo>
                  <a:pt x="11479328" y="565467"/>
                </a:lnTo>
                <a:lnTo>
                  <a:pt x="11472893" y="554031"/>
                </a:lnTo>
                <a:lnTo>
                  <a:pt x="11466456" y="543093"/>
                </a:lnTo>
                <a:lnTo>
                  <a:pt x="11461505" y="531657"/>
                </a:lnTo>
                <a:lnTo>
                  <a:pt x="11456554" y="520221"/>
                </a:lnTo>
                <a:lnTo>
                  <a:pt x="11452593" y="509779"/>
                </a:lnTo>
                <a:lnTo>
                  <a:pt x="11449623" y="499338"/>
                </a:lnTo>
                <a:lnTo>
                  <a:pt x="11447642" y="488896"/>
                </a:lnTo>
                <a:lnTo>
                  <a:pt x="11446652" y="478952"/>
                </a:lnTo>
                <a:lnTo>
                  <a:pt x="11446652" y="469008"/>
                </a:lnTo>
                <a:lnTo>
                  <a:pt x="11447642" y="459562"/>
                </a:lnTo>
                <a:lnTo>
                  <a:pt x="11450118" y="450114"/>
                </a:lnTo>
                <a:lnTo>
                  <a:pt x="11454079" y="440667"/>
                </a:lnTo>
                <a:lnTo>
                  <a:pt x="11456554" y="436689"/>
                </a:lnTo>
                <a:lnTo>
                  <a:pt x="11459525" y="431716"/>
                </a:lnTo>
                <a:close/>
                <a:moveTo>
                  <a:pt x="11267314" y="413860"/>
                </a:moveTo>
                <a:lnTo>
                  <a:pt x="11270262" y="413860"/>
                </a:lnTo>
                <a:lnTo>
                  <a:pt x="11272225" y="415352"/>
                </a:lnTo>
                <a:lnTo>
                  <a:pt x="11275172" y="416349"/>
                </a:lnTo>
                <a:lnTo>
                  <a:pt x="11277628" y="418338"/>
                </a:lnTo>
                <a:lnTo>
                  <a:pt x="11280083" y="420330"/>
                </a:lnTo>
                <a:lnTo>
                  <a:pt x="11281556" y="423316"/>
                </a:lnTo>
                <a:lnTo>
                  <a:pt x="11285975" y="429786"/>
                </a:lnTo>
                <a:lnTo>
                  <a:pt x="11289905" y="437749"/>
                </a:lnTo>
                <a:lnTo>
                  <a:pt x="11293342" y="445215"/>
                </a:lnTo>
                <a:lnTo>
                  <a:pt x="11296780" y="453676"/>
                </a:lnTo>
                <a:lnTo>
                  <a:pt x="11301199" y="460645"/>
                </a:lnTo>
                <a:lnTo>
                  <a:pt x="11305129" y="467612"/>
                </a:lnTo>
                <a:lnTo>
                  <a:pt x="11307583" y="470101"/>
                </a:lnTo>
                <a:lnTo>
                  <a:pt x="11309548" y="472590"/>
                </a:lnTo>
                <a:lnTo>
                  <a:pt x="11312004" y="475079"/>
                </a:lnTo>
                <a:lnTo>
                  <a:pt x="11314459" y="476074"/>
                </a:lnTo>
                <a:lnTo>
                  <a:pt x="11317406" y="476571"/>
                </a:lnTo>
                <a:lnTo>
                  <a:pt x="11319862" y="477070"/>
                </a:lnTo>
                <a:lnTo>
                  <a:pt x="11323299" y="476571"/>
                </a:lnTo>
                <a:lnTo>
                  <a:pt x="11326246" y="475576"/>
                </a:lnTo>
                <a:lnTo>
                  <a:pt x="11329683" y="473087"/>
                </a:lnTo>
                <a:lnTo>
                  <a:pt x="11333121" y="470101"/>
                </a:lnTo>
                <a:lnTo>
                  <a:pt x="11330665" y="473586"/>
                </a:lnTo>
                <a:lnTo>
                  <a:pt x="11329191" y="478065"/>
                </a:lnTo>
                <a:lnTo>
                  <a:pt x="11327719" y="481549"/>
                </a:lnTo>
                <a:lnTo>
                  <a:pt x="11327719" y="485531"/>
                </a:lnTo>
                <a:lnTo>
                  <a:pt x="11328211" y="489512"/>
                </a:lnTo>
                <a:lnTo>
                  <a:pt x="11329191" y="493992"/>
                </a:lnTo>
                <a:lnTo>
                  <a:pt x="11330665" y="498471"/>
                </a:lnTo>
                <a:lnTo>
                  <a:pt x="11333121" y="502951"/>
                </a:lnTo>
                <a:lnTo>
                  <a:pt x="11338523" y="511412"/>
                </a:lnTo>
                <a:lnTo>
                  <a:pt x="11343924" y="520370"/>
                </a:lnTo>
                <a:lnTo>
                  <a:pt x="11358166" y="538786"/>
                </a:lnTo>
                <a:lnTo>
                  <a:pt x="11364060" y="547745"/>
                </a:lnTo>
                <a:lnTo>
                  <a:pt x="11369462" y="556705"/>
                </a:lnTo>
                <a:lnTo>
                  <a:pt x="11371425" y="560686"/>
                </a:lnTo>
                <a:lnTo>
                  <a:pt x="11373390" y="564667"/>
                </a:lnTo>
                <a:lnTo>
                  <a:pt x="11374372" y="569147"/>
                </a:lnTo>
                <a:lnTo>
                  <a:pt x="11374864" y="573129"/>
                </a:lnTo>
                <a:lnTo>
                  <a:pt x="11374372" y="577111"/>
                </a:lnTo>
                <a:lnTo>
                  <a:pt x="11373881" y="581591"/>
                </a:lnTo>
                <a:lnTo>
                  <a:pt x="11372408" y="585075"/>
                </a:lnTo>
                <a:lnTo>
                  <a:pt x="11369953" y="588558"/>
                </a:lnTo>
                <a:lnTo>
                  <a:pt x="11366515" y="592042"/>
                </a:lnTo>
                <a:lnTo>
                  <a:pt x="11362096" y="595527"/>
                </a:lnTo>
                <a:lnTo>
                  <a:pt x="11357184" y="598513"/>
                </a:lnTo>
                <a:lnTo>
                  <a:pt x="11350800" y="601997"/>
                </a:lnTo>
                <a:lnTo>
                  <a:pt x="11343433" y="590051"/>
                </a:lnTo>
                <a:lnTo>
                  <a:pt x="11337540" y="579102"/>
                </a:lnTo>
                <a:lnTo>
                  <a:pt x="11332630" y="567654"/>
                </a:lnTo>
                <a:lnTo>
                  <a:pt x="11327228" y="557203"/>
                </a:lnTo>
                <a:lnTo>
                  <a:pt x="11318388" y="534806"/>
                </a:lnTo>
                <a:lnTo>
                  <a:pt x="11309548" y="512904"/>
                </a:lnTo>
                <a:lnTo>
                  <a:pt x="11305129" y="501457"/>
                </a:lnTo>
                <a:lnTo>
                  <a:pt x="11299727" y="490509"/>
                </a:lnTo>
                <a:lnTo>
                  <a:pt x="11294815" y="479061"/>
                </a:lnTo>
                <a:lnTo>
                  <a:pt x="11287940" y="467612"/>
                </a:lnTo>
                <a:lnTo>
                  <a:pt x="11281065" y="456165"/>
                </a:lnTo>
                <a:lnTo>
                  <a:pt x="11273207" y="444718"/>
                </a:lnTo>
                <a:lnTo>
                  <a:pt x="11264367" y="432773"/>
                </a:lnTo>
                <a:lnTo>
                  <a:pt x="11253564" y="421325"/>
                </a:lnTo>
                <a:lnTo>
                  <a:pt x="11257983" y="418338"/>
                </a:lnTo>
                <a:lnTo>
                  <a:pt x="11260930" y="415851"/>
                </a:lnTo>
                <a:lnTo>
                  <a:pt x="11264367" y="414855"/>
                </a:lnTo>
                <a:close/>
                <a:moveTo>
                  <a:pt x="1329337" y="394053"/>
                </a:moveTo>
                <a:lnTo>
                  <a:pt x="1337259" y="402518"/>
                </a:lnTo>
                <a:lnTo>
                  <a:pt x="1340230" y="406004"/>
                </a:lnTo>
                <a:lnTo>
                  <a:pt x="1342210" y="409988"/>
                </a:lnTo>
                <a:lnTo>
                  <a:pt x="1344191" y="413473"/>
                </a:lnTo>
                <a:lnTo>
                  <a:pt x="1345181" y="417457"/>
                </a:lnTo>
                <a:lnTo>
                  <a:pt x="1346171" y="419946"/>
                </a:lnTo>
                <a:lnTo>
                  <a:pt x="1346665" y="423930"/>
                </a:lnTo>
                <a:lnTo>
                  <a:pt x="1346665" y="426918"/>
                </a:lnTo>
                <a:lnTo>
                  <a:pt x="1346665" y="429408"/>
                </a:lnTo>
                <a:lnTo>
                  <a:pt x="1345181" y="432396"/>
                </a:lnTo>
                <a:lnTo>
                  <a:pt x="1344685" y="434885"/>
                </a:lnTo>
                <a:lnTo>
                  <a:pt x="1341220" y="440860"/>
                </a:lnTo>
                <a:lnTo>
                  <a:pt x="1337259" y="445839"/>
                </a:lnTo>
                <a:lnTo>
                  <a:pt x="1332308" y="450321"/>
                </a:lnTo>
                <a:lnTo>
                  <a:pt x="1326367" y="455302"/>
                </a:lnTo>
                <a:lnTo>
                  <a:pt x="1313989" y="463268"/>
                </a:lnTo>
                <a:lnTo>
                  <a:pt x="1301118" y="472231"/>
                </a:lnTo>
                <a:lnTo>
                  <a:pt x="1295175" y="476214"/>
                </a:lnTo>
                <a:lnTo>
                  <a:pt x="1290224" y="480696"/>
                </a:lnTo>
                <a:lnTo>
                  <a:pt x="1282303" y="472729"/>
                </a:lnTo>
                <a:lnTo>
                  <a:pt x="1279332" y="468745"/>
                </a:lnTo>
                <a:lnTo>
                  <a:pt x="1277352" y="465259"/>
                </a:lnTo>
                <a:lnTo>
                  <a:pt x="1274877" y="461774"/>
                </a:lnTo>
                <a:lnTo>
                  <a:pt x="1273391" y="457790"/>
                </a:lnTo>
                <a:lnTo>
                  <a:pt x="1272897" y="455302"/>
                </a:lnTo>
                <a:lnTo>
                  <a:pt x="1272401" y="451317"/>
                </a:lnTo>
                <a:lnTo>
                  <a:pt x="1272401" y="448329"/>
                </a:lnTo>
                <a:lnTo>
                  <a:pt x="1272401" y="445839"/>
                </a:lnTo>
                <a:lnTo>
                  <a:pt x="1273391" y="442852"/>
                </a:lnTo>
                <a:lnTo>
                  <a:pt x="1274381" y="439864"/>
                </a:lnTo>
                <a:lnTo>
                  <a:pt x="1277848" y="434387"/>
                </a:lnTo>
                <a:lnTo>
                  <a:pt x="1281808" y="429408"/>
                </a:lnTo>
                <a:lnTo>
                  <a:pt x="1286759" y="424927"/>
                </a:lnTo>
                <a:lnTo>
                  <a:pt x="1292700" y="419946"/>
                </a:lnTo>
                <a:lnTo>
                  <a:pt x="1305573" y="411482"/>
                </a:lnTo>
                <a:lnTo>
                  <a:pt x="1317950" y="402518"/>
                </a:lnTo>
                <a:lnTo>
                  <a:pt x="1324387" y="398037"/>
                </a:lnTo>
                <a:close/>
                <a:moveTo>
                  <a:pt x="1225481" y="339592"/>
                </a:moveTo>
                <a:lnTo>
                  <a:pt x="1232063" y="345494"/>
                </a:lnTo>
                <a:lnTo>
                  <a:pt x="1237126" y="351397"/>
                </a:lnTo>
                <a:lnTo>
                  <a:pt x="1240165" y="357297"/>
                </a:lnTo>
                <a:lnTo>
                  <a:pt x="1241684" y="363692"/>
                </a:lnTo>
                <a:lnTo>
                  <a:pt x="1242696" y="370085"/>
                </a:lnTo>
                <a:lnTo>
                  <a:pt x="1241684" y="375987"/>
                </a:lnTo>
                <a:lnTo>
                  <a:pt x="1240165" y="381888"/>
                </a:lnTo>
                <a:lnTo>
                  <a:pt x="1237126" y="387791"/>
                </a:lnTo>
                <a:lnTo>
                  <a:pt x="1233582" y="393200"/>
                </a:lnTo>
                <a:lnTo>
                  <a:pt x="1229025" y="398118"/>
                </a:lnTo>
                <a:lnTo>
                  <a:pt x="1223961" y="402545"/>
                </a:lnTo>
                <a:lnTo>
                  <a:pt x="1218392" y="406479"/>
                </a:lnTo>
                <a:lnTo>
                  <a:pt x="1212315" y="409431"/>
                </a:lnTo>
                <a:lnTo>
                  <a:pt x="1205733" y="411889"/>
                </a:lnTo>
                <a:lnTo>
                  <a:pt x="1199656" y="413365"/>
                </a:lnTo>
                <a:lnTo>
                  <a:pt x="1193074" y="413857"/>
                </a:lnTo>
                <a:lnTo>
                  <a:pt x="1185985" y="406479"/>
                </a:lnTo>
                <a:lnTo>
                  <a:pt x="1180415" y="400086"/>
                </a:lnTo>
                <a:lnTo>
                  <a:pt x="1177376" y="393693"/>
                </a:lnTo>
                <a:lnTo>
                  <a:pt x="1175857" y="388283"/>
                </a:lnTo>
                <a:lnTo>
                  <a:pt x="1175857" y="382872"/>
                </a:lnTo>
                <a:lnTo>
                  <a:pt x="1176871" y="378447"/>
                </a:lnTo>
                <a:lnTo>
                  <a:pt x="1179402" y="374511"/>
                </a:lnTo>
                <a:lnTo>
                  <a:pt x="1182439" y="370577"/>
                </a:lnTo>
                <a:lnTo>
                  <a:pt x="1186491" y="366642"/>
                </a:lnTo>
                <a:lnTo>
                  <a:pt x="1191554" y="363199"/>
                </a:lnTo>
                <a:lnTo>
                  <a:pt x="1202694" y="356315"/>
                </a:lnTo>
                <a:lnTo>
                  <a:pt x="1214341" y="348444"/>
                </a:lnTo>
                <a:lnTo>
                  <a:pt x="1220418" y="344510"/>
                </a:lnTo>
                <a:close/>
                <a:moveTo>
                  <a:pt x="869089" y="272758"/>
                </a:moveTo>
                <a:lnTo>
                  <a:pt x="878431" y="281615"/>
                </a:lnTo>
                <a:lnTo>
                  <a:pt x="886296" y="290474"/>
                </a:lnTo>
                <a:lnTo>
                  <a:pt x="889245" y="293918"/>
                </a:lnTo>
                <a:lnTo>
                  <a:pt x="891703" y="297856"/>
                </a:lnTo>
                <a:lnTo>
                  <a:pt x="893178" y="301300"/>
                </a:lnTo>
                <a:lnTo>
                  <a:pt x="894653" y="305238"/>
                </a:lnTo>
                <a:lnTo>
                  <a:pt x="895635" y="309174"/>
                </a:lnTo>
                <a:lnTo>
                  <a:pt x="896128" y="311634"/>
                </a:lnTo>
                <a:lnTo>
                  <a:pt x="896128" y="315572"/>
                </a:lnTo>
                <a:lnTo>
                  <a:pt x="896128" y="318525"/>
                </a:lnTo>
                <a:lnTo>
                  <a:pt x="895144" y="321970"/>
                </a:lnTo>
                <a:lnTo>
                  <a:pt x="894653" y="323938"/>
                </a:lnTo>
                <a:lnTo>
                  <a:pt x="890719" y="329843"/>
                </a:lnTo>
                <a:lnTo>
                  <a:pt x="886788" y="334764"/>
                </a:lnTo>
                <a:lnTo>
                  <a:pt x="881380" y="339194"/>
                </a:lnTo>
                <a:lnTo>
                  <a:pt x="875972" y="342639"/>
                </a:lnTo>
                <a:lnTo>
                  <a:pt x="868599" y="346575"/>
                </a:lnTo>
                <a:lnTo>
                  <a:pt x="861716" y="349528"/>
                </a:lnTo>
                <a:lnTo>
                  <a:pt x="854342" y="351496"/>
                </a:lnTo>
                <a:lnTo>
                  <a:pt x="845985" y="353466"/>
                </a:lnTo>
                <a:lnTo>
                  <a:pt x="838120" y="354450"/>
                </a:lnTo>
                <a:lnTo>
                  <a:pt x="834678" y="352973"/>
                </a:lnTo>
                <a:lnTo>
                  <a:pt x="832712" y="350512"/>
                </a:lnTo>
                <a:lnTo>
                  <a:pt x="830254" y="348544"/>
                </a:lnTo>
                <a:lnTo>
                  <a:pt x="828779" y="346575"/>
                </a:lnTo>
                <a:lnTo>
                  <a:pt x="827795" y="344114"/>
                </a:lnTo>
                <a:lnTo>
                  <a:pt x="827306" y="341653"/>
                </a:lnTo>
                <a:lnTo>
                  <a:pt x="826813" y="339194"/>
                </a:lnTo>
                <a:lnTo>
                  <a:pt x="826813" y="337225"/>
                </a:lnTo>
                <a:lnTo>
                  <a:pt x="827795" y="331812"/>
                </a:lnTo>
                <a:lnTo>
                  <a:pt x="830746" y="326891"/>
                </a:lnTo>
                <a:lnTo>
                  <a:pt x="833694" y="320986"/>
                </a:lnTo>
                <a:lnTo>
                  <a:pt x="837630" y="316064"/>
                </a:lnTo>
                <a:lnTo>
                  <a:pt x="847462" y="304745"/>
                </a:lnTo>
                <a:lnTo>
                  <a:pt x="856801" y="293918"/>
                </a:lnTo>
                <a:lnTo>
                  <a:pt x="861223" y="288504"/>
                </a:lnTo>
                <a:lnTo>
                  <a:pt x="864666" y="283092"/>
                </a:lnTo>
                <a:lnTo>
                  <a:pt x="867615" y="278171"/>
                </a:lnTo>
                <a:close/>
                <a:moveTo>
                  <a:pt x="1070898" y="186115"/>
                </a:moveTo>
                <a:lnTo>
                  <a:pt x="1073867" y="188599"/>
                </a:lnTo>
                <a:lnTo>
                  <a:pt x="1076838" y="190587"/>
                </a:lnTo>
                <a:lnTo>
                  <a:pt x="1079314" y="193569"/>
                </a:lnTo>
                <a:lnTo>
                  <a:pt x="1081295" y="196550"/>
                </a:lnTo>
                <a:lnTo>
                  <a:pt x="1082779" y="200029"/>
                </a:lnTo>
                <a:lnTo>
                  <a:pt x="1083275" y="203508"/>
                </a:lnTo>
                <a:lnTo>
                  <a:pt x="1084760" y="211459"/>
                </a:lnTo>
                <a:lnTo>
                  <a:pt x="1085255" y="219907"/>
                </a:lnTo>
                <a:lnTo>
                  <a:pt x="1084265" y="228355"/>
                </a:lnTo>
                <a:lnTo>
                  <a:pt x="1081789" y="245251"/>
                </a:lnTo>
                <a:lnTo>
                  <a:pt x="1081295" y="253202"/>
                </a:lnTo>
                <a:lnTo>
                  <a:pt x="1080304" y="260160"/>
                </a:lnTo>
                <a:lnTo>
                  <a:pt x="1080304" y="266123"/>
                </a:lnTo>
                <a:lnTo>
                  <a:pt x="1081295" y="269106"/>
                </a:lnTo>
                <a:lnTo>
                  <a:pt x="1081789" y="271094"/>
                </a:lnTo>
                <a:lnTo>
                  <a:pt x="1082779" y="273578"/>
                </a:lnTo>
                <a:lnTo>
                  <a:pt x="1084760" y="274571"/>
                </a:lnTo>
                <a:lnTo>
                  <a:pt x="1086244" y="275566"/>
                </a:lnTo>
                <a:lnTo>
                  <a:pt x="1088720" y="275566"/>
                </a:lnTo>
                <a:lnTo>
                  <a:pt x="1091692" y="275566"/>
                </a:lnTo>
                <a:lnTo>
                  <a:pt x="1095156" y="275069"/>
                </a:lnTo>
                <a:lnTo>
                  <a:pt x="1099116" y="274074"/>
                </a:lnTo>
                <a:lnTo>
                  <a:pt x="1104068" y="272087"/>
                </a:lnTo>
                <a:lnTo>
                  <a:pt x="1105058" y="277057"/>
                </a:lnTo>
                <a:lnTo>
                  <a:pt x="1106545" y="281032"/>
                </a:lnTo>
                <a:lnTo>
                  <a:pt x="1106545" y="285007"/>
                </a:lnTo>
                <a:lnTo>
                  <a:pt x="1106545" y="289480"/>
                </a:lnTo>
                <a:lnTo>
                  <a:pt x="1105058" y="292460"/>
                </a:lnTo>
                <a:lnTo>
                  <a:pt x="1104068" y="295941"/>
                </a:lnTo>
                <a:lnTo>
                  <a:pt x="1102089" y="298922"/>
                </a:lnTo>
                <a:lnTo>
                  <a:pt x="1100603" y="300911"/>
                </a:lnTo>
                <a:lnTo>
                  <a:pt x="1097632" y="303395"/>
                </a:lnTo>
                <a:lnTo>
                  <a:pt x="1094661" y="305383"/>
                </a:lnTo>
                <a:lnTo>
                  <a:pt x="1091692" y="306376"/>
                </a:lnTo>
                <a:lnTo>
                  <a:pt x="1088226" y="307867"/>
                </a:lnTo>
                <a:lnTo>
                  <a:pt x="1079808" y="309358"/>
                </a:lnTo>
                <a:lnTo>
                  <a:pt x="1071887" y="309855"/>
                </a:lnTo>
                <a:lnTo>
                  <a:pt x="1062975" y="308862"/>
                </a:lnTo>
                <a:lnTo>
                  <a:pt x="1053569" y="306376"/>
                </a:lnTo>
                <a:lnTo>
                  <a:pt x="1044656" y="302897"/>
                </a:lnTo>
                <a:lnTo>
                  <a:pt x="1035745" y="298922"/>
                </a:lnTo>
                <a:lnTo>
                  <a:pt x="1031783" y="295941"/>
                </a:lnTo>
                <a:lnTo>
                  <a:pt x="1028320" y="292460"/>
                </a:lnTo>
                <a:lnTo>
                  <a:pt x="1024853" y="289480"/>
                </a:lnTo>
                <a:lnTo>
                  <a:pt x="1020893" y="285007"/>
                </a:lnTo>
                <a:lnTo>
                  <a:pt x="1018416" y="281032"/>
                </a:lnTo>
                <a:lnTo>
                  <a:pt x="1015446" y="277057"/>
                </a:lnTo>
                <a:lnTo>
                  <a:pt x="1012969" y="272087"/>
                </a:lnTo>
                <a:lnTo>
                  <a:pt x="1010989" y="267615"/>
                </a:lnTo>
                <a:lnTo>
                  <a:pt x="1012475" y="271590"/>
                </a:lnTo>
                <a:lnTo>
                  <a:pt x="1012475" y="276559"/>
                </a:lnTo>
                <a:lnTo>
                  <a:pt x="1010989" y="281529"/>
                </a:lnTo>
                <a:lnTo>
                  <a:pt x="1010495" y="286497"/>
                </a:lnTo>
                <a:lnTo>
                  <a:pt x="1007524" y="296437"/>
                </a:lnTo>
                <a:lnTo>
                  <a:pt x="1005050" y="305880"/>
                </a:lnTo>
                <a:lnTo>
                  <a:pt x="1004554" y="311346"/>
                </a:lnTo>
                <a:lnTo>
                  <a:pt x="1004554" y="315818"/>
                </a:lnTo>
                <a:lnTo>
                  <a:pt x="1005050" y="320788"/>
                </a:lnTo>
                <a:lnTo>
                  <a:pt x="1007524" y="324762"/>
                </a:lnTo>
                <a:lnTo>
                  <a:pt x="1010989" y="329236"/>
                </a:lnTo>
                <a:lnTo>
                  <a:pt x="1015940" y="333709"/>
                </a:lnTo>
                <a:lnTo>
                  <a:pt x="1022377" y="337683"/>
                </a:lnTo>
                <a:lnTo>
                  <a:pt x="1030299" y="341660"/>
                </a:lnTo>
                <a:lnTo>
                  <a:pt x="1022873" y="362034"/>
                </a:lnTo>
                <a:lnTo>
                  <a:pt x="1013961" y="380422"/>
                </a:lnTo>
                <a:lnTo>
                  <a:pt x="1005050" y="397318"/>
                </a:lnTo>
                <a:lnTo>
                  <a:pt x="996632" y="412723"/>
                </a:lnTo>
                <a:lnTo>
                  <a:pt x="986234" y="427135"/>
                </a:lnTo>
                <a:lnTo>
                  <a:pt x="976828" y="440553"/>
                </a:lnTo>
                <a:lnTo>
                  <a:pt x="966928" y="452976"/>
                </a:lnTo>
                <a:lnTo>
                  <a:pt x="957520" y="464904"/>
                </a:lnTo>
                <a:lnTo>
                  <a:pt x="937716" y="487763"/>
                </a:lnTo>
                <a:lnTo>
                  <a:pt x="928309" y="498695"/>
                </a:lnTo>
                <a:lnTo>
                  <a:pt x="918901" y="510623"/>
                </a:lnTo>
                <a:lnTo>
                  <a:pt x="909991" y="522550"/>
                </a:lnTo>
                <a:lnTo>
                  <a:pt x="901573" y="535471"/>
                </a:lnTo>
                <a:lnTo>
                  <a:pt x="894148" y="549881"/>
                </a:lnTo>
                <a:lnTo>
                  <a:pt x="887215" y="564293"/>
                </a:lnTo>
                <a:lnTo>
                  <a:pt x="882265" y="559821"/>
                </a:lnTo>
                <a:lnTo>
                  <a:pt x="877810" y="555349"/>
                </a:lnTo>
                <a:lnTo>
                  <a:pt x="874344" y="551869"/>
                </a:lnTo>
                <a:lnTo>
                  <a:pt x="869887" y="550379"/>
                </a:lnTo>
                <a:lnTo>
                  <a:pt x="866916" y="548391"/>
                </a:lnTo>
                <a:lnTo>
                  <a:pt x="863452" y="547895"/>
                </a:lnTo>
                <a:lnTo>
                  <a:pt x="860479" y="547895"/>
                </a:lnTo>
                <a:lnTo>
                  <a:pt x="858006" y="548391"/>
                </a:lnTo>
                <a:lnTo>
                  <a:pt x="855034" y="548888"/>
                </a:lnTo>
                <a:lnTo>
                  <a:pt x="853054" y="550876"/>
                </a:lnTo>
                <a:lnTo>
                  <a:pt x="848599" y="554851"/>
                </a:lnTo>
                <a:lnTo>
                  <a:pt x="844636" y="560318"/>
                </a:lnTo>
                <a:lnTo>
                  <a:pt x="840676" y="566281"/>
                </a:lnTo>
                <a:lnTo>
                  <a:pt x="837212" y="571748"/>
                </a:lnTo>
                <a:lnTo>
                  <a:pt x="832756" y="576718"/>
                </a:lnTo>
                <a:lnTo>
                  <a:pt x="828299" y="581190"/>
                </a:lnTo>
                <a:lnTo>
                  <a:pt x="825824" y="582681"/>
                </a:lnTo>
                <a:lnTo>
                  <a:pt x="823348" y="584172"/>
                </a:lnTo>
                <a:lnTo>
                  <a:pt x="820377" y="584668"/>
                </a:lnTo>
                <a:lnTo>
                  <a:pt x="817407" y="584668"/>
                </a:lnTo>
                <a:lnTo>
                  <a:pt x="814931" y="584172"/>
                </a:lnTo>
                <a:lnTo>
                  <a:pt x="810970" y="582183"/>
                </a:lnTo>
                <a:lnTo>
                  <a:pt x="807505" y="579699"/>
                </a:lnTo>
                <a:lnTo>
                  <a:pt x="803544" y="576718"/>
                </a:lnTo>
                <a:lnTo>
                  <a:pt x="799583" y="573239"/>
                </a:lnTo>
                <a:lnTo>
                  <a:pt x="794634" y="567772"/>
                </a:lnTo>
                <a:lnTo>
                  <a:pt x="803544" y="560816"/>
                </a:lnTo>
                <a:lnTo>
                  <a:pt x="810970" y="553858"/>
                </a:lnTo>
                <a:lnTo>
                  <a:pt x="818397" y="545906"/>
                </a:lnTo>
                <a:lnTo>
                  <a:pt x="824834" y="538451"/>
                </a:lnTo>
                <a:lnTo>
                  <a:pt x="830774" y="530004"/>
                </a:lnTo>
                <a:lnTo>
                  <a:pt x="836221" y="522550"/>
                </a:lnTo>
                <a:lnTo>
                  <a:pt x="846618" y="506151"/>
                </a:lnTo>
                <a:lnTo>
                  <a:pt x="856520" y="490248"/>
                </a:lnTo>
                <a:lnTo>
                  <a:pt x="866421" y="474842"/>
                </a:lnTo>
                <a:lnTo>
                  <a:pt x="871868" y="467388"/>
                </a:lnTo>
                <a:lnTo>
                  <a:pt x="876819" y="460928"/>
                </a:lnTo>
                <a:lnTo>
                  <a:pt x="883751" y="454467"/>
                </a:lnTo>
                <a:lnTo>
                  <a:pt x="890187" y="448504"/>
                </a:lnTo>
                <a:lnTo>
                  <a:pt x="890681" y="448504"/>
                </a:lnTo>
                <a:lnTo>
                  <a:pt x="891671" y="449498"/>
                </a:lnTo>
                <a:lnTo>
                  <a:pt x="895632" y="450988"/>
                </a:lnTo>
                <a:lnTo>
                  <a:pt x="906030" y="458939"/>
                </a:lnTo>
                <a:lnTo>
                  <a:pt x="915932" y="466395"/>
                </a:lnTo>
                <a:lnTo>
                  <a:pt x="919891" y="468879"/>
                </a:lnTo>
                <a:lnTo>
                  <a:pt x="921873" y="469376"/>
                </a:lnTo>
                <a:lnTo>
                  <a:pt x="922862" y="469376"/>
                </a:lnTo>
                <a:lnTo>
                  <a:pt x="926328" y="468383"/>
                </a:lnTo>
                <a:lnTo>
                  <a:pt x="929793" y="465897"/>
                </a:lnTo>
                <a:lnTo>
                  <a:pt x="933260" y="462916"/>
                </a:lnTo>
                <a:lnTo>
                  <a:pt x="936230" y="458939"/>
                </a:lnTo>
                <a:lnTo>
                  <a:pt x="938706" y="453474"/>
                </a:lnTo>
                <a:lnTo>
                  <a:pt x="941181" y="448007"/>
                </a:lnTo>
                <a:lnTo>
                  <a:pt x="946628" y="436577"/>
                </a:lnTo>
                <a:lnTo>
                  <a:pt x="951083" y="424651"/>
                </a:lnTo>
                <a:lnTo>
                  <a:pt x="956034" y="413718"/>
                </a:lnTo>
                <a:lnTo>
                  <a:pt x="959005" y="409246"/>
                </a:lnTo>
                <a:lnTo>
                  <a:pt x="961481" y="405269"/>
                </a:lnTo>
                <a:lnTo>
                  <a:pt x="964451" y="402288"/>
                </a:lnTo>
                <a:lnTo>
                  <a:pt x="968412" y="399804"/>
                </a:lnTo>
                <a:lnTo>
                  <a:pt x="968412" y="394834"/>
                </a:lnTo>
                <a:lnTo>
                  <a:pt x="966928" y="390858"/>
                </a:lnTo>
                <a:lnTo>
                  <a:pt x="965938" y="387379"/>
                </a:lnTo>
                <a:lnTo>
                  <a:pt x="963461" y="384397"/>
                </a:lnTo>
                <a:lnTo>
                  <a:pt x="960985" y="382409"/>
                </a:lnTo>
                <a:lnTo>
                  <a:pt x="958014" y="380422"/>
                </a:lnTo>
                <a:lnTo>
                  <a:pt x="951083" y="376943"/>
                </a:lnTo>
                <a:lnTo>
                  <a:pt x="942667" y="372471"/>
                </a:lnTo>
                <a:lnTo>
                  <a:pt x="938211" y="369986"/>
                </a:lnTo>
                <a:lnTo>
                  <a:pt x="933260" y="366507"/>
                </a:lnTo>
                <a:lnTo>
                  <a:pt x="928803" y="362532"/>
                </a:lnTo>
                <a:lnTo>
                  <a:pt x="923358" y="357065"/>
                </a:lnTo>
                <a:lnTo>
                  <a:pt x="918407" y="350604"/>
                </a:lnTo>
                <a:lnTo>
                  <a:pt x="912961" y="343151"/>
                </a:lnTo>
                <a:lnTo>
                  <a:pt x="919891" y="343151"/>
                </a:lnTo>
                <a:lnTo>
                  <a:pt x="925834" y="342653"/>
                </a:lnTo>
                <a:lnTo>
                  <a:pt x="931775" y="341163"/>
                </a:lnTo>
                <a:lnTo>
                  <a:pt x="937220" y="340169"/>
                </a:lnTo>
                <a:lnTo>
                  <a:pt x="941677" y="338181"/>
                </a:lnTo>
                <a:lnTo>
                  <a:pt x="945636" y="336690"/>
                </a:lnTo>
                <a:lnTo>
                  <a:pt x="950093" y="334206"/>
                </a:lnTo>
                <a:lnTo>
                  <a:pt x="953558" y="331224"/>
                </a:lnTo>
                <a:lnTo>
                  <a:pt x="957024" y="328242"/>
                </a:lnTo>
                <a:lnTo>
                  <a:pt x="959995" y="325260"/>
                </a:lnTo>
                <a:lnTo>
                  <a:pt x="965442" y="318304"/>
                </a:lnTo>
                <a:lnTo>
                  <a:pt x="969897" y="310352"/>
                </a:lnTo>
                <a:lnTo>
                  <a:pt x="973858" y="302401"/>
                </a:lnTo>
                <a:lnTo>
                  <a:pt x="982769" y="285007"/>
                </a:lnTo>
                <a:lnTo>
                  <a:pt x="988216" y="276559"/>
                </a:lnTo>
                <a:lnTo>
                  <a:pt x="994157" y="268111"/>
                </a:lnTo>
                <a:lnTo>
                  <a:pt x="1000593" y="260160"/>
                </a:lnTo>
                <a:lnTo>
                  <a:pt x="1004554" y="256184"/>
                </a:lnTo>
                <a:lnTo>
                  <a:pt x="1009505" y="252706"/>
                </a:lnTo>
                <a:lnTo>
                  <a:pt x="1013961" y="249227"/>
                </a:lnTo>
                <a:lnTo>
                  <a:pt x="1019406" y="246245"/>
                </a:lnTo>
                <a:lnTo>
                  <a:pt x="1024853" y="242767"/>
                </a:lnTo>
                <a:lnTo>
                  <a:pt x="1031289" y="240282"/>
                </a:lnTo>
                <a:lnTo>
                  <a:pt x="1032279" y="237301"/>
                </a:lnTo>
                <a:lnTo>
                  <a:pt x="1032774" y="234318"/>
                </a:lnTo>
                <a:lnTo>
                  <a:pt x="1033269" y="231834"/>
                </a:lnTo>
                <a:lnTo>
                  <a:pt x="1032774" y="230343"/>
                </a:lnTo>
                <a:lnTo>
                  <a:pt x="1032279" y="228355"/>
                </a:lnTo>
                <a:lnTo>
                  <a:pt x="1031289" y="226864"/>
                </a:lnTo>
                <a:lnTo>
                  <a:pt x="1029805" y="226367"/>
                </a:lnTo>
                <a:lnTo>
                  <a:pt x="1028320" y="224876"/>
                </a:lnTo>
                <a:lnTo>
                  <a:pt x="1024853" y="224380"/>
                </a:lnTo>
                <a:lnTo>
                  <a:pt x="1020893" y="224876"/>
                </a:lnTo>
                <a:lnTo>
                  <a:pt x="1018416" y="226864"/>
                </a:lnTo>
                <a:lnTo>
                  <a:pt x="1015446" y="229348"/>
                </a:lnTo>
                <a:lnTo>
                  <a:pt x="1009505" y="220901"/>
                </a:lnTo>
                <a:lnTo>
                  <a:pt x="1007524" y="217422"/>
                </a:lnTo>
                <a:lnTo>
                  <a:pt x="1006534" y="214441"/>
                </a:lnTo>
                <a:lnTo>
                  <a:pt x="1005050" y="211459"/>
                </a:lnTo>
                <a:lnTo>
                  <a:pt x="1005050" y="208974"/>
                </a:lnTo>
                <a:lnTo>
                  <a:pt x="1005050" y="206490"/>
                </a:lnTo>
                <a:lnTo>
                  <a:pt x="1006534" y="204999"/>
                </a:lnTo>
                <a:lnTo>
                  <a:pt x="1007524" y="203011"/>
                </a:lnTo>
                <a:lnTo>
                  <a:pt x="1009010" y="201520"/>
                </a:lnTo>
                <a:lnTo>
                  <a:pt x="1012969" y="199532"/>
                </a:lnTo>
                <a:lnTo>
                  <a:pt x="1018416" y="198041"/>
                </a:lnTo>
                <a:lnTo>
                  <a:pt x="1024853" y="196550"/>
                </a:lnTo>
                <a:lnTo>
                  <a:pt x="1038220" y="195557"/>
                </a:lnTo>
                <a:lnTo>
                  <a:pt x="1052083" y="194066"/>
                </a:lnTo>
                <a:lnTo>
                  <a:pt x="1058519" y="193071"/>
                </a:lnTo>
                <a:lnTo>
                  <a:pt x="1063965" y="192078"/>
                </a:lnTo>
                <a:lnTo>
                  <a:pt x="1067926" y="189592"/>
                </a:lnTo>
                <a:lnTo>
                  <a:pt x="1069906" y="187606"/>
                </a:lnTo>
                <a:close/>
                <a:moveTo>
                  <a:pt x="1177504" y="124229"/>
                </a:moveTo>
                <a:lnTo>
                  <a:pt x="1181438" y="124229"/>
                </a:lnTo>
                <a:lnTo>
                  <a:pt x="1185867" y="124723"/>
                </a:lnTo>
                <a:lnTo>
                  <a:pt x="1189310" y="126703"/>
                </a:lnTo>
                <a:lnTo>
                  <a:pt x="1193247" y="128684"/>
                </a:lnTo>
                <a:lnTo>
                  <a:pt x="1196692" y="131656"/>
                </a:lnTo>
                <a:lnTo>
                  <a:pt x="1200137" y="136111"/>
                </a:lnTo>
                <a:lnTo>
                  <a:pt x="1203089" y="140566"/>
                </a:lnTo>
                <a:lnTo>
                  <a:pt x="1187835" y="154924"/>
                </a:lnTo>
                <a:lnTo>
                  <a:pt x="1177011" y="166313"/>
                </a:lnTo>
                <a:lnTo>
                  <a:pt x="1169138" y="175223"/>
                </a:lnTo>
                <a:lnTo>
                  <a:pt x="1162743" y="182156"/>
                </a:lnTo>
                <a:lnTo>
                  <a:pt x="1156838" y="189086"/>
                </a:lnTo>
                <a:lnTo>
                  <a:pt x="1150441" y="194533"/>
                </a:lnTo>
                <a:lnTo>
                  <a:pt x="1142079" y="200473"/>
                </a:lnTo>
                <a:lnTo>
                  <a:pt x="1128793" y="208395"/>
                </a:lnTo>
                <a:lnTo>
                  <a:pt x="1127318" y="205919"/>
                </a:lnTo>
                <a:lnTo>
                  <a:pt x="1125348" y="203444"/>
                </a:lnTo>
                <a:lnTo>
                  <a:pt x="1124855" y="200473"/>
                </a:lnTo>
                <a:lnTo>
                  <a:pt x="1124364" y="197503"/>
                </a:lnTo>
                <a:lnTo>
                  <a:pt x="1123871" y="194038"/>
                </a:lnTo>
                <a:lnTo>
                  <a:pt x="1124364" y="190076"/>
                </a:lnTo>
                <a:lnTo>
                  <a:pt x="1126332" y="181660"/>
                </a:lnTo>
                <a:lnTo>
                  <a:pt x="1128793" y="172748"/>
                </a:lnTo>
                <a:lnTo>
                  <a:pt x="1133221" y="163340"/>
                </a:lnTo>
                <a:lnTo>
                  <a:pt x="1138141" y="154924"/>
                </a:lnTo>
                <a:lnTo>
                  <a:pt x="1144045" y="146507"/>
                </a:lnTo>
                <a:lnTo>
                  <a:pt x="1151425" y="139081"/>
                </a:lnTo>
                <a:lnTo>
                  <a:pt x="1158315" y="132644"/>
                </a:lnTo>
                <a:lnTo>
                  <a:pt x="1162250" y="129674"/>
                </a:lnTo>
                <a:lnTo>
                  <a:pt x="1165695" y="127694"/>
                </a:lnTo>
                <a:lnTo>
                  <a:pt x="1170122" y="125713"/>
                </a:lnTo>
                <a:lnTo>
                  <a:pt x="1174059" y="124723"/>
                </a:lnTo>
                <a:close/>
                <a:moveTo>
                  <a:pt x="1171107" y="42535"/>
                </a:moveTo>
                <a:lnTo>
                  <a:pt x="1175608" y="42535"/>
                </a:lnTo>
                <a:lnTo>
                  <a:pt x="1181109" y="43026"/>
                </a:lnTo>
                <a:lnTo>
                  <a:pt x="1185109" y="44010"/>
                </a:lnTo>
                <a:lnTo>
                  <a:pt x="1190112" y="45978"/>
                </a:lnTo>
                <a:lnTo>
                  <a:pt x="1193611" y="47453"/>
                </a:lnTo>
                <a:lnTo>
                  <a:pt x="1197612" y="50407"/>
                </a:lnTo>
                <a:lnTo>
                  <a:pt x="1200614" y="53850"/>
                </a:lnTo>
                <a:lnTo>
                  <a:pt x="1193112" y="60245"/>
                </a:lnTo>
                <a:lnTo>
                  <a:pt x="1185109" y="65656"/>
                </a:lnTo>
                <a:lnTo>
                  <a:pt x="1178107" y="69099"/>
                </a:lnTo>
                <a:lnTo>
                  <a:pt x="1171607" y="72051"/>
                </a:lnTo>
                <a:lnTo>
                  <a:pt x="1165106" y="74019"/>
                </a:lnTo>
                <a:lnTo>
                  <a:pt x="1159105" y="75003"/>
                </a:lnTo>
                <a:lnTo>
                  <a:pt x="1149103" y="76971"/>
                </a:lnTo>
                <a:lnTo>
                  <a:pt x="1144101" y="77954"/>
                </a:lnTo>
                <a:lnTo>
                  <a:pt x="1139602" y="79921"/>
                </a:lnTo>
                <a:lnTo>
                  <a:pt x="1136100" y="82873"/>
                </a:lnTo>
                <a:lnTo>
                  <a:pt x="1132599" y="86809"/>
                </a:lnTo>
                <a:lnTo>
                  <a:pt x="1128598" y="92220"/>
                </a:lnTo>
                <a:lnTo>
                  <a:pt x="1126599" y="99107"/>
                </a:lnTo>
                <a:lnTo>
                  <a:pt x="1124097" y="108454"/>
                </a:lnTo>
                <a:lnTo>
                  <a:pt x="1122097" y="119276"/>
                </a:lnTo>
                <a:lnTo>
                  <a:pt x="1116597" y="115831"/>
                </a:lnTo>
                <a:lnTo>
                  <a:pt x="1111595" y="112388"/>
                </a:lnTo>
                <a:lnTo>
                  <a:pt x="1108094" y="108454"/>
                </a:lnTo>
                <a:lnTo>
                  <a:pt x="1105094" y="104027"/>
                </a:lnTo>
                <a:lnTo>
                  <a:pt x="1103093" y="100091"/>
                </a:lnTo>
                <a:lnTo>
                  <a:pt x="1102093" y="96155"/>
                </a:lnTo>
                <a:lnTo>
                  <a:pt x="1101593" y="92220"/>
                </a:lnTo>
                <a:lnTo>
                  <a:pt x="1102093" y="87792"/>
                </a:lnTo>
                <a:lnTo>
                  <a:pt x="1102592" y="83857"/>
                </a:lnTo>
                <a:lnTo>
                  <a:pt x="1104595" y="79921"/>
                </a:lnTo>
                <a:lnTo>
                  <a:pt x="1107094" y="75494"/>
                </a:lnTo>
                <a:lnTo>
                  <a:pt x="1109093" y="72051"/>
                </a:lnTo>
                <a:lnTo>
                  <a:pt x="1112596" y="68115"/>
                </a:lnTo>
                <a:lnTo>
                  <a:pt x="1116597" y="64672"/>
                </a:lnTo>
                <a:lnTo>
                  <a:pt x="1120096" y="61720"/>
                </a:lnTo>
                <a:lnTo>
                  <a:pt x="1124598" y="58277"/>
                </a:lnTo>
                <a:lnTo>
                  <a:pt x="1134099" y="52373"/>
                </a:lnTo>
                <a:lnTo>
                  <a:pt x="1144101" y="47453"/>
                </a:lnTo>
                <a:lnTo>
                  <a:pt x="1155104" y="44503"/>
                </a:lnTo>
                <a:lnTo>
                  <a:pt x="1160105" y="43519"/>
                </a:lnTo>
                <a:lnTo>
                  <a:pt x="1165606" y="43026"/>
                </a:lnTo>
                <a:close/>
                <a:moveTo>
                  <a:pt x="10916701" y="454"/>
                </a:moveTo>
                <a:lnTo>
                  <a:pt x="10922214" y="5355"/>
                </a:lnTo>
                <a:lnTo>
                  <a:pt x="10926725" y="9768"/>
                </a:lnTo>
                <a:lnTo>
                  <a:pt x="10931737" y="14669"/>
                </a:lnTo>
                <a:lnTo>
                  <a:pt x="10935244" y="19081"/>
                </a:lnTo>
                <a:lnTo>
                  <a:pt x="10941759" y="28395"/>
                </a:lnTo>
                <a:lnTo>
                  <a:pt x="10947273" y="37709"/>
                </a:lnTo>
                <a:lnTo>
                  <a:pt x="10950781" y="47021"/>
                </a:lnTo>
                <a:lnTo>
                  <a:pt x="10953788" y="56337"/>
                </a:lnTo>
                <a:lnTo>
                  <a:pt x="10955291" y="65650"/>
                </a:lnTo>
                <a:lnTo>
                  <a:pt x="10956794" y="74963"/>
                </a:lnTo>
                <a:lnTo>
                  <a:pt x="10958299" y="93590"/>
                </a:lnTo>
                <a:lnTo>
                  <a:pt x="10959300" y="102904"/>
                </a:lnTo>
                <a:lnTo>
                  <a:pt x="10960805" y="112218"/>
                </a:lnTo>
                <a:lnTo>
                  <a:pt x="10962308" y="121531"/>
                </a:lnTo>
                <a:lnTo>
                  <a:pt x="10965314" y="130355"/>
                </a:lnTo>
                <a:lnTo>
                  <a:pt x="10968823" y="139669"/>
                </a:lnTo>
                <a:lnTo>
                  <a:pt x="10973835" y="148983"/>
                </a:lnTo>
                <a:lnTo>
                  <a:pt x="10967320" y="144081"/>
                </a:lnTo>
                <a:lnTo>
                  <a:pt x="10960805" y="138689"/>
                </a:lnTo>
                <a:lnTo>
                  <a:pt x="10952284" y="131336"/>
                </a:lnTo>
                <a:lnTo>
                  <a:pt x="10943263" y="123492"/>
                </a:lnTo>
                <a:lnTo>
                  <a:pt x="10933740" y="113199"/>
                </a:lnTo>
                <a:lnTo>
                  <a:pt x="10923717" y="102904"/>
                </a:lnTo>
                <a:lnTo>
                  <a:pt x="10914696" y="91140"/>
                </a:lnTo>
                <a:lnTo>
                  <a:pt x="10906678" y="78885"/>
                </a:lnTo>
                <a:lnTo>
                  <a:pt x="10903169" y="73493"/>
                </a:lnTo>
                <a:lnTo>
                  <a:pt x="10899160" y="66630"/>
                </a:lnTo>
                <a:lnTo>
                  <a:pt x="10897155" y="61238"/>
                </a:lnTo>
                <a:lnTo>
                  <a:pt x="10894649" y="54865"/>
                </a:lnTo>
                <a:lnTo>
                  <a:pt x="10893646" y="48983"/>
                </a:lnTo>
                <a:lnTo>
                  <a:pt x="10892143" y="43101"/>
                </a:lnTo>
                <a:lnTo>
                  <a:pt x="10892143" y="36728"/>
                </a:lnTo>
                <a:lnTo>
                  <a:pt x="10892643" y="30846"/>
                </a:lnTo>
                <a:lnTo>
                  <a:pt x="10894148" y="25454"/>
                </a:lnTo>
                <a:lnTo>
                  <a:pt x="10896654" y="19572"/>
                </a:lnTo>
                <a:lnTo>
                  <a:pt x="10900161" y="14669"/>
                </a:lnTo>
                <a:lnTo>
                  <a:pt x="10904672" y="9768"/>
                </a:lnTo>
                <a:lnTo>
                  <a:pt x="10910185" y="5355"/>
                </a:lnTo>
                <a:close/>
                <a:moveTo>
                  <a:pt x="1665515" y="0"/>
                </a:moveTo>
                <a:lnTo>
                  <a:pt x="1690337" y="0"/>
                </a:lnTo>
                <a:lnTo>
                  <a:pt x="1683827" y="16790"/>
                </a:lnTo>
                <a:lnTo>
                  <a:pt x="1674420" y="41545"/>
                </a:lnTo>
                <a:lnTo>
                  <a:pt x="1669965" y="25207"/>
                </a:lnTo>
                <a:lnTo>
                  <a:pt x="1666498" y="8374"/>
                </a:lnTo>
                <a:close/>
                <a:moveTo>
                  <a:pt x="1219691" y="0"/>
                </a:moveTo>
                <a:lnTo>
                  <a:pt x="1238435" y="0"/>
                </a:lnTo>
                <a:lnTo>
                  <a:pt x="1238240" y="451"/>
                </a:lnTo>
                <a:lnTo>
                  <a:pt x="1232298" y="16294"/>
                </a:lnTo>
                <a:lnTo>
                  <a:pt x="1235269" y="18769"/>
                </a:lnTo>
                <a:lnTo>
                  <a:pt x="1237744" y="19759"/>
                </a:lnTo>
                <a:lnTo>
                  <a:pt x="1240714" y="20255"/>
                </a:lnTo>
                <a:lnTo>
                  <a:pt x="1243192" y="20255"/>
                </a:lnTo>
                <a:lnTo>
                  <a:pt x="1245171" y="19759"/>
                </a:lnTo>
                <a:lnTo>
                  <a:pt x="1247646" y="19265"/>
                </a:lnTo>
                <a:lnTo>
                  <a:pt x="1252102" y="16788"/>
                </a:lnTo>
                <a:lnTo>
                  <a:pt x="1256063" y="13818"/>
                </a:lnTo>
                <a:lnTo>
                  <a:pt x="1260520" y="9857"/>
                </a:lnTo>
                <a:lnTo>
                  <a:pt x="1264975" y="6392"/>
                </a:lnTo>
                <a:lnTo>
                  <a:pt x="1268937" y="3422"/>
                </a:lnTo>
                <a:lnTo>
                  <a:pt x="1271906" y="9857"/>
                </a:lnTo>
                <a:lnTo>
                  <a:pt x="1274382" y="16788"/>
                </a:lnTo>
                <a:lnTo>
                  <a:pt x="1275373" y="24710"/>
                </a:lnTo>
                <a:lnTo>
                  <a:pt x="1275373" y="31641"/>
                </a:lnTo>
                <a:lnTo>
                  <a:pt x="1274877" y="39069"/>
                </a:lnTo>
                <a:lnTo>
                  <a:pt x="1273391" y="46990"/>
                </a:lnTo>
                <a:lnTo>
                  <a:pt x="1271410" y="53921"/>
                </a:lnTo>
                <a:lnTo>
                  <a:pt x="1268440" y="60357"/>
                </a:lnTo>
                <a:lnTo>
                  <a:pt x="1263986" y="66794"/>
                </a:lnTo>
                <a:lnTo>
                  <a:pt x="1259530" y="73230"/>
                </a:lnTo>
                <a:lnTo>
                  <a:pt x="1254579" y="78676"/>
                </a:lnTo>
                <a:lnTo>
                  <a:pt x="1249132" y="82637"/>
                </a:lnTo>
                <a:lnTo>
                  <a:pt x="1242695" y="86598"/>
                </a:lnTo>
                <a:lnTo>
                  <a:pt x="1235269" y="89569"/>
                </a:lnTo>
                <a:lnTo>
                  <a:pt x="1228338" y="91549"/>
                </a:lnTo>
                <a:lnTo>
                  <a:pt x="1220911" y="92043"/>
                </a:lnTo>
                <a:lnTo>
                  <a:pt x="1220911" y="84122"/>
                </a:lnTo>
                <a:lnTo>
                  <a:pt x="1221406" y="76200"/>
                </a:lnTo>
                <a:lnTo>
                  <a:pt x="1222891" y="60357"/>
                </a:lnTo>
                <a:lnTo>
                  <a:pt x="1224377" y="45010"/>
                </a:lnTo>
                <a:lnTo>
                  <a:pt x="1224871" y="36592"/>
                </a:lnTo>
                <a:lnTo>
                  <a:pt x="1224871" y="29167"/>
                </a:lnTo>
                <a:lnTo>
                  <a:pt x="1224377" y="21739"/>
                </a:lnTo>
                <a:lnTo>
                  <a:pt x="1223883" y="13324"/>
                </a:lnTo>
                <a:lnTo>
                  <a:pt x="1221901" y="5896"/>
                </a:lnTo>
                <a:close/>
                <a:moveTo>
                  <a:pt x="935527" y="0"/>
                </a:moveTo>
                <a:lnTo>
                  <a:pt x="977682" y="0"/>
                </a:lnTo>
                <a:lnTo>
                  <a:pt x="968411" y="8374"/>
                </a:lnTo>
                <a:lnTo>
                  <a:pt x="952568" y="23721"/>
                </a:lnTo>
                <a:lnTo>
                  <a:pt x="945140" y="31149"/>
                </a:lnTo>
                <a:lnTo>
                  <a:pt x="937219" y="40060"/>
                </a:lnTo>
                <a:lnTo>
                  <a:pt x="931774" y="48972"/>
                </a:lnTo>
                <a:lnTo>
                  <a:pt x="928803" y="53427"/>
                </a:lnTo>
                <a:lnTo>
                  <a:pt x="926327" y="58378"/>
                </a:lnTo>
                <a:lnTo>
                  <a:pt x="923852" y="64815"/>
                </a:lnTo>
                <a:lnTo>
                  <a:pt x="922368" y="72737"/>
                </a:lnTo>
                <a:lnTo>
                  <a:pt x="920882" y="82143"/>
                </a:lnTo>
                <a:lnTo>
                  <a:pt x="919891" y="93035"/>
                </a:lnTo>
                <a:lnTo>
                  <a:pt x="917911" y="114819"/>
                </a:lnTo>
                <a:lnTo>
                  <a:pt x="916425" y="125217"/>
                </a:lnTo>
                <a:lnTo>
                  <a:pt x="914444" y="135614"/>
                </a:lnTo>
                <a:lnTo>
                  <a:pt x="911474" y="145021"/>
                </a:lnTo>
                <a:lnTo>
                  <a:pt x="909989" y="149476"/>
                </a:lnTo>
                <a:lnTo>
                  <a:pt x="908009" y="153437"/>
                </a:lnTo>
                <a:lnTo>
                  <a:pt x="905533" y="156903"/>
                </a:lnTo>
                <a:lnTo>
                  <a:pt x="902564" y="159874"/>
                </a:lnTo>
                <a:lnTo>
                  <a:pt x="899591" y="162349"/>
                </a:lnTo>
                <a:lnTo>
                  <a:pt x="896622" y="164825"/>
                </a:lnTo>
                <a:lnTo>
                  <a:pt x="892662" y="165815"/>
                </a:lnTo>
                <a:lnTo>
                  <a:pt x="888699" y="166805"/>
                </a:lnTo>
                <a:lnTo>
                  <a:pt x="883748" y="166805"/>
                </a:lnTo>
                <a:lnTo>
                  <a:pt x="879293" y="166309"/>
                </a:lnTo>
                <a:lnTo>
                  <a:pt x="873352" y="165319"/>
                </a:lnTo>
                <a:lnTo>
                  <a:pt x="867411" y="163339"/>
                </a:lnTo>
                <a:lnTo>
                  <a:pt x="860975" y="160368"/>
                </a:lnTo>
                <a:lnTo>
                  <a:pt x="853548" y="156408"/>
                </a:lnTo>
                <a:lnTo>
                  <a:pt x="849587" y="160368"/>
                </a:lnTo>
                <a:lnTo>
                  <a:pt x="846122" y="164825"/>
                </a:lnTo>
                <a:lnTo>
                  <a:pt x="844142" y="168786"/>
                </a:lnTo>
                <a:lnTo>
                  <a:pt x="842160" y="172251"/>
                </a:lnTo>
                <a:lnTo>
                  <a:pt x="840181" y="176211"/>
                </a:lnTo>
                <a:lnTo>
                  <a:pt x="839685" y="180172"/>
                </a:lnTo>
                <a:lnTo>
                  <a:pt x="839191" y="184133"/>
                </a:lnTo>
                <a:lnTo>
                  <a:pt x="838695" y="187600"/>
                </a:lnTo>
                <a:lnTo>
                  <a:pt x="839685" y="194531"/>
                </a:lnTo>
                <a:lnTo>
                  <a:pt x="841666" y="201956"/>
                </a:lnTo>
                <a:lnTo>
                  <a:pt x="844636" y="208888"/>
                </a:lnTo>
                <a:lnTo>
                  <a:pt x="847607" y="215819"/>
                </a:lnTo>
                <a:lnTo>
                  <a:pt x="850578" y="222751"/>
                </a:lnTo>
                <a:lnTo>
                  <a:pt x="853548" y="230178"/>
                </a:lnTo>
                <a:lnTo>
                  <a:pt x="855034" y="237109"/>
                </a:lnTo>
                <a:lnTo>
                  <a:pt x="856024" y="244041"/>
                </a:lnTo>
                <a:lnTo>
                  <a:pt x="856024" y="248001"/>
                </a:lnTo>
                <a:lnTo>
                  <a:pt x="855529" y="251468"/>
                </a:lnTo>
                <a:lnTo>
                  <a:pt x="855034" y="255427"/>
                </a:lnTo>
                <a:lnTo>
                  <a:pt x="854042" y="259388"/>
                </a:lnTo>
                <a:lnTo>
                  <a:pt x="851568" y="263349"/>
                </a:lnTo>
                <a:lnTo>
                  <a:pt x="849092" y="266815"/>
                </a:lnTo>
                <a:lnTo>
                  <a:pt x="846122" y="271270"/>
                </a:lnTo>
                <a:lnTo>
                  <a:pt x="842656" y="275231"/>
                </a:lnTo>
                <a:lnTo>
                  <a:pt x="832754" y="269290"/>
                </a:lnTo>
                <a:lnTo>
                  <a:pt x="827803" y="266815"/>
                </a:lnTo>
                <a:lnTo>
                  <a:pt x="823348" y="264835"/>
                </a:lnTo>
                <a:lnTo>
                  <a:pt x="818397" y="263349"/>
                </a:lnTo>
                <a:lnTo>
                  <a:pt x="814436" y="262359"/>
                </a:lnTo>
                <a:lnTo>
                  <a:pt x="809980" y="261864"/>
                </a:lnTo>
                <a:lnTo>
                  <a:pt x="805523" y="261864"/>
                </a:lnTo>
                <a:lnTo>
                  <a:pt x="801562" y="261864"/>
                </a:lnTo>
                <a:lnTo>
                  <a:pt x="797603" y="262359"/>
                </a:lnTo>
                <a:lnTo>
                  <a:pt x="793146" y="262854"/>
                </a:lnTo>
                <a:lnTo>
                  <a:pt x="789680" y="263845"/>
                </a:lnTo>
                <a:lnTo>
                  <a:pt x="782254" y="267805"/>
                </a:lnTo>
                <a:lnTo>
                  <a:pt x="775323" y="272260"/>
                </a:lnTo>
                <a:lnTo>
                  <a:pt x="778788" y="274241"/>
                </a:lnTo>
                <a:lnTo>
                  <a:pt x="782254" y="275727"/>
                </a:lnTo>
                <a:lnTo>
                  <a:pt x="785225" y="278201"/>
                </a:lnTo>
                <a:lnTo>
                  <a:pt x="788195" y="281172"/>
                </a:lnTo>
                <a:lnTo>
                  <a:pt x="791166" y="284143"/>
                </a:lnTo>
                <a:lnTo>
                  <a:pt x="793146" y="287609"/>
                </a:lnTo>
                <a:lnTo>
                  <a:pt x="797107" y="294046"/>
                </a:lnTo>
                <a:lnTo>
                  <a:pt x="799582" y="301472"/>
                </a:lnTo>
                <a:lnTo>
                  <a:pt x="801068" y="309888"/>
                </a:lnTo>
                <a:lnTo>
                  <a:pt x="801068" y="318305"/>
                </a:lnTo>
                <a:lnTo>
                  <a:pt x="799582" y="326227"/>
                </a:lnTo>
                <a:lnTo>
                  <a:pt x="798593" y="330682"/>
                </a:lnTo>
                <a:lnTo>
                  <a:pt x="797107" y="334643"/>
                </a:lnTo>
                <a:lnTo>
                  <a:pt x="795127" y="338604"/>
                </a:lnTo>
                <a:lnTo>
                  <a:pt x="792652" y="343060"/>
                </a:lnTo>
                <a:lnTo>
                  <a:pt x="790176" y="346526"/>
                </a:lnTo>
                <a:lnTo>
                  <a:pt x="786709" y="349991"/>
                </a:lnTo>
                <a:lnTo>
                  <a:pt x="783740" y="353457"/>
                </a:lnTo>
                <a:lnTo>
                  <a:pt x="779778" y="356427"/>
                </a:lnTo>
                <a:lnTo>
                  <a:pt x="775817" y="359397"/>
                </a:lnTo>
                <a:lnTo>
                  <a:pt x="770866" y="361874"/>
                </a:lnTo>
                <a:lnTo>
                  <a:pt x="765915" y="363854"/>
                </a:lnTo>
                <a:lnTo>
                  <a:pt x="760470" y="365835"/>
                </a:lnTo>
                <a:lnTo>
                  <a:pt x="754529" y="367815"/>
                </a:lnTo>
                <a:lnTo>
                  <a:pt x="748092" y="368805"/>
                </a:lnTo>
                <a:lnTo>
                  <a:pt x="741162" y="369796"/>
                </a:lnTo>
                <a:lnTo>
                  <a:pt x="733735" y="369796"/>
                </a:lnTo>
                <a:lnTo>
                  <a:pt x="738686" y="374746"/>
                </a:lnTo>
                <a:lnTo>
                  <a:pt x="742646" y="378707"/>
                </a:lnTo>
                <a:lnTo>
                  <a:pt x="747597" y="381678"/>
                </a:lnTo>
                <a:lnTo>
                  <a:pt x="751558" y="384152"/>
                </a:lnTo>
                <a:lnTo>
                  <a:pt x="755023" y="385638"/>
                </a:lnTo>
                <a:lnTo>
                  <a:pt x="758490" y="387123"/>
                </a:lnTo>
                <a:lnTo>
                  <a:pt x="761956" y="387619"/>
                </a:lnTo>
                <a:lnTo>
                  <a:pt x="765915" y="387619"/>
                </a:lnTo>
                <a:lnTo>
                  <a:pt x="769382" y="387619"/>
                </a:lnTo>
                <a:lnTo>
                  <a:pt x="772352" y="386629"/>
                </a:lnTo>
                <a:lnTo>
                  <a:pt x="778788" y="384152"/>
                </a:lnTo>
                <a:lnTo>
                  <a:pt x="784729" y="381182"/>
                </a:lnTo>
                <a:lnTo>
                  <a:pt x="789680" y="377221"/>
                </a:lnTo>
                <a:lnTo>
                  <a:pt x="795621" y="373260"/>
                </a:lnTo>
                <a:lnTo>
                  <a:pt x="801562" y="369796"/>
                </a:lnTo>
                <a:lnTo>
                  <a:pt x="807503" y="366825"/>
                </a:lnTo>
                <a:lnTo>
                  <a:pt x="810474" y="365835"/>
                </a:lnTo>
                <a:lnTo>
                  <a:pt x="813446" y="365339"/>
                </a:lnTo>
                <a:lnTo>
                  <a:pt x="816911" y="365339"/>
                </a:lnTo>
                <a:lnTo>
                  <a:pt x="820376" y="365339"/>
                </a:lnTo>
                <a:lnTo>
                  <a:pt x="823842" y="366329"/>
                </a:lnTo>
                <a:lnTo>
                  <a:pt x="827307" y="367815"/>
                </a:lnTo>
                <a:lnTo>
                  <a:pt x="831764" y="369299"/>
                </a:lnTo>
                <a:lnTo>
                  <a:pt x="835230" y="371776"/>
                </a:lnTo>
                <a:lnTo>
                  <a:pt x="839685" y="375241"/>
                </a:lnTo>
                <a:lnTo>
                  <a:pt x="844142" y="378707"/>
                </a:lnTo>
                <a:lnTo>
                  <a:pt x="808495" y="446041"/>
                </a:lnTo>
                <a:lnTo>
                  <a:pt x="779778" y="499511"/>
                </a:lnTo>
                <a:lnTo>
                  <a:pt x="766413" y="524266"/>
                </a:lnTo>
                <a:lnTo>
                  <a:pt x="754033" y="549515"/>
                </a:lnTo>
                <a:lnTo>
                  <a:pt x="741162" y="576250"/>
                </a:lnTo>
                <a:lnTo>
                  <a:pt x="728288" y="606946"/>
                </a:lnTo>
                <a:lnTo>
                  <a:pt x="733239" y="610907"/>
                </a:lnTo>
                <a:lnTo>
                  <a:pt x="738190" y="614373"/>
                </a:lnTo>
                <a:lnTo>
                  <a:pt x="742646" y="616848"/>
                </a:lnTo>
                <a:lnTo>
                  <a:pt x="747597" y="618829"/>
                </a:lnTo>
                <a:lnTo>
                  <a:pt x="751558" y="620315"/>
                </a:lnTo>
                <a:lnTo>
                  <a:pt x="755519" y="621305"/>
                </a:lnTo>
                <a:lnTo>
                  <a:pt x="759974" y="621305"/>
                </a:lnTo>
                <a:lnTo>
                  <a:pt x="763440" y="621305"/>
                </a:lnTo>
                <a:lnTo>
                  <a:pt x="766907" y="620315"/>
                </a:lnTo>
                <a:lnTo>
                  <a:pt x="770372" y="619324"/>
                </a:lnTo>
                <a:lnTo>
                  <a:pt x="776809" y="616354"/>
                </a:lnTo>
                <a:lnTo>
                  <a:pt x="783244" y="612887"/>
                </a:lnTo>
                <a:lnTo>
                  <a:pt x="789680" y="609423"/>
                </a:lnTo>
                <a:lnTo>
                  <a:pt x="796117" y="604966"/>
                </a:lnTo>
                <a:lnTo>
                  <a:pt x="802554" y="602491"/>
                </a:lnTo>
                <a:lnTo>
                  <a:pt x="805523" y="601005"/>
                </a:lnTo>
                <a:lnTo>
                  <a:pt x="808990" y="600015"/>
                </a:lnTo>
                <a:lnTo>
                  <a:pt x="812952" y="600015"/>
                </a:lnTo>
                <a:lnTo>
                  <a:pt x="816911" y="599520"/>
                </a:lnTo>
                <a:lnTo>
                  <a:pt x="820376" y="600015"/>
                </a:lnTo>
                <a:lnTo>
                  <a:pt x="824338" y="601005"/>
                </a:lnTo>
                <a:lnTo>
                  <a:pt x="829289" y="602491"/>
                </a:lnTo>
                <a:lnTo>
                  <a:pt x="833248" y="604471"/>
                </a:lnTo>
                <a:lnTo>
                  <a:pt x="838199" y="607442"/>
                </a:lnTo>
                <a:lnTo>
                  <a:pt x="843150" y="610907"/>
                </a:lnTo>
                <a:lnTo>
                  <a:pt x="848597" y="615858"/>
                </a:lnTo>
                <a:lnTo>
                  <a:pt x="854540" y="621305"/>
                </a:lnTo>
                <a:lnTo>
                  <a:pt x="845627" y="628731"/>
                </a:lnTo>
                <a:lnTo>
                  <a:pt x="838199" y="636158"/>
                </a:lnTo>
                <a:lnTo>
                  <a:pt x="830774" y="644574"/>
                </a:lnTo>
                <a:lnTo>
                  <a:pt x="824338" y="652991"/>
                </a:lnTo>
                <a:lnTo>
                  <a:pt x="819387" y="660913"/>
                </a:lnTo>
                <a:lnTo>
                  <a:pt x="814436" y="669329"/>
                </a:lnTo>
                <a:lnTo>
                  <a:pt x="810474" y="678242"/>
                </a:lnTo>
                <a:lnTo>
                  <a:pt x="807009" y="687152"/>
                </a:lnTo>
                <a:lnTo>
                  <a:pt x="803544" y="695074"/>
                </a:lnTo>
                <a:lnTo>
                  <a:pt x="800572" y="703985"/>
                </a:lnTo>
                <a:lnTo>
                  <a:pt x="795621" y="721810"/>
                </a:lnTo>
                <a:lnTo>
                  <a:pt x="787701" y="756467"/>
                </a:lnTo>
                <a:lnTo>
                  <a:pt x="783244" y="772805"/>
                </a:lnTo>
                <a:lnTo>
                  <a:pt x="778788" y="788648"/>
                </a:lnTo>
                <a:lnTo>
                  <a:pt x="775817" y="796569"/>
                </a:lnTo>
                <a:lnTo>
                  <a:pt x="772352" y="803995"/>
                </a:lnTo>
                <a:lnTo>
                  <a:pt x="768886" y="810928"/>
                </a:lnTo>
                <a:lnTo>
                  <a:pt x="763935" y="818354"/>
                </a:lnTo>
                <a:lnTo>
                  <a:pt x="759480" y="824791"/>
                </a:lnTo>
                <a:lnTo>
                  <a:pt x="753538" y="830236"/>
                </a:lnTo>
                <a:lnTo>
                  <a:pt x="747597" y="836177"/>
                </a:lnTo>
                <a:lnTo>
                  <a:pt x="739676" y="841622"/>
                </a:lnTo>
                <a:lnTo>
                  <a:pt x="732248" y="847069"/>
                </a:lnTo>
                <a:lnTo>
                  <a:pt x="723337" y="851030"/>
                </a:lnTo>
                <a:lnTo>
                  <a:pt x="713435" y="854991"/>
                </a:lnTo>
                <a:lnTo>
                  <a:pt x="702543" y="858456"/>
                </a:lnTo>
                <a:lnTo>
                  <a:pt x="701553" y="865387"/>
                </a:lnTo>
                <a:lnTo>
                  <a:pt x="701553" y="870834"/>
                </a:lnTo>
                <a:lnTo>
                  <a:pt x="701553" y="876279"/>
                </a:lnTo>
                <a:lnTo>
                  <a:pt x="702048" y="881230"/>
                </a:lnTo>
                <a:lnTo>
                  <a:pt x="703533" y="885192"/>
                </a:lnTo>
                <a:lnTo>
                  <a:pt x="705019" y="888658"/>
                </a:lnTo>
                <a:lnTo>
                  <a:pt x="707494" y="891628"/>
                </a:lnTo>
                <a:lnTo>
                  <a:pt x="709970" y="894105"/>
                </a:lnTo>
                <a:lnTo>
                  <a:pt x="713435" y="896579"/>
                </a:lnTo>
                <a:lnTo>
                  <a:pt x="716901" y="897569"/>
                </a:lnTo>
                <a:lnTo>
                  <a:pt x="720862" y="898559"/>
                </a:lnTo>
                <a:lnTo>
                  <a:pt x="725319" y="900044"/>
                </a:lnTo>
                <a:lnTo>
                  <a:pt x="729774" y="900540"/>
                </a:lnTo>
                <a:lnTo>
                  <a:pt x="735221" y="900540"/>
                </a:lnTo>
                <a:lnTo>
                  <a:pt x="747103" y="899055"/>
                </a:lnTo>
                <a:lnTo>
                  <a:pt x="747597" y="903511"/>
                </a:lnTo>
                <a:lnTo>
                  <a:pt x="747597" y="906975"/>
                </a:lnTo>
                <a:lnTo>
                  <a:pt x="747103" y="910442"/>
                </a:lnTo>
                <a:lnTo>
                  <a:pt x="746113" y="913907"/>
                </a:lnTo>
                <a:lnTo>
                  <a:pt x="745121" y="916383"/>
                </a:lnTo>
                <a:lnTo>
                  <a:pt x="743141" y="919353"/>
                </a:lnTo>
                <a:lnTo>
                  <a:pt x="739180" y="923810"/>
                </a:lnTo>
                <a:lnTo>
                  <a:pt x="734725" y="927275"/>
                </a:lnTo>
                <a:lnTo>
                  <a:pt x="729278" y="931236"/>
                </a:lnTo>
                <a:lnTo>
                  <a:pt x="723833" y="933216"/>
                </a:lnTo>
                <a:lnTo>
                  <a:pt x="718882" y="935692"/>
                </a:lnTo>
                <a:lnTo>
                  <a:pt x="709970" y="939653"/>
                </a:lnTo>
                <a:lnTo>
                  <a:pt x="706503" y="942128"/>
                </a:lnTo>
                <a:lnTo>
                  <a:pt x="704525" y="944604"/>
                </a:lnTo>
                <a:lnTo>
                  <a:pt x="704525" y="945593"/>
                </a:lnTo>
                <a:lnTo>
                  <a:pt x="704525" y="947079"/>
                </a:lnTo>
                <a:lnTo>
                  <a:pt x="705019" y="948565"/>
                </a:lnTo>
                <a:lnTo>
                  <a:pt x="706503" y="950050"/>
                </a:lnTo>
                <a:lnTo>
                  <a:pt x="710466" y="953516"/>
                </a:lnTo>
                <a:lnTo>
                  <a:pt x="717396" y="957477"/>
                </a:lnTo>
                <a:lnTo>
                  <a:pt x="713435" y="962922"/>
                </a:lnTo>
                <a:lnTo>
                  <a:pt x="711454" y="964408"/>
                </a:lnTo>
                <a:lnTo>
                  <a:pt x="709476" y="965893"/>
                </a:lnTo>
                <a:lnTo>
                  <a:pt x="707494" y="966387"/>
                </a:lnTo>
                <a:lnTo>
                  <a:pt x="705515" y="966387"/>
                </a:lnTo>
                <a:lnTo>
                  <a:pt x="704030" y="965893"/>
                </a:lnTo>
                <a:lnTo>
                  <a:pt x="701553" y="965398"/>
                </a:lnTo>
                <a:lnTo>
                  <a:pt x="698087" y="962922"/>
                </a:lnTo>
                <a:lnTo>
                  <a:pt x="694623" y="959456"/>
                </a:lnTo>
                <a:lnTo>
                  <a:pt x="690660" y="954505"/>
                </a:lnTo>
                <a:lnTo>
                  <a:pt x="686700" y="949059"/>
                </a:lnTo>
                <a:lnTo>
                  <a:pt x="679274" y="937673"/>
                </a:lnTo>
                <a:lnTo>
                  <a:pt x="671847" y="925790"/>
                </a:lnTo>
                <a:lnTo>
                  <a:pt x="667392" y="920344"/>
                </a:lnTo>
                <a:lnTo>
                  <a:pt x="663431" y="915887"/>
                </a:lnTo>
                <a:lnTo>
                  <a:pt x="659470" y="912422"/>
                </a:lnTo>
                <a:lnTo>
                  <a:pt x="654519" y="909947"/>
                </a:lnTo>
                <a:lnTo>
                  <a:pt x="651548" y="954505"/>
                </a:lnTo>
                <a:lnTo>
                  <a:pt x="650062" y="975299"/>
                </a:lnTo>
                <a:lnTo>
                  <a:pt x="647588" y="995104"/>
                </a:lnTo>
                <a:lnTo>
                  <a:pt x="645111" y="1014412"/>
                </a:lnTo>
                <a:lnTo>
                  <a:pt x="642142" y="1033226"/>
                </a:lnTo>
                <a:lnTo>
                  <a:pt x="638182" y="1051545"/>
                </a:lnTo>
                <a:lnTo>
                  <a:pt x="633725" y="1069367"/>
                </a:lnTo>
                <a:lnTo>
                  <a:pt x="629268" y="1086696"/>
                </a:lnTo>
                <a:lnTo>
                  <a:pt x="622833" y="1104520"/>
                </a:lnTo>
                <a:lnTo>
                  <a:pt x="616397" y="1121848"/>
                </a:lnTo>
                <a:lnTo>
                  <a:pt x="607980" y="1139177"/>
                </a:lnTo>
                <a:lnTo>
                  <a:pt x="598572" y="1157000"/>
                </a:lnTo>
                <a:lnTo>
                  <a:pt x="588670" y="1175318"/>
                </a:lnTo>
                <a:lnTo>
                  <a:pt x="576294" y="1194133"/>
                </a:lnTo>
                <a:lnTo>
                  <a:pt x="563421" y="1212947"/>
                </a:lnTo>
                <a:lnTo>
                  <a:pt x="566392" y="1213936"/>
                </a:lnTo>
                <a:lnTo>
                  <a:pt x="569362" y="1214432"/>
                </a:lnTo>
                <a:lnTo>
                  <a:pt x="571837" y="1213936"/>
                </a:lnTo>
                <a:lnTo>
                  <a:pt x="573817" y="1213441"/>
                </a:lnTo>
                <a:lnTo>
                  <a:pt x="576294" y="1212947"/>
                </a:lnTo>
                <a:lnTo>
                  <a:pt x="578274" y="1210967"/>
                </a:lnTo>
                <a:lnTo>
                  <a:pt x="581739" y="1207500"/>
                </a:lnTo>
                <a:lnTo>
                  <a:pt x="584711" y="1203539"/>
                </a:lnTo>
                <a:lnTo>
                  <a:pt x="587680" y="1198589"/>
                </a:lnTo>
                <a:lnTo>
                  <a:pt x="589662" y="1194133"/>
                </a:lnTo>
                <a:lnTo>
                  <a:pt x="592631" y="1189677"/>
                </a:lnTo>
                <a:lnTo>
                  <a:pt x="589166" y="1201065"/>
                </a:lnTo>
                <a:lnTo>
                  <a:pt x="585701" y="1214432"/>
                </a:lnTo>
                <a:lnTo>
                  <a:pt x="578274" y="1247108"/>
                </a:lnTo>
                <a:lnTo>
                  <a:pt x="569362" y="1283745"/>
                </a:lnTo>
                <a:lnTo>
                  <a:pt x="564411" y="1303549"/>
                </a:lnTo>
                <a:lnTo>
                  <a:pt x="559460" y="1323353"/>
                </a:lnTo>
                <a:lnTo>
                  <a:pt x="553521" y="1344147"/>
                </a:lnTo>
                <a:lnTo>
                  <a:pt x="547578" y="1363951"/>
                </a:lnTo>
                <a:lnTo>
                  <a:pt x="539656" y="1383259"/>
                </a:lnTo>
                <a:lnTo>
                  <a:pt x="532229" y="1402073"/>
                </a:lnTo>
                <a:lnTo>
                  <a:pt x="523319" y="1420392"/>
                </a:lnTo>
                <a:lnTo>
                  <a:pt x="518862" y="1429304"/>
                </a:lnTo>
                <a:lnTo>
                  <a:pt x="513417" y="1437224"/>
                </a:lnTo>
                <a:lnTo>
                  <a:pt x="507970" y="1445147"/>
                </a:lnTo>
                <a:lnTo>
                  <a:pt x="503019" y="1452077"/>
                </a:lnTo>
                <a:lnTo>
                  <a:pt x="497078" y="1459010"/>
                </a:lnTo>
                <a:lnTo>
                  <a:pt x="490641" y="1465445"/>
                </a:lnTo>
                <a:lnTo>
                  <a:pt x="488166" y="1470396"/>
                </a:lnTo>
                <a:lnTo>
                  <a:pt x="486186" y="1475349"/>
                </a:lnTo>
                <a:lnTo>
                  <a:pt x="485196" y="1479310"/>
                </a:lnTo>
                <a:lnTo>
                  <a:pt x="484700" y="1483270"/>
                </a:lnTo>
                <a:lnTo>
                  <a:pt x="484700" y="1487230"/>
                </a:lnTo>
                <a:lnTo>
                  <a:pt x="485196" y="1491190"/>
                </a:lnTo>
                <a:lnTo>
                  <a:pt x="485690" y="1494657"/>
                </a:lnTo>
                <a:lnTo>
                  <a:pt x="486186" y="1498123"/>
                </a:lnTo>
                <a:lnTo>
                  <a:pt x="489651" y="1504063"/>
                </a:lnTo>
                <a:lnTo>
                  <a:pt x="493612" y="1510500"/>
                </a:lnTo>
                <a:lnTo>
                  <a:pt x="498068" y="1515451"/>
                </a:lnTo>
                <a:lnTo>
                  <a:pt x="503514" y="1521392"/>
                </a:lnTo>
                <a:lnTo>
                  <a:pt x="507970" y="1526837"/>
                </a:lnTo>
                <a:lnTo>
                  <a:pt x="512921" y="1532778"/>
                </a:lnTo>
                <a:lnTo>
                  <a:pt x="516882" y="1538721"/>
                </a:lnTo>
                <a:lnTo>
                  <a:pt x="519853" y="1544661"/>
                </a:lnTo>
                <a:lnTo>
                  <a:pt x="520347" y="1548127"/>
                </a:lnTo>
                <a:lnTo>
                  <a:pt x="521833" y="1551592"/>
                </a:lnTo>
                <a:lnTo>
                  <a:pt x="521833" y="1555059"/>
                </a:lnTo>
                <a:lnTo>
                  <a:pt x="521833" y="1559019"/>
                </a:lnTo>
                <a:lnTo>
                  <a:pt x="520843" y="1562980"/>
                </a:lnTo>
                <a:lnTo>
                  <a:pt x="519853" y="1567435"/>
                </a:lnTo>
                <a:lnTo>
                  <a:pt x="517872" y="1571398"/>
                </a:lnTo>
                <a:lnTo>
                  <a:pt x="515892" y="1576349"/>
                </a:lnTo>
                <a:lnTo>
                  <a:pt x="509951" y="1578822"/>
                </a:lnTo>
                <a:lnTo>
                  <a:pt x="504504" y="1581792"/>
                </a:lnTo>
                <a:lnTo>
                  <a:pt x="498563" y="1584269"/>
                </a:lnTo>
                <a:lnTo>
                  <a:pt x="494108" y="1588231"/>
                </a:lnTo>
                <a:lnTo>
                  <a:pt x="488661" y="1592192"/>
                </a:lnTo>
                <a:lnTo>
                  <a:pt x="484206" y="1596151"/>
                </a:lnTo>
                <a:lnTo>
                  <a:pt x="479749" y="1601596"/>
                </a:lnTo>
                <a:lnTo>
                  <a:pt x="475790" y="1606055"/>
                </a:lnTo>
                <a:lnTo>
                  <a:pt x="471829" y="1611994"/>
                </a:lnTo>
                <a:lnTo>
                  <a:pt x="468362" y="1617935"/>
                </a:lnTo>
                <a:lnTo>
                  <a:pt x="460937" y="1630312"/>
                </a:lnTo>
                <a:lnTo>
                  <a:pt x="454996" y="1643682"/>
                </a:lnTo>
                <a:lnTo>
                  <a:pt x="450539" y="1658039"/>
                </a:lnTo>
                <a:lnTo>
                  <a:pt x="448063" y="1662494"/>
                </a:lnTo>
                <a:lnTo>
                  <a:pt x="446578" y="1666949"/>
                </a:lnTo>
                <a:lnTo>
                  <a:pt x="445588" y="1670414"/>
                </a:lnTo>
                <a:lnTo>
                  <a:pt x="445588" y="1673882"/>
                </a:lnTo>
                <a:lnTo>
                  <a:pt x="446578" y="1677348"/>
                </a:lnTo>
                <a:lnTo>
                  <a:pt x="447072" y="1680317"/>
                </a:lnTo>
                <a:lnTo>
                  <a:pt x="448559" y="1682792"/>
                </a:lnTo>
                <a:lnTo>
                  <a:pt x="451035" y="1685268"/>
                </a:lnTo>
                <a:lnTo>
                  <a:pt x="453509" y="1687248"/>
                </a:lnTo>
                <a:lnTo>
                  <a:pt x="456480" y="1689725"/>
                </a:lnTo>
                <a:lnTo>
                  <a:pt x="462916" y="1693192"/>
                </a:lnTo>
                <a:lnTo>
                  <a:pt x="470839" y="1696655"/>
                </a:lnTo>
                <a:lnTo>
                  <a:pt x="478759" y="1699626"/>
                </a:lnTo>
                <a:lnTo>
                  <a:pt x="475294" y="1706063"/>
                </a:lnTo>
                <a:lnTo>
                  <a:pt x="470839" y="1712006"/>
                </a:lnTo>
                <a:lnTo>
                  <a:pt x="462421" y="1724878"/>
                </a:lnTo>
                <a:lnTo>
                  <a:pt x="453509" y="1738739"/>
                </a:lnTo>
                <a:lnTo>
                  <a:pt x="450045" y="1745174"/>
                </a:lnTo>
                <a:lnTo>
                  <a:pt x="447072" y="1751612"/>
                </a:lnTo>
                <a:lnTo>
                  <a:pt x="444598" y="1758049"/>
                </a:lnTo>
                <a:lnTo>
                  <a:pt x="444102" y="1764484"/>
                </a:lnTo>
                <a:lnTo>
                  <a:pt x="444102" y="1767455"/>
                </a:lnTo>
                <a:lnTo>
                  <a:pt x="444102" y="1770920"/>
                </a:lnTo>
                <a:lnTo>
                  <a:pt x="444598" y="1773892"/>
                </a:lnTo>
                <a:lnTo>
                  <a:pt x="445588" y="1776862"/>
                </a:lnTo>
                <a:lnTo>
                  <a:pt x="447568" y="1779833"/>
                </a:lnTo>
                <a:lnTo>
                  <a:pt x="449550" y="1782804"/>
                </a:lnTo>
                <a:lnTo>
                  <a:pt x="452023" y="1785278"/>
                </a:lnTo>
                <a:lnTo>
                  <a:pt x="454996" y="1788249"/>
                </a:lnTo>
                <a:lnTo>
                  <a:pt x="458955" y="1790229"/>
                </a:lnTo>
                <a:lnTo>
                  <a:pt x="462916" y="1793200"/>
                </a:lnTo>
                <a:lnTo>
                  <a:pt x="467372" y="1795674"/>
                </a:lnTo>
                <a:lnTo>
                  <a:pt x="472817" y="1798151"/>
                </a:lnTo>
                <a:lnTo>
                  <a:pt x="476780" y="1797657"/>
                </a:lnTo>
                <a:lnTo>
                  <a:pt x="480245" y="1796666"/>
                </a:lnTo>
                <a:lnTo>
                  <a:pt x="484206" y="1795674"/>
                </a:lnTo>
                <a:lnTo>
                  <a:pt x="487176" y="1793696"/>
                </a:lnTo>
                <a:lnTo>
                  <a:pt x="489651" y="1792210"/>
                </a:lnTo>
                <a:lnTo>
                  <a:pt x="492127" y="1789735"/>
                </a:lnTo>
                <a:lnTo>
                  <a:pt x="494602" y="1786764"/>
                </a:lnTo>
                <a:lnTo>
                  <a:pt x="497078" y="1783794"/>
                </a:lnTo>
                <a:lnTo>
                  <a:pt x="500543" y="1776862"/>
                </a:lnTo>
                <a:lnTo>
                  <a:pt x="503514" y="1768941"/>
                </a:lnTo>
                <a:lnTo>
                  <a:pt x="505990" y="1760523"/>
                </a:lnTo>
                <a:lnTo>
                  <a:pt x="507476" y="1751116"/>
                </a:lnTo>
                <a:lnTo>
                  <a:pt x="510941" y="1731312"/>
                </a:lnTo>
                <a:lnTo>
                  <a:pt x="513911" y="1712006"/>
                </a:lnTo>
                <a:lnTo>
                  <a:pt x="515892" y="1702596"/>
                </a:lnTo>
                <a:lnTo>
                  <a:pt x="517872" y="1693686"/>
                </a:lnTo>
                <a:lnTo>
                  <a:pt x="520843" y="1686257"/>
                </a:lnTo>
                <a:lnTo>
                  <a:pt x="525298" y="1679328"/>
                </a:lnTo>
                <a:lnTo>
                  <a:pt x="542131" y="1685268"/>
                </a:lnTo>
                <a:lnTo>
                  <a:pt x="550548" y="1687248"/>
                </a:lnTo>
                <a:lnTo>
                  <a:pt x="557974" y="1689229"/>
                </a:lnTo>
                <a:lnTo>
                  <a:pt x="565401" y="1690220"/>
                </a:lnTo>
                <a:lnTo>
                  <a:pt x="572333" y="1690220"/>
                </a:lnTo>
                <a:lnTo>
                  <a:pt x="578274" y="1690220"/>
                </a:lnTo>
                <a:lnTo>
                  <a:pt x="584215" y="1689725"/>
                </a:lnTo>
                <a:lnTo>
                  <a:pt x="589662" y="1688239"/>
                </a:lnTo>
                <a:lnTo>
                  <a:pt x="594611" y="1685763"/>
                </a:lnTo>
                <a:lnTo>
                  <a:pt x="599068" y="1682792"/>
                </a:lnTo>
                <a:lnTo>
                  <a:pt x="603029" y="1679328"/>
                </a:lnTo>
                <a:lnTo>
                  <a:pt x="606495" y="1674378"/>
                </a:lnTo>
                <a:lnTo>
                  <a:pt x="608474" y="1668435"/>
                </a:lnTo>
                <a:lnTo>
                  <a:pt x="610951" y="1662494"/>
                </a:lnTo>
                <a:lnTo>
                  <a:pt x="612931" y="1655067"/>
                </a:lnTo>
                <a:lnTo>
                  <a:pt x="612437" y="1650610"/>
                </a:lnTo>
                <a:lnTo>
                  <a:pt x="610456" y="1646155"/>
                </a:lnTo>
                <a:lnTo>
                  <a:pt x="606495" y="1638235"/>
                </a:lnTo>
                <a:lnTo>
                  <a:pt x="604513" y="1633777"/>
                </a:lnTo>
                <a:lnTo>
                  <a:pt x="603029" y="1629818"/>
                </a:lnTo>
                <a:lnTo>
                  <a:pt x="603029" y="1624868"/>
                </a:lnTo>
                <a:lnTo>
                  <a:pt x="603029" y="1622392"/>
                </a:lnTo>
                <a:lnTo>
                  <a:pt x="604019" y="1619916"/>
                </a:lnTo>
                <a:lnTo>
                  <a:pt x="600060" y="1620411"/>
                </a:lnTo>
                <a:lnTo>
                  <a:pt x="595603" y="1622392"/>
                </a:lnTo>
                <a:lnTo>
                  <a:pt x="589166" y="1625858"/>
                </a:lnTo>
                <a:lnTo>
                  <a:pt x="582729" y="1629818"/>
                </a:lnTo>
                <a:lnTo>
                  <a:pt x="575799" y="1633777"/>
                </a:lnTo>
                <a:lnTo>
                  <a:pt x="572333" y="1635757"/>
                </a:lnTo>
                <a:lnTo>
                  <a:pt x="568868" y="1636748"/>
                </a:lnTo>
                <a:lnTo>
                  <a:pt x="564411" y="1638235"/>
                </a:lnTo>
                <a:lnTo>
                  <a:pt x="559956" y="1638235"/>
                </a:lnTo>
                <a:lnTo>
                  <a:pt x="555005" y="1638235"/>
                </a:lnTo>
                <a:lnTo>
                  <a:pt x="550548" y="1637243"/>
                </a:lnTo>
                <a:lnTo>
                  <a:pt x="544607" y="1635757"/>
                </a:lnTo>
                <a:lnTo>
                  <a:pt x="538172" y="1633283"/>
                </a:lnTo>
                <a:lnTo>
                  <a:pt x="566392" y="1566941"/>
                </a:lnTo>
                <a:lnTo>
                  <a:pt x="592137" y="1504559"/>
                </a:lnTo>
                <a:lnTo>
                  <a:pt x="615901" y="1445641"/>
                </a:lnTo>
                <a:lnTo>
                  <a:pt x="636695" y="1390190"/>
                </a:lnTo>
                <a:lnTo>
                  <a:pt x="656994" y="1336722"/>
                </a:lnTo>
                <a:lnTo>
                  <a:pt x="676303" y="1285230"/>
                </a:lnTo>
                <a:lnTo>
                  <a:pt x="712940" y="1185716"/>
                </a:lnTo>
                <a:lnTo>
                  <a:pt x="732248" y="1137692"/>
                </a:lnTo>
                <a:lnTo>
                  <a:pt x="752054" y="1088182"/>
                </a:lnTo>
                <a:lnTo>
                  <a:pt x="773342" y="1038673"/>
                </a:lnTo>
                <a:lnTo>
                  <a:pt x="784729" y="1013918"/>
                </a:lnTo>
                <a:lnTo>
                  <a:pt x="796117" y="988667"/>
                </a:lnTo>
                <a:lnTo>
                  <a:pt x="823348" y="937673"/>
                </a:lnTo>
                <a:lnTo>
                  <a:pt x="837209" y="910936"/>
                </a:lnTo>
                <a:lnTo>
                  <a:pt x="852558" y="884202"/>
                </a:lnTo>
                <a:lnTo>
                  <a:pt x="868401" y="856971"/>
                </a:lnTo>
                <a:lnTo>
                  <a:pt x="885730" y="829246"/>
                </a:lnTo>
                <a:lnTo>
                  <a:pt x="904048" y="801024"/>
                </a:lnTo>
                <a:lnTo>
                  <a:pt x="923358" y="772310"/>
                </a:lnTo>
                <a:lnTo>
                  <a:pt x="933754" y="770824"/>
                </a:lnTo>
                <a:lnTo>
                  <a:pt x="938211" y="771814"/>
                </a:lnTo>
                <a:lnTo>
                  <a:pt x="941676" y="772310"/>
                </a:lnTo>
                <a:lnTo>
                  <a:pt x="945140" y="772805"/>
                </a:lnTo>
                <a:lnTo>
                  <a:pt x="948113" y="773795"/>
                </a:lnTo>
                <a:lnTo>
                  <a:pt x="950587" y="775775"/>
                </a:lnTo>
                <a:lnTo>
                  <a:pt x="952568" y="777756"/>
                </a:lnTo>
                <a:lnTo>
                  <a:pt x="957519" y="781716"/>
                </a:lnTo>
                <a:lnTo>
                  <a:pt x="961974" y="787162"/>
                </a:lnTo>
                <a:lnTo>
                  <a:pt x="967421" y="793599"/>
                </a:lnTo>
                <a:lnTo>
                  <a:pt x="974352" y="800036"/>
                </a:lnTo>
                <a:lnTo>
                  <a:pt x="983264" y="783201"/>
                </a:lnTo>
                <a:lnTo>
                  <a:pt x="991679" y="767358"/>
                </a:lnTo>
                <a:lnTo>
                  <a:pt x="1008019" y="735177"/>
                </a:lnTo>
                <a:lnTo>
                  <a:pt x="1023366" y="703985"/>
                </a:lnTo>
                <a:lnTo>
                  <a:pt x="1038220" y="673785"/>
                </a:lnTo>
                <a:lnTo>
                  <a:pt x="1046140" y="659426"/>
                </a:lnTo>
                <a:lnTo>
                  <a:pt x="1054062" y="645070"/>
                </a:lnTo>
                <a:lnTo>
                  <a:pt x="1062479" y="631207"/>
                </a:lnTo>
                <a:lnTo>
                  <a:pt x="1071391" y="618334"/>
                </a:lnTo>
                <a:lnTo>
                  <a:pt x="1080797" y="604966"/>
                </a:lnTo>
                <a:lnTo>
                  <a:pt x="1090699" y="593084"/>
                </a:lnTo>
                <a:lnTo>
                  <a:pt x="1101591" y="581201"/>
                </a:lnTo>
                <a:lnTo>
                  <a:pt x="1112483" y="569815"/>
                </a:lnTo>
                <a:lnTo>
                  <a:pt x="1113474" y="566844"/>
                </a:lnTo>
                <a:lnTo>
                  <a:pt x="1113474" y="563873"/>
                </a:lnTo>
                <a:lnTo>
                  <a:pt x="1112483" y="560903"/>
                </a:lnTo>
                <a:lnTo>
                  <a:pt x="1111493" y="557932"/>
                </a:lnTo>
                <a:lnTo>
                  <a:pt x="1107532" y="552486"/>
                </a:lnTo>
                <a:lnTo>
                  <a:pt x="1103077" y="546545"/>
                </a:lnTo>
                <a:lnTo>
                  <a:pt x="1099116" y="541099"/>
                </a:lnTo>
                <a:lnTo>
                  <a:pt x="1097630" y="538128"/>
                </a:lnTo>
                <a:lnTo>
                  <a:pt x="1096146" y="535158"/>
                </a:lnTo>
                <a:lnTo>
                  <a:pt x="1095650" y="532187"/>
                </a:lnTo>
                <a:lnTo>
                  <a:pt x="1095650" y="528721"/>
                </a:lnTo>
                <a:lnTo>
                  <a:pt x="1096146" y="525750"/>
                </a:lnTo>
                <a:lnTo>
                  <a:pt x="1098126" y="522286"/>
                </a:lnTo>
                <a:lnTo>
                  <a:pt x="1110505" y="510897"/>
                </a:lnTo>
                <a:lnTo>
                  <a:pt x="1116940" y="505947"/>
                </a:lnTo>
                <a:lnTo>
                  <a:pt x="1123376" y="500501"/>
                </a:lnTo>
                <a:lnTo>
                  <a:pt x="1129814" y="496044"/>
                </a:lnTo>
                <a:lnTo>
                  <a:pt x="1136744" y="491589"/>
                </a:lnTo>
                <a:lnTo>
                  <a:pt x="1143675" y="488123"/>
                </a:lnTo>
                <a:lnTo>
                  <a:pt x="1151103" y="485648"/>
                </a:lnTo>
                <a:lnTo>
                  <a:pt x="1158528" y="484162"/>
                </a:lnTo>
                <a:lnTo>
                  <a:pt x="1165955" y="483668"/>
                </a:lnTo>
                <a:lnTo>
                  <a:pt x="1174371" y="484658"/>
                </a:lnTo>
                <a:lnTo>
                  <a:pt x="1183283" y="486142"/>
                </a:lnTo>
                <a:lnTo>
                  <a:pt x="1192196" y="490103"/>
                </a:lnTo>
                <a:lnTo>
                  <a:pt x="1201602" y="494560"/>
                </a:lnTo>
                <a:lnTo>
                  <a:pt x="1211504" y="501491"/>
                </a:lnTo>
                <a:lnTo>
                  <a:pt x="1221901" y="509907"/>
                </a:lnTo>
                <a:lnTo>
                  <a:pt x="1224871" y="482182"/>
                </a:lnTo>
                <a:lnTo>
                  <a:pt x="1224871" y="476736"/>
                </a:lnTo>
                <a:lnTo>
                  <a:pt x="1224871" y="472776"/>
                </a:lnTo>
                <a:lnTo>
                  <a:pt x="1224377" y="468815"/>
                </a:lnTo>
                <a:lnTo>
                  <a:pt x="1222891" y="465348"/>
                </a:lnTo>
                <a:lnTo>
                  <a:pt x="1220911" y="461883"/>
                </a:lnTo>
                <a:lnTo>
                  <a:pt x="1217941" y="458913"/>
                </a:lnTo>
                <a:lnTo>
                  <a:pt x="1213979" y="455942"/>
                </a:lnTo>
                <a:lnTo>
                  <a:pt x="1208534" y="452972"/>
                </a:lnTo>
                <a:lnTo>
                  <a:pt x="1202593" y="450495"/>
                </a:lnTo>
                <a:lnTo>
                  <a:pt x="1195165" y="447030"/>
                </a:lnTo>
                <a:lnTo>
                  <a:pt x="1175361" y="440594"/>
                </a:lnTo>
                <a:lnTo>
                  <a:pt x="1179322" y="440099"/>
                </a:lnTo>
                <a:lnTo>
                  <a:pt x="1183283" y="439109"/>
                </a:lnTo>
                <a:lnTo>
                  <a:pt x="1190710" y="439109"/>
                </a:lnTo>
                <a:lnTo>
                  <a:pt x="1199126" y="440099"/>
                </a:lnTo>
                <a:lnTo>
                  <a:pt x="1207544" y="440594"/>
                </a:lnTo>
                <a:lnTo>
                  <a:pt x="1211008" y="440594"/>
                </a:lnTo>
                <a:lnTo>
                  <a:pt x="1214969" y="440099"/>
                </a:lnTo>
                <a:lnTo>
                  <a:pt x="1218436" y="438613"/>
                </a:lnTo>
                <a:lnTo>
                  <a:pt x="1221901" y="437623"/>
                </a:lnTo>
                <a:lnTo>
                  <a:pt x="1225367" y="435148"/>
                </a:lnTo>
                <a:lnTo>
                  <a:pt x="1229328" y="432178"/>
                </a:lnTo>
                <a:lnTo>
                  <a:pt x="1232298" y="428711"/>
                </a:lnTo>
                <a:lnTo>
                  <a:pt x="1234279" y="423266"/>
                </a:lnTo>
                <a:lnTo>
                  <a:pt x="1243191" y="432178"/>
                </a:lnTo>
                <a:lnTo>
                  <a:pt x="1251112" y="440594"/>
                </a:lnTo>
                <a:lnTo>
                  <a:pt x="1256063" y="449505"/>
                </a:lnTo>
                <a:lnTo>
                  <a:pt x="1261014" y="457923"/>
                </a:lnTo>
                <a:lnTo>
                  <a:pt x="1263985" y="466834"/>
                </a:lnTo>
                <a:lnTo>
                  <a:pt x="1265965" y="476241"/>
                </a:lnTo>
                <a:lnTo>
                  <a:pt x="1267450" y="485152"/>
                </a:lnTo>
                <a:lnTo>
                  <a:pt x="1268440" y="494064"/>
                </a:lnTo>
                <a:lnTo>
                  <a:pt x="1268936" y="512383"/>
                </a:lnTo>
                <a:lnTo>
                  <a:pt x="1270422" y="530701"/>
                </a:lnTo>
                <a:lnTo>
                  <a:pt x="1270916" y="539119"/>
                </a:lnTo>
                <a:lnTo>
                  <a:pt x="1272401" y="548525"/>
                </a:lnTo>
                <a:lnTo>
                  <a:pt x="1274877" y="557436"/>
                </a:lnTo>
                <a:lnTo>
                  <a:pt x="1278342" y="565854"/>
                </a:lnTo>
                <a:lnTo>
                  <a:pt x="1258538" y="575756"/>
                </a:lnTo>
                <a:lnTo>
                  <a:pt x="1250122" y="579717"/>
                </a:lnTo>
                <a:lnTo>
                  <a:pt x="1243685" y="584172"/>
                </a:lnTo>
                <a:lnTo>
                  <a:pt x="1237744" y="588132"/>
                </a:lnTo>
                <a:lnTo>
                  <a:pt x="1233289" y="592093"/>
                </a:lnTo>
                <a:lnTo>
                  <a:pt x="1228338" y="597044"/>
                </a:lnTo>
                <a:lnTo>
                  <a:pt x="1224377" y="601501"/>
                </a:lnTo>
                <a:lnTo>
                  <a:pt x="1220911" y="606946"/>
                </a:lnTo>
                <a:lnTo>
                  <a:pt x="1216950" y="613383"/>
                </a:lnTo>
                <a:lnTo>
                  <a:pt x="1209028" y="627742"/>
                </a:lnTo>
                <a:lnTo>
                  <a:pt x="1199126" y="647050"/>
                </a:lnTo>
                <a:lnTo>
                  <a:pt x="1185759" y="670319"/>
                </a:lnTo>
                <a:lnTo>
                  <a:pt x="1174371" y="667348"/>
                </a:lnTo>
                <a:lnTo>
                  <a:pt x="1169916" y="665864"/>
                </a:lnTo>
                <a:lnTo>
                  <a:pt x="1165955" y="663883"/>
                </a:lnTo>
                <a:lnTo>
                  <a:pt x="1163479" y="662397"/>
                </a:lnTo>
                <a:lnTo>
                  <a:pt x="1161005" y="659923"/>
                </a:lnTo>
                <a:lnTo>
                  <a:pt x="1159024" y="657942"/>
                </a:lnTo>
                <a:lnTo>
                  <a:pt x="1158034" y="655962"/>
                </a:lnTo>
                <a:lnTo>
                  <a:pt x="1157538" y="653485"/>
                </a:lnTo>
                <a:lnTo>
                  <a:pt x="1157538" y="651505"/>
                </a:lnTo>
                <a:lnTo>
                  <a:pt x="1157538" y="649525"/>
                </a:lnTo>
                <a:lnTo>
                  <a:pt x="1158034" y="647050"/>
                </a:lnTo>
                <a:lnTo>
                  <a:pt x="1160509" y="642099"/>
                </a:lnTo>
                <a:lnTo>
                  <a:pt x="1163479" y="637148"/>
                </a:lnTo>
                <a:lnTo>
                  <a:pt x="1168926" y="627742"/>
                </a:lnTo>
                <a:lnTo>
                  <a:pt x="1171897" y="622790"/>
                </a:lnTo>
                <a:lnTo>
                  <a:pt x="1173877" y="618334"/>
                </a:lnTo>
                <a:lnTo>
                  <a:pt x="1173877" y="615858"/>
                </a:lnTo>
                <a:lnTo>
                  <a:pt x="1173877" y="613383"/>
                </a:lnTo>
                <a:lnTo>
                  <a:pt x="1173381" y="610907"/>
                </a:lnTo>
                <a:lnTo>
                  <a:pt x="1172887" y="609423"/>
                </a:lnTo>
                <a:lnTo>
                  <a:pt x="1170906" y="606946"/>
                </a:lnTo>
                <a:lnTo>
                  <a:pt x="1168430" y="604966"/>
                </a:lnTo>
                <a:lnTo>
                  <a:pt x="1165460" y="602985"/>
                </a:lnTo>
                <a:lnTo>
                  <a:pt x="1161995" y="601005"/>
                </a:lnTo>
                <a:lnTo>
                  <a:pt x="1156549" y="601501"/>
                </a:lnTo>
                <a:lnTo>
                  <a:pt x="1152093" y="602491"/>
                </a:lnTo>
                <a:lnTo>
                  <a:pt x="1147142" y="603976"/>
                </a:lnTo>
                <a:lnTo>
                  <a:pt x="1142685" y="605956"/>
                </a:lnTo>
                <a:lnTo>
                  <a:pt x="1138724" y="607937"/>
                </a:lnTo>
                <a:lnTo>
                  <a:pt x="1135259" y="610907"/>
                </a:lnTo>
                <a:lnTo>
                  <a:pt x="1131299" y="613878"/>
                </a:lnTo>
                <a:lnTo>
                  <a:pt x="1127832" y="617344"/>
                </a:lnTo>
                <a:lnTo>
                  <a:pt x="1125852" y="621305"/>
                </a:lnTo>
                <a:lnTo>
                  <a:pt x="1122881" y="625266"/>
                </a:lnTo>
                <a:lnTo>
                  <a:pt x="1120901" y="629226"/>
                </a:lnTo>
                <a:lnTo>
                  <a:pt x="1118920" y="633187"/>
                </a:lnTo>
                <a:lnTo>
                  <a:pt x="1117434" y="638138"/>
                </a:lnTo>
                <a:lnTo>
                  <a:pt x="1116444" y="642099"/>
                </a:lnTo>
                <a:lnTo>
                  <a:pt x="1115456" y="647050"/>
                </a:lnTo>
                <a:lnTo>
                  <a:pt x="1115456" y="651505"/>
                </a:lnTo>
                <a:lnTo>
                  <a:pt x="1115456" y="656456"/>
                </a:lnTo>
                <a:lnTo>
                  <a:pt x="1116444" y="660913"/>
                </a:lnTo>
                <a:lnTo>
                  <a:pt x="1116940" y="665368"/>
                </a:lnTo>
                <a:lnTo>
                  <a:pt x="1117930" y="669329"/>
                </a:lnTo>
                <a:lnTo>
                  <a:pt x="1119911" y="673289"/>
                </a:lnTo>
                <a:lnTo>
                  <a:pt x="1121891" y="677746"/>
                </a:lnTo>
                <a:lnTo>
                  <a:pt x="1124863" y="681211"/>
                </a:lnTo>
                <a:lnTo>
                  <a:pt x="1127832" y="684677"/>
                </a:lnTo>
                <a:lnTo>
                  <a:pt x="1131299" y="687648"/>
                </a:lnTo>
                <a:lnTo>
                  <a:pt x="1135755" y="690618"/>
                </a:lnTo>
                <a:lnTo>
                  <a:pt x="1139715" y="692599"/>
                </a:lnTo>
                <a:lnTo>
                  <a:pt x="1145161" y="694579"/>
                </a:lnTo>
                <a:lnTo>
                  <a:pt x="1150112" y="695569"/>
                </a:lnTo>
                <a:lnTo>
                  <a:pt x="1156053" y="697054"/>
                </a:lnTo>
                <a:lnTo>
                  <a:pt x="1162489" y="697054"/>
                </a:lnTo>
                <a:lnTo>
                  <a:pt x="1169916" y="697054"/>
                </a:lnTo>
                <a:lnTo>
                  <a:pt x="1165460" y="701016"/>
                </a:lnTo>
                <a:lnTo>
                  <a:pt x="1161995" y="704481"/>
                </a:lnTo>
                <a:lnTo>
                  <a:pt x="1158528" y="708936"/>
                </a:lnTo>
                <a:lnTo>
                  <a:pt x="1155558" y="713393"/>
                </a:lnTo>
                <a:lnTo>
                  <a:pt x="1151103" y="721810"/>
                </a:lnTo>
                <a:lnTo>
                  <a:pt x="1147142" y="729730"/>
                </a:lnTo>
                <a:lnTo>
                  <a:pt x="1145161" y="738642"/>
                </a:lnTo>
                <a:lnTo>
                  <a:pt x="1143181" y="747060"/>
                </a:lnTo>
                <a:lnTo>
                  <a:pt x="1140706" y="762903"/>
                </a:lnTo>
                <a:lnTo>
                  <a:pt x="1139715" y="769834"/>
                </a:lnTo>
                <a:lnTo>
                  <a:pt x="1138724" y="776766"/>
                </a:lnTo>
                <a:lnTo>
                  <a:pt x="1136250" y="783201"/>
                </a:lnTo>
                <a:lnTo>
                  <a:pt x="1133279" y="788648"/>
                </a:lnTo>
                <a:lnTo>
                  <a:pt x="1131299" y="791618"/>
                </a:lnTo>
                <a:lnTo>
                  <a:pt x="1129318" y="794093"/>
                </a:lnTo>
                <a:lnTo>
                  <a:pt x="1126842" y="795579"/>
                </a:lnTo>
                <a:lnTo>
                  <a:pt x="1123871" y="797560"/>
                </a:lnTo>
                <a:lnTo>
                  <a:pt x="1120406" y="799540"/>
                </a:lnTo>
                <a:lnTo>
                  <a:pt x="1116444" y="800530"/>
                </a:lnTo>
                <a:lnTo>
                  <a:pt x="1111989" y="801520"/>
                </a:lnTo>
                <a:lnTo>
                  <a:pt x="1107532" y="803005"/>
                </a:lnTo>
                <a:lnTo>
                  <a:pt x="1100107" y="800036"/>
                </a:lnTo>
                <a:lnTo>
                  <a:pt x="1095156" y="797064"/>
                </a:lnTo>
                <a:lnTo>
                  <a:pt x="1090699" y="794093"/>
                </a:lnTo>
                <a:lnTo>
                  <a:pt x="1087234" y="790628"/>
                </a:lnTo>
                <a:lnTo>
                  <a:pt x="1085254" y="787162"/>
                </a:lnTo>
                <a:lnTo>
                  <a:pt x="1083769" y="783201"/>
                </a:lnTo>
                <a:lnTo>
                  <a:pt x="1083273" y="779736"/>
                </a:lnTo>
                <a:lnTo>
                  <a:pt x="1083273" y="776269"/>
                </a:lnTo>
                <a:lnTo>
                  <a:pt x="1083769" y="772310"/>
                </a:lnTo>
                <a:lnTo>
                  <a:pt x="1085254" y="768348"/>
                </a:lnTo>
                <a:lnTo>
                  <a:pt x="1088720" y="759932"/>
                </a:lnTo>
                <a:lnTo>
                  <a:pt x="1097630" y="743593"/>
                </a:lnTo>
                <a:lnTo>
                  <a:pt x="1092185" y="743593"/>
                </a:lnTo>
                <a:lnTo>
                  <a:pt x="1087234" y="743593"/>
                </a:lnTo>
                <a:lnTo>
                  <a:pt x="1082778" y="744089"/>
                </a:lnTo>
                <a:lnTo>
                  <a:pt x="1078818" y="745079"/>
                </a:lnTo>
                <a:lnTo>
                  <a:pt x="1074856" y="747060"/>
                </a:lnTo>
                <a:lnTo>
                  <a:pt x="1070895" y="748544"/>
                </a:lnTo>
                <a:lnTo>
                  <a:pt x="1067926" y="751021"/>
                </a:lnTo>
                <a:lnTo>
                  <a:pt x="1064954" y="753991"/>
                </a:lnTo>
                <a:lnTo>
                  <a:pt x="1061983" y="756961"/>
                </a:lnTo>
                <a:lnTo>
                  <a:pt x="1059509" y="759932"/>
                </a:lnTo>
                <a:lnTo>
                  <a:pt x="1058024" y="763397"/>
                </a:lnTo>
                <a:lnTo>
                  <a:pt x="1056042" y="767358"/>
                </a:lnTo>
                <a:lnTo>
                  <a:pt x="1054062" y="775775"/>
                </a:lnTo>
                <a:lnTo>
                  <a:pt x="1052083" y="784191"/>
                </a:lnTo>
                <a:lnTo>
                  <a:pt x="1052083" y="792608"/>
                </a:lnTo>
                <a:lnTo>
                  <a:pt x="1053073" y="801520"/>
                </a:lnTo>
                <a:lnTo>
                  <a:pt x="1055052" y="810432"/>
                </a:lnTo>
                <a:lnTo>
                  <a:pt x="1058519" y="818848"/>
                </a:lnTo>
                <a:lnTo>
                  <a:pt x="1060993" y="822810"/>
                </a:lnTo>
                <a:lnTo>
                  <a:pt x="1063469" y="826275"/>
                </a:lnTo>
                <a:lnTo>
                  <a:pt x="1066440" y="829742"/>
                </a:lnTo>
                <a:lnTo>
                  <a:pt x="1068916" y="832711"/>
                </a:lnTo>
                <a:lnTo>
                  <a:pt x="1071885" y="835681"/>
                </a:lnTo>
                <a:lnTo>
                  <a:pt x="1076342" y="838653"/>
                </a:lnTo>
                <a:lnTo>
                  <a:pt x="1079808" y="840632"/>
                </a:lnTo>
                <a:lnTo>
                  <a:pt x="1083769" y="842613"/>
                </a:lnTo>
                <a:lnTo>
                  <a:pt x="1076342" y="851030"/>
                </a:lnTo>
                <a:lnTo>
                  <a:pt x="1067926" y="860436"/>
                </a:lnTo>
                <a:lnTo>
                  <a:pt x="1060499" y="869348"/>
                </a:lnTo>
                <a:lnTo>
                  <a:pt x="1052577" y="879250"/>
                </a:lnTo>
                <a:lnTo>
                  <a:pt x="1045646" y="889153"/>
                </a:lnTo>
                <a:lnTo>
                  <a:pt x="1038715" y="899055"/>
                </a:lnTo>
                <a:lnTo>
                  <a:pt x="1024852" y="920344"/>
                </a:lnTo>
                <a:lnTo>
                  <a:pt x="1012474" y="942624"/>
                </a:lnTo>
                <a:lnTo>
                  <a:pt x="1001583" y="966387"/>
                </a:lnTo>
                <a:lnTo>
                  <a:pt x="991185" y="990648"/>
                </a:lnTo>
                <a:lnTo>
                  <a:pt x="980789" y="1015898"/>
                </a:lnTo>
                <a:lnTo>
                  <a:pt x="988709" y="1002035"/>
                </a:lnTo>
                <a:lnTo>
                  <a:pt x="992670" y="996093"/>
                </a:lnTo>
                <a:lnTo>
                  <a:pt x="997621" y="989657"/>
                </a:lnTo>
                <a:lnTo>
                  <a:pt x="1013960" y="970844"/>
                </a:lnTo>
                <a:lnTo>
                  <a:pt x="1031289" y="952030"/>
                </a:lnTo>
                <a:lnTo>
                  <a:pt x="1066934" y="915887"/>
                </a:lnTo>
                <a:lnTo>
                  <a:pt x="1084264" y="898065"/>
                </a:lnTo>
                <a:lnTo>
                  <a:pt x="1101591" y="879746"/>
                </a:lnTo>
                <a:lnTo>
                  <a:pt x="1117930" y="861428"/>
                </a:lnTo>
                <a:lnTo>
                  <a:pt x="1133279" y="842613"/>
                </a:lnTo>
                <a:lnTo>
                  <a:pt x="1139220" y="835681"/>
                </a:lnTo>
                <a:lnTo>
                  <a:pt x="1146152" y="828750"/>
                </a:lnTo>
                <a:lnTo>
                  <a:pt x="1160509" y="815383"/>
                </a:lnTo>
                <a:lnTo>
                  <a:pt x="1174867" y="801024"/>
                </a:lnTo>
                <a:lnTo>
                  <a:pt x="1189224" y="787162"/>
                </a:lnTo>
                <a:lnTo>
                  <a:pt x="1190214" y="780230"/>
                </a:lnTo>
                <a:lnTo>
                  <a:pt x="1192196" y="773299"/>
                </a:lnTo>
                <a:lnTo>
                  <a:pt x="1194671" y="766863"/>
                </a:lnTo>
                <a:lnTo>
                  <a:pt x="1198137" y="759932"/>
                </a:lnTo>
                <a:lnTo>
                  <a:pt x="1201602" y="753001"/>
                </a:lnTo>
                <a:lnTo>
                  <a:pt x="1205563" y="745574"/>
                </a:lnTo>
                <a:lnTo>
                  <a:pt x="1215465" y="731216"/>
                </a:lnTo>
                <a:lnTo>
                  <a:pt x="1215465" y="715373"/>
                </a:lnTo>
                <a:lnTo>
                  <a:pt x="1215465" y="706956"/>
                </a:lnTo>
                <a:lnTo>
                  <a:pt x="1215960" y="698540"/>
                </a:lnTo>
                <a:lnTo>
                  <a:pt x="1217445" y="690618"/>
                </a:lnTo>
                <a:lnTo>
                  <a:pt x="1218932" y="682697"/>
                </a:lnTo>
                <a:lnTo>
                  <a:pt x="1221901" y="675270"/>
                </a:lnTo>
                <a:lnTo>
                  <a:pt x="1225367" y="667348"/>
                </a:lnTo>
                <a:lnTo>
                  <a:pt x="1232793" y="656952"/>
                </a:lnTo>
                <a:lnTo>
                  <a:pt x="1239726" y="647050"/>
                </a:lnTo>
                <a:lnTo>
                  <a:pt x="1247151" y="637148"/>
                </a:lnTo>
                <a:lnTo>
                  <a:pt x="1255567" y="627742"/>
                </a:lnTo>
                <a:lnTo>
                  <a:pt x="1271906" y="608927"/>
                </a:lnTo>
                <a:lnTo>
                  <a:pt x="1289730" y="590609"/>
                </a:lnTo>
                <a:lnTo>
                  <a:pt x="1307553" y="572289"/>
                </a:lnTo>
                <a:lnTo>
                  <a:pt x="1324387" y="553972"/>
                </a:lnTo>
                <a:lnTo>
                  <a:pt x="1340230" y="535158"/>
                </a:lnTo>
                <a:lnTo>
                  <a:pt x="1348151" y="525750"/>
                </a:lnTo>
                <a:lnTo>
                  <a:pt x="1355577" y="516344"/>
                </a:lnTo>
                <a:lnTo>
                  <a:pt x="1363004" y="503966"/>
                </a:lnTo>
                <a:lnTo>
                  <a:pt x="1369441" y="491094"/>
                </a:lnTo>
                <a:lnTo>
                  <a:pt x="1376371" y="477727"/>
                </a:lnTo>
                <a:lnTo>
                  <a:pt x="1381818" y="463864"/>
                </a:lnTo>
                <a:lnTo>
                  <a:pt x="1387759" y="450991"/>
                </a:lnTo>
                <a:lnTo>
                  <a:pt x="1393700" y="437623"/>
                </a:lnTo>
                <a:lnTo>
                  <a:pt x="1400137" y="425246"/>
                </a:lnTo>
                <a:lnTo>
                  <a:pt x="1407563" y="413364"/>
                </a:lnTo>
                <a:lnTo>
                  <a:pt x="1411524" y="407423"/>
                </a:lnTo>
                <a:lnTo>
                  <a:pt x="1415980" y="402966"/>
                </a:lnTo>
                <a:lnTo>
                  <a:pt x="1420436" y="398015"/>
                </a:lnTo>
                <a:lnTo>
                  <a:pt x="1424891" y="394054"/>
                </a:lnTo>
                <a:lnTo>
                  <a:pt x="1434792" y="385638"/>
                </a:lnTo>
                <a:lnTo>
                  <a:pt x="1445190" y="378707"/>
                </a:lnTo>
                <a:lnTo>
                  <a:pt x="1455587" y="371776"/>
                </a:lnTo>
                <a:lnTo>
                  <a:pt x="1465489" y="363854"/>
                </a:lnTo>
                <a:lnTo>
                  <a:pt x="1470439" y="359893"/>
                </a:lnTo>
                <a:lnTo>
                  <a:pt x="1474896" y="355933"/>
                </a:lnTo>
                <a:lnTo>
                  <a:pt x="1479847" y="350486"/>
                </a:lnTo>
                <a:lnTo>
                  <a:pt x="1483808" y="346031"/>
                </a:lnTo>
                <a:lnTo>
                  <a:pt x="1486283" y="342070"/>
                </a:lnTo>
                <a:lnTo>
                  <a:pt x="1487769" y="338604"/>
                </a:lnTo>
                <a:lnTo>
                  <a:pt x="1490740" y="330682"/>
                </a:lnTo>
                <a:lnTo>
                  <a:pt x="1493216" y="322266"/>
                </a:lnTo>
                <a:lnTo>
                  <a:pt x="1494700" y="312858"/>
                </a:lnTo>
                <a:lnTo>
                  <a:pt x="1497175" y="294046"/>
                </a:lnTo>
                <a:lnTo>
                  <a:pt x="1498661" y="285133"/>
                </a:lnTo>
                <a:lnTo>
                  <a:pt x="1499651" y="276221"/>
                </a:lnTo>
                <a:lnTo>
                  <a:pt x="1490740" y="282658"/>
                </a:lnTo>
                <a:lnTo>
                  <a:pt x="1481332" y="288599"/>
                </a:lnTo>
                <a:lnTo>
                  <a:pt x="1471926" y="294046"/>
                </a:lnTo>
                <a:lnTo>
                  <a:pt x="1462520" y="297511"/>
                </a:lnTo>
                <a:lnTo>
                  <a:pt x="1458063" y="298996"/>
                </a:lnTo>
                <a:lnTo>
                  <a:pt x="1453112" y="299491"/>
                </a:lnTo>
                <a:lnTo>
                  <a:pt x="1448655" y="299986"/>
                </a:lnTo>
                <a:lnTo>
                  <a:pt x="1443704" y="299986"/>
                </a:lnTo>
                <a:lnTo>
                  <a:pt x="1439744" y="299491"/>
                </a:lnTo>
                <a:lnTo>
                  <a:pt x="1435783" y="298007"/>
                </a:lnTo>
                <a:lnTo>
                  <a:pt x="1431328" y="297015"/>
                </a:lnTo>
                <a:lnTo>
                  <a:pt x="1427367" y="295035"/>
                </a:lnTo>
                <a:lnTo>
                  <a:pt x="1425387" y="303947"/>
                </a:lnTo>
                <a:lnTo>
                  <a:pt x="1423900" y="312364"/>
                </a:lnTo>
                <a:lnTo>
                  <a:pt x="1421426" y="320286"/>
                </a:lnTo>
                <a:lnTo>
                  <a:pt x="1418455" y="328207"/>
                </a:lnTo>
                <a:lnTo>
                  <a:pt x="1415484" y="335138"/>
                </a:lnTo>
                <a:lnTo>
                  <a:pt x="1412018" y="341574"/>
                </a:lnTo>
                <a:lnTo>
                  <a:pt x="1408057" y="348011"/>
                </a:lnTo>
                <a:lnTo>
                  <a:pt x="1403602" y="354446"/>
                </a:lnTo>
                <a:lnTo>
                  <a:pt x="1399146" y="360388"/>
                </a:lnTo>
                <a:lnTo>
                  <a:pt x="1393700" y="365835"/>
                </a:lnTo>
                <a:lnTo>
                  <a:pt x="1388253" y="371280"/>
                </a:lnTo>
                <a:lnTo>
                  <a:pt x="1381818" y="376231"/>
                </a:lnTo>
                <a:lnTo>
                  <a:pt x="1375381" y="381182"/>
                </a:lnTo>
                <a:lnTo>
                  <a:pt x="1368450" y="385143"/>
                </a:lnTo>
                <a:lnTo>
                  <a:pt x="1361518" y="390093"/>
                </a:lnTo>
                <a:lnTo>
                  <a:pt x="1353102" y="394054"/>
                </a:lnTo>
                <a:lnTo>
                  <a:pt x="1350132" y="388113"/>
                </a:lnTo>
                <a:lnTo>
                  <a:pt x="1348151" y="381678"/>
                </a:lnTo>
                <a:lnTo>
                  <a:pt x="1346665" y="375736"/>
                </a:lnTo>
                <a:lnTo>
                  <a:pt x="1346171" y="369796"/>
                </a:lnTo>
                <a:lnTo>
                  <a:pt x="1345675" y="363854"/>
                </a:lnTo>
                <a:lnTo>
                  <a:pt x="1345675" y="358407"/>
                </a:lnTo>
                <a:lnTo>
                  <a:pt x="1346171" y="346031"/>
                </a:lnTo>
                <a:lnTo>
                  <a:pt x="1346171" y="340090"/>
                </a:lnTo>
                <a:lnTo>
                  <a:pt x="1346171" y="333652"/>
                </a:lnTo>
                <a:lnTo>
                  <a:pt x="1345181" y="327711"/>
                </a:lnTo>
                <a:lnTo>
                  <a:pt x="1343696" y="321770"/>
                </a:lnTo>
                <a:lnTo>
                  <a:pt x="1341220" y="315335"/>
                </a:lnTo>
                <a:lnTo>
                  <a:pt x="1338744" y="309393"/>
                </a:lnTo>
                <a:lnTo>
                  <a:pt x="1333793" y="303452"/>
                </a:lnTo>
                <a:lnTo>
                  <a:pt x="1328348" y="297511"/>
                </a:lnTo>
                <a:lnTo>
                  <a:pt x="1330328" y="296027"/>
                </a:lnTo>
                <a:lnTo>
                  <a:pt x="1331812" y="294046"/>
                </a:lnTo>
                <a:lnTo>
                  <a:pt x="1334289" y="293054"/>
                </a:lnTo>
                <a:lnTo>
                  <a:pt x="1336763" y="292066"/>
                </a:lnTo>
                <a:lnTo>
                  <a:pt x="1340724" y="291570"/>
                </a:lnTo>
                <a:lnTo>
                  <a:pt x="1345675" y="292066"/>
                </a:lnTo>
                <a:lnTo>
                  <a:pt x="1350626" y="293551"/>
                </a:lnTo>
                <a:lnTo>
                  <a:pt x="1356073" y="296027"/>
                </a:lnTo>
                <a:lnTo>
                  <a:pt x="1366965" y="300482"/>
                </a:lnTo>
                <a:lnTo>
                  <a:pt x="1371916" y="302462"/>
                </a:lnTo>
                <a:lnTo>
                  <a:pt x="1376867" y="304442"/>
                </a:lnTo>
                <a:lnTo>
                  <a:pt x="1381818" y="305927"/>
                </a:lnTo>
                <a:lnTo>
                  <a:pt x="1386769" y="306423"/>
                </a:lnTo>
                <a:lnTo>
                  <a:pt x="1391224" y="305927"/>
                </a:lnTo>
                <a:lnTo>
                  <a:pt x="1393204" y="305433"/>
                </a:lnTo>
                <a:lnTo>
                  <a:pt x="1395681" y="303947"/>
                </a:lnTo>
                <a:lnTo>
                  <a:pt x="1397165" y="302462"/>
                </a:lnTo>
                <a:lnTo>
                  <a:pt x="1399146" y="300482"/>
                </a:lnTo>
                <a:lnTo>
                  <a:pt x="1400632" y="298007"/>
                </a:lnTo>
                <a:lnTo>
                  <a:pt x="1402612" y="296027"/>
                </a:lnTo>
                <a:lnTo>
                  <a:pt x="1403602" y="291570"/>
                </a:lnTo>
                <a:lnTo>
                  <a:pt x="1403602" y="288105"/>
                </a:lnTo>
                <a:lnTo>
                  <a:pt x="1402612" y="284143"/>
                </a:lnTo>
                <a:lnTo>
                  <a:pt x="1400632" y="280678"/>
                </a:lnTo>
                <a:lnTo>
                  <a:pt x="1398155" y="276221"/>
                </a:lnTo>
                <a:lnTo>
                  <a:pt x="1394194" y="272756"/>
                </a:lnTo>
                <a:lnTo>
                  <a:pt x="1387263" y="265329"/>
                </a:lnTo>
                <a:lnTo>
                  <a:pt x="1380332" y="258398"/>
                </a:lnTo>
                <a:lnTo>
                  <a:pt x="1377361" y="253942"/>
                </a:lnTo>
                <a:lnTo>
                  <a:pt x="1374887" y="250476"/>
                </a:lnTo>
                <a:lnTo>
                  <a:pt x="1373896" y="247011"/>
                </a:lnTo>
                <a:lnTo>
                  <a:pt x="1373400" y="243050"/>
                </a:lnTo>
                <a:lnTo>
                  <a:pt x="1374392" y="239584"/>
                </a:lnTo>
                <a:lnTo>
                  <a:pt x="1376867" y="235129"/>
                </a:lnTo>
                <a:lnTo>
                  <a:pt x="1371916" y="233643"/>
                </a:lnTo>
                <a:lnTo>
                  <a:pt x="1367955" y="232652"/>
                </a:lnTo>
                <a:lnTo>
                  <a:pt x="1363994" y="232652"/>
                </a:lnTo>
                <a:lnTo>
                  <a:pt x="1360034" y="233643"/>
                </a:lnTo>
                <a:lnTo>
                  <a:pt x="1356567" y="235129"/>
                </a:lnTo>
                <a:lnTo>
                  <a:pt x="1353102" y="237603"/>
                </a:lnTo>
                <a:lnTo>
                  <a:pt x="1349636" y="240080"/>
                </a:lnTo>
                <a:lnTo>
                  <a:pt x="1346665" y="243546"/>
                </a:lnTo>
                <a:lnTo>
                  <a:pt x="1340230" y="250476"/>
                </a:lnTo>
                <a:lnTo>
                  <a:pt x="1334289" y="258398"/>
                </a:lnTo>
                <a:lnTo>
                  <a:pt x="1328348" y="266319"/>
                </a:lnTo>
                <a:lnTo>
                  <a:pt x="1322406" y="273251"/>
                </a:lnTo>
                <a:lnTo>
                  <a:pt x="1317455" y="266815"/>
                </a:lnTo>
                <a:lnTo>
                  <a:pt x="1312999" y="260874"/>
                </a:lnTo>
                <a:lnTo>
                  <a:pt x="1309038" y="255427"/>
                </a:lnTo>
                <a:lnTo>
                  <a:pt x="1305573" y="249487"/>
                </a:lnTo>
                <a:lnTo>
                  <a:pt x="1302602" y="243050"/>
                </a:lnTo>
                <a:lnTo>
                  <a:pt x="1300126" y="237109"/>
                </a:lnTo>
                <a:lnTo>
                  <a:pt x="1298146" y="231168"/>
                </a:lnTo>
                <a:lnTo>
                  <a:pt x="1296167" y="225227"/>
                </a:lnTo>
                <a:lnTo>
                  <a:pt x="1295175" y="219286"/>
                </a:lnTo>
                <a:lnTo>
                  <a:pt x="1294185" y="213344"/>
                </a:lnTo>
                <a:lnTo>
                  <a:pt x="1293195" y="202453"/>
                </a:lnTo>
                <a:lnTo>
                  <a:pt x="1294185" y="191064"/>
                </a:lnTo>
                <a:lnTo>
                  <a:pt x="1296167" y="180172"/>
                </a:lnTo>
                <a:lnTo>
                  <a:pt x="1299136" y="169280"/>
                </a:lnTo>
                <a:lnTo>
                  <a:pt x="1302602" y="158884"/>
                </a:lnTo>
                <a:lnTo>
                  <a:pt x="1307553" y="147992"/>
                </a:lnTo>
                <a:lnTo>
                  <a:pt x="1312504" y="138090"/>
                </a:lnTo>
                <a:lnTo>
                  <a:pt x="1317950" y="128682"/>
                </a:lnTo>
                <a:lnTo>
                  <a:pt x="1323891" y="119276"/>
                </a:lnTo>
                <a:lnTo>
                  <a:pt x="1336763" y="101947"/>
                </a:lnTo>
                <a:lnTo>
                  <a:pt x="1339734" y="97492"/>
                </a:lnTo>
                <a:lnTo>
                  <a:pt x="1343200" y="94025"/>
                </a:lnTo>
                <a:lnTo>
                  <a:pt x="1351616" y="87094"/>
                </a:lnTo>
                <a:lnTo>
                  <a:pt x="1360034" y="80657"/>
                </a:lnTo>
                <a:lnTo>
                  <a:pt x="1369441" y="74717"/>
                </a:lnTo>
                <a:lnTo>
                  <a:pt x="1380332" y="69270"/>
                </a:lnTo>
                <a:lnTo>
                  <a:pt x="1390730" y="64319"/>
                </a:lnTo>
                <a:lnTo>
                  <a:pt x="1413998" y="53923"/>
                </a:lnTo>
                <a:lnTo>
                  <a:pt x="1437269" y="44020"/>
                </a:lnTo>
                <a:lnTo>
                  <a:pt x="1448655" y="38574"/>
                </a:lnTo>
                <a:lnTo>
                  <a:pt x="1459053" y="33623"/>
                </a:lnTo>
                <a:lnTo>
                  <a:pt x="1469449" y="27186"/>
                </a:lnTo>
                <a:lnTo>
                  <a:pt x="1478857" y="20751"/>
                </a:lnTo>
                <a:lnTo>
                  <a:pt x="1487769" y="13325"/>
                </a:lnTo>
                <a:lnTo>
                  <a:pt x="1495690" y="5898"/>
                </a:lnTo>
                <a:lnTo>
                  <a:pt x="1500746" y="0"/>
                </a:lnTo>
                <a:lnTo>
                  <a:pt x="1636169" y="0"/>
                </a:lnTo>
                <a:lnTo>
                  <a:pt x="1636298" y="947"/>
                </a:lnTo>
                <a:lnTo>
                  <a:pt x="1636792" y="11839"/>
                </a:lnTo>
                <a:lnTo>
                  <a:pt x="1636298" y="22731"/>
                </a:lnTo>
                <a:lnTo>
                  <a:pt x="1635308" y="33623"/>
                </a:lnTo>
                <a:lnTo>
                  <a:pt x="1634318" y="44020"/>
                </a:lnTo>
                <a:lnTo>
                  <a:pt x="1631841" y="54912"/>
                </a:lnTo>
                <a:lnTo>
                  <a:pt x="1629861" y="64815"/>
                </a:lnTo>
                <a:lnTo>
                  <a:pt x="1626890" y="74717"/>
                </a:lnTo>
                <a:lnTo>
                  <a:pt x="1622930" y="83629"/>
                </a:lnTo>
                <a:lnTo>
                  <a:pt x="1618969" y="92541"/>
                </a:lnTo>
                <a:lnTo>
                  <a:pt x="1614514" y="100462"/>
                </a:lnTo>
                <a:lnTo>
                  <a:pt x="1609067" y="107392"/>
                </a:lnTo>
                <a:lnTo>
                  <a:pt x="1603127" y="114819"/>
                </a:lnTo>
                <a:lnTo>
                  <a:pt x="1596690" y="120761"/>
                </a:lnTo>
                <a:lnTo>
                  <a:pt x="1589759" y="125217"/>
                </a:lnTo>
                <a:lnTo>
                  <a:pt x="1581837" y="129178"/>
                </a:lnTo>
                <a:lnTo>
                  <a:pt x="1573916" y="131653"/>
                </a:lnTo>
                <a:lnTo>
                  <a:pt x="1565498" y="133633"/>
                </a:lnTo>
                <a:lnTo>
                  <a:pt x="1556092" y="134129"/>
                </a:lnTo>
                <a:lnTo>
                  <a:pt x="1546190" y="133633"/>
                </a:lnTo>
                <a:lnTo>
                  <a:pt x="1536288" y="131158"/>
                </a:lnTo>
                <a:lnTo>
                  <a:pt x="1525396" y="127692"/>
                </a:lnTo>
                <a:lnTo>
                  <a:pt x="1514010" y="122247"/>
                </a:lnTo>
                <a:lnTo>
                  <a:pt x="1502126" y="115810"/>
                </a:lnTo>
                <a:lnTo>
                  <a:pt x="1506582" y="111355"/>
                </a:lnTo>
                <a:lnTo>
                  <a:pt x="1512028" y="106898"/>
                </a:lnTo>
                <a:lnTo>
                  <a:pt x="1517475" y="103431"/>
                </a:lnTo>
                <a:lnTo>
                  <a:pt x="1521930" y="100957"/>
                </a:lnTo>
                <a:lnTo>
                  <a:pt x="1531832" y="96996"/>
                </a:lnTo>
                <a:lnTo>
                  <a:pt x="1540249" y="93035"/>
                </a:lnTo>
                <a:lnTo>
                  <a:pt x="1543714" y="91055"/>
                </a:lnTo>
                <a:lnTo>
                  <a:pt x="1547180" y="88084"/>
                </a:lnTo>
                <a:lnTo>
                  <a:pt x="1550151" y="85113"/>
                </a:lnTo>
                <a:lnTo>
                  <a:pt x="1552131" y="81649"/>
                </a:lnTo>
                <a:lnTo>
                  <a:pt x="1553616" y="77192"/>
                </a:lnTo>
                <a:lnTo>
                  <a:pt x="1554112" y="71747"/>
                </a:lnTo>
                <a:lnTo>
                  <a:pt x="1554112" y="65310"/>
                </a:lnTo>
                <a:lnTo>
                  <a:pt x="1553616" y="57388"/>
                </a:lnTo>
                <a:lnTo>
                  <a:pt x="1543220" y="56892"/>
                </a:lnTo>
                <a:lnTo>
                  <a:pt x="1533812" y="57388"/>
                </a:lnTo>
                <a:lnTo>
                  <a:pt x="1525396" y="58874"/>
                </a:lnTo>
                <a:lnTo>
                  <a:pt x="1517475" y="61349"/>
                </a:lnTo>
                <a:lnTo>
                  <a:pt x="1509553" y="64815"/>
                </a:lnTo>
                <a:lnTo>
                  <a:pt x="1502622" y="68774"/>
                </a:lnTo>
                <a:lnTo>
                  <a:pt x="1496185" y="73727"/>
                </a:lnTo>
                <a:lnTo>
                  <a:pt x="1490243" y="78678"/>
                </a:lnTo>
                <a:lnTo>
                  <a:pt x="1484798" y="84619"/>
                </a:lnTo>
                <a:lnTo>
                  <a:pt x="1479847" y="91055"/>
                </a:lnTo>
                <a:lnTo>
                  <a:pt x="1474896" y="97492"/>
                </a:lnTo>
                <a:lnTo>
                  <a:pt x="1470439" y="104423"/>
                </a:lnTo>
                <a:lnTo>
                  <a:pt x="1462024" y="119770"/>
                </a:lnTo>
                <a:lnTo>
                  <a:pt x="1454596" y="135119"/>
                </a:lnTo>
                <a:lnTo>
                  <a:pt x="1446676" y="150466"/>
                </a:lnTo>
                <a:lnTo>
                  <a:pt x="1439249" y="165815"/>
                </a:lnTo>
                <a:lnTo>
                  <a:pt x="1431328" y="179182"/>
                </a:lnTo>
                <a:lnTo>
                  <a:pt x="1426871" y="185619"/>
                </a:lnTo>
                <a:lnTo>
                  <a:pt x="1422416" y="191064"/>
                </a:lnTo>
                <a:lnTo>
                  <a:pt x="1417465" y="196511"/>
                </a:lnTo>
                <a:lnTo>
                  <a:pt x="1412018" y="200967"/>
                </a:lnTo>
                <a:lnTo>
                  <a:pt x="1406573" y="205423"/>
                </a:lnTo>
                <a:lnTo>
                  <a:pt x="1400632" y="208393"/>
                </a:lnTo>
                <a:lnTo>
                  <a:pt x="1394194" y="210374"/>
                </a:lnTo>
                <a:lnTo>
                  <a:pt x="1387263" y="211859"/>
                </a:lnTo>
                <a:lnTo>
                  <a:pt x="1379837" y="212354"/>
                </a:lnTo>
                <a:lnTo>
                  <a:pt x="1371420" y="211364"/>
                </a:lnTo>
                <a:lnTo>
                  <a:pt x="1431824" y="259388"/>
                </a:lnTo>
                <a:lnTo>
                  <a:pt x="1440239" y="252952"/>
                </a:lnTo>
                <a:lnTo>
                  <a:pt x="1447171" y="246515"/>
                </a:lnTo>
                <a:lnTo>
                  <a:pt x="1453112" y="239584"/>
                </a:lnTo>
                <a:lnTo>
                  <a:pt x="1458063" y="232652"/>
                </a:lnTo>
                <a:lnTo>
                  <a:pt x="1461528" y="226217"/>
                </a:lnTo>
                <a:lnTo>
                  <a:pt x="1464498" y="219286"/>
                </a:lnTo>
                <a:lnTo>
                  <a:pt x="1467471" y="212849"/>
                </a:lnTo>
                <a:lnTo>
                  <a:pt x="1468955" y="205917"/>
                </a:lnTo>
                <a:lnTo>
                  <a:pt x="1473412" y="192550"/>
                </a:lnTo>
                <a:lnTo>
                  <a:pt x="1475391" y="185619"/>
                </a:lnTo>
                <a:lnTo>
                  <a:pt x="1478363" y="178688"/>
                </a:lnTo>
                <a:lnTo>
                  <a:pt x="1481332" y="172251"/>
                </a:lnTo>
                <a:lnTo>
                  <a:pt x="1485292" y="165319"/>
                </a:lnTo>
                <a:lnTo>
                  <a:pt x="1490243" y="158884"/>
                </a:lnTo>
                <a:lnTo>
                  <a:pt x="1496681" y="152447"/>
                </a:lnTo>
                <a:lnTo>
                  <a:pt x="1503612" y="155913"/>
                </a:lnTo>
                <a:lnTo>
                  <a:pt x="1510047" y="159378"/>
                </a:lnTo>
                <a:lnTo>
                  <a:pt x="1515494" y="163339"/>
                </a:lnTo>
                <a:lnTo>
                  <a:pt x="1520939" y="167796"/>
                </a:lnTo>
                <a:lnTo>
                  <a:pt x="1524902" y="172251"/>
                </a:lnTo>
                <a:lnTo>
                  <a:pt x="1528367" y="177202"/>
                </a:lnTo>
                <a:lnTo>
                  <a:pt x="1531337" y="181658"/>
                </a:lnTo>
                <a:lnTo>
                  <a:pt x="1533812" y="186609"/>
                </a:lnTo>
                <a:lnTo>
                  <a:pt x="1535298" y="191560"/>
                </a:lnTo>
                <a:lnTo>
                  <a:pt x="1536783" y="196511"/>
                </a:lnTo>
                <a:lnTo>
                  <a:pt x="1537773" y="201956"/>
                </a:lnTo>
                <a:lnTo>
                  <a:pt x="1537773" y="206907"/>
                </a:lnTo>
                <a:lnTo>
                  <a:pt x="1537279" y="212354"/>
                </a:lnTo>
                <a:lnTo>
                  <a:pt x="1536783" y="217800"/>
                </a:lnTo>
                <a:lnTo>
                  <a:pt x="1535298" y="222751"/>
                </a:lnTo>
                <a:lnTo>
                  <a:pt x="1534308" y="228197"/>
                </a:lnTo>
                <a:lnTo>
                  <a:pt x="1547675" y="217800"/>
                </a:lnTo>
                <a:lnTo>
                  <a:pt x="1562033" y="207403"/>
                </a:lnTo>
                <a:lnTo>
                  <a:pt x="1574906" y="197501"/>
                </a:lnTo>
                <a:lnTo>
                  <a:pt x="1586292" y="188094"/>
                </a:lnTo>
                <a:lnTo>
                  <a:pt x="1595700" y="180172"/>
                </a:lnTo>
                <a:lnTo>
                  <a:pt x="1605602" y="172251"/>
                </a:lnTo>
                <a:lnTo>
                  <a:pt x="1615998" y="164825"/>
                </a:lnTo>
                <a:lnTo>
                  <a:pt x="1627386" y="157398"/>
                </a:lnTo>
                <a:lnTo>
                  <a:pt x="1650161" y="144031"/>
                </a:lnTo>
                <a:lnTo>
                  <a:pt x="1674420" y="130662"/>
                </a:lnTo>
                <a:lnTo>
                  <a:pt x="1698184" y="117790"/>
                </a:lnTo>
                <a:lnTo>
                  <a:pt x="1721455" y="103927"/>
                </a:lnTo>
                <a:lnTo>
                  <a:pt x="1732347" y="96996"/>
                </a:lnTo>
                <a:lnTo>
                  <a:pt x="1743733" y="89569"/>
                </a:lnTo>
                <a:lnTo>
                  <a:pt x="1753637" y="81649"/>
                </a:lnTo>
                <a:lnTo>
                  <a:pt x="1763043" y="72737"/>
                </a:lnTo>
                <a:lnTo>
                  <a:pt x="1771459" y="65310"/>
                </a:lnTo>
                <a:lnTo>
                  <a:pt x="1778886" y="56892"/>
                </a:lnTo>
                <a:lnTo>
                  <a:pt x="1785817" y="47982"/>
                </a:lnTo>
                <a:lnTo>
                  <a:pt x="1793243" y="38574"/>
                </a:lnTo>
                <a:lnTo>
                  <a:pt x="1806116" y="19761"/>
                </a:lnTo>
                <a:lnTo>
                  <a:pt x="1818960" y="0"/>
                </a:lnTo>
                <a:lnTo>
                  <a:pt x="10854751" y="0"/>
                </a:lnTo>
                <a:lnTo>
                  <a:pt x="10849070" y="947"/>
                </a:lnTo>
                <a:lnTo>
                  <a:pt x="10836692" y="3423"/>
                </a:lnTo>
                <a:lnTo>
                  <a:pt x="10823819" y="5898"/>
                </a:lnTo>
                <a:lnTo>
                  <a:pt x="10810947" y="8868"/>
                </a:lnTo>
                <a:lnTo>
                  <a:pt x="10797580" y="12335"/>
                </a:lnTo>
                <a:lnTo>
                  <a:pt x="10791143" y="14810"/>
                </a:lnTo>
                <a:lnTo>
                  <a:pt x="10784706" y="17780"/>
                </a:lnTo>
                <a:lnTo>
                  <a:pt x="10778270" y="20751"/>
                </a:lnTo>
                <a:lnTo>
                  <a:pt x="10771835" y="24712"/>
                </a:lnTo>
                <a:lnTo>
                  <a:pt x="10764902" y="28672"/>
                </a:lnTo>
                <a:lnTo>
                  <a:pt x="10758467" y="33623"/>
                </a:lnTo>
                <a:lnTo>
                  <a:pt x="10752031" y="38574"/>
                </a:lnTo>
                <a:lnTo>
                  <a:pt x="10746090" y="44516"/>
                </a:lnTo>
                <a:lnTo>
                  <a:pt x="10740643" y="51941"/>
                </a:lnTo>
                <a:lnTo>
                  <a:pt x="10734702" y="58874"/>
                </a:lnTo>
                <a:lnTo>
                  <a:pt x="10732227" y="63329"/>
                </a:lnTo>
                <a:lnTo>
                  <a:pt x="10731235" y="68280"/>
                </a:lnTo>
                <a:lnTo>
                  <a:pt x="10729751" y="72241"/>
                </a:lnTo>
                <a:lnTo>
                  <a:pt x="10729751" y="75707"/>
                </a:lnTo>
                <a:lnTo>
                  <a:pt x="10729751" y="80163"/>
                </a:lnTo>
                <a:lnTo>
                  <a:pt x="10730247" y="83629"/>
                </a:lnTo>
                <a:lnTo>
                  <a:pt x="10731731" y="87094"/>
                </a:lnTo>
                <a:lnTo>
                  <a:pt x="10732722" y="90064"/>
                </a:lnTo>
                <a:lnTo>
                  <a:pt x="10734702" y="93035"/>
                </a:lnTo>
                <a:lnTo>
                  <a:pt x="10736682" y="96006"/>
                </a:lnTo>
                <a:lnTo>
                  <a:pt x="10742129" y="101947"/>
                </a:lnTo>
                <a:lnTo>
                  <a:pt x="10748565" y="106403"/>
                </a:lnTo>
                <a:lnTo>
                  <a:pt x="10755496" y="111355"/>
                </a:lnTo>
                <a:lnTo>
                  <a:pt x="10763418" y="115315"/>
                </a:lnTo>
                <a:lnTo>
                  <a:pt x="10770843" y="119276"/>
                </a:lnTo>
                <a:lnTo>
                  <a:pt x="10786192" y="127198"/>
                </a:lnTo>
                <a:lnTo>
                  <a:pt x="10794114" y="130662"/>
                </a:lnTo>
                <a:lnTo>
                  <a:pt x="10800549" y="134623"/>
                </a:lnTo>
                <a:lnTo>
                  <a:pt x="10805502" y="138090"/>
                </a:lnTo>
                <a:lnTo>
                  <a:pt x="10809957" y="142545"/>
                </a:lnTo>
                <a:lnTo>
                  <a:pt x="10814908" y="143041"/>
                </a:lnTo>
                <a:lnTo>
                  <a:pt x="10819364" y="143041"/>
                </a:lnTo>
                <a:lnTo>
                  <a:pt x="10822829" y="142545"/>
                </a:lnTo>
                <a:lnTo>
                  <a:pt x="10825800" y="141060"/>
                </a:lnTo>
                <a:lnTo>
                  <a:pt x="10828770" y="139574"/>
                </a:lnTo>
                <a:lnTo>
                  <a:pt x="10830751" y="137099"/>
                </a:lnTo>
                <a:lnTo>
                  <a:pt x="10836196" y="131158"/>
                </a:lnTo>
                <a:lnTo>
                  <a:pt x="10842633" y="124227"/>
                </a:lnTo>
                <a:lnTo>
                  <a:pt x="10846098" y="120761"/>
                </a:lnTo>
                <a:lnTo>
                  <a:pt x="10851051" y="116304"/>
                </a:lnTo>
                <a:lnTo>
                  <a:pt x="10856496" y="112839"/>
                </a:lnTo>
                <a:lnTo>
                  <a:pt x="10861941" y="109374"/>
                </a:lnTo>
                <a:lnTo>
                  <a:pt x="10869863" y="105412"/>
                </a:lnTo>
                <a:lnTo>
                  <a:pt x="10878776" y="102443"/>
                </a:lnTo>
                <a:lnTo>
                  <a:pt x="10882737" y="105908"/>
                </a:lnTo>
                <a:lnTo>
                  <a:pt x="10886698" y="108878"/>
                </a:lnTo>
                <a:lnTo>
                  <a:pt x="10889667" y="112345"/>
                </a:lnTo>
                <a:lnTo>
                  <a:pt x="10892143" y="115810"/>
                </a:lnTo>
                <a:lnTo>
                  <a:pt x="10894123" y="119276"/>
                </a:lnTo>
                <a:lnTo>
                  <a:pt x="10895113" y="122741"/>
                </a:lnTo>
                <a:lnTo>
                  <a:pt x="10895608" y="126208"/>
                </a:lnTo>
                <a:lnTo>
                  <a:pt x="10895608" y="130168"/>
                </a:lnTo>
                <a:lnTo>
                  <a:pt x="10895608" y="133633"/>
                </a:lnTo>
                <a:lnTo>
                  <a:pt x="10895113" y="136604"/>
                </a:lnTo>
                <a:lnTo>
                  <a:pt x="10892639" y="143535"/>
                </a:lnTo>
                <a:lnTo>
                  <a:pt x="10889172" y="150962"/>
                </a:lnTo>
                <a:lnTo>
                  <a:pt x="10885706" y="158388"/>
                </a:lnTo>
                <a:lnTo>
                  <a:pt x="10877290" y="172251"/>
                </a:lnTo>
                <a:lnTo>
                  <a:pt x="10873329" y="179182"/>
                </a:lnTo>
                <a:lnTo>
                  <a:pt x="10870359" y="186609"/>
                </a:lnTo>
                <a:lnTo>
                  <a:pt x="10869368" y="193045"/>
                </a:lnTo>
                <a:lnTo>
                  <a:pt x="10868874" y="196511"/>
                </a:lnTo>
                <a:lnTo>
                  <a:pt x="10868874" y="199976"/>
                </a:lnTo>
                <a:lnTo>
                  <a:pt x="10869368" y="203443"/>
                </a:lnTo>
                <a:lnTo>
                  <a:pt x="10870359" y="206907"/>
                </a:lnTo>
                <a:lnTo>
                  <a:pt x="10872339" y="210374"/>
                </a:lnTo>
                <a:lnTo>
                  <a:pt x="10874319" y="213839"/>
                </a:lnTo>
                <a:lnTo>
                  <a:pt x="10876796" y="218790"/>
                </a:lnTo>
                <a:lnTo>
                  <a:pt x="10879270" y="223246"/>
                </a:lnTo>
                <a:lnTo>
                  <a:pt x="10881745" y="227702"/>
                </a:lnTo>
                <a:lnTo>
                  <a:pt x="10883725" y="231168"/>
                </a:lnTo>
                <a:lnTo>
                  <a:pt x="10886698" y="234139"/>
                </a:lnTo>
                <a:lnTo>
                  <a:pt x="10889172" y="236613"/>
                </a:lnTo>
                <a:lnTo>
                  <a:pt x="10892143" y="238099"/>
                </a:lnTo>
                <a:lnTo>
                  <a:pt x="10895113" y="240080"/>
                </a:lnTo>
                <a:lnTo>
                  <a:pt x="10901055" y="242060"/>
                </a:lnTo>
                <a:lnTo>
                  <a:pt x="10906996" y="243546"/>
                </a:lnTo>
                <a:lnTo>
                  <a:pt x="10913431" y="243546"/>
                </a:lnTo>
                <a:lnTo>
                  <a:pt x="10919372" y="243546"/>
                </a:lnTo>
                <a:lnTo>
                  <a:pt x="10931751" y="243546"/>
                </a:lnTo>
                <a:lnTo>
                  <a:pt x="10938188" y="244041"/>
                </a:lnTo>
                <a:lnTo>
                  <a:pt x="10944129" y="245031"/>
                </a:lnTo>
                <a:lnTo>
                  <a:pt x="10949574" y="247507"/>
                </a:lnTo>
                <a:lnTo>
                  <a:pt x="10952545" y="249487"/>
                </a:lnTo>
                <a:lnTo>
                  <a:pt x="10955515" y="250972"/>
                </a:lnTo>
                <a:lnTo>
                  <a:pt x="10957992" y="253447"/>
                </a:lnTo>
                <a:lnTo>
                  <a:pt x="10960466" y="256417"/>
                </a:lnTo>
                <a:lnTo>
                  <a:pt x="10963437" y="259884"/>
                </a:lnTo>
                <a:lnTo>
                  <a:pt x="10965913" y="263845"/>
                </a:lnTo>
                <a:lnTo>
                  <a:pt x="10960961" y="268300"/>
                </a:lnTo>
                <a:lnTo>
                  <a:pt x="10957000" y="271766"/>
                </a:lnTo>
                <a:lnTo>
                  <a:pt x="10953535" y="275727"/>
                </a:lnTo>
                <a:lnTo>
                  <a:pt x="10950564" y="279192"/>
                </a:lnTo>
                <a:lnTo>
                  <a:pt x="10945613" y="287609"/>
                </a:lnTo>
                <a:lnTo>
                  <a:pt x="10941653" y="295035"/>
                </a:lnTo>
                <a:lnTo>
                  <a:pt x="10937196" y="302956"/>
                </a:lnTo>
                <a:lnTo>
                  <a:pt x="10932247" y="310384"/>
                </a:lnTo>
                <a:lnTo>
                  <a:pt x="10929274" y="314839"/>
                </a:lnTo>
                <a:lnTo>
                  <a:pt x="10925810" y="318305"/>
                </a:lnTo>
                <a:lnTo>
                  <a:pt x="10920859" y="322266"/>
                </a:lnTo>
                <a:lnTo>
                  <a:pt x="10915908" y="325731"/>
                </a:lnTo>
                <a:lnTo>
                  <a:pt x="10919868" y="335138"/>
                </a:lnTo>
                <a:lnTo>
                  <a:pt x="10924325" y="343060"/>
                </a:lnTo>
                <a:lnTo>
                  <a:pt x="10929770" y="349001"/>
                </a:lnTo>
                <a:lnTo>
                  <a:pt x="10935216" y="353952"/>
                </a:lnTo>
                <a:lnTo>
                  <a:pt x="10940168" y="358407"/>
                </a:lnTo>
                <a:lnTo>
                  <a:pt x="10945613" y="361874"/>
                </a:lnTo>
                <a:lnTo>
                  <a:pt x="10951555" y="364844"/>
                </a:lnTo>
                <a:lnTo>
                  <a:pt x="10957496" y="366825"/>
                </a:lnTo>
                <a:lnTo>
                  <a:pt x="10968388" y="372270"/>
                </a:lnTo>
                <a:lnTo>
                  <a:pt x="10974329" y="375241"/>
                </a:lnTo>
                <a:lnTo>
                  <a:pt x="10979776" y="378707"/>
                </a:lnTo>
                <a:lnTo>
                  <a:pt x="10985221" y="382668"/>
                </a:lnTo>
                <a:lnTo>
                  <a:pt x="10990172" y="388113"/>
                </a:lnTo>
                <a:lnTo>
                  <a:pt x="10995619" y="394550"/>
                </a:lnTo>
                <a:lnTo>
                  <a:pt x="10999580" y="402472"/>
                </a:lnTo>
                <a:lnTo>
                  <a:pt x="10996113" y="406432"/>
                </a:lnTo>
                <a:lnTo>
                  <a:pt x="10992153" y="409403"/>
                </a:lnTo>
                <a:lnTo>
                  <a:pt x="10988686" y="411878"/>
                </a:lnTo>
                <a:lnTo>
                  <a:pt x="10985221" y="413364"/>
                </a:lnTo>
                <a:lnTo>
                  <a:pt x="10981756" y="414849"/>
                </a:lnTo>
                <a:lnTo>
                  <a:pt x="10977796" y="415839"/>
                </a:lnTo>
                <a:lnTo>
                  <a:pt x="10971358" y="416829"/>
                </a:lnTo>
                <a:lnTo>
                  <a:pt x="10964921" y="417819"/>
                </a:lnTo>
                <a:lnTo>
                  <a:pt x="10958486" y="418809"/>
                </a:lnTo>
                <a:lnTo>
                  <a:pt x="10955019" y="419799"/>
                </a:lnTo>
                <a:lnTo>
                  <a:pt x="10951555" y="421285"/>
                </a:lnTo>
                <a:lnTo>
                  <a:pt x="10948090" y="422770"/>
                </a:lnTo>
                <a:lnTo>
                  <a:pt x="10944623" y="425246"/>
                </a:lnTo>
                <a:lnTo>
                  <a:pt x="10961457" y="439109"/>
                </a:lnTo>
                <a:lnTo>
                  <a:pt x="10977796" y="452476"/>
                </a:lnTo>
                <a:lnTo>
                  <a:pt x="10986211" y="459407"/>
                </a:lnTo>
                <a:lnTo>
                  <a:pt x="10993143" y="465844"/>
                </a:lnTo>
                <a:lnTo>
                  <a:pt x="11000568" y="472776"/>
                </a:lnTo>
                <a:lnTo>
                  <a:pt x="11006015" y="479707"/>
                </a:lnTo>
                <a:lnTo>
                  <a:pt x="11011462" y="487133"/>
                </a:lnTo>
                <a:lnTo>
                  <a:pt x="11015423" y="494560"/>
                </a:lnTo>
                <a:lnTo>
                  <a:pt x="11018392" y="502976"/>
                </a:lnTo>
                <a:lnTo>
                  <a:pt x="11020372" y="510897"/>
                </a:lnTo>
                <a:lnTo>
                  <a:pt x="11020868" y="515848"/>
                </a:lnTo>
                <a:lnTo>
                  <a:pt x="11020868" y="520305"/>
                </a:lnTo>
                <a:lnTo>
                  <a:pt x="11020868" y="525256"/>
                </a:lnTo>
                <a:lnTo>
                  <a:pt x="11020372" y="529711"/>
                </a:lnTo>
                <a:lnTo>
                  <a:pt x="11019384" y="535158"/>
                </a:lnTo>
                <a:lnTo>
                  <a:pt x="11017898" y="540603"/>
                </a:lnTo>
                <a:lnTo>
                  <a:pt x="11013937" y="551001"/>
                </a:lnTo>
                <a:lnTo>
                  <a:pt x="11015423" y="553972"/>
                </a:lnTo>
                <a:lnTo>
                  <a:pt x="11017898" y="554962"/>
                </a:lnTo>
                <a:lnTo>
                  <a:pt x="11020372" y="556446"/>
                </a:lnTo>
                <a:lnTo>
                  <a:pt x="11022353" y="556446"/>
                </a:lnTo>
                <a:lnTo>
                  <a:pt x="11023839" y="556446"/>
                </a:lnTo>
                <a:lnTo>
                  <a:pt x="11025819" y="555952"/>
                </a:lnTo>
                <a:lnTo>
                  <a:pt x="11027305" y="554466"/>
                </a:lnTo>
                <a:lnTo>
                  <a:pt x="11028790" y="552981"/>
                </a:lnTo>
                <a:lnTo>
                  <a:pt x="11030770" y="549515"/>
                </a:lnTo>
                <a:lnTo>
                  <a:pt x="11031760" y="545554"/>
                </a:lnTo>
                <a:lnTo>
                  <a:pt x="11031760" y="544070"/>
                </a:lnTo>
                <a:lnTo>
                  <a:pt x="11031760" y="542089"/>
                </a:lnTo>
                <a:lnTo>
                  <a:pt x="11030770" y="541099"/>
                </a:lnTo>
                <a:lnTo>
                  <a:pt x="11029780" y="540109"/>
                </a:lnTo>
                <a:lnTo>
                  <a:pt x="11038196" y="545060"/>
                </a:lnTo>
                <a:lnTo>
                  <a:pt x="11046613" y="552486"/>
                </a:lnTo>
                <a:lnTo>
                  <a:pt x="11055525" y="559913"/>
                </a:lnTo>
                <a:lnTo>
                  <a:pt x="11064437" y="569319"/>
                </a:lnTo>
                <a:lnTo>
                  <a:pt x="11072854" y="579221"/>
                </a:lnTo>
                <a:lnTo>
                  <a:pt x="11080776" y="590113"/>
                </a:lnTo>
                <a:lnTo>
                  <a:pt x="11088697" y="601501"/>
                </a:lnTo>
                <a:lnTo>
                  <a:pt x="11095627" y="613383"/>
                </a:lnTo>
                <a:lnTo>
                  <a:pt x="11102064" y="625760"/>
                </a:lnTo>
                <a:lnTo>
                  <a:pt x="11108005" y="638632"/>
                </a:lnTo>
                <a:lnTo>
                  <a:pt x="11112462" y="651011"/>
                </a:lnTo>
                <a:lnTo>
                  <a:pt x="11116917" y="663387"/>
                </a:lnTo>
                <a:lnTo>
                  <a:pt x="11119392" y="675765"/>
                </a:lnTo>
                <a:lnTo>
                  <a:pt x="11120878" y="687648"/>
                </a:lnTo>
                <a:lnTo>
                  <a:pt x="11120878" y="698540"/>
                </a:lnTo>
                <a:lnTo>
                  <a:pt x="11120878" y="703985"/>
                </a:lnTo>
                <a:lnTo>
                  <a:pt x="11119888" y="709432"/>
                </a:lnTo>
                <a:lnTo>
                  <a:pt x="11124839" y="711413"/>
                </a:lnTo>
                <a:lnTo>
                  <a:pt x="11130286" y="713393"/>
                </a:lnTo>
                <a:lnTo>
                  <a:pt x="11135731" y="713887"/>
                </a:lnTo>
                <a:lnTo>
                  <a:pt x="11140187" y="713887"/>
                </a:lnTo>
                <a:lnTo>
                  <a:pt x="11145137" y="713393"/>
                </a:lnTo>
                <a:lnTo>
                  <a:pt x="11149098" y="712403"/>
                </a:lnTo>
                <a:lnTo>
                  <a:pt x="11157019" y="710917"/>
                </a:lnTo>
                <a:lnTo>
                  <a:pt x="11159991" y="710422"/>
                </a:lnTo>
                <a:lnTo>
                  <a:pt x="11161972" y="710917"/>
                </a:lnTo>
                <a:lnTo>
                  <a:pt x="11163952" y="712403"/>
                </a:lnTo>
                <a:lnTo>
                  <a:pt x="11164941" y="714383"/>
                </a:lnTo>
                <a:lnTo>
                  <a:pt x="11165437" y="718344"/>
                </a:lnTo>
                <a:lnTo>
                  <a:pt x="11164941" y="723295"/>
                </a:lnTo>
                <a:lnTo>
                  <a:pt x="11163952" y="729730"/>
                </a:lnTo>
                <a:lnTo>
                  <a:pt x="11161972" y="738642"/>
                </a:lnTo>
                <a:lnTo>
                  <a:pt x="11167913" y="744585"/>
                </a:lnTo>
                <a:lnTo>
                  <a:pt x="11174348" y="750030"/>
                </a:lnTo>
                <a:lnTo>
                  <a:pt x="11180784" y="754485"/>
                </a:lnTo>
                <a:lnTo>
                  <a:pt x="11187221" y="758942"/>
                </a:lnTo>
                <a:lnTo>
                  <a:pt x="11193658" y="762903"/>
                </a:lnTo>
                <a:lnTo>
                  <a:pt x="11201084" y="766368"/>
                </a:lnTo>
                <a:lnTo>
                  <a:pt x="11207521" y="769834"/>
                </a:lnTo>
                <a:lnTo>
                  <a:pt x="11214946" y="772805"/>
                </a:lnTo>
                <a:lnTo>
                  <a:pt x="11221878" y="775280"/>
                </a:lnTo>
                <a:lnTo>
                  <a:pt x="11229305" y="777756"/>
                </a:lnTo>
                <a:lnTo>
                  <a:pt x="11236731" y="779242"/>
                </a:lnTo>
                <a:lnTo>
                  <a:pt x="11244652" y="780230"/>
                </a:lnTo>
                <a:lnTo>
                  <a:pt x="11252574" y="781716"/>
                </a:lnTo>
                <a:lnTo>
                  <a:pt x="11260495" y="782211"/>
                </a:lnTo>
                <a:lnTo>
                  <a:pt x="11268417" y="782211"/>
                </a:lnTo>
                <a:lnTo>
                  <a:pt x="11276834" y="782211"/>
                </a:lnTo>
                <a:lnTo>
                  <a:pt x="11275843" y="787658"/>
                </a:lnTo>
                <a:lnTo>
                  <a:pt x="11273368" y="792608"/>
                </a:lnTo>
                <a:lnTo>
                  <a:pt x="11270397" y="798054"/>
                </a:lnTo>
                <a:lnTo>
                  <a:pt x="11267427" y="803005"/>
                </a:lnTo>
                <a:lnTo>
                  <a:pt x="11260495" y="812907"/>
                </a:lnTo>
                <a:lnTo>
                  <a:pt x="11252078" y="822810"/>
                </a:lnTo>
                <a:lnTo>
                  <a:pt x="11245148" y="832216"/>
                </a:lnTo>
                <a:lnTo>
                  <a:pt x="11241682" y="837662"/>
                </a:lnTo>
                <a:lnTo>
                  <a:pt x="11238711" y="842118"/>
                </a:lnTo>
                <a:lnTo>
                  <a:pt x="11236235" y="847565"/>
                </a:lnTo>
                <a:lnTo>
                  <a:pt x="11234254" y="853011"/>
                </a:lnTo>
                <a:lnTo>
                  <a:pt x="11233760" y="857961"/>
                </a:lnTo>
                <a:lnTo>
                  <a:pt x="11233760" y="863407"/>
                </a:lnTo>
                <a:lnTo>
                  <a:pt x="11245148" y="867863"/>
                </a:lnTo>
                <a:lnTo>
                  <a:pt x="11251089" y="870834"/>
                </a:lnTo>
                <a:lnTo>
                  <a:pt x="11256039" y="874795"/>
                </a:lnTo>
                <a:lnTo>
                  <a:pt x="11260991" y="878261"/>
                </a:lnTo>
                <a:lnTo>
                  <a:pt x="11266437" y="883211"/>
                </a:lnTo>
                <a:lnTo>
                  <a:pt x="11270397" y="888658"/>
                </a:lnTo>
                <a:lnTo>
                  <a:pt x="11274358" y="895589"/>
                </a:lnTo>
                <a:lnTo>
                  <a:pt x="11281289" y="891628"/>
                </a:lnTo>
                <a:lnTo>
                  <a:pt x="11287231" y="887173"/>
                </a:lnTo>
                <a:lnTo>
                  <a:pt x="11293172" y="882716"/>
                </a:lnTo>
                <a:lnTo>
                  <a:pt x="11298123" y="878261"/>
                </a:lnTo>
                <a:lnTo>
                  <a:pt x="11306540" y="868854"/>
                </a:lnTo>
                <a:lnTo>
                  <a:pt x="11314462" y="858456"/>
                </a:lnTo>
                <a:lnTo>
                  <a:pt x="11323868" y="849050"/>
                </a:lnTo>
                <a:lnTo>
                  <a:pt x="11329313" y="845089"/>
                </a:lnTo>
                <a:lnTo>
                  <a:pt x="11334760" y="840632"/>
                </a:lnTo>
                <a:lnTo>
                  <a:pt x="11341691" y="836177"/>
                </a:lnTo>
                <a:lnTo>
                  <a:pt x="11349117" y="832216"/>
                </a:lnTo>
                <a:lnTo>
                  <a:pt x="11358030" y="828256"/>
                </a:lnTo>
                <a:lnTo>
                  <a:pt x="11367932" y="824791"/>
                </a:lnTo>
                <a:lnTo>
                  <a:pt x="11371397" y="831226"/>
                </a:lnTo>
                <a:lnTo>
                  <a:pt x="11373873" y="836177"/>
                </a:lnTo>
                <a:lnTo>
                  <a:pt x="11375358" y="840632"/>
                </a:lnTo>
                <a:lnTo>
                  <a:pt x="11376348" y="844099"/>
                </a:lnTo>
                <a:lnTo>
                  <a:pt x="11376348" y="847069"/>
                </a:lnTo>
                <a:lnTo>
                  <a:pt x="11375358" y="848554"/>
                </a:lnTo>
                <a:lnTo>
                  <a:pt x="11373873" y="850536"/>
                </a:lnTo>
                <a:lnTo>
                  <a:pt x="11371893" y="851525"/>
                </a:lnTo>
                <a:lnTo>
                  <a:pt x="11368921" y="852020"/>
                </a:lnTo>
                <a:lnTo>
                  <a:pt x="11365952" y="853505"/>
                </a:lnTo>
                <a:lnTo>
                  <a:pt x="11359019" y="854001"/>
                </a:lnTo>
                <a:lnTo>
                  <a:pt x="11351097" y="854991"/>
                </a:lnTo>
                <a:lnTo>
                  <a:pt x="11346642" y="856475"/>
                </a:lnTo>
                <a:lnTo>
                  <a:pt x="11342187" y="857961"/>
                </a:lnTo>
                <a:lnTo>
                  <a:pt x="11343176" y="866379"/>
                </a:lnTo>
                <a:lnTo>
                  <a:pt x="11345652" y="873310"/>
                </a:lnTo>
                <a:lnTo>
                  <a:pt x="11348623" y="878755"/>
                </a:lnTo>
                <a:lnTo>
                  <a:pt x="11352089" y="882716"/>
                </a:lnTo>
                <a:lnTo>
                  <a:pt x="11355554" y="886181"/>
                </a:lnTo>
                <a:lnTo>
                  <a:pt x="11360505" y="888658"/>
                </a:lnTo>
                <a:lnTo>
                  <a:pt x="11364960" y="891134"/>
                </a:lnTo>
                <a:lnTo>
                  <a:pt x="11369913" y="892618"/>
                </a:lnTo>
                <a:lnTo>
                  <a:pt x="11379319" y="895589"/>
                </a:lnTo>
                <a:lnTo>
                  <a:pt x="11383775" y="898065"/>
                </a:lnTo>
                <a:lnTo>
                  <a:pt x="11387736" y="900540"/>
                </a:lnTo>
                <a:lnTo>
                  <a:pt x="11391697" y="904005"/>
                </a:lnTo>
                <a:lnTo>
                  <a:pt x="11394172" y="907967"/>
                </a:lnTo>
                <a:lnTo>
                  <a:pt x="11397142" y="913412"/>
                </a:lnTo>
                <a:lnTo>
                  <a:pt x="11399123" y="920344"/>
                </a:lnTo>
                <a:lnTo>
                  <a:pt x="11399123" y="924799"/>
                </a:lnTo>
                <a:lnTo>
                  <a:pt x="11399123" y="929256"/>
                </a:lnTo>
                <a:lnTo>
                  <a:pt x="11398132" y="934206"/>
                </a:lnTo>
                <a:lnTo>
                  <a:pt x="11396646" y="939157"/>
                </a:lnTo>
                <a:lnTo>
                  <a:pt x="11392686" y="950050"/>
                </a:lnTo>
                <a:lnTo>
                  <a:pt x="11387240" y="961436"/>
                </a:lnTo>
                <a:lnTo>
                  <a:pt x="11374862" y="984706"/>
                </a:lnTo>
                <a:lnTo>
                  <a:pt x="11368427" y="996093"/>
                </a:lnTo>
                <a:lnTo>
                  <a:pt x="11363971" y="1006987"/>
                </a:lnTo>
                <a:lnTo>
                  <a:pt x="11359515" y="1016887"/>
                </a:lnTo>
                <a:lnTo>
                  <a:pt x="11358525" y="1021839"/>
                </a:lnTo>
                <a:lnTo>
                  <a:pt x="11358030" y="1025799"/>
                </a:lnTo>
                <a:lnTo>
                  <a:pt x="11358030" y="1029761"/>
                </a:lnTo>
                <a:lnTo>
                  <a:pt x="11358525" y="1033226"/>
                </a:lnTo>
                <a:lnTo>
                  <a:pt x="11359515" y="1036692"/>
                </a:lnTo>
                <a:lnTo>
                  <a:pt x="11361495" y="1039167"/>
                </a:lnTo>
                <a:lnTo>
                  <a:pt x="11364466" y="1041642"/>
                </a:lnTo>
                <a:lnTo>
                  <a:pt x="11368427" y="1043624"/>
                </a:lnTo>
                <a:lnTo>
                  <a:pt x="11373378" y="1044614"/>
                </a:lnTo>
                <a:lnTo>
                  <a:pt x="11379319" y="1045108"/>
                </a:lnTo>
                <a:lnTo>
                  <a:pt x="11386250" y="1045108"/>
                </a:lnTo>
                <a:lnTo>
                  <a:pt x="11394172" y="1044614"/>
                </a:lnTo>
                <a:lnTo>
                  <a:pt x="11403579" y="1043624"/>
                </a:lnTo>
                <a:lnTo>
                  <a:pt x="11414470" y="1041642"/>
                </a:lnTo>
                <a:lnTo>
                  <a:pt x="11417936" y="1038673"/>
                </a:lnTo>
                <a:lnTo>
                  <a:pt x="11420411" y="1035206"/>
                </a:lnTo>
                <a:lnTo>
                  <a:pt x="11421897" y="1031245"/>
                </a:lnTo>
                <a:lnTo>
                  <a:pt x="11423383" y="1026790"/>
                </a:lnTo>
                <a:lnTo>
                  <a:pt x="11423383" y="1022830"/>
                </a:lnTo>
                <a:lnTo>
                  <a:pt x="11422391" y="1017879"/>
                </a:lnTo>
                <a:lnTo>
                  <a:pt x="11421403" y="1013918"/>
                </a:lnTo>
                <a:lnTo>
                  <a:pt x="11420411" y="1009956"/>
                </a:lnTo>
                <a:lnTo>
                  <a:pt x="11417936" y="1005501"/>
                </a:lnTo>
                <a:lnTo>
                  <a:pt x="11415462" y="1003024"/>
                </a:lnTo>
                <a:lnTo>
                  <a:pt x="11411995" y="1000055"/>
                </a:lnTo>
                <a:lnTo>
                  <a:pt x="11409025" y="997579"/>
                </a:lnTo>
                <a:lnTo>
                  <a:pt x="11405560" y="995598"/>
                </a:lnTo>
                <a:lnTo>
                  <a:pt x="11401599" y="995104"/>
                </a:lnTo>
                <a:lnTo>
                  <a:pt x="11397142" y="995598"/>
                </a:lnTo>
                <a:lnTo>
                  <a:pt x="11393181" y="997579"/>
                </a:lnTo>
                <a:lnTo>
                  <a:pt x="11395162" y="991142"/>
                </a:lnTo>
                <a:lnTo>
                  <a:pt x="11397142" y="985202"/>
                </a:lnTo>
                <a:lnTo>
                  <a:pt x="11401599" y="979756"/>
                </a:lnTo>
                <a:lnTo>
                  <a:pt x="11406054" y="974804"/>
                </a:lnTo>
                <a:lnTo>
                  <a:pt x="11411501" y="969359"/>
                </a:lnTo>
                <a:lnTo>
                  <a:pt x="11417936" y="963912"/>
                </a:lnTo>
                <a:lnTo>
                  <a:pt x="11430809" y="954505"/>
                </a:lnTo>
                <a:lnTo>
                  <a:pt x="11445167" y="944604"/>
                </a:lnTo>
                <a:lnTo>
                  <a:pt x="11459030" y="935197"/>
                </a:lnTo>
                <a:lnTo>
                  <a:pt x="11465466" y="930246"/>
                </a:lnTo>
                <a:lnTo>
                  <a:pt x="11471901" y="925295"/>
                </a:lnTo>
                <a:lnTo>
                  <a:pt x="11477348" y="919848"/>
                </a:lnTo>
                <a:lnTo>
                  <a:pt x="11481803" y="914403"/>
                </a:lnTo>
                <a:lnTo>
                  <a:pt x="11503093" y="937673"/>
                </a:lnTo>
                <a:lnTo>
                  <a:pt x="11513985" y="949059"/>
                </a:lnTo>
                <a:lnTo>
                  <a:pt x="11524383" y="961436"/>
                </a:lnTo>
                <a:lnTo>
                  <a:pt x="11533789" y="975299"/>
                </a:lnTo>
                <a:lnTo>
                  <a:pt x="11538246" y="982726"/>
                </a:lnTo>
                <a:lnTo>
                  <a:pt x="11543195" y="990648"/>
                </a:lnTo>
                <a:lnTo>
                  <a:pt x="11547156" y="998569"/>
                </a:lnTo>
                <a:lnTo>
                  <a:pt x="11550622" y="1007481"/>
                </a:lnTo>
                <a:lnTo>
                  <a:pt x="11555078" y="1016887"/>
                </a:lnTo>
                <a:lnTo>
                  <a:pt x="11558544" y="1027285"/>
                </a:lnTo>
                <a:lnTo>
                  <a:pt x="11554583" y="1028275"/>
                </a:lnTo>
                <a:lnTo>
                  <a:pt x="11550622" y="1028771"/>
                </a:lnTo>
                <a:lnTo>
                  <a:pt x="11547156" y="1028275"/>
                </a:lnTo>
                <a:lnTo>
                  <a:pt x="11544187" y="1027285"/>
                </a:lnTo>
                <a:lnTo>
                  <a:pt x="11541215" y="1026295"/>
                </a:lnTo>
                <a:lnTo>
                  <a:pt x="11538246" y="1024810"/>
                </a:lnTo>
                <a:lnTo>
                  <a:pt x="11536265" y="1022334"/>
                </a:lnTo>
                <a:lnTo>
                  <a:pt x="11533789" y="1019859"/>
                </a:lnTo>
                <a:lnTo>
                  <a:pt x="11528838" y="1014412"/>
                </a:lnTo>
                <a:lnTo>
                  <a:pt x="11524877" y="1007977"/>
                </a:lnTo>
                <a:lnTo>
                  <a:pt x="11517450" y="994114"/>
                </a:lnTo>
                <a:lnTo>
                  <a:pt x="11512995" y="987677"/>
                </a:lnTo>
                <a:lnTo>
                  <a:pt x="11509034" y="981242"/>
                </a:lnTo>
                <a:lnTo>
                  <a:pt x="11504579" y="976290"/>
                </a:lnTo>
                <a:lnTo>
                  <a:pt x="11502103" y="973814"/>
                </a:lnTo>
                <a:lnTo>
                  <a:pt x="11499132" y="972330"/>
                </a:lnTo>
                <a:lnTo>
                  <a:pt x="11496162" y="970844"/>
                </a:lnTo>
                <a:lnTo>
                  <a:pt x="11493191" y="970348"/>
                </a:lnTo>
                <a:lnTo>
                  <a:pt x="11489725" y="969853"/>
                </a:lnTo>
                <a:lnTo>
                  <a:pt x="11486260" y="969853"/>
                </a:lnTo>
                <a:lnTo>
                  <a:pt x="11482795" y="970844"/>
                </a:lnTo>
                <a:lnTo>
                  <a:pt x="11478338" y="972330"/>
                </a:lnTo>
                <a:lnTo>
                  <a:pt x="11474377" y="974804"/>
                </a:lnTo>
                <a:lnTo>
                  <a:pt x="11469426" y="977279"/>
                </a:lnTo>
                <a:lnTo>
                  <a:pt x="11468436" y="984706"/>
                </a:lnTo>
                <a:lnTo>
                  <a:pt x="11467940" y="991638"/>
                </a:lnTo>
                <a:lnTo>
                  <a:pt x="11468436" y="999065"/>
                </a:lnTo>
                <a:lnTo>
                  <a:pt x="11468932" y="1006491"/>
                </a:lnTo>
                <a:lnTo>
                  <a:pt x="11470417" y="1013918"/>
                </a:lnTo>
                <a:lnTo>
                  <a:pt x="11471901" y="1020849"/>
                </a:lnTo>
                <a:lnTo>
                  <a:pt x="11474377" y="1028771"/>
                </a:lnTo>
                <a:lnTo>
                  <a:pt x="11477348" y="1035702"/>
                </a:lnTo>
                <a:lnTo>
                  <a:pt x="11480319" y="1043624"/>
                </a:lnTo>
                <a:lnTo>
                  <a:pt x="11483784" y="1050555"/>
                </a:lnTo>
                <a:lnTo>
                  <a:pt x="11487744" y="1057487"/>
                </a:lnTo>
                <a:lnTo>
                  <a:pt x="11492697" y="1064418"/>
                </a:lnTo>
                <a:lnTo>
                  <a:pt x="11502103" y="1078279"/>
                </a:lnTo>
                <a:lnTo>
                  <a:pt x="11512501" y="1091153"/>
                </a:lnTo>
                <a:lnTo>
                  <a:pt x="11524383" y="1103035"/>
                </a:lnTo>
                <a:lnTo>
                  <a:pt x="11536760" y="1113928"/>
                </a:lnTo>
                <a:lnTo>
                  <a:pt x="11549632" y="1123334"/>
                </a:lnTo>
                <a:lnTo>
                  <a:pt x="11562999" y="1132246"/>
                </a:lnTo>
                <a:lnTo>
                  <a:pt x="11575873" y="1139177"/>
                </a:lnTo>
                <a:lnTo>
                  <a:pt x="11582803" y="1142147"/>
                </a:lnTo>
                <a:lnTo>
                  <a:pt x="11589240" y="1144624"/>
                </a:lnTo>
                <a:lnTo>
                  <a:pt x="11595677" y="1147099"/>
                </a:lnTo>
                <a:lnTo>
                  <a:pt x="11602113" y="1148585"/>
                </a:lnTo>
                <a:lnTo>
                  <a:pt x="11608054" y="1150069"/>
                </a:lnTo>
                <a:lnTo>
                  <a:pt x="11613995" y="1150565"/>
                </a:lnTo>
                <a:lnTo>
                  <a:pt x="11614489" y="1155516"/>
                </a:lnTo>
                <a:lnTo>
                  <a:pt x="11614985" y="1161455"/>
                </a:lnTo>
                <a:lnTo>
                  <a:pt x="11617461" y="1173339"/>
                </a:lnTo>
                <a:lnTo>
                  <a:pt x="11620926" y="1185716"/>
                </a:lnTo>
                <a:lnTo>
                  <a:pt x="11624887" y="1198093"/>
                </a:lnTo>
                <a:lnTo>
                  <a:pt x="11633799" y="1222847"/>
                </a:lnTo>
                <a:lnTo>
                  <a:pt x="11637265" y="1235226"/>
                </a:lnTo>
                <a:lnTo>
                  <a:pt x="11640730" y="1247604"/>
                </a:lnTo>
                <a:lnTo>
                  <a:pt x="11642711" y="1259485"/>
                </a:lnTo>
                <a:lnTo>
                  <a:pt x="11643206" y="1264436"/>
                </a:lnTo>
                <a:lnTo>
                  <a:pt x="11643206" y="1270378"/>
                </a:lnTo>
                <a:lnTo>
                  <a:pt x="11643206" y="1275824"/>
                </a:lnTo>
                <a:lnTo>
                  <a:pt x="11642215" y="1280775"/>
                </a:lnTo>
                <a:lnTo>
                  <a:pt x="11640730" y="1285726"/>
                </a:lnTo>
                <a:lnTo>
                  <a:pt x="11639246" y="1290181"/>
                </a:lnTo>
                <a:lnTo>
                  <a:pt x="11636274" y="1295133"/>
                </a:lnTo>
                <a:lnTo>
                  <a:pt x="11633304" y="1299092"/>
                </a:lnTo>
                <a:lnTo>
                  <a:pt x="11628848" y="1303549"/>
                </a:lnTo>
                <a:lnTo>
                  <a:pt x="11624391" y="1307510"/>
                </a:lnTo>
                <a:lnTo>
                  <a:pt x="11618946" y="1310975"/>
                </a:lnTo>
                <a:lnTo>
                  <a:pt x="11612509" y="1313947"/>
                </a:lnTo>
                <a:lnTo>
                  <a:pt x="11605579" y="1316916"/>
                </a:lnTo>
                <a:lnTo>
                  <a:pt x="11597162" y="1319392"/>
                </a:lnTo>
                <a:lnTo>
                  <a:pt x="11597657" y="1325334"/>
                </a:lnTo>
                <a:lnTo>
                  <a:pt x="11598646" y="1330284"/>
                </a:lnTo>
                <a:lnTo>
                  <a:pt x="11599638" y="1335236"/>
                </a:lnTo>
                <a:lnTo>
                  <a:pt x="11600626" y="1339196"/>
                </a:lnTo>
                <a:lnTo>
                  <a:pt x="11602607" y="1342661"/>
                </a:lnTo>
                <a:lnTo>
                  <a:pt x="11604587" y="1346128"/>
                </a:lnTo>
                <a:lnTo>
                  <a:pt x="11606073" y="1349098"/>
                </a:lnTo>
                <a:lnTo>
                  <a:pt x="11608548" y="1351573"/>
                </a:lnTo>
                <a:lnTo>
                  <a:pt x="11613995" y="1355535"/>
                </a:lnTo>
                <a:lnTo>
                  <a:pt x="11618946" y="1359000"/>
                </a:lnTo>
                <a:lnTo>
                  <a:pt x="11624887" y="1361475"/>
                </a:lnTo>
                <a:lnTo>
                  <a:pt x="11630828" y="1363951"/>
                </a:lnTo>
                <a:lnTo>
                  <a:pt x="11643206" y="1367417"/>
                </a:lnTo>
                <a:lnTo>
                  <a:pt x="11649148" y="1370387"/>
                </a:lnTo>
                <a:lnTo>
                  <a:pt x="11655089" y="1373359"/>
                </a:lnTo>
                <a:lnTo>
                  <a:pt x="11659544" y="1377318"/>
                </a:lnTo>
                <a:lnTo>
                  <a:pt x="11662019" y="1379794"/>
                </a:lnTo>
                <a:lnTo>
                  <a:pt x="11663505" y="1382765"/>
                </a:lnTo>
                <a:lnTo>
                  <a:pt x="11665485" y="1386230"/>
                </a:lnTo>
                <a:lnTo>
                  <a:pt x="11666475" y="1389696"/>
                </a:lnTo>
                <a:lnTo>
                  <a:pt x="11668456" y="1394647"/>
                </a:lnTo>
                <a:lnTo>
                  <a:pt x="11668951" y="1398608"/>
                </a:lnTo>
                <a:lnTo>
                  <a:pt x="11667960" y="1404549"/>
                </a:lnTo>
                <a:lnTo>
                  <a:pt x="11666475" y="1408508"/>
                </a:lnTo>
                <a:lnTo>
                  <a:pt x="11664991" y="1410985"/>
                </a:lnTo>
                <a:lnTo>
                  <a:pt x="11663010" y="1412967"/>
                </a:lnTo>
                <a:lnTo>
                  <a:pt x="11661524" y="1412967"/>
                </a:lnTo>
                <a:lnTo>
                  <a:pt x="11659544" y="1411481"/>
                </a:lnTo>
                <a:lnTo>
                  <a:pt x="11657069" y="1409994"/>
                </a:lnTo>
                <a:lnTo>
                  <a:pt x="11655583" y="1407520"/>
                </a:lnTo>
                <a:lnTo>
                  <a:pt x="11650632" y="1400588"/>
                </a:lnTo>
                <a:lnTo>
                  <a:pt x="11646671" y="1392171"/>
                </a:lnTo>
                <a:lnTo>
                  <a:pt x="11642711" y="1382765"/>
                </a:lnTo>
                <a:lnTo>
                  <a:pt x="11639740" y="1374347"/>
                </a:lnTo>
                <a:lnTo>
                  <a:pt x="11634789" y="1376823"/>
                </a:lnTo>
                <a:lnTo>
                  <a:pt x="11630332" y="1380290"/>
                </a:lnTo>
                <a:lnTo>
                  <a:pt x="11625877" y="1383755"/>
                </a:lnTo>
                <a:lnTo>
                  <a:pt x="11622411" y="1387221"/>
                </a:lnTo>
                <a:lnTo>
                  <a:pt x="11615481" y="1396132"/>
                </a:lnTo>
                <a:lnTo>
                  <a:pt x="11609044" y="1405043"/>
                </a:lnTo>
                <a:lnTo>
                  <a:pt x="11603599" y="1414945"/>
                </a:lnTo>
                <a:lnTo>
                  <a:pt x="11598646" y="1425343"/>
                </a:lnTo>
                <a:lnTo>
                  <a:pt x="11593201" y="1434751"/>
                </a:lnTo>
                <a:lnTo>
                  <a:pt x="11587756" y="1444157"/>
                </a:lnTo>
                <a:lnTo>
                  <a:pt x="11581814" y="1452573"/>
                </a:lnTo>
                <a:lnTo>
                  <a:pt x="11575377" y="1460990"/>
                </a:lnTo>
                <a:lnTo>
                  <a:pt x="11571912" y="1464457"/>
                </a:lnTo>
                <a:lnTo>
                  <a:pt x="11567952" y="1467426"/>
                </a:lnTo>
                <a:lnTo>
                  <a:pt x="11563991" y="1470396"/>
                </a:lnTo>
                <a:lnTo>
                  <a:pt x="11559534" y="1472872"/>
                </a:lnTo>
                <a:lnTo>
                  <a:pt x="11555078" y="1474358"/>
                </a:lnTo>
                <a:lnTo>
                  <a:pt x="11549632" y="1476338"/>
                </a:lnTo>
                <a:lnTo>
                  <a:pt x="11544187" y="1476833"/>
                </a:lnTo>
                <a:lnTo>
                  <a:pt x="11538246" y="1477328"/>
                </a:lnTo>
                <a:lnTo>
                  <a:pt x="11531809" y="1477328"/>
                </a:lnTo>
                <a:lnTo>
                  <a:pt x="11524877" y="1476338"/>
                </a:lnTo>
                <a:lnTo>
                  <a:pt x="11517946" y="1475349"/>
                </a:lnTo>
                <a:lnTo>
                  <a:pt x="11509529" y="1472872"/>
                </a:lnTo>
                <a:lnTo>
                  <a:pt x="11506560" y="1478814"/>
                </a:lnTo>
                <a:lnTo>
                  <a:pt x="11504579" y="1485251"/>
                </a:lnTo>
                <a:lnTo>
                  <a:pt x="11502599" y="1492180"/>
                </a:lnTo>
                <a:lnTo>
                  <a:pt x="11502103" y="1499608"/>
                </a:lnTo>
                <a:lnTo>
                  <a:pt x="11502103" y="1508024"/>
                </a:lnTo>
                <a:lnTo>
                  <a:pt x="11503093" y="1516441"/>
                </a:lnTo>
                <a:lnTo>
                  <a:pt x="11505073" y="1524363"/>
                </a:lnTo>
                <a:lnTo>
                  <a:pt x="11506560" y="1532283"/>
                </a:lnTo>
                <a:lnTo>
                  <a:pt x="11509529" y="1540206"/>
                </a:lnTo>
                <a:lnTo>
                  <a:pt x="11512995" y="1547631"/>
                </a:lnTo>
                <a:lnTo>
                  <a:pt x="11517450" y="1555059"/>
                </a:lnTo>
                <a:lnTo>
                  <a:pt x="11521411" y="1561494"/>
                </a:lnTo>
                <a:lnTo>
                  <a:pt x="11526363" y="1566941"/>
                </a:lnTo>
                <a:lnTo>
                  <a:pt x="11531313" y="1572388"/>
                </a:lnTo>
                <a:lnTo>
                  <a:pt x="11537254" y="1575853"/>
                </a:lnTo>
                <a:lnTo>
                  <a:pt x="11543195" y="1578822"/>
                </a:lnTo>
                <a:lnTo>
                  <a:pt x="11547156" y="1574368"/>
                </a:lnTo>
                <a:lnTo>
                  <a:pt x="11550128" y="1569912"/>
                </a:lnTo>
                <a:lnTo>
                  <a:pt x="11553097" y="1564961"/>
                </a:lnTo>
                <a:lnTo>
                  <a:pt x="11555078" y="1560504"/>
                </a:lnTo>
                <a:lnTo>
                  <a:pt x="11556069" y="1555059"/>
                </a:lnTo>
                <a:lnTo>
                  <a:pt x="11557058" y="1549117"/>
                </a:lnTo>
                <a:lnTo>
                  <a:pt x="11558050" y="1543671"/>
                </a:lnTo>
                <a:lnTo>
                  <a:pt x="11558050" y="1538225"/>
                </a:lnTo>
                <a:lnTo>
                  <a:pt x="11557058" y="1526343"/>
                </a:lnTo>
                <a:lnTo>
                  <a:pt x="11556564" y="1513965"/>
                </a:lnTo>
                <a:lnTo>
                  <a:pt x="11556069" y="1502083"/>
                </a:lnTo>
                <a:lnTo>
                  <a:pt x="11556069" y="1490202"/>
                </a:lnTo>
                <a:lnTo>
                  <a:pt x="11559534" y="1491686"/>
                </a:lnTo>
                <a:lnTo>
                  <a:pt x="11562999" y="1492180"/>
                </a:lnTo>
                <a:lnTo>
                  <a:pt x="11566466" y="1492677"/>
                </a:lnTo>
                <a:lnTo>
                  <a:pt x="11570426" y="1492180"/>
                </a:lnTo>
                <a:lnTo>
                  <a:pt x="11578348" y="1491190"/>
                </a:lnTo>
                <a:lnTo>
                  <a:pt x="11586764" y="1488716"/>
                </a:lnTo>
                <a:lnTo>
                  <a:pt x="11595181" y="1485251"/>
                </a:lnTo>
                <a:lnTo>
                  <a:pt x="11603599" y="1481784"/>
                </a:lnTo>
                <a:lnTo>
                  <a:pt x="11612509" y="1477824"/>
                </a:lnTo>
                <a:lnTo>
                  <a:pt x="11621422" y="1474358"/>
                </a:lnTo>
                <a:lnTo>
                  <a:pt x="11630332" y="1471386"/>
                </a:lnTo>
                <a:lnTo>
                  <a:pt x="11638254" y="1469902"/>
                </a:lnTo>
                <a:lnTo>
                  <a:pt x="11642711" y="1469902"/>
                </a:lnTo>
                <a:lnTo>
                  <a:pt x="11646671" y="1469902"/>
                </a:lnTo>
                <a:lnTo>
                  <a:pt x="11650632" y="1469902"/>
                </a:lnTo>
                <a:lnTo>
                  <a:pt x="11655089" y="1470892"/>
                </a:lnTo>
                <a:lnTo>
                  <a:pt x="11658554" y="1472377"/>
                </a:lnTo>
                <a:lnTo>
                  <a:pt x="11662019" y="1474358"/>
                </a:lnTo>
                <a:lnTo>
                  <a:pt x="11665485" y="1476833"/>
                </a:lnTo>
                <a:lnTo>
                  <a:pt x="11668951" y="1479804"/>
                </a:lnTo>
                <a:lnTo>
                  <a:pt x="11672416" y="1483765"/>
                </a:lnTo>
                <a:lnTo>
                  <a:pt x="11675387" y="1488716"/>
                </a:lnTo>
                <a:lnTo>
                  <a:pt x="11678358" y="1494161"/>
                </a:lnTo>
                <a:lnTo>
                  <a:pt x="11681328" y="1499608"/>
                </a:lnTo>
                <a:lnTo>
                  <a:pt x="11684299" y="1511986"/>
                </a:lnTo>
                <a:lnTo>
                  <a:pt x="11685289" y="1520896"/>
                </a:lnTo>
                <a:lnTo>
                  <a:pt x="11686279" y="1524363"/>
                </a:lnTo>
                <a:lnTo>
                  <a:pt x="11685289" y="1526837"/>
                </a:lnTo>
                <a:lnTo>
                  <a:pt x="11684795" y="1529314"/>
                </a:lnTo>
                <a:lnTo>
                  <a:pt x="11684299" y="1530304"/>
                </a:lnTo>
                <a:lnTo>
                  <a:pt x="11683309" y="1531788"/>
                </a:lnTo>
                <a:lnTo>
                  <a:pt x="11681328" y="1532283"/>
                </a:lnTo>
                <a:lnTo>
                  <a:pt x="11680338" y="1532283"/>
                </a:lnTo>
                <a:lnTo>
                  <a:pt x="11677862" y="1531788"/>
                </a:lnTo>
                <a:lnTo>
                  <a:pt x="11672912" y="1530304"/>
                </a:lnTo>
                <a:lnTo>
                  <a:pt x="11667960" y="1527333"/>
                </a:lnTo>
                <a:lnTo>
                  <a:pt x="11654097" y="1521392"/>
                </a:lnTo>
                <a:lnTo>
                  <a:pt x="11647167" y="1519412"/>
                </a:lnTo>
                <a:lnTo>
                  <a:pt x="11639740" y="1516935"/>
                </a:lnTo>
                <a:lnTo>
                  <a:pt x="11631324" y="1516441"/>
                </a:lnTo>
                <a:lnTo>
                  <a:pt x="11627363" y="1516441"/>
                </a:lnTo>
                <a:lnTo>
                  <a:pt x="11623403" y="1516935"/>
                </a:lnTo>
                <a:lnTo>
                  <a:pt x="11618946" y="1517925"/>
                </a:lnTo>
                <a:lnTo>
                  <a:pt x="11615481" y="1519412"/>
                </a:lnTo>
                <a:lnTo>
                  <a:pt x="11611520" y="1521392"/>
                </a:lnTo>
                <a:lnTo>
                  <a:pt x="11607064" y="1523867"/>
                </a:lnTo>
                <a:lnTo>
                  <a:pt x="11611520" y="1533274"/>
                </a:lnTo>
                <a:lnTo>
                  <a:pt x="11616470" y="1541196"/>
                </a:lnTo>
                <a:lnTo>
                  <a:pt x="11621916" y="1548127"/>
                </a:lnTo>
                <a:lnTo>
                  <a:pt x="11627858" y="1554069"/>
                </a:lnTo>
                <a:lnTo>
                  <a:pt x="11633799" y="1559019"/>
                </a:lnTo>
                <a:lnTo>
                  <a:pt x="11639740" y="1563969"/>
                </a:lnTo>
                <a:lnTo>
                  <a:pt x="11649642" y="1572882"/>
                </a:lnTo>
                <a:lnTo>
                  <a:pt x="11653603" y="1576843"/>
                </a:lnTo>
                <a:lnTo>
                  <a:pt x="11656077" y="1581792"/>
                </a:lnTo>
                <a:lnTo>
                  <a:pt x="11657069" y="1583278"/>
                </a:lnTo>
                <a:lnTo>
                  <a:pt x="11658058" y="1585755"/>
                </a:lnTo>
                <a:lnTo>
                  <a:pt x="11658058" y="1588231"/>
                </a:lnTo>
                <a:lnTo>
                  <a:pt x="11658058" y="1591202"/>
                </a:lnTo>
                <a:lnTo>
                  <a:pt x="11656573" y="1593182"/>
                </a:lnTo>
                <a:lnTo>
                  <a:pt x="11655583" y="1596151"/>
                </a:lnTo>
                <a:lnTo>
                  <a:pt x="11653603" y="1599120"/>
                </a:lnTo>
                <a:lnTo>
                  <a:pt x="11651622" y="1602092"/>
                </a:lnTo>
                <a:lnTo>
                  <a:pt x="11645681" y="1609025"/>
                </a:lnTo>
                <a:lnTo>
                  <a:pt x="11636769" y="1616944"/>
                </a:lnTo>
                <a:lnTo>
                  <a:pt x="11641226" y="1623878"/>
                </a:lnTo>
                <a:lnTo>
                  <a:pt x="11645681" y="1627839"/>
                </a:lnTo>
                <a:lnTo>
                  <a:pt x="11647662" y="1629322"/>
                </a:lnTo>
                <a:lnTo>
                  <a:pt x="11649642" y="1630312"/>
                </a:lnTo>
                <a:lnTo>
                  <a:pt x="11652117" y="1630806"/>
                </a:lnTo>
                <a:lnTo>
                  <a:pt x="11653603" y="1630806"/>
                </a:lnTo>
                <a:lnTo>
                  <a:pt x="11655583" y="1630312"/>
                </a:lnTo>
                <a:lnTo>
                  <a:pt x="11658058" y="1629818"/>
                </a:lnTo>
                <a:lnTo>
                  <a:pt x="11661524" y="1627343"/>
                </a:lnTo>
                <a:lnTo>
                  <a:pt x="11664991" y="1623878"/>
                </a:lnTo>
                <a:lnTo>
                  <a:pt x="11668951" y="1620411"/>
                </a:lnTo>
                <a:lnTo>
                  <a:pt x="11677367" y="1611004"/>
                </a:lnTo>
                <a:lnTo>
                  <a:pt x="11681328" y="1606055"/>
                </a:lnTo>
                <a:lnTo>
                  <a:pt x="11686279" y="1602092"/>
                </a:lnTo>
                <a:lnTo>
                  <a:pt x="11691230" y="1598626"/>
                </a:lnTo>
                <a:lnTo>
                  <a:pt x="11697171" y="1596151"/>
                </a:lnTo>
                <a:lnTo>
                  <a:pt x="11700638" y="1595161"/>
                </a:lnTo>
                <a:lnTo>
                  <a:pt x="11703607" y="1594666"/>
                </a:lnTo>
                <a:lnTo>
                  <a:pt x="11707073" y="1594666"/>
                </a:lnTo>
                <a:lnTo>
                  <a:pt x="11711034" y="1594666"/>
                </a:lnTo>
                <a:lnTo>
                  <a:pt x="11709054" y="1598626"/>
                </a:lnTo>
                <a:lnTo>
                  <a:pt x="11707073" y="1602092"/>
                </a:lnTo>
                <a:lnTo>
                  <a:pt x="11705093" y="1610509"/>
                </a:lnTo>
                <a:lnTo>
                  <a:pt x="11704103" y="1619916"/>
                </a:lnTo>
                <a:lnTo>
                  <a:pt x="11704103" y="1629322"/>
                </a:lnTo>
                <a:lnTo>
                  <a:pt x="11705093" y="1638731"/>
                </a:lnTo>
                <a:lnTo>
                  <a:pt x="11706579" y="1649126"/>
                </a:lnTo>
                <a:lnTo>
                  <a:pt x="11709054" y="1660019"/>
                </a:lnTo>
                <a:lnTo>
                  <a:pt x="11711528" y="1670414"/>
                </a:lnTo>
                <a:lnTo>
                  <a:pt x="11717965" y="1692696"/>
                </a:lnTo>
                <a:lnTo>
                  <a:pt x="11724402" y="1714975"/>
                </a:lnTo>
                <a:lnTo>
                  <a:pt x="11730344" y="1736759"/>
                </a:lnTo>
                <a:lnTo>
                  <a:pt x="11732324" y="1748147"/>
                </a:lnTo>
                <a:lnTo>
                  <a:pt x="11734304" y="1758545"/>
                </a:lnTo>
                <a:lnTo>
                  <a:pt x="11732324" y="1761513"/>
                </a:lnTo>
                <a:lnTo>
                  <a:pt x="11730344" y="1764484"/>
                </a:lnTo>
                <a:lnTo>
                  <a:pt x="11727867" y="1766959"/>
                </a:lnTo>
                <a:lnTo>
                  <a:pt x="11724897" y="1768941"/>
                </a:lnTo>
                <a:lnTo>
                  <a:pt x="11721926" y="1770920"/>
                </a:lnTo>
                <a:lnTo>
                  <a:pt x="11718956" y="1771910"/>
                </a:lnTo>
                <a:lnTo>
                  <a:pt x="11712520" y="1773892"/>
                </a:lnTo>
                <a:lnTo>
                  <a:pt x="11705587" y="1774880"/>
                </a:lnTo>
                <a:lnTo>
                  <a:pt x="11698657" y="1776366"/>
                </a:lnTo>
                <a:lnTo>
                  <a:pt x="11683803" y="1776862"/>
                </a:lnTo>
                <a:lnTo>
                  <a:pt x="11676873" y="1777357"/>
                </a:lnTo>
                <a:lnTo>
                  <a:pt x="11670436" y="1778841"/>
                </a:lnTo>
                <a:lnTo>
                  <a:pt x="11664495" y="1780821"/>
                </a:lnTo>
                <a:lnTo>
                  <a:pt x="11661524" y="1782308"/>
                </a:lnTo>
                <a:lnTo>
                  <a:pt x="11659050" y="1783794"/>
                </a:lnTo>
                <a:lnTo>
                  <a:pt x="11656573" y="1786268"/>
                </a:lnTo>
                <a:lnTo>
                  <a:pt x="11654097" y="1788743"/>
                </a:lnTo>
                <a:lnTo>
                  <a:pt x="11652613" y="1791714"/>
                </a:lnTo>
                <a:lnTo>
                  <a:pt x="11651622" y="1794684"/>
                </a:lnTo>
                <a:lnTo>
                  <a:pt x="11649642" y="1798645"/>
                </a:lnTo>
                <a:lnTo>
                  <a:pt x="11649148" y="1802607"/>
                </a:lnTo>
                <a:lnTo>
                  <a:pt x="11648652" y="1808053"/>
                </a:lnTo>
                <a:lnTo>
                  <a:pt x="11647662" y="1813499"/>
                </a:lnTo>
                <a:lnTo>
                  <a:pt x="11649148" y="1817955"/>
                </a:lnTo>
                <a:lnTo>
                  <a:pt x="11650632" y="1822906"/>
                </a:lnTo>
                <a:lnTo>
                  <a:pt x="11652613" y="1826866"/>
                </a:lnTo>
                <a:lnTo>
                  <a:pt x="11654097" y="1830333"/>
                </a:lnTo>
                <a:lnTo>
                  <a:pt x="11656573" y="1833798"/>
                </a:lnTo>
                <a:lnTo>
                  <a:pt x="11659050" y="1836768"/>
                </a:lnTo>
                <a:lnTo>
                  <a:pt x="11662019" y="1839739"/>
                </a:lnTo>
                <a:lnTo>
                  <a:pt x="11664991" y="1842215"/>
                </a:lnTo>
                <a:lnTo>
                  <a:pt x="11668456" y="1843700"/>
                </a:lnTo>
                <a:lnTo>
                  <a:pt x="11671921" y="1845680"/>
                </a:lnTo>
                <a:lnTo>
                  <a:pt x="11679842" y="1848651"/>
                </a:lnTo>
                <a:lnTo>
                  <a:pt x="11687764" y="1850137"/>
                </a:lnTo>
                <a:lnTo>
                  <a:pt x="11696677" y="1851127"/>
                </a:lnTo>
                <a:lnTo>
                  <a:pt x="11701626" y="1849145"/>
                </a:lnTo>
                <a:lnTo>
                  <a:pt x="11704103" y="1846176"/>
                </a:lnTo>
                <a:lnTo>
                  <a:pt x="11706579" y="1842710"/>
                </a:lnTo>
                <a:lnTo>
                  <a:pt x="11708063" y="1839245"/>
                </a:lnTo>
                <a:lnTo>
                  <a:pt x="11708559" y="1835282"/>
                </a:lnTo>
                <a:lnTo>
                  <a:pt x="11708559" y="1830827"/>
                </a:lnTo>
                <a:lnTo>
                  <a:pt x="11708559" y="1821915"/>
                </a:lnTo>
                <a:lnTo>
                  <a:pt x="11708559" y="1813499"/>
                </a:lnTo>
                <a:lnTo>
                  <a:pt x="11709054" y="1809043"/>
                </a:lnTo>
                <a:lnTo>
                  <a:pt x="11709548" y="1805578"/>
                </a:lnTo>
                <a:lnTo>
                  <a:pt x="11712024" y="1802112"/>
                </a:lnTo>
                <a:lnTo>
                  <a:pt x="11714500" y="1799141"/>
                </a:lnTo>
                <a:lnTo>
                  <a:pt x="11718461" y="1796666"/>
                </a:lnTo>
                <a:lnTo>
                  <a:pt x="11722916" y="1795180"/>
                </a:lnTo>
                <a:lnTo>
                  <a:pt x="11728363" y="1792210"/>
                </a:lnTo>
                <a:lnTo>
                  <a:pt x="11733808" y="1789735"/>
                </a:lnTo>
                <a:lnTo>
                  <a:pt x="11737769" y="1788743"/>
                </a:lnTo>
                <a:lnTo>
                  <a:pt x="11741730" y="1787260"/>
                </a:lnTo>
                <a:lnTo>
                  <a:pt x="11746187" y="1786764"/>
                </a:lnTo>
                <a:lnTo>
                  <a:pt x="11749652" y="1786764"/>
                </a:lnTo>
                <a:lnTo>
                  <a:pt x="11752622" y="1787260"/>
                </a:lnTo>
                <a:lnTo>
                  <a:pt x="11755097" y="1788743"/>
                </a:lnTo>
                <a:lnTo>
                  <a:pt x="11757077" y="1789735"/>
                </a:lnTo>
                <a:lnTo>
                  <a:pt x="11759554" y="1791714"/>
                </a:lnTo>
                <a:lnTo>
                  <a:pt x="11761534" y="1793200"/>
                </a:lnTo>
                <a:lnTo>
                  <a:pt x="11763018" y="1795674"/>
                </a:lnTo>
                <a:lnTo>
                  <a:pt x="11765991" y="1801123"/>
                </a:lnTo>
                <a:lnTo>
                  <a:pt x="11768465" y="1807559"/>
                </a:lnTo>
                <a:lnTo>
                  <a:pt x="11769455" y="1814490"/>
                </a:lnTo>
                <a:lnTo>
                  <a:pt x="11770940" y="1821915"/>
                </a:lnTo>
                <a:lnTo>
                  <a:pt x="11772920" y="1837760"/>
                </a:lnTo>
                <a:lnTo>
                  <a:pt x="11774406" y="1845680"/>
                </a:lnTo>
                <a:lnTo>
                  <a:pt x="11775397" y="1852611"/>
                </a:lnTo>
                <a:lnTo>
                  <a:pt x="11777377" y="1859543"/>
                </a:lnTo>
                <a:lnTo>
                  <a:pt x="11780348" y="1865485"/>
                </a:lnTo>
                <a:lnTo>
                  <a:pt x="11786289" y="1862513"/>
                </a:lnTo>
                <a:lnTo>
                  <a:pt x="11791240" y="1859543"/>
                </a:lnTo>
                <a:lnTo>
                  <a:pt x="11796191" y="1857068"/>
                </a:lnTo>
                <a:lnTo>
                  <a:pt x="11799657" y="1853107"/>
                </a:lnTo>
                <a:lnTo>
                  <a:pt x="11802626" y="1850137"/>
                </a:lnTo>
                <a:lnTo>
                  <a:pt x="11805598" y="1847166"/>
                </a:lnTo>
                <a:lnTo>
                  <a:pt x="11807083" y="1844690"/>
                </a:lnTo>
                <a:lnTo>
                  <a:pt x="11808567" y="1840729"/>
                </a:lnTo>
                <a:lnTo>
                  <a:pt x="11809559" y="1837760"/>
                </a:lnTo>
                <a:lnTo>
                  <a:pt x="11809559" y="1834294"/>
                </a:lnTo>
                <a:lnTo>
                  <a:pt x="11809559" y="1830827"/>
                </a:lnTo>
                <a:lnTo>
                  <a:pt x="11809559" y="1827857"/>
                </a:lnTo>
                <a:lnTo>
                  <a:pt x="11807083" y="1820925"/>
                </a:lnTo>
                <a:lnTo>
                  <a:pt x="11804112" y="1813994"/>
                </a:lnTo>
                <a:lnTo>
                  <a:pt x="11800152" y="1806072"/>
                </a:lnTo>
                <a:lnTo>
                  <a:pt x="11795696" y="1799141"/>
                </a:lnTo>
                <a:lnTo>
                  <a:pt x="11785299" y="1783298"/>
                </a:lnTo>
                <a:lnTo>
                  <a:pt x="11781338" y="1774880"/>
                </a:lnTo>
                <a:lnTo>
                  <a:pt x="11777377" y="1766959"/>
                </a:lnTo>
                <a:lnTo>
                  <a:pt x="11774406" y="1758049"/>
                </a:lnTo>
                <a:lnTo>
                  <a:pt x="11772920" y="1753098"/>
                </a:lnTo>
                <a:lnTo>
                  <a:pt x="11771932" y="1748641"/>
                </a:lnTo>
                <a:lnTo>
                  <a:pt x="11781338" y="1749137"/>
                </a:lnTo>
                <a:lnTo>
                  <a:pt x="11789755" y="1750126"/>
                </a:lnTo>
                <a:lnTo>
                  <a:pt x="11797181" y="1752107"/>
                </a:lnTo>
                <a:lnTo>
                  <a:pt x="11804112" y="1754088"/>
                </a:lnTo>
                <a:lnTo>
                  <a:pt x="11810053" y="1757059"/>
                </a:lnTo>
                <a:lnTo>
                  <a:pt x="11815500" y="1759533"/>
                </a:lnTo>
                <a:lnTo>
                  <a:pt x="11819955" y="1763494"/>
                </a:lnTo>
                <a:lnTo>
                  <a:pt x="11824411" y="1767455"/>
                </a:lnTo>
                <a:lnTo>
                  <a:pt x="11827877" y="1771415"/>
                </a:lnTo>
                <a:lnTo>
                  <a:pt x="11831343" y="1776366"/>
                </a:lnTo>
                <a:lnTo>
                  <a:pt x="11833818" y="1781318"/>
                </a:lnTo>
                <a:lnTo>
                  <a:pt x="11836293" y="1786764"/>
                </a:lnTo>
                <a:lnTo>
                  <a:pt x="11837285" y="1792706"/>
                </a:lnTo>
                <a:lnTo>
                  <a:pt x="11838769" y="1799141"/>
                </a:lnTo>
                <a:lnTo>
                  <a:pt x="11840750" y="1812013"/>
                </a:lnTo>
                <a:lnTo>
                  <a:pt x="11841740" y="1825876"/>
                </a:lnTo>
                <a:lnTo>
                  <a:pt x="11842730" y="1840235"/>
                </a:lnTo>
                <a:lnTo>
                  <a:pt x="11843226" y="1871427"/>
                </a:lnTo>
                <a:lnTo>
                  <a:pt x="11844214" y="1886774"/>
                </a:lnTo>
                <a:lnTo>
                  <a:pt x="11846195" y="1902617"/>
                </a:lnTo>
                <a:lnTo>
                  <a:pt x="11847187" y="1911035"/>
                </a:lnTo>
                <a:lnTo>
                  <a:pt x="11849167" y="1918460"/>
                </a:lnTo>
                <a:lnTo>
                  <a:pt x="11851147" y="1926382"/>
                </a:lnTo>
                <a:lnTo>
                  <a:pt x="11853622" y="1933809"/>
                </a:lnTo>
                <a:lnTo>
                  <a:pt x="11849167" y="1933809"/>
                </a:lnTo>
                <a:lnTo>
                  <a:pt x="11844710" y="1932817"/>
                </a:lnTo>
                <a:lnTo>
                  <a:pt x="11840750" y="1931333"/>
                </a:lnTo>
                <a:lnTo>
                  <a:pt x="11837285" y="1930342"/>
                </a:lnTo>
                <a:lnTo>
                  <a:pt x="11830352" y="1926876"/>
                </a:lnTo>
                <a:lnTo>
                  <a:pt x="11822926" y="1922915"/>
                </a:lnTo>
                <a:lnTo>
                  <a:pt x="11815995" y="1918460"/>
                </a:lnTo>
                <a:lnTo>
                  <a:pt x="11809063" y="1915491"/>
                </a:lnTo>
                <a:lnTo>
                  <a:pt x="11805103" y="1914499"/>
                </a:lnTo>
                <a:lnTo>
                  <a:pt x="11800646" y="1914003"/>
                </a:lnTo>
                <a:lnTo>
                  <a:pt x="11796191" y="1913509"/>
                </a:lnTo>
                <a:lnTo>
                  <a:pt x="11791240" y="1913509"/>
                </a:lnTo>
                <a:lnTo>
                  <a:pt x="11796191" y="1921927"/>
                </a:lnTo>
                <a:lnTo>
                  <a:pt x="11799657" y="1930837"/>
                </a:lnTo>
                <a:lnTo>
                  <a:pt x="11802626" y="1938760"/>
                </a:lnTo>
                <a:lnTo>
                  <a:pt x="11805103" y="1946184"/>
                </a:lnTo>
                <a:lnTo>
                  <a:pt x="11806587" y="1954107"/>
                </a:lnTo>
                <a:lnTo>
                  <a:pt x="11807083" y="1960544"/>
                </a:lnTo>
                <a:lnTo>
                  <a:pt x="11808073" y="1966980"/>
                </a:lnTo>
                <a:lnTo>
                  <a:pt x="11807083" y="1973415"/>
                </a:lnTo>
                <a:lnTo>
                  <a:pt x="11806587" y="1979358"/>
                </a:lnTo>
                <a:lnTo>
                  <a:pt x="11805598" y="1984309"/>
                </a:lnTo>
                <a:lnTo>
                  <a:pt x="11803122" y="1989756"/>
                </a:lnTo>
                <a:lnTo>
                  <a:pt x="11801142" y="1995201"/>
                </a:lnTo>
                <a:lnTo>
                  <a:pt x="11798171" y="1999656"/>
                </a:lnTo>
                <a:lnTo>
                  <a:pt x="11795696" y="2004607"/>
                </a:lnTo>
                <a:lnTo>
                  <a:pt x="11788269" y="2012529"/>
                </a:lnTo>
                <a:lnTo>
                  <a:pt x="11780348" y="2020946"/>
                </a:lnTo>
                <a:lnTo>
                  <a:pt x="11771436" y="2028372"/>
                </a:lnTo>
                <a:lnTo>
                  <a:pt x="11753116" y="2043226"/>
                </a:lnTo>
                <a:lnTo>
                  <a:pt x="11743710" y="2050156"/>
                </a:lnTo>
                <a:lnTo>
                  <a:pt x="11735293" y="2058078"/>
                </a:lnTo>
                <a:lnTo>
                  <a:pt x="11727371" y="2066001"/>
                </a:lnTo>
                <a:lnTo>
                  <a:pt x="11723907" y="2070456"/>
                </a:lnTo>
                <a:lnTo>
                  <a:pt x="11720936" y="2074415"/>
                </a:lnTo>
                <a:lnTo>
                  <a:pt x="11722916" y="2078376"/>
                </a:lnTo>
                <a:lnTo>
                  <a:pt x="11726877" y="2081348"/>
                </a:lnTo>
                <a:lnTo>
                  <a:pt x="11734304" y="2087288"/>
                </a:lnTo>
                <a:lnTo>
                  <a:pt x="11737769" y="2089764"/>
                </a:lnTo>
                <a:lnTo>
                  <a:pt x="11740740" y="2093231"/>
                </a:lnTo>
                <a:lnTo>
                  <a:pt x="11743710" y="2097190"/>
                </a:lnTo>
                <a:lnTo>
                  <a:pt x="11744206" y="2099666"/>
                </a:lnTo>
                <a:lnTo>
                  <a:pt x="11744701" y="2102637"/>
                </a:lnTo>
                <a:lnTo>
                  <a:pt x="11755593" y="2096201"/>
                </a:lnTo>
                <a:lnTo>
                  <a:pt x="11764999" y="2089268"/>
                </a:lnTo>
                <a:lnTo>
                  <a:pt x="11774406" y="2082338"/>
                </a:lnTo>
                <a:lnTo>
                  <a:pt x="11783318" y="2074911"/>
                </a:lnTo>
                <a:lnTo>
                  <a:pt x="11800646" y="2059564"/>
                </a:lnTo>
                <a:lnTo>
                  <a:pt x="11817975" y="2044215"/>
                </a:lnTo>
                <a:lnTo>
                  <a:pt x="11826887" y="2036788"/>
                </a:lnTo>
                <a:lnTo>
                  <a:pt x="11836293" y="2029364"/>
                </a:lnTo>
                <a:lnTo>
                  <a:pt x="11845700" y="2021936"/>
                </a:lnTo>
                <a:lnTo>
                  <a:pt x="11855602" y="2015501"/>
                </a:lnTo>
                <a:lnTo>
                  <a:pt x="11865999" y="2009064"/>
                </a:lnTo>
                <a:lnTo>
                  <a:pt x="11877881" y="2002628"/>
                </a:lnTo>
                <a:lnTo>
                  <a:pt x="11890259" y="1997181"/>
                </a:lnTo>
                <a:lnTo>
                  <a:pt x="11903132" y="1992230"/>
                </a:lnTo>
                <a:lnTo>
                  <a:pt x="11899665" y="2006093"/>
                </a:lnTo>
                <a:lnTo>
                  <a:pt x="11897191" y="2013519"/>
                </a:lnTo>
                <a:lnTo>
                  <a:pt x="11894220" y="2019956"/>
                </a:lnTo>
                <a:lnTo>
                  <a:pt x="11891249" y="2026393"/>
                </a:lnTo>
                <a:lnTo>
                  <a:pt x="11887783" y="2032828"/>
                </a:lnTo>
                <a:lnTo>
                  <a:pt x="11883822" y="2038768"/>
                </a:lnTo>
                <a:lnTo>
                  <a:pt x="11879367" y="2043721"/>
                </a:lnTo>
                <a:lnTo>
                  <a:pt x="11874416" y="2049166"/>
                </a:lnTo>
                <a:lnTo>
                  <a:pt x="11868475" y="2054613"/>
                </a:lnTo>
                <a:lnTo>
                  <a:pt x="11862038" y="2058573"/>
                </a:lnTo>
                <a:lnTo>
                  <a:pt x="11855108" y="2062533"/>
                </a:lnTo>
                <a:lnTo>
                  <a:pt x="11847187" y="2066001"/>
                </a:lnTo>
                <a:lnTo>
                  <a:pt x="11838273" y="2068970"/>
                </a:lnTo>
                <a:lnTo>
                  <a:pt x="11828867" y="2071940"/>
                </a:lnTo>
                <a:lnTo>
                  <a:pt x="11818965" y="2073921"/>
                </a:lnTo>
                <a:lnTo>
                  <a:pt x="11818965" y="2083328"/>
                </a:lnTo>
                <a:lnTo>
                  <a:pt x="11819955" y="2091744"/>
                </a:lnTo>
                <a:lnTo>
                  <a:pt x="11821936" y="2099170"/>
                </a:lnTo>
                <a:lnTo>
                  <a:pt x="11824906" y="2105607"/>
                </a:lnTo>
                <a:lnTo>
                  <a:pt x="11827877" y="2111548"/>
                </a:lnTo>
                <a:lnTo>
                  <a:pt x="11831838" y="2116995"/>
                </a:lnTo>
                <a:lnTo>
                  <a:pt x="11836293" y="2121450"/>
                </a:lnTo>
                <a:lnTo>
                  <a:pt x="11840750" y="2125411"/>
                </a:lnTo>
                <a:lnTo>
                  <a:pt x="11846195" y="2129370"/>
                </a:lnTo>
                <a:lnTo>
                  <a:pt x="11851147" y="2132838"/>
                </a:lnTo>
                <a:lnTo>
                  <a:pt x="11857089" y="2134818"/>
                </a:lnTo>
                <a:lnTo>
                  <a:pt x="11863524" y="2137788"/>
                </a:lnTo>
                <a:lnTo>
                  <a:pt x="11876397" y="2142244"/>
                </a:lnTo>
                <a:lnTo>
                  <a:pt x="11890259" y="2145711"/>
                </a:lnTo>
                <a:lnTo>
                  <a:pt x="11887783" y="2150166"/>
                </a:lnTo>
                <a:lnTo>
                  <a:pt x="11885803" y="2154621"/>
                </a:lnTo>
                <a:lnTo>
                  <a:pt x="11883328" y="2158088"/>
                </a:lnTo>
                <a:lnTo>
                  <a:pt x="11880357" y="2161552"/>
                </a:lnTo>
                <a:lnTo>
                  <a:pt x="11876397" y="2165017"/>
                </a:lnTo>
                <a:lnTo>
                  <a:pt x="11872436" y="2167988"/>
                </a:lnTo>
                <a:lnTo>
                  <a:pt x="11868475" y="2170960"/>
                </a:lnTo>
                <a:lnTo>
                  <a:pt x="11863524" y="2173931"/>
                </a:lnTo>
                <a:lnTo>
                  <a:pt x="11853622" y="2178386"/>
                </a:lnTo>
                <a:lnTo>
                  <a:pt x="11842730" y="2182842"/>
                </a:lnTo>
                <a:lnTo>
                  <a:pt x="11830848" y="2186307"/>
                </a:lnTo>
                <a:lnTo>
                  <a:pt x="11817975" y="2189278"/>
                </a:lnTo>
                <a:lnTo>
                  <a:pt x="11820946" y="2197199"/>
                </a:lnTo>
                <a:lnTo>
                  <a:pt x="11824411" y="2203635"/>
                </a:lnTo>
                <a:lnTo>
                  <a:pt x="11827877" y="2209082"/>
                </a:lnTo>
                <a:lnTo>
                  <a:pt x="11831343" y="2213043"/>
                </a:lnTo>
                <a:lnTo>
                  <a:pt x="11835304" y="2217003"/>
                </a:lnTo>
                <a:lnTo>
                  <a:pt x="11838273" y="2218983"/>
                </a:lnTo>
                <a:lnTo>
                  <a:pt x="11844710" y="2224430"/>
                </a:lnTo>
                <a:lnTo>
                  <a:pt x="11847187" y="2227400"/>
                </a:lnTo>
                <a:lnTo>
                  <a:pt x="11849661" y="2230866"/>
                </a:lnTo>
                <a:lnTo>
                  <a:pt x="11850651" y="2235817"/>
                </a:lnTo>
                <a:lnTo>
                  <a:pt x="11852136" y="2241262"/>
                </a:lnTo>
                <a:lnTo>
                  <a:pt x="11852136" y="2248690"/>
                </a:lnTo>
                <a:lnTo>
                  <a:pt x="11851147" y="2258097"/>
                </a:lnTo>
                <a:lnTo>
                  <a:pt x="11849661" y="2268988"/>
                </a:lnTo>
                <a:lnTo>
                  <a:pt x="11847187" y="2282852"/>
                </a:lnTo>
                <a:lnTo>
                  <a:pt x="11845700" y="2293248"/>
                </a:lnTo>
                <a:lnTo>
                  <a:pt x="11843720" y="2304635"/>
                </a:lnTo>
                <a:lnTo>
                  <a:pt x="11841740" y="2315033"/>
                </a:lnTo>
                <a:lnTo>
                  <a:pt x="11839759" y="2325430"/>
                </a:lnTo>
                <a:lnTo>
                  <a:pt x="11838273" y="2330876"/>
                </a:lnTo>
                <a:lnTo>
                  <a:pt x="11836293" y="2334836"/>
                </a:lnTo>
                <a:lnTo>
                  <a:pt x="11834312" y="2339293"/>
                </a:lnTo>
                <a:lnTo>
                  <a:pt x="11831343" y="2343252"/>
                </a:lnTo>
                <a:lnTo>
                  <a:pt x="11828371" y="2346224"/>
                </a:lnTo>
                <a:lnTo>
                  <a:pt x="11824411" y="2348699"/>
                </a:lnTo>
                <a:lnTo>
                  <a:pt x="11819955" y="2350185"/>
                </a:lnTo>
                <a:lnTo>
                  <a:pt x="11815500" y="2350680"/>
                </a:lnTo>
                <a:lnTo>
                  <a:pt x="11817481" y="2356126"/>
                </a:lnTo>
                <a:lnTo>
                  <a:pt x="11819461" y="2360086"/>
                </a:lnTo>
                <a:lnTo>
                  <a:pt x="11821441" y="2364048"/>
                </a:lnTo>
                <a:lnTo>
                  <a:pt x="11823916" y="2367514"/>
                </a:lnTo>
                <a:lnTo>
                  <a:pt x="11825897" y="2369493"/>
                </a:lnTo>
                <a:lnTo>
                  <a:pt x="11828371" y="2371474"/>
                </a:lnTo>
                <a:lnTo>
                  <a:pt x="11830848" y="2372464"/>
                </a:lnTo>
                <a:lnTo>
                  <a:pt x="11833818" y="2373950"/>
                </a:lnTo>
                <a:lnTo>
                  <a:pt x="11836293" y="2374446"/>
                </a:lnTo>
                <a:lnTo>
                  <a:pt x="11838769" y="2374446"/>
                </a:lnTo>
                <a:lnTo>
                  <a:pt x="11844214" y="2374446"/>
                </a:lnTo>
                <a:lnTo>
                  <a:pt x="11850651" y="2372464"/>
                </a:lnTo>
                <a:lnTo>
                  <a:pt x="11856593" y="2370979"/>
                </a:lnTo>
                <a:lnTo>
                  <a:pt x="11869959" y="2366028"/>
                </a:lnTo>
                <a:lnTo>
                  <a:pt x="11877387" y="2364544"/>
                </a:lnTo>
                <a:lnTo>
                  <a:pt x="11884318" y="2363058"/>
                </a:lnTo>
                <a:lnTo>
                  <a:pt x="11891744" y="2364048"/>
                </a:lnTo>
                <a:lnTo>
                  <a:pt x="11895210" y="2364544"/>
                </a:lnTo>
                <a:lnTo>
                  <a:pt x="11899665" y="2365038"/>
                </a:lnTo>
                <a:lnTo>
                  <a:pt x="11903132" y="2366523"/>
                </a:lnTo>
                <a:lnTo>
                  <a:pt x="11907093" y="2368503"/>
                </a:lnTo>
                <a:lnTo>
                  <a:pt x="11911548" y="2370979"/>
                </a:lnTo>
                <a:lnTo>
                  <a:pt x="11915014" y="2373950"/>
                </a:lnTo>
                <a:lnTo>
                  <a:pt x="11910063" y="2324934"/>
                </a:lnTo>
                <a:lnTo>
                  <a:pt x="11913528" y="2326915"/>
                </a:lnTo>
                <a:lnTo>
                  <a:pt x="11916500" y="2328399"/>
                </a:lnTo>
                <a:lnTo>
                  <a:pt x="11919469" y="2330876"/>
                </a:lnTo>
                <a:lnTo>
                  <a:pt x="11921945" y="2333846"/>
                </a:lnTo>
                <a:lnTo>
                  <a:pt x="11924422" y="2336817"/>
                </a:lnTo>
                <a:lnTo>
                  <a:pt x="11926402" y="2340283"/>
                </a:lnTo>
                <a:lnTo>
                  <a:pt x="11927887" y="2344244"/>
                </a:lnTo>
                <a:lnTo>
                  <a:pt x="11928877" y="2348699"/>
                </a:lnTo>
                <a:lnTo>
                  <a:pt x="11930857" y="2357115"/>
                </a:lnTo>
                <a:lnTo>
                  <a:pt x="11931352" y="2367514"/>
                </a:lnTo>
                <a:lnTo>
                  <a:pt x="11930363" y="2376920"/>
                </a:lnTo>
                <a:lnTo>
                  <a:pt x="11927887" y="2386822"/>
                </a:lnTo>
                <a:lnTo>
                  <a:pt x="11926402" y="2391278"/>
                </a:lnTo>
                <a:lnTo>
                  <a:pt x="11924422" y="2396229"/>
                </a:lnTo>
                <a:lnTo>
                  <a:pt x="11922441" y="2400685"/>
                </a:lnTo>
                <a:lnTo>
                  <a:pt x="11919469" y="2405142"/>
                </a:lnTo>
                <a:lnTo>
                  <a:pt x="11916500" y="2409101"/>
                </a:lnTo>
                <a:lnTo>
                  <a:pt x="11913528" y="2413062"/>
                </a:lnTo>
                <a:lnTo>
                  <a:pt x="11909567" y="2416528"/>
                </a:lnTo>
                <a:lnTo>
                  <a:pt x="11906102" y="2419499"/>
                </a:lnTo>
                <a:lnTo>
                  <a:pt x="11901151" y="2422469"/>
                </a:lnTo>
                <a:lnTo>
                  <a:pt x="11896696" y="2424946"/>
                </a:lnTo>
                <a:lnTo>
                  <a:pt x="11891744" y="2426925"/>
                </a:lnTo>
                <a:lnTo>
                  <a:pt x="11886794" y="2427915"/>
                </a:lnTo>
                <a:lnTo>
                  <a:pt x="11880853" y="2428411"/>
                </a:lnTo>
                <a:lnTo>
                  <a:pt x="11874912" y="2428905"/>
                </a:lnTo>
                <a:lnTo>
                  <a:pt x="11868475" y="2428411"/>
                </a:lnTo>
                <a:lnTo>
                  <a:pt x="11862038" y="2427420"/>
                </a:lnTo>
                <a:lnTo>
                  <a:pt x="11865010" y="2440291"/>
                </a:lnTo>
                <a:lnTo>
                  <a:pt x="11866495" y="2452174"/>
                </a:lnTo>
                <a:lnTo>
                  <a:pt x="11866990" y="2463066"/>
                </a:lnTo>
                <a:lnTo>
                  <a:pt x="11866495" y="2473464"/>
                </a:lnTo>
                <a:lnTo>
                  <a:pt x="11865999" y="2483366"/>
                </a:lnTo>
                <a:lnTo>
                  <a:pt x="11864514" y="2492773"/>
                </a:lnTo>
                <a:lnTo>
                  <a:pt x="11862038" y="2501685"/>
                </a:lnTo>
                <a:lnTo>
                  <a:pt x="11859563" y="2510102"/>
                </a:lnTo>
                <a:lnTo>
                  <a:pt x="11855108" y="2527924"/>
                </a:lnTo>
                <a:lnTo>
                  <a:pt x="11852632" y="2537332"/>
                </a:lnTo>
                <a:lnTo>
                  <a:pt x="11850651" y="2546244"/>
                </a:lnTo>
                <a:lnTo>
                  <a:pt x="11849167" y="2556146"/>
                </a:lnTo>
                <a:lnTo>
                  <a:pt x="11848175" y="2566048"/>
                </a:lnTo>
                <a:lnTo>
                  <a:pt x="11849167" y="2576940"/>
                </a:lnTo>
                <a:lnTo>
                  <a:pt x="11849661" y="2587832"/>
                </a:lnTo>
                <a:lnTo>
                  <a:pt x="11853128" y="2584366"/>
                </a:lnTo>
                <a:lnTo>
                  <a:pt x="11856593" y="2579910"/>
                </a:lnTo>
                <a:lnTo>
                  <a:pt x="11859563" y="2574959"/>
                </a:lnTo>
                <a:lnTo>
                  <a:pt x="11862534" y="2569514"/>
                </a:lnTo>
                <a:lnTo>
                  <a:pt x="11866990" y="2558126"/>
                </a:lnTo>
                <a:lnTo>
                  <a:pt x="11871940" y="2544758"/>
                </a:lnTo>
                <a:lnTo>
                  <a:pt x="11881348" y="2518022"/>
                </a:lnTo>
                <a:lnTo>
                  <a:pt x="11885308" y="2504160"/>
                </a:lnTo>
                <a:lnTo>
                  <a:pt x="11890259" y="2491287"/>
                </a:lnTo>
                <a:lnTo>
                  <a:pt x="11895210" y="2478911"/>
                </a:lnTo>
                <a:lnTo>
                  <a:pt x="11898181" y="2473960"/>
                </a:lnTo>
                <a:lnTo>
                  <a:pt x="11901151" y="2468513"/>
                </a:lnTo>
                <a:lnTo>
                  <a:pt x="11904618" y="2464058"/>
                </a:lnTo>
                <a:lnTo>
                  <a:pt x="11908579" y="2459107"/>
                </a:lnTo>
                <a:lnTo>
                  <a:pt x="11912044" y="2455640"/>
                </a:lnTo>
                <a:lnTo>
                  <a:pt x="11916004" y="2452174"/>
                </a:lnTo>
                <a:lnTo>
                  <a:pt x="11919965" y="2449699"/>
                </a:lnTo>
                <a:lnTo>
                  <a:pt x="11924916" y="2447719"/>
                </a:lnTo>
                <a:lnTo>
                  <a:pt x="11929371" y="2446234"/>
                </a:lnTo>
                <a:lnTo>
                  <a:pt x="11934818" y="2446234"/>
                </a:lnTo>
                <a:lnTo>
                  <a:pt x="11940759" y="2446234"/>
                </a:lnTo>
                <a:lnTo>
                  <a:pt x="11947195" y="2447223"/>
                </a:lnTo>
                <a:lnTo>
                  <a:pt x="11953632" y="2449205"/>
                </a:lnTo>
                <a:lnTo>
                  <a:pt x="11960563" y="2452670"/>
                </a:lnTo>
                <a:lnTo>
                  <a:pt x="11960563" y="2456630"/>
                </a:lnTo>
                <a:lnTo>
                  <a:pt x="11960563" y="2460097"/>
                </a:lnTo>
                <a:lnTo>
                  <a:pt x="11960069" y="2464058"/>
                </a:lnTo>
                <a:lnTo>
                  <a:pt x="11959573" y="2467523"/>
                </a:lnTo>
                <a:lnTo>
                  <a:pt x="11957097" y="2473960"/>
                </a:lnTo>
                <a:lnTo>
                  <a:pt x="11953632" y="2478911"/>
                </a:lnTo>
                <a:lnTo>
                  <a:pt x="11949671" y="2483860"/>
                </a:lnTo>
                <a:lnTo>
                  <a:pt x="11944720" y="2487822"/>
                </a:lnTo>
                <a:lnTo>
                  <a:pt x="11940265" y="2492277"/>
                </a:lnTo>
                <a:lnTo>
                  <a:pt x="11934324" y="2496240"/>
                </a:lnTo>
                <a:lnTo>
                  <a:pt x="11923926" y="2503665"/>
                </a:lnTo>
                <a:lnTo>
                  <a:pt x="11918975" y="2508121"/>
                </a:lnTo>
                <a:lnTo>
                  <a:pt x="11914520" y="2512577"/>
                </a:lnTo>
                <a:lnTo>
                  <a:pt x="11910559" y="2517528"/>
                </a:lnTo>
                <a:lnTo>
                  <a:pt x="11907587" y="2522973"/>
                </a:lnTo>
                <a:lnTo>
                  <a:pt x="11907093" y="2525944"/>
                </a:lnTo>
                <a:lnTo>
                  <a:pt x="11906598" y="2529905"/>
                </a:lnTo>
                <a:lnTo>
                  <a:pt x="11906102" y="2533371"/>
                </a:lnTo>
                <a:lnTo>
                  <a:pt x="11906102" y="2537332"/>
                </a:lnTo>
                <a:lnTo>
                  <a:pt x="11908579" y="2541293"/>
                </a:lnTo>
                <a:lnTo>
                  <a:pt x="11910559" y="2545748"/>
                </a:lnTo>
                <a:lnTo>
                  <a:pt x="11917985" y="2551689"/>
                </a:lnTo>
                <a:lnTo>
                  <a:pt x="11921450" y="2555156"/>
                </a:lnTo>
                <a:lnTo>
                  <a:pt x="11923926" y="2558620"/>
                </a:lnTo>
                <a:lnTo>
                  <a:pt x="11925906" y="2563077"/>
                </a:lnTo>
                <a:lnTo>
                  <a:pt x="11926402" y="2565552"/>
                </a:lnTo>
                <a:lnTo>
                  <a:pt x="11926402" y="2568522"/>
                </a:lnTo>
                <a:lnTo>
                  <a:pt x="11933332" y="2568522"/>
                </a:lnTo>
                <a:lnTo>
                  <a:pt x="11938284" y="2568028"/>
                </a:lnTo>
                <a:lnTo>
                  <a:pt x="11943730" y="2566542"/>
                </a:lnTo>
                <a:lnTo>
                  <a:pt x="11948186" y="2565552"/>
                </a:lnTo>
                <a:lnTo>
                  <a:pt x="11956602" y="2562085"/>
                </a:lnTo>
                <a:lnTo>
                  <a:pt x="11964030" y="2558126"/>
                </a:lnTo>
                <a:lnTo>
                  <a:pt x="11972445" y="2554165"/>
                </a:lnTo>
                <a:lnTo>
                  <a:pt x="11980861" y="2550699"/>
                </a:lnTo>
                <a:lnTo>
                  <a:pt x="11985814" y="2549709"/>
                </a:lnTo>
                <a:lnTo>
                  <a:pt x="11991259" y="2549214"/>
                </a:lnTo>
                <a:lnTo>
                  <a:pt x="11997200" y="2548719"/>
                </a:lnTo>
                <a:lnTo>
                  <a:pt x="12003637" y="2548719"/>
                </a:lnTo>
                <a:lnTo>
                  <a:pt x="12004626" y="2542777"/>
                </a:lnTo>
                <a:lnTo>
                  <a:pt x="12004626" y="2536836"/>
                </a:lnTo>
                <a:lnTo>
                  <a:pt x="12004626" y="2531391"/>
                </a:lnTo>
                <a:lnTo>
                  <a:pt x="12004132" y="2526934"/>
                </a:lnTo>
                <a:lnTo>
                  <a:pt x="12003141" y="2522479"/>
                </a:lnTo>
                <a:lnTo>
                  <a:pt x="12001161" y="2518518"/>
                </a:lnTo>
                <a:lnTo>
                  <a:pt x="11997696" y="2511587"/>
                </a:lnTo>
                <a:lnTo>
                  <a:pt x="11993240" y="2505150"/>
                </a:lnTo>
                <a:lnTo>
                  <a:pt x="11988783" y="2498714"/>
                </a:lnTo>
                <a:lnTo>
                  <a:pt x="11984822" y="2491287"/>
                </a:lnTo>
                <a:lnTo>
                  <a:pt x="11982842" y="2487822"/>
                </a:lnTo>
                <a:lnTo>
                  <a:pt x="11981357" y="2483860"/>
                </a:lnTo>
                <a:lnTo>
                  <a:pt x="11985814" y="2481385"/>
                </a:lnTo>
                <a:lnTo>
                  <a:pt x="11989775" y="2479901"/>
                </a:lnTo>
                <a:lnTo>
                  <a:pt x="11993735" y="2478416"/>
                </a:lnTo>
                <a:lnTo>
                  <a:pt x="11997200" y="2478416"/>
                </a:lnTo>
                <a:lnTo>
                  <a:pt x="12000171" y="2479901"/>
                </a:lnTo>
                <a:lnTo>
                  <a:pt x="12003141" y="2480891"/>
                </a:lnTo>
                <a:lnTo>
                  <a:pt x="12005618" y="2483366"/>
                </a:lnTo>
                <a:lnTo>
                  <a:pt x="12007598" y="2486336"/>
                </a:lnTo>
                <a:lnTo>
                  <a:pt x="12009579" y="2489307"/>
                </a:lnTo>
                <a:lnTo>
                  <a:pt x="12011063" y="2493268"/>
                </a:lnTo>
                <a:lnTo>
                  <a:pt x="12013043" y="2497723"/>
                </a:lnTo>
                <a:lnTo>
                  <a:pt x="12014034" y="2502675"/>
                </a:lnTo>
                <a:lnTo>
                  <a:pt x="12015520" y="2513072"/>
                </a:lnTo>
                <a:lnTo>
                  <a:pt x="12016014" y="2525448"/>
                </a:lnTo>
                <a:lnTo>
                  <a:pt x="12015520" y="2537826"/>
                </a:lnTo>
                <a:lnTo>
                  <a:pt x="12014034" y="2550699"/>
                </a:lnTo>
                <a:lnTo>
                  <a:pt x="12011063" y="2564562"/>
                </a:lnTo>
                <a:lnTo>
                  <a:pt x="12008587" y="2576940"/>
                </a:lnTo>
                <a:lnTo>
                  <a:pt x="12004132" y="2588328"/>
                </a:lnTo>
                <a:lnTo>
                  <a:pt x="11999181" y="2599218"/>
                </a:lnTo>
                <a:lnTo>
                  <a:pt x="11996704" y="2603675"/>
                </a:lnTo>
                <a:lnTo>
                  <a:pt x="11993240" y="2608130"/>
                </a:lnTo>
                <a:lnTo>
                  <a:pt x="11990269" y="2612091"/>
                </a:lnTo>
                <a:lnTo>
                  <a:pt x="11987298" y="2615062"/>
                </a:lnTo>
                <a:lnTo>
                  <a:pt x="11980861" y="2615557"/>
                </a:lnTo>
                <a:lnTo>
                  <a:pt x="11974920" y="2615557"/>
                </a:lnTo>
                <a:lnTo>
                  <a:pt x="11969971" y="2614567"/>
                </a:lnTo>
                <a:lnTo>
                  <a:pt x="11965514" y="2613577"/>
                </a:lnTo>
                <a:lnTo>
                  <a:pt x="11956602" y="2611102"/>
                </a:lnTo>
                <a:lnTo>
                  <a:pt x="11948186" y="2608130"/>
                </a:lnTo>
                <a:lnTo>
                  <a:pt x="11940265" y="2604169"/>
                </a:lnTo>
                <a:lnTo>
                  <a:pt x="11931352" y="2602189"/>
                </a:lnTo>
                <a:lnTo>
                  <a:pt x="11926402" y="2601695"/>
                </a:lnTo>
                <a:lnTo>
                  <a:pt x="11921450" y="2600703"/>
                </a:lnTo>
                <a:lnTo>
                  <a:pt x="11915508" y="2600703"/>
                </a:lnTo>
                <a:lnTo>
                  <a:pt x="11909073" y="2602189"/>
                </a:lnTo>
                <a:lnTo>
                  <a:pt x="11912044" y="2608130"/>
                </a:lnTo>
                <a:lnTo>
                  <a:pt x="11915508" y="2613577"/>
                </a:lnTo>
                <a:lnTo>
                  <a:pt x="11920955" y="2626944"/>
                </a:lnTo>
                <a:lnTo>
                  <a:pt x="11925410" y="2640312"/>
                </a:lnTo>
                <a:lnTo>
                  <a:pt x="11928877" y="2654175"/>
                </a:lnTo>
                <a:lnTo>
                  <a:pt x="11931352" y="2669028"/>
                </a:lnTo>
                <a:lnTo>
                  <a:pt x="11932343" y="2683881"/>
                </a:lnTo>
                <a:lnTo>
                  <a:pt x="11932343" y="2698734"/>
                </a:lnTo>
                <a:lnTo>
                  <a:pt x="11930857" y="2712597"/>
                </a:lnTo>
                <a:lnTo>
                  <a:pt x="11928383" y="2726954"/>
                </a:lnTo>
                <a:lnTo>
                  <a:pt x="11926402" y="2733391"/>
                </a:lnTo>
                <a:lnTo>
                  <a:pt x="11924422" y="2739826"/>
                </a:lnTo>
                <a:lnTo>
                  <a:pt x="11921945" y="2746263"/>
                </a:lnTo>
                <a:lnTo>
                  <a:pt x="11918975" y="2752204"/>
                </a:lnTo>
                <a:lnTo>
                  <a:pt x="11916004" y="2758146"/>
                </a:lnTo>
                <a:lnTo>
                  <a:pt x="11912539" y="2763097"/>
                </a:lnTo>
                <a:lnTo>
                  <a:pt x="11909073" y="2768542"/>
                </a:lnTo>
                <a:lnTo>
                  <a:pt x="11904122" y="2772998"/>
                </a:lnTo>
                <a:lnTo>
                  <a:pt x="11900161" y="2777949"/>
                </a:lnTo>
                <a:lnTo>
                  <a:pt x="11894716" y="2781910"/>
                </a:lnTo>
                <a:lnTo>
                  <a:pt x="11889763" y="2785375"/>
                </a:lnTo>
                <a:lnTo>
                  <a:pt x="11884318" y="2788842"/>
                </a:lnTo>
                <a:lnTo>
                  <a:pt x="11878377" y="2791812"/>
                </a:lnTo>
                <a:lnTo>
                  <a:pt x="11871940" y="2794288"/>
                </a:lnTo>
                <a:lnTo>
                  <a:pt x="11878377" y="2799239"/>
                </a:lnTo>
                <a:lnTo>
                  <a:pt x="11884814" y="2802704"/>
                </a:lnTo>
                <a:lnTo>
                  <a:pt x="11891249" y="2804189"/>
                </a:lnTo>
                <a:lnTo>
                  <a:pt x="11897191" y="2805179"/>
                </a:lnTo>
                <a:lnTo>
                  <a:pt x="11903626" y="2804189"/>
                </a:lnTo>
                <a:lnTo>
                  <a:pt x="11909567" y="2802704"/>
                </a:lnTo>
                <a:lnTo>
                  <a:pt x="11916004" y="2800228"/>
                </a:lnTo>
                <a:lnTo>
                  <a:pt x="11921945" y="2796763"/>
                </a:lnTo>
                <a:lnTo>
                  <a:pt x="11927887" y="2793297"/>
                </a:lnTo>
                <a:lnTo>
                  <a:pt x="11933828" y="2788346"/>
                </a:lnTo>
                <a:lnTo>
                  <a:pt x="11945214" y="2779436"/>
                </a:lnTo>
                <a:lnTo>
                  <a:pt x="11957097" y="2770026"/>
                </a:lnTo>
                <a:lnTo>
                  <a:pt x="11963038" y="2766067"/>
                </a:lnTo>
                <a:lnTo>
                  <a:pt x="11968979" y="2762106"/>
                </a:lnTo>
                <a:lnTo>
                  <a:pt x="11973436" y="2771018"/>
                </a:lnTo>
                <a:lnTo>
                  <a:pt x="11976406" y="2778940"/>
                </a:lnTo>
                <a:lnTo>
                  <a:pt x="11978881" y="2787356"/>
                </a:lnTo>
                <a:lnTo>
                  <a:pt x="11979377" y="2795773"/>
                </a:lnTo>
                <a:lnTo>
                  <a:pt x="11980367" y="2803693"/>
                </a:lnTo>
                <a:lnTo>
                  <a:pt x="11978881" y="2812112"/>
                </a:lnTo>
                <a:lnTo>
                  <a:pt x="11977892" y="2819536"/>
                </a:lnTo>
                <a:lnTo>
                  <a:pt x="11975416" y="2827955"/>
                </a:lnTo>
                <a:lnTo>
                  <a:pt x="11972445" y="2836369"/>
                </a:lnTo>
                <a:lnTo>
                  <a:pt x="11969475" y="2843798"/>
                </a:lnTo>
                <a:lnTo>
                  <a:pt x="11965514" y="2852212"/>
                </a:lnTo>
                <a:lnTo>
                  <a:pt x="11961553" y="2859640"/>
                </a:lnTo>
                <a:lnTo>
                  <a:pt x="11952147" y="2875979"/>
                </a:lnTo>
                <a:lnTo>
                  <a:pt x="11942740" y="2891822"/>
                </a:lnTo>
                <a:lnTo>
                  <a:pt x="11932343" y="2908655"/>
                </a:lnTo>
                <a:lnTo>
                  <a:pt x="11923926" y="2924993"/>
                </a:lnTo>
                <a:lnTo>
                  <a:pt x="11919469" y="2933410"/>
                </a:lnTo>
                <a:lnTo>
                  <a:pt x="11916004" y="2941826"/>
                </a:lnTo>
                <a:lnTo>
                  <a:pt x="11913034" y="2950738"/>
                </a:lnTo>
                <a:lnTo>
                  <a:pt x="11910559" y="2959155"/>
                </a:lnTo>
                <a:lnTo>
                  <a:pt x="11909073" y="2968067"/>
                </a:lnTo>
                <a:lnTo>
                  <a:pt x="11907587" y="2977473"/>
                </a:lnTo>
                <a:lnTo>
                  <a:pt x="11907093" y="2985890"/>
                </a:lnTo>
                <a:lnTo>
                  <a:pt x="11907587" y="2995298"/>
                </a:lnTo>
                <a:lnTo>
                  <a:pt x="11909567" y="3004704"/>
                </a:lnTo>
                <a:lnTo>
                  <a:pt x="11912044" y="3014110"/>
                </a:lnTo>
                <a:lnTo>
                  <a:pt x="11916004" y="3024506"/>
                </a:lnTo>
                <a:lnTo>
                  <a:pt x="11920955" y="3033914"/>
                </a:lnTo>
                <a:lnTo>
                  <a:pt x="11921945" y="3038371"/>
                </a:lnTo>
                <a:lnTo>
                  <a:pt x="11921945" y="3042330"/>
                </a:lnTo>
                <a:lnTo>
                  <a:pt x="11921945" y="3046292"/>
                </a:lnTo>
                <a:lnTo>
                  <a:pt x="11921450" y="3049261"/>
                </a:lnTo>
                <a:lnTo>
                  <a:pt x="11919965" y="3051738"/>
                </a:lnTo>
                <a:lnTo>
                  <a:pt x="11918975" y="3054212"/>
                </a:lnTo>
                <a:lnTo>
                  <a:pt x="11916995" y="3056193"/>
                </a:lnTo>
                <a:lnTo>
                  <a:pt x="11915508" y="3058669"/>
                </a:lnTo>
                <a:lnTo>
                  <a:pt x="11910559" y="3061641"/>
                </a:lnTo>
                <a:lnTo>
                  <a:pt x="11905606" y="3063620"/>
                </a:lnTo>
                <a:lnTo>
                  <a:pt x="11893724" y="3068077"/>
                </a:lnTo>
                <a:lnTo>
                  <a:pt x="11888279" y="3069561"/>
                </a:lnTo>
                <a:lnTo>
                  <a:pt x="11883328" y="3072532"/>
                </a:lnTo>
                <a:lnTo>
                  <a:pt x="11878377" y="3075504"/>
                </a:lnTo>
                <a:lnTo>
                  <a:pt x="11876397" y="3077483"/>
                </a:lnTo>
                <a:lnTo>
                  <a:pt x="11874912" y="3079463"/>
                </a:lnTo>
                <a:lnTo>
                  <a:pt x="11873920" y="3081938"/>
                </a:lnTo>
                <a:lnTo>
                  <a:pt x="11872436" y="3084910"/>
                </a:lnTo>
                <a:lnTo>
                  <a:pt x="11871940" y="3087880"/>
                </a:lnTo>
                <a:lnTo>
                  <a:pt x="11871940" y="3091347"/>
                </a:lnTo>
                <a:lnTo>
                  <a:pt x="11871940" y="3095306"/>
                </a:lnTo>
                <a:lnTo>
                  <a:pt x="11872932" y="3099761"/>
                </a:lnTo>
                <a:lnTo>
                  <a:pt x="11874416" y="3104714"/>
                </a:lnTo>
                <a:lnTo>
                  <a:pt x="11875901" y="3110159"/>
                </a:lnTo>
                <a:lnTo>
                  <a:pt x="11874416" y="3114120"/>
                </a:lnTo>
                <a:lnTo>
                  <a:pt x="11872932" y="3118576"/>
                </a:lnTo>
                <a:lnTo>
                  <a:pt x="11872436" y="3122537"/>
                </a:lnTo>
                <a:lnTo>
                  <a:pt x="11872436" y="3126002"/>
                </a:lnTo>
                <a:lnTo>
                  <a:pt x="11872436" y="3128973"/>
                </a:lnTo>
                <a:lnTo>
                  <a:pt x="11872932" y="3131943"/>
                </a:lnTo>
                <a:lnTo>
                  <a:pt x="11873920" y="3134420"/>
                </a:lnTo>
                <a:lnTo>
                  <a:pt x="11874912" y="3137390"/>
                </a:lnTo>
                <a:lnTo>
                  <a:pt x="11878377" y="3141349"/>
                </a:lnTo>
                <a:lnTo>
                  <a:pt x="11882338" y="3144816"/>
                </a:lnTo>
                <a:lnTo>
                  <a:pt x="11887289" y="3147786"/>
                </a:lnTo>
                <a:lnTo>
                  <a:pt x="11892736" y="3150757"/>
                </a:lnTo>
                <a:lnTo>
                  <a:pt x="11904122" y="3155708"/>
                </a:lnTo>
                <a:lnTo>
                  <a:pt x="11910063" y="3158679"/>
                </a:lnTo>
                <a:lnTo>
                  <a:pt x="11915508" y="3161155"/>
                </a:lnTo>
                <a:lnTo>
                  <a:pt x="11919965" y="3164125"/>
                </a:lnTo>
                <a:lnTo>
                  <a:pt x="11924422" y="3168581"/>
                </a:lnTo>
                <a:lnTo>
                  <a:pt x="11925906" y="3170065"/>
                </a:lnTo>
                <a:lnTo>
                  <a:pt x="11927391" y="3172540"/>
                </a:lnTo>
                <a:lnTo>
                  <a:pt x="11928383" y="3175512"/>
                </a:lnTo>
                <a:lnTo>
                  <a:pt x="11928877" y="3177988"/>
                </a:lnTo>
                <a:lnTo>
                  <a:pt x="11921450" y="3191355"/>
                </a:lnTo>
                <a:lnTo>
                  <a:pt x="11915014" y="3204228"/>
                </a:lnTo>
                <a:lnTo>
                  <a:pt x="11910063" y="3216606"/>
                </a:lnTo>
                <a:lnTo>
                  <a:pt x="11906102" y="3228488"/>
                </a:lnTo>
                <a:lnTo>
                  <a:pt x="11902637" y="3240369"/>
                </a:lnTo>
                <a:lnTo>
                  <a:pt x="11900161" y="3250767"/>
                </a:lnTo>
                <a:lnTo>
                  <a:pt x="11895210" y="3272057"/>
                </a:lnTo>
                <a:lnTo>
                  <a:pt x="11892736" y="3281957"/>
                </a:lnTo>
                <a:lnTo>
                  <a:pt x="11889763" y="3291363"/>
                </a:lnTo>
                <a:lnTo>
                  <a:pt x="11885803" y="3300771"/>
                </a:lnTo>
                <a:lnTo>
                  <a:pt x="11881842" y="3309683"/>
                </a:lnTo>
                <a:lnTo>
                  <a:pt x="11875901" y="3318594"/>
                </a:lnTo>
                <a:lnTo>
                  <a:pt x="11869465" y="3327012"/>
                </a:lnTo>
                <a:lnTo>
                  <a:pt x="11861544" y="3335428"/>
                </a:lnTo>
                <a:lnTo>
                  <a:pt x="11850651" y="3343845"/>
                </a:lnTo>
                <a:lnTo>
                  <a:pt x="11853128" y="3346814"/>
                </a:lnTo>
                <a:lnTo>
                  <a:pt x="11855602" y="3349786"/>
                </a:lnTo>
                <a:lnTo>
                  <a:pt x="11862038" y="3354737"/>
                </a:lnTo>
                <a:lnTo>
                  <a:pt x="11868475" y="3359688"/>
                </a:lnTo>
                <a:lnTo>
                  <a:pt x="11874912" y="3364143"/>
                </a:lnTo>
                <a:lnTo>
                  <a:pt x="11877387" y="3367114"/>
                </a:lnTo>
                <a:lnTo>
                  <a:pt x="11880357" y="3370084"/>
                </a:lnTo>
                <a:lnTo>
                  <a:pt x="11881842" y="3373057"/>
                </a:lnTo>
                <a:lnTo>
                  <a:pt x="11883822" y="3376520"/>
                </a:lnTo>
                <a:lnTo>
                  <a:pt x="11884814" y="3380977"/>
                </a:lnTo>
                <a:lnTo>
                  <a:pt x="11884814" y="3384937"/>
                </a:lnTo>
                <a:lnTo>
                  <a:pt x="11884318" y="3389394"/>
                </a:lnTo>
                <a:lnTo>
                  <a:pt x="11883328" y="3394839"/>
                </a:lnTo>
                <a:lnTo>
                  <a:pt x="11886794" y="3398800"/>
                </a:lnTo>
                <a:lnTo>
                  <a:pt x="11890259" y="3403257"/>
                </a:lnTo>
                <a:lnTo>
                  <a:pt x="11894716" y="3406722"/>
                </a:lnTo>
                <a:lnTo>
                  <a:pt x="11899665" y="3410188"/>
                </a:lnTo>
                <a:lnTo>
                  <a:pt x="11910063" y="3416128"/>
                </a:lnTo>
                <a:lnTo>
                  <a:pt x="11921450" y="3422069"/>
                </a:lnTo>
                <a:lnTo>
                  <a:pt x="11931847" y="3428506"/>
                </a:lnTo>
                <a:lnTo>
                  <a:pt x="11936798" y="3431477"/>
                </a:lnTo>
                <a:lnTo>
                  <a:pt x="11941254" y="3434941"/>
                </a:lnTo>
                <a:lnTo>
                  <a:pt x="11945214" y="3438902"/>
                </a:lnTo>
                <a:lnTo>
                  <a:pt x="11949175" y="3443359"/>
                </a:lnTo>
                <a:lnTo>
                  <a:pt x="11951155" y="3447814"/>
                </a:lnTo>
                <a:lnTo>
                  <a:pt x="11953632" y="3453261"/>
                </a:lnTo>
                <a:lnTo>
                  <a:pt x="11963038" y="3448310"/>
                </a:lnTo>
                <a:lnTo>
                  <a:pt x="11966999" y="3447320"/>
                </a:lnTo>
                <a:lnTo>
                  <a:pt x="11970959" y="3445834"/>
                </a:lnTo>
                <a:lnTo>
                  <a:pt x="11974920" y="3445339"/>
                </a:lnTo>
                <a:lnTo>
                  <a:pt x="11977892" y="3445339"/>
                </a:lnTo>
                <a:lnTo>
                  <a:pt x="11980861" y="3445834"/>
                </a:lnTo>
                <a:lnTo>
                  <a:pt x="11982842" y="3447320"/>
                </a:lnTo>
                <a:lnTo>
                  <a:pt x="11985318" y="3448804"/>
                </a:lnTo>
                <a:lnTo>
                  <a:pt x="11987298" y="3450785"/>
                </a:lnTo>
                <a:lnTo>
                  <a:pt x="11988783" y="3453755"/>
                </a:lnTo>
                <a:lnTo>
                  <a:pt x="11990269" y="3456726"/>
                </a:lnTo>
                <a:lnTo>
                  <a:pt x="11990763" y="3460192"/>
                </a:lnTo>
                <a:lnTo>
                  <a:pt x="11990763" y="3464153"/>
                </a:lnTo>
                <a:lnTo>
                  <a:pt x="11990763" y="3469104"/>
                </a:lnTo>
                <a:lnTo>
                  <a:pt x="11989775" y="3474055"/>
                </a:lnTo>
                <a:lnTo>
                  <a:pt x="11978881" y="3473065"/>
                </a:lnTo>
                <a:lnTo>
                  <a:pt x="11968485" y="3470588"/>
                </a:lnTo>
                <a:lnTo>
                  <a:pt x="11957593" y="3467124"/>
                </a:lnTo>
                <a:lnTo>
                  <a:pt x="11947691" y="3463657"/>
                </a:lnTo>
                <a:lnTo>
                  <a:pt x="11927887" y="3456231"/>
                </a:lnTo>
                <a:lnTo>
                  <a:pt x="11918481" y="3452765"/>
                </a:lnTo>
                <a:lnTo>
                  <a:pt x="11909567" y="3449794"/>
                </a:lnTo>
                <a:lnTo>
                  <a:pt x="11900657" y="3446824"/>
                </a:lnTo>
                <a:lnTo>
                  <a:pt x="11892736" y="3445339"/>
                </a:lnTo>
                <a:lnTo>
                  <a:pt x="11884814" y="3444843"/>
                </a:lnTo>
                <a:lnTo>
                  <a:pt x="11880853" y="3445339"/>
                </a:lnTo>
                <a:lnTo>
                  <a:pt x="11877387" y="3445834"/>
                </a:lnTo>
                <a:lnTo>
                  <a:pt x="11873920" y="3447320"/>
                </a:lnTo>
                <a:lnTo>
                  <a:pt x="11870951" y="3448804"/>
                </a:lnTo>
                <a:lnTo>
                  <a:pt x="11866990" y="3451280"/>
                </a:lnTo>
                <a:lnTo>
                  <a:pt x="11864514" y="3453755"/>
                </a:lnTo>
                <a:lnTo>
                  <a:pt x="11861544" y="3456726"/>
                </a:lnTo>
                <a:lnTo>
                  <a:pt x="11858573" y="3460686"/>
                </a:lnTo>
                <a:lnTo>
                  <a:pt x="11856097" y="3464647"/>
                </a:lnTo>
                <a:lnTo>
                  <a:pt x="11853622" y="3470094"/>
                </a:lnTo>
                <a:lnTo>
                  <a:pt x="11853622" y="3476530"/>
                </a:lnTo>
                <a:lnTo>
                  <a:pt x="11854116" y="3480986"/>
                </a:lnTo>
                <a:lnTo>
                  <a:pt x="11855602" y="3482471"/>
                </a:lnTo>
                <a:lnTo>
                  <a:pt x="11856097" y="3483461"/>
                </a:lnTo>
                <a:lnTo>
                  <a:pt x="11857089" y="3484451"/>
                </a:lnTo>
                <a:lnTo>
                  <a:pt x="11859069" y="3484947"/>
                </a:lnTo>
                <a:lnTo>
                  <a:pt x="11862038" y="3484947"/>
                </a:lnTo>
                <a:lnTo>
                  <a:pt x="11865999" y="3483461"/>
                </a:lnTo>
                <a:lnTo>
                  <a:pt x="11875901" y="3479996"/>
                </a:lnTo>
                <a:lnTo>
                  <a:pt x="11887783" y="3476035"/>
                </a:lnTo>
                <a:lnTo>
                  <a:pt x="11894220" y="3475045"/>
                </a:lnTo>
                <a:lnTo>
                  <a:pt x="11900657" y="3473559"/>
                </a:lnTo>
                <a:lnTo>
                  <a:pt x="11907587" y="3473559"/>
                </a:lnTo>
                <a:lnTo>
                  <a:pt x="11915508" y="3475045"/>
                </a:lnTo>
                <a:lnTo>
                  <a:pt x="11918975" y="3476035"/>
                </a:lnTo>
                <a:lnTo>
                  <a:pt x="11922441" y="3477025"/>
                </a:lnTo>
                <a:lnTo>
                  <a:pt x="11926402" y="3479006"/>
                </a:lnTo>
                <a:lnTo>
                  <a:pt x="11930363" y="3481481"/>
                </a:lnTo>
                <a:lnTo>
                  <a:pt x="11926402" y="3492373"/>
                </a:lnTo>
                <a:lnTo>
                  <a:pt x="11924916" y="3502275"/>
                </a:lnTo>
                <a:lnTo>
                  <a:pt x="11923926" y="3513167"/>
                </a:lnTo>
                <a:lnTo>
                  <a:pt x="11923926" y="3523069"/>
                </a:lnTo>
                <a:lnTo>
                  <a:pt x="11924916" y="3532476"/>
                </a:lnTo>
                <a:lnTo>
                  <a:pt x="11926402" y="3541882"/>
                </a:lnTo>
                <a:lnTo>
                  <a:pt x="11928383" y="3551290"/>
                </a:lnTo>
                <a:lnTo>
                  <a:pt x="11931352" y="3560202"/>
                </a:lnTo>
                <a:lnTo>
                  <a:pt x="11936798" y="3578025"/>
                </a:lnTo>
                <a:lnTo>
                  <a:pt x="11938779" y="3586441"/>
                </a:lnTo>
                <a:lnTo>
                  <a:pt x="11940759" y="3594859"/>
                </a:lnTo>
                <a:lnTo>
                  <a:pt x="11942740" y="3603275"/>
                </a:lnTo>
                <a:lnTo>
                  <a:pt x="11943730" y="3611196"/>
                </a:lnTo>
                <a:lnTo>
                  <a:pt x="11943730" y="3619614"/>
                </a:lnTo>
                <a:lnTo>
                  <a:pt x="11942740" y="3628029"/>
                </a:lnTo>
                <a:lnTo>
                  <a:pt x="11941254" y="3632980"/>
                </a:lnTo>
                <a:lnTo>
                  <a:pt x="11939769" y="3638427"/>
                </a:lnTo>
                <a:lnTo>
                  <a:pt x="11935312" y="3648329"/>
                </a:lnTo>
                <a:lnTo>
                  <a:pt x="11930363" y="3657735"/>
                </a:lnTo>
                <a:lnTo>
                  <a:pt x="11924422" y="3667143"/>
                </a:lnTo>
                <a:lnTo>
                  <a:pt x="11917985" y="3676055"/>
                </a:lnTo>
                <a:lnTo>
                  <a:pt x="11910559" y="3684471"/>
                </a:lnTo>
                <a:lnTo>
                  <a:pt x="11895210" y="3701800"/>
                </a:lnTo>
                <a:lnTo>
                  <a:pt x="11888279" y="3710711"/>
                </a:lnTo>
                <a:lnTo>
                  <a:pt x="11880853" y="3719623"/>
                </a:lnTo>
                <a:lnTo>
                  <a:pt x="11873920" y="3729029"/>
                </a:lnTo>
                <a:lnTo>
                  <a:pt x="11867979" y="3738931"/>
                </a:lnTo>
                <a:lnTo>
                  <a:pt x="11862038" y="3749329"/>
                </a:lnTo>
                <a:lnTo>
                  <a:pt x="11857089" y="3760716"/>
                </a:lnTo>
                <a:lnTo>
                  <a:pt x="11853622" y="3773094"/>
                </a:lnTo>
                <a:lnTo>
                  <a:pt x="11852136" y="3779529"/>
                </a:lnTo>
                <a:lnTo>
                  <a:pt x="11850651" y="3785966"/>
                </a:lnTo>
                <a:lnTo>
                  <a:pt x="11849661" y="3788937"/>
                </a:lnTo>
                <a:lnTo>
                  <a:pt x="11849661" y="3791907"/>
                </a:lnTo>
                <a:lnTo>
                  <a:pt x="11849661" y="3794382"/>
                </a:lnTo>
                <a:lnTo>
                  <a:pt x="11850156" y="3796363"/>
                </a:lnTo>
                <a:lnTo>
                  <a:pt x="11851147" y="3798343"/>
                </a:lnTo>
                <a:lnTo>
                  <a:pt x="11853128" y="3800323"/>
                </a:lnTo>
                <a:lnTo>
                  <a:pt x="11855108" y="3801314"/>
                </a:lnTo>
                <a:lnTo>
                  <a:pt x="11857089" y="3803294"/>
                </a:lnTo>
                <a:lnTo>
                  <a:pt x="11863030" y="3804780"/>
                </a:lnTo>
                <a:lnTo>
                  <a:pt x="11869465" y="3807255"/>
                </a:lnTo>
                <a:lnTo>
                  <a:pt x="11883822" y="3810225"/>
                </a:lnTo>
                <a:lnTo>
                  <a:pt x="11890755" y="3811711"/>
                </a:lnTo>
                <a:lnTo>
                  <a:pt x="11896696" y="3813692"/>
                </a:lnTo>
                <a:lnTo>
                  <a:pt x="11902142" y="3816662"/>
                </a:lnTo>
                <a:lnTo>
                  <a:pt x="11903626" y="3817653"/>
                </a:lnTo>
                <a:lnTo>
                  <a:pt x="11905606" y="3819633"/>
                </a:lnTo>
                <a:lnTo>
                  <a:pt x="11906598" y="3822108"/>
                </a:lnTo>
                <a:lnTo>
                  <a:pt x="11907093" y="3823594"/>
                </a:lnTo>
                <a:lnTo>
                  <a:pt x="11907093" y="3826564"/>
                </a:lnTo>
                <a:lnTo>
                  <a:pt x="11906598" y="3829039"/>
                </a:lnTo>
                <a:lnTo>
                  <a:pt x="11905606" y="3832505"/>
                </a:lnTo>
                <a:lnTo>
                  <a:pt x="11903132" y="3835970"/>
                </a:lnTo>
                <a:lnTo>
                  <a:pt x="11900657" y="3839437"/>
                </a:lnTo>
                <a:lnTo>
                  <a:pt x="11897191" y="3844388"/>
                </a:lnTo>
                <a:lnTo>
                  <a:pt x="11896200" y="3851813"/>
                </a:lnTo>
                <a:lnTo>
                  <a:pt x="11894716" y="3858251"/>
                </a:lnTo>
                <a:lnTo>
                  <a:pt x="11893230" y="3862706"/>
                </a:lnTo>
                <a:lnTo>
                  <a:pt x="11891249" y="3865182"/>
                </a:lnTo>
                <a:lnTo>
                  <a:pt x="11888775" y="3866666"/>
                </a:lnTo>
                <a:lnTo>
                  <a:pt x="11886794" y="3866666"/>
                </a:lnTo>
                <a:lnTo>
                  <a:pt x="11883822" y="3866172"/>
                </a:lnTo>
                <a:lnTo>
                  <a:pt x="11881348" y="3864192"/>
                </a:lnTo>
                <a:lnTo>
                  <a:pt x="11874912" y="3859735"/>
                </a:lnTo>
                <a:lnTo>
                  <a:pt x="11868475" y="3854784"/>
                </a:lnTo>
                <a:lnTo>
                  <a:pt x="11865504" y="3852309"/>
                </a:lnTo>
                <a:lnTo>
                  <a:pt x="11862038" y="3851319"/>
                </a:lnTo>
                <a:lnTo>
                  <a:pt x="11858573" y="3850329"/>
                </a:lnTo>
                <a:lnTo>
                  <a:pt x="11855602" y="3850823"/>
                </a:lnTo>
                <a:lnTo>
                  <a:pt x="11852136" y="3851813"/>
                </a:lnTo>
                <a:lnTo>
                  <a:pt x="11849167" y="3854290"/>
                </a:lnTo>
                <a:lnTo>
                  <a:pt x="11846195" y="3857260"/>
                </a:lnTo>
                <a:lnTo>
                  <a:pt x="11843226" y="3860231"/>
                </a:lnTo>
                <a:lnTo>
                  <a:pt x="11837779" y="3867162"/>
                </a:lnTo>
                <a:lnTo>
                  <a:pt x="11832332" y="3874094"/>
                </a:lnTo>
                <a:lnTo>
                  <a:pt x="11828867" y="3877559"/>
                </a:lnTo>
                <a:lnTo>
                  <a:pt x="11825402" y="3880529"/>
                </a:lnTo>
                <a:lnTo>
                  <a:pt x="11820946" y="3883005"/>
                </a:lnTo>
                <a:lnTo>
                  <a:pt x="11815995" y="3884986"/>
                </a:lnTo>
                <a:lnTo>
                  <a:pt x="11810053" y="3885976"/>
                </a:lnTo>
                <a:lnTo>
                  <a:pt x="11803618" y="3885976"/>
                </a:lnTo>
                <a:lnTo>
                  <a:pt x="11796685" y="3884986"/>
                </a:lnTo>
                <a:lnTo>
                  <a:pt x="11787775" y="3882510"/>
                </a:lnTo>
                <a:lnTo>
                  <a:pt x="11790250" y="3894392"/>
                </a:lnTo>
                <a:lnTo>
                  <a:pt x="11791240" y="3898849"/>
                </a:lnTo>
                <a:lnTo>
                  <a:pt x="11793220" y="3903304"/>
                </a:lnTo>
                <a:lnTo>
                  <a:pt x="11794705" y="3907264"/>
                </a:lnTo>
                <a:lnTo>
                  <a:pt x="11796685" y="3910731"/>
                </a:lnTo>
                <a:lnTo>
                  <a:pt x="11799161" y="3913701"/>
                </a:lnTo>
                <a:lnTo>
                  <a:pt x="11801142" y="3916672"/>
                </a:lnTo>
                <a:lnTo>
                  <a:pt x="11806587" y="3921127"/>
                </a:lnTo>
                <a:lnTo>
                  <a:pt x="11812528" y="3924594"/>
                </a:lnTo>
                <a:lnTo>
                  <a:pt x="11818965" y="3927068"/>
                </a:lnTo>
                <a:lnTo>
                  <a:pt x="11825897" y="3929545"/>
                </a:lnTo>
                <a:lnTo>
                  <a:pt x="11841245" y="3933009"/>
                </a:lnTo>
                <a:lnTo>
                  <a:pt x="11849661" y="3934990"/>
                </a:lnTo>
                <a:lnTo>
                  <a:pt x="11857089" y="3936970"/>
                </a:lnTo>
                <a:lnTo>
                  <a:pt x="11865504" y="3939941"/>
                </a:lnTo>
                <a:lnTo>
                  <a:pt x="11873920" y="3944397"/>
                </a:lnTo>
                <a:lnTo>
                  <a:pt x="11881842" y="3948853"/>
                </a:lnTo>
                <a:lnTo>
                  <a:pt x="11890259" y="3955290"/>
                </a:lnTo>
                <a:lnTo>
                  <a:pt x="11883822" y="3963706"/>
                </a:lnTo>
                <a:lnTo>
                  <a:pt x="11877387" y="3972123"/>
                </a:lnTo>
                <a:lnTo>
                  <a:pt x="11871446" y="3981529"/>
                </a:lnTo>
                <a:lnTo>
                  <a:pt x="11865999" y="3991431"/>
                </a:lnTo>
                <a:lnTo>
                  <a:pt x="11861544" y="4001333"/>
                </a:lnTo>
                <a:lnTo>
                  <a:pt x="11856593" y="4011731"/>
                </a:lnTo>
                <a:lnTo>
                  <a:pt x="11853128" y="4023117"/>
                </a:lnTo>
                <a:lnTo>
                  <a:pt x="11849661" y="4034009"/>
                </a:lnTo>
                <a:lnTo>
                  <a:pt x="11846691" y="4045397"/>
                </a:lnTo>
                <a:lnTo>
                  <a:pt x="11844214" y="4056784"/>
                </a:lnTo>
                <a:lnTo>
                  <a:pt x="11842730" y="4067676"/>
                </a:lnTo>
                <a:lnTo>
                  <a:pt x="11841245" y="4079064"/>
                </a:lnTo>
                <a:lnTo>
                  <a:pt x="11841245" y="4089956"/>
                </a:lnTo>
                <a:lnTo>
                  <a:pt x="11841245" y="4101343"/>
                </a:lnTo>
                <a:lnTo>
                  <a:pt x="11842730" y="4111245"/>
                </a:lnTo>
                <a:lnTo>
                  <a:pt x="11844214" y="4121146"/>
                </a:lnTo>
                <a:lnTo>
                  <a:pt x="11835304" y="4124613"/>
                </a:lnTo>
                <a:lnTo>
                  <a:pt x="11827877" y="4126593"/>
                </a:lnTo>
                <a:lnTo>
                  <a:pt x="11820946" y="4127584"/>
                </a:lnTo>
                <a:lnTo>
                  <a:pt x="11814509" y="4127088"/>
                </a:lnTo>
                <a:lnTo>
                  <a:pt x="11808567" y="4126097"/>
                </a:lnTo>
                <a:lnTo>
                  <a:pt x="11802626" y="4123623"/>
                </a:lnTo>
                <a:lnTo>
                  <a:pt x="11797181" y="4120652"/>
                </a:lnTo>
                <a:lnTo>
                  <a:pt x="11792724" y="4117186"/>
                </a:lnTo>
                <a:lnTo>
                  <a:pt x="11787775" y="4113225"/>
                </a:lnTo>
                <a:lnTo>
                  <a:pt x="11783814" y="4108770"/>
                </a:lnTo>
                <a:lnTo>
                  <a:pt x="11774901" y="4099362"/>
                </a:lnTo>
                <a:lnTo>
                  <a:pt x="11765495" y="4089460"/>
                </a:lnTo>
                <a:lnTo>
                  <a:pt x="11760544" y="4085005"/>
                </a:lnTo>
                <a:lnTo>
                  <a:pt x="11755593" y="4080549"/>
                </a:lnTo>
                <a:lnTo>
                  <a:pt x="11751136" y="4082035"/>
                </a:lnTo>
                <a:lnTo>
                  <a:pt x="11747175" y="4083519"/>
                </a:lnTo>
                <a:lnTo>
                  <a:pt x="11743710" y="4085995"/>
                </a:lnTo>
                <a:lnTo>
                  <a:pt x="11740740" y="4088470"/>
                </a:lnTo>
                <a:lnTo>
                  <a:pt x="11737769" y="4091441"/>
                </a:lnTo>
                <a:lnTo>
                  <a:pt x="11735293" y="4094411"/>
                </a:lnTo>
                <a:lnTo>
                  <a:pt x="11733313" y="4097878"/>
                </a:lnTo>
                <a:lnTo>
                  <a:pt x="11731332" y="4101343"/>
                </a:lnTo>
                <a:lnTo>
                  <a:pt x="11728363" y="4109760"/>
                </a:lnTo>
                <a:lnTo>
                  <a:pt x="11726877" y="4118176"/>
                </a:lnTo>
                <a:lnTo>
                  <a:pt x="11725391" y="4128574"/>
                </a:lnTo>
                <a:lnTo>
                  <a:pt x="11725391" y="4138970"/>
                </a:lnTo>
                <a:lnTo>
                  <a:pt x="11725391" y="4149862"/>
                </a:lnTo>
                <a:lnTo>
                  <a:pt x="11725887" y="4161250"/>
                </a:lnTo>
                <a:lnTo>
                  <a:pt x="11727867" y="4185509"/>
                </a:lnTo>
                <a:lnTo>
                  <a:pt x="11729848" y="4209274"/>
                </a:lnTo>
                <a:lnTo>
                  <a:pt x="11730344" y="4221652"/>
                </a:lnTo>
                <a:lnTo>
                  <a:pt x="11730344" y="4233534"/>
                </a:lnTo>
                <a:lnTo>
                  <a:pt x="11719450" y="4227593"/>
                </a:lnTo>
                <a:lnTo>
                  <a:pt x="11709054" y="4223137"/>
                </a:lnTo>
                <a:lnTo>
                  <a:pt x="11691230" y="4216701"/>
                </a:lnTo>
                <a:lnTo>
                  <a:pt x="11675881" y="4210760"/>
                </a:lnTo>
                <a:lnTo>
                  <a:pt x="11669446" y="4208284"/>
                </a:lnTo>
                <a:lnTo>
                  <a:pt x="11663010" y="4205313"/>
                </a:lnTo>
                <a:lnTo>
                  <a:pt x="11658058" y="4202342"/>
                </a:lnTo>
                <a:lnTo>
                  <a:pt x="11653108" y="4198878"/>
                </a:lnTo>
                <a:lnTo>
                  <a:pt x="11648652" y="4194917"/>
                </a:lnTo>
                <a:lnTo>
                  <a:pt x="11644195" y="4189470"/>
                </a:lnTo>
                <a:lnTo>
                  <a:pt x="11640730" y="4183034"/>
                </a:lnTo>
                <a:lnTo>
                  <a:pt x="11637265" y="4175607"/>
                </a:lnTo>
                <a:lnTo>
                  <a:pt x="11634789" y="4166695"/>
                </a:lnTo>
                <a:lnTo>
                  <a:pt x="11631818" y="4155803"/>
                </a:lnTo>
                <a:lnTo>
                  <a:pt x="11627363" y="4155309"/>
                </a:lnTo>
                <a:lnTo>
                  <a:pt x="11623403" y="4156794"/>
                </a:lnTo>
                <a:lnTo>
                  <a:pt x="11619442" y="4157784"/>
                </a:lnTo>
                <a:lnTo>
                  <a:pt x="11616470" y="4159270"/>
                </a:lnTo>
                <a:lnTo>
                  <a:pt x="11613995" y="4162240"/>
                </a:lnTo>
                <a:lnTo>
                  <a:pt x="11611520" y="4165211"/>
                </a:lnTo>
                <a:lnTo>
                  <a:pt x="11609540" y="4168676"/>
                </a:lnTo>
                <a:lnTo>
                  <a:pt x="11608054" y="4173133"/>
                </a:lnTo>
                <a:lnTo>
                  <a:pt x="11605083" y="4181054"/>
                </a:lnTo>
                <a:lnTo>
                  <a:pt x="11602607" y="4190460"/>
                </a:lnTo>
                <a:lnTo>
                  <a:pt x="11599638" y="4199372"/>
                </a:lnTo>
                <a:lnTo>
                  <a:pt x="11596171" y="4207789"/>
                </a:lnTo>
                <a:lnTo>
                  <a:pt x="11595677" y="4210760"/>
                </a:lnTo>
                <a:lnTo>
                  <a:pt x="11595677" y="4213235"/>
                </a:lnTo>
                <a:lnTo>
                  <a:pt x="11596171" y="4216205"/>
                </a:lnTo>
                <a:lnTo>
                  <a:pt x="11597162" y="4218186"/>
                </a:lnTo>
                <a:lnTo>
                  <a:pt x="11598646" y="4220662"/>
                </a:lnTo>
                <a:lnTo>
                  <a:pt x="11600132" y="4222642"/>
                </a:lnTo>
                <a:lnTo>
                  <a:pt x="11605083" y="4226107"/>
                </a:lnTo>
                <a:lnTo>
                  <a:pt x="11611520" y="4229574"/>
                </a:lnTo>
                <a:lnTo>
                  <a:pt x="11618450" y="4232544"/>
                </a:lnTo>
                <a:lnTo>
                  <a:pt x="11625877" y="4235019"/>
                </a:lnTo>
                <a:lnTo>
                  <a:pt x="11634789" y="4236999"/>
                </a:lnTo>
                <a:lnTo>
                  <a:pt x="11653603" y="4241456"/>
                </a:lnTo>
                <a:lnTo>
                  <a:pt x="11671921" y="4245911"/>
                </a:lnTo>
                <a:lnTo>
                  <a:pt x="11680834" y="4248387"/>
                </a:lnTo>
                <a:lnTo>
                  <a:pt x="11689250" y="4250862"/>
                </a:lnTo>
                <a:lnTo>
                  <a:pt x="11696181" y="4253833"/>
                </a:lnTo>
                <a:lnTo>
                  <a:pt x="11702618" y="4256309"/>
                </a:lnTo>
                <a:lnTo>
                  <a:pt x="11701626" y="4260764"/>
                </a:lnTo>
                <a:lnTo>
                  <a:pt x="11700142" y="4264230"/>
                </a:lnTo>
                <a:lnTo>
                  <a:pt x="11700142" y="4268191"/>
                </a:lnTo>
                <a:lnTo>
                  <a:pt x="11700142" y="4271656"/>
                </a:lnTo>
                <a:lnTo>
                  <a:pt x="11700638" y="4274627"/>
                </a:lnTo>
                <a:lnTo>
                  <a:pt x="11701626" y="4278093"/>
                </a:lnTo>
                <a:lnTo>
                  <a:pt x="11703607" y="4285025"/>
                </a:lnTo>
                <a:lnTo>
                  <a:pt x="11707073" y="4290470"/>
                </a:lnTo>
                <a:lnTo>
                  <a:pt x="11711528" y="4295917"/>
                </a:lnTo>
                <a:lnTo>
                  <a:pt x="11720442" y="4307303"/>
                </a:lnTo>
                <a:lnTo>
                  <a:pt x="11724402" y="4312254"/>
                </a:lnTo>
                <a:lnTo>
                  <a:pt x="11728363" y="4318195"/>
                </a:lnTo>
                <a:lnTo>
                  <a:pt x="11731332" y="4324136"/>
                </a:lnTo>
                <a:lnTo>
                  <a:pt x="11733808" y="4330574"/>
                </a:lnTo>
                <a:lnTo>
                  <a:pt x="11734799" y="4333544"/>
                </a:lnTo>
                <a:lnTo>
                  <a:pt x="11734799" y="4337009"/>
                </a:lnTo>
                <a:lnTo>
                  <a:pt x="11734799" y="4340475"/>
                </a:lnTo>
                <a:lnTo>
                  <a:pt x="11734304" y="4344931"/>
                </a:lnTo>
                <a:lnTo>
                  <a:pt x="11733808" y="4348397"/>
                </a:lnTo>
                <a:lnTo>
                  <a:pt x="11731828" y="4352358"/>
                </a:lnTo>
                <a:lnTo>
                  <a:pt x="11730344" y="4357309"/>
                </a:lnTo>
                <a:lnTo>
                  <a:pt x="11727867" y="4361270"/>
                </a:lnTo>
                <a:lnTo>
                  <a:pt x="11727867" y="4364734"/>
                </a:lnTo>
                <a:lnTo>
                  <a:pt x="11728363" y="4367705"/>
                </a:lnTo>
                <a:lnTo>
                  <a:pt x="11729848" y="4370181"/>
                </a:lnTo>
                <a:lnTo>
                  <a:pt x="11731332" y="4373152"/>
                </a:lnTo>
                <a:lnTo>
                  <a:pt x="11734304" y="4375132"/>
                </a:lnTo>
                <a:lnTo>
                  <a:pt x="11737273" y="4377113"/>
                </a:lnTo>
                <a:lnTo>
                  <a:pt x="11744206" y="4381073"/>
                </a:lnTo>
                <a:lnTo>
                  <a:pt x="11752128" y="4384538"/>
                </a:lnTo>
                <a:lnTo>
                  <a:pt x="11760544" y="4387509"/>
                </a:lnTo>
                <a:lnTo>
                  <a:pt x="11769455" y="4391470"/>
                </a:lnTo>
                <a:lnTo>
                  <a:pt x="11777873" y="4393946"/>
                </a:lnTo>
                <a:lnTo>
                  <a:pt x="11767971" y="4410779"/>
                </a:lnTo>
                <a:lnTo>
                  <a:pt x="11758563" y="4427613"/>
                </a:lnTo>
                <a:lnTo>
                  <a:pt x="11750147" y="4443950"/>
                </a:lnTo>
                <a:lnTo>
                  <a:pt x="11743215" y="4460783"/>
                </a:lnTo>
                <a:lnTo>
                  <a:pt x="11736285" y="4477617"/>
                </a:lnTo>
                <a:lnTo>
                  <a:pt x="11729848" y="4493956"/>
                </a:lnTo>
                <a:lnTo>
                  <a:pt x="11717965" y="4527622"/>
                </a:lnTo>
                <a:lnTo>
                  <a:pt x="11706083" y="4559309"/>
                </a:lnTo>
                <a:lnTo>
                  <a:pt x="11700142" y="4575152"/>
                </a:lnTo>
                <a:lnTo>
                  <a:pt x="11693705" y="4590499"/>
                </a:lnTo>
                <a:lnTo>
                  <a:pt x="11687269" y="4605848"/>
                </a:lnTo>
                <a:lnTo>
                  <a:pt x="11679842" y="4620701"/>
                </a:lnTo>
                <a:lnTo>
                  <a:pt x="11671921" y="4634563"/>
                </a:lnTo>
                <a:lnTo>
                  <a:pt x="11662514" y="4648426"/>
                </a:lnTo>
                <a:lnTo>
                  <a:pt x="11662019" y="4650406"/>
                </a:lnTo>
                <a:lnTo>
                  <a:pt x="11662019" y="4652881"/>
                </a:lnTo>
                <a:lnTo>
                  <a:pt x="11662514" y="4655357"/>
                </a:lnTo>
                <a:lnTo>
                  <a:pt x="11663505" y="4657832"/>
                </a:lnTo>
                <a:lnTo>
                  <a:pt x="11664991" y="4659318"/>
                </a:lnTo>
                <a:lnTo>
                  <a:pt x="11666475" y="4661299"/>
                </a:lnTo>
                <a:lnTo>
                  <a:pt x="11671426" y="4664764"/>
                </a:lnTo>
                <a:lnTo>
                  <a:pt x="11676873" y="4667734"/>
                </a:lnTo>
                <a:lnTo>
                  <a:pt x="11682318" y="4670705"/>
                </a:lnTo>
                <a:lnTo>
                  <a:pt x="11687764" y="4673675"/>
                </a:lnTo>
                <a:lnTo>
                  <a:pt x="11693210" y="4676646"/>
                </a:lnTo>
                <a:lnTo>
                  <a:pt x="11687269" y="4687044"/>
                </a:lnTo>
                <a:lnTo>
                  <a:pt x="11682318" y="4697440"/>
                </a:lnTo>
                <a:lnTo>
                  <a:pt x="11678358" y="4708332"/>
                </a:lnTo>
                <a:lnTo>
                  <a:pt x="11674397" y="4718234"/>
                </a:lnTo>
                <a:lnTo>
                  <a:pt x="11667960" y="4738038"/>
                </a:lnTo>
                <a:lnTo>
                  <a:pt x="11662514" y="4756852"/>
                </a:lnTo>
                <a:lnTo>
                  <a:pt x="11657069" y="4774675"/>
                </a:lnTo>
                <a:lnTo>
                  <a:pt x="11654097" y="4783093"/>
                </a:lnTo>
                <a:lnTo>
                  <a:pt x="11650632" y="4791014"/>
                </a:lnTo>
                <a:lnTo>
                  <a:pt x="11647662" y="4798936"/>
                </a:lnTo>
                <a:lnTo>
                  <a:pt x="11643701" y="4805867"/>
                </a:lnTo>
                <a:lnTo>
                  <a:pt x="11639246" y="4812798"/>
                </a:lnTo>
                <a:lnTo>
                  <a:pt x="11634293" y="4819234"/>
                </a:lnTo>
                <a:lnTo>
                  <a:pt x="11633304" y="4819234"/>
                </a:lnTo>
                <a:lnTo>
                  <a:pt x="11631818" y="4819234"/>
                </a:lnTo>
                <a:lnTo>
                  <a:pt x="11628352" y="4817749"/>
                </a:lnTo>
                <a:lnTo>
                  <a:pt x="11616470" y="4811808"/>
                </a:lnTo>
                <a:lnTo>
                  <a:pt x="11605579" y="4806361"/>
                </a:lnTo>
                <a:lnTo>
                  <a:pt x="11600626" y="4804877"/>
                </a:lnTo>
                <a:lnTo>
                  <a:pt x="11598646" y="4804381"/>
                </a:lnTo>
                <a:lnTo>
                  <a:pt x="11595181" y="4805867"/>
                </a:lnTo>
                <a:lnTo>
                  <a:pt x="11592211" y="4808342"/>
                </a:lnTo>
                <a:lnTo>
                  <a:pt x="11589736" y="4811808"/>
                </a:lnTo>
                <a:lnTo>
                  <a:pt x="11587260" y="4815769"/>
                </a:lnTo>
                <a:lnTo>
                  <a:pt x="11585279" y="4820720"/>
                </a:lnTo>
                <a:lnTo>
                  <a:pt x="11584289" y="4825671"/>
                </a:lnTo>
                <a:lnTo>
                  <a:pt x="11581814" y="4837057"/>
                </a:lnTo>
                <a:lnTo>
                  <a:pt x="11579834" y="4848940"/>
                </a:lnTo>
                <a:lnTo>
                  <a:pt x="11576862" y="4859338"/>
                </a:lnTo>
                <a:lnTo>
                  <a:pt x="11574881" y="4864289"/>
                </a:lnTo>
                <a:lnTo>
                  <a:pt x="11572407" y="4868249"/>
                </a:lnTo>
                <a:lnTo>
                  <a:pt x="11570426" y="4871220"/>
                </a:lnTo>
                <a:lnTo>
                  <a:pt x="11566466" y="4873695"/>
                </a:lnTo>
                <a:lnTo>
                  <a:pt x="11566466" y="4877161"/>
                </a:lnTo>
                <a:lnTo>
                  <a:pt x="11567952" y="4879636"/>
                </a:lnTo>
                <a:lnTo>
                  <a:pt x="11568940" y="4882606"/>
                </a:lnTo>
                <a:lnTo>
                  <a:pt x="11570921" y="4885083"/>
                </a:lnTo>
                <a:lnTo>
                  <a:pt x="11575377" y="4890034"/>
                </a:lnTo>
                <a:lnTo>
                  <a:pt x="11580823" y="4894489"/>
                </a:lnTo>
                <a:lnTo>
                  <a:pt x="11585279" y="4899936"/>
                </a:lnTo>
                <a:lnTo>
                  <a:pt x="11587756" y="4902410"/>
                </a:lnTo>
                <a:lnTo>
                  <a:pt x="11589736" y="4905381"/>
                </a:lnTo>
                <a:lnTo>
                  <a:pt x="11590725" y="4907857"/>
                </a:lnTo>
                <a:lnTo>
                  <a:pt x="11591220" y="4910828"/>
                </a:lnTo>
                <a:lnTo>
                  <a:pt x="11590725" y="4914293"/>
                </a:lnTo>
                <a:lnTo>
                  <a:pt x="11590230" y="4917759"/>
                </a:lnTo>
                <a:lnTo>
                  <a:pt x="11598646" y="4924195"/>
                </a:lnTo>
                <a:lnTo>
                  <a:pt x="11602607" y="4926671"/>
                </a:lnTo>
                <a:lnTo>
                  <a:pt x="11605579" y="4928155"/>
                </a:lnTo>
                <a:lnTo>
                  <a:pt x="11609044" y="4929641"/>
                </a:lnTo>
                <a:lnTo>
                  <a:pt x="11612015" y="4930136"/>
                </a:lnTo>
                <a:lnTo>
                  <a:pt x="11614489" y="4930136"/>
                </a:lnTo>
                <a:lnTo>
                  <a:pt x="11616470" y="4930136"/>
                </a:lnTo>
                <a:lnTo>
                  <a:pt x="11618946" y="4929641"/>
                </a:lnTo>
                <a:lnTo>
                  <a:pt x="11621422" y="4928155"/>
                </a:lnTo>
                <a:lnTo>
                  <a:pt x="11624887" y="4925681"/>
                </a:lnTo>
                <a:lnTo>
                  <a:pt x="11628352" y="4922214"/>
                </a:lnTo>
                <a:lnTo>
                  <a:pt x="11631818" y="4918749"/>
                </a:lnTo>
                <a:lnTo>
                  <a:pt x="11634789" y="4915283"/>
                </a:lnTo>
                <a:lnTo>
                  <a:pt x="11638254" y="4911818"/>
                </a:lnTo>
                <a:lnTo>
                  <a:pt x="11642215" y="4909342"/>
                </a:lnTo>
                <a:lnTo>
                  <a:pt x="11644195" y="4908847"/>
                </a:lnTo>
                <a:lnTo>
                  <a:pt x="11646671" y="4908351"/>
                </a:lnTo>
                <a:lnTo>
                  <a:pt x="11649148" y="4907857"/>
                </a:lnTo>
                <a:lnTo>
                  <a:pt x="11651622" y="4908351"/>
                </a:lnTo>
                <a:lnTo>
                  <a:pt x="11654097" y="4908847"/>
                </a:lnTo>
                <a:lnTo>
                  <a:pt x="11658058" y="4909838"/>
                </a:lnTo>
                <a:lnTo>
                  <a:pt x="11661524" y="4911818"/>
                </a:lnTo>
                <a:lnTo>
                  <a:pt x="11664991" y="4914293"/>
                </a:lnTo>
                <a:lnTo>
                  <a:pt x="11673901" y="4920730"/>
                </a:lnTo>
                <a:lnTo>
                  <a:pt x="11674893" y="4928155"/>
                </a:lnTo>
                <a:lnTo>
                  <a:pt x="11675387" y="4934592"/>
                </a:lnTo>
                <a:lnTo>
                  <a:pt x="11675387" y="4940038"/>
                </a:lnTo>
                <a:lnTo>
                  <a:pt x="11674397" y="4944494"/>
                </a:lnTo>
                <a:lnTo>
                  <a:pt x="11672912" y="4948949"/>
                </a:lnTo>
                <a:lnTo>
                  <a:pt x="11670932" y="4952416"/>
                </a:lnTo>
                <a:lnTo>
                  <a:pt x="11667960" y="4954891"/>
                </a:lnTo>
                <a:lnTo>
                  <a:pt x="11664495" y="4956377"/>
                </a:lnTo>
                <a:lnTo>
                  <a:pt x="11661030" y="4958357"/>
                </a:lnTo>
                <a:lnTo>
                  <a:pt x="11656077" y="4959347"/>
                </a:lnTo>
                <a:lnTo>
                  <a:pt x="11646671" y="4960832"/>
                </a:lnTo>
                <a:lnTo>
                  <a:pt x="11636769" y="4960832"/>
                </a:lnTo>
                <a:lnTo>
                  <a:pt x="11625877" y="4960832"/>
                </a:lnTo>
                <a:lnTo>
                  <a:pt x="11615481" y="4960832"/>
                </a:lnTo>
                <a:lnTo>
                  <a:pt x="11605579" y="4961822"/>
                </a:lnTo>
                <a:lnTo>
                  <a:pt x="11600626" y="4962812"/>
                </a:lnTo>
                <a:lnTo>
                  <a:pt x="11596666" y="4964298"/>
                </a:lnTo>
                <a:lnTo>
                  <a:pt x="11593201" y="4966279"/>
                </a:lnTo>
                <a:lnTo>
                  <a:pt x="11589736" y="4968753"/>
                </a:lnTo>
                <a:lnTo>
                  <a:pt x="11586764" y="4971724"/>
                </a:lnTo>
                <a:lnTo>
                  <a:pt x="11584783" y="4975685"/>
                </a:lnTo>
                <a:lnTo>
                  <a:pt x="11583299" y="4980141"/>
                </a:lnTo>
                <a:lnTo>
                  <a:pt x="11581814" y="4986083"/>
                </a:lnTo>
                <a:lnTo>
                  <a:pt x="11581814" y="4992518"/>
                </a:lnTo>
                <a:lnTo>
                  <a:pt x="11583299" y="4999449"/>
                </a:lnTo>
                <a:lnTo>
                  <a:pt x="11584289" y="5008361"/>
                </a:lnTo>
                <a:lnTo>
                  <a:pt x="11587260" y="5017769"/>
                </a:lnTo>
                <a:lnTo>
                  <a:pt x="11581814" y="5015788"/>
                </a:lnTo>
                <a:lnTo>
                  <a:pt x="11577358" y="5013312"/>
                </a:lnTo>
                <a:lnTo>
                  <a:pt x="11573893" y="5011828"/>
                </a:lnTo>
                <a:lnTo>
                  <a:pt x="11570426" y="5009351"/>
                </a:lnTo>
                <a:lnTo>
                  <a:pt x="11564979" y="5003906"/>
                </a:lnTo>
                <a:lnTo>
                  <a:pt x="11561019" y="4998955"/>
                </a:lnTo>
                <a:lnTo>
                  <a:pt x="11557058" y="4993508"/>
                </a:lnTo>
                <a:lnTo>
                  <a:pt x="11553097" y="4989053"/>
                </a:lnTo>
                <a:lnTo>
                  <a:pt x="11547652" y="4983606"/>
                </a:lnTo>
                <a:lnTo>
                  <a:pt x="11544187" y="4981132"/>
                </a:lnTo>
                <a:lnTo>
                  <a:pt x="11540720" y="4979645"/>
                </a:lnTo>
                <a:lnTo>
                  <a:pt x="11536760" y="4982122"/>
                </a:lnTo>
                <a:lnTo>
                  <a:pt x="11533789" y="4986083"/>
                </a:lnTo>
                <a:lnTo>
                  <a:pt x="11531313" y="4989547"/>
                </a:lnTo>
                <a:lnTo>
                  <a:pt x="11528838" y="4993014"/>
                </a:lnTo>
                <a:lnTo>
                  <a:pt x="11527352" y="4996479"/>
                </a:lnTo>
                <a:lnTo>
                  <a:pt x="11526363" y="5000440"/>
                </a:lnTo>
                <a:lnTo>
                  <a:pt x="11524383" y="5008361"/>
                </a:lnTo>
                <a:lnTo>
                  <a:pt x="11523887" y="5016283"/>
                </a:lnTo>
                <a:lnTo>
                  <a:pt x="11523887" y="5025194"/>
                </a:lnTo>
                <a:lnTo>
                  <a:pt x="11524383" y="5041038"/>
                </a:lnTo>
                <a:lnTo>
                  <a:pt x="11524877" y="5048959"/>
                </a:lnTo>
                <a:lnTo>
                  <a:pt x="11524383" y="5055396"/>
                </a:lnTo>
                <a:lnTo>
                  <a:pt x="11523887" y="5061832"/>
                </a:lnTo>
                <a:lnTo>
                  <a:pt x="11522403" y="5064308"/>
                </a:lnTo>
                <a:lnTo>
                  <a:pt x="11521411" y="5066288"/>
                </a:lnTo>
                <a:lnTo>
                  <a:pt x="11519431" y="5068763"/>
                </a:lnTo>
                <a:lnTo>
                  <a:pt x="11517450" y="5070743"/>
                </a:lnTo>
                <a:lnTo>
                  <a:pt x="11514975" y="5072229"/>
                </a:lnTo>
                <a:lnTo>
                  <a:pt x="11512005" y="5073714"/>
                </a:lnTo>
                <a:lnTo>
                  <a:pt x="11508540" y="5074704"/>
                </a:lnTo>
                <a:lnTo>
                  <a:pt x="11504579" y="5075200"/>
                </a:lnTo>
                <a:lnTo>
                  <a:pt x="11499627" y="5075200"/>
                </a:lnTo>
                <a:lnTo>
                  <a:pt x="11493685" y="5075200"/>
                </a:lnTo>
                <a:lnTo>
                  <a:pt x="11493191" y="5078171"/>
                </a:lnTo>
                <a:lnTo>
                  <a:pt x="11493685" y="5081141"/>
                </a:lnTo>
                <a:lnTo>
                  <a:pt x="11494181" y="5084112"/>
                </a:lnTo>
                <a:lnTo>
                  <a:pt x="11496162" y="5087082"/>
                </a:lnTo>
                <a:lnTo>
                  <a:pt x="11498638" y="5089557"/>
                </a:lnTo>
                <a:lnTo>
                  <a:pt x="11500618" y="5091538"/>
                </a:lnTo>
                <a:lnTo>
                  <a:pt x="11507548" y="5096488"/>
                </a:lnTo>
                <a:lnTo>
                  <a:pt x="11514975" y="5100945"/>
                </a:lnTo>
                <a:lnTo>
                  <a:pt x="11523391" y="5105400"/>
                </a:lnTo>
                <a:lnTo>
                  <a:pt x="11531809" y="5109857"/>
                </a:lnTo>
                <a:lnTo>
                  <a:pt x="11539730" y="5114312"/>
                </a:lnTo>
                <a:lnTo>
                  <a:pt x="11527352" y="5126690"/>
                </a:lnTo>
                <a:lnTo>
                  <a:pt x="11515966" y="5139563"/>
                </a:lnTo>
                <a:lnTo>
                  <a:pt x="11506560" y="5151939"/>
                </a:lnTo>
                <a:lnTo>
                  <a:pt x="11498638" y="5164318"/>
                </a:lnTo>
                <a:lnTo>
                  <a:pt x="11491211" y="5177190"/>
                </a:lnTo>
                <a:lnTo>
                  <a:pt x="11485764" y="5189567"/>
                </a:lnTo>
                <a:lnTo>
                  <a:pt x="11480319" y="5202439"/>
                </a:lnTo>
                <a:lnTo>
                  <a:pt x="11476358" y="5215312"/>
                </a:lnTo>
                <a:lnTo>
                  <a:pt x="11471901" y="5228184"/>
                </a:lnTo>
                <a:lnTo>
                  <a:pt x="11468932" y="5241553"/>
                </a:lnTo>
                <a:lnTo>
                  <a:pt x="11462991" y="5268782"/>
                </a:lnTo>
                <a:lnTo>
                  <a:pt x="11457544" y="5297498"/>
                </a:lnTo>
                <a:lnTo>
                  <a:pt x="11450613" y="5327700"/>
                </a:lnTo>
                <a:lnTo>
                  <a:pt x="11447148" y="5324729"/>
                </a:lnTo>
                <a:lnTo>
                  <a:pt x="11445167" y="5321263"/>
                </a:lnTo>
                <a:lnTo>
                  <a:pt x="11443681" y="5317798"/>
                </a:lnTo>
                <a:lnTo>
                  <a:pt x="11443187" y="5314331"/>
                </a:lnTo>
                <a:lnTo>
                  <a:pt x="11443681" y="5309876"/>
                </a:lnTo>
                <a:lnTo>
                  <a:pt x="11444176" y="5306410"/>
                </a:lnTo>
                <a:lnTo>
                  <a:pt x="11446652" y="5297994"/>
                </a:lnTo>
                <a:lnTo>
                  <a:pt x="11449128" y="5290567"/>
                </a:lnTo>
                <a:lnTo>
                  <a:pt x="11449623" y="5286606"/>
                </a:lnTo>
                <a:lnTo>
                  <a:pt x="11449623" y="5283141"/>
                </a:lnTo>
                <a:lnTo>
                  <a:pt x="11448632" y="5278684"/>
                </a:lnTo>
                <a:lnTo>
                  <a:pt x="11446652" y="5275714"/>
                </a:lnTo>
                <a:lnTo>
                  <a:pt x="11443187" y="5272249"/>
                </a:lnTo>
                <a:lnTo>
                  <a:pt x="11439226" y="5269278"/>
                </a:lnTo>
                <a:lnTo>
                  <a:pt x="11433285" y="5268782"/>
                </a:lnTo>
                <a:lnTo>
                  <a:pt x="11427838" y="5269278"/>
                </a:lnTo>
                <a:lnTo>
                  <a:pt x="11423878" y="5271259"/>
                </a:lnTo>
                <a:lnTo>
                  <a:pt x="11419917" y="5273733"/>
                </a:lnTo>
                <a:lnTo>
                  <a:pt x="11415956" y="5277200"/>
                </a:lnTo>
                <a:lnTo>
                  <a:pt x="11413976" y="5281161"/>
                </a:lnTo>
                <a:lnTo>
                  <a:pt x="11411501" y="5285616"/>
                </a:lnTo>
                <a:lnTo>
                  <a:pt x="11409520" y="5291063"/>
                </a:lnTo>
                <a:lnTo>
                  <a:pt x="11409025" y="5297004"/>
                </a:lnTo>
                <a:lnTo>
                  <a:pt x="11408034" y="5302945"/>
                </a:lnTo>
                <a:lnTo>
                  <a:pt x="11408034" y="5309876"/>
                </a:lnTo>
                <a:lnTo>
                  <a:pt x="11408034" y="5316312"/>
                </a:lnTo>
                <a:lnTo>
                  <a:pt x="11408529" y="5323739"/>
                </a:lnTo>
                <a:lnTo>
                  <a:pt x="11409520" y="5330174"/>
                </a:lnTo>
                <a:lnTo>
                  <a:pt x="11412489" y="5343543"/>
                </a:lnTo>
                <a:lnTo>
                  <a:pt x="11414470" y="5349978"/>
                </a:lnTo>
                <a:lnTo>
                  <a:pt x="11416946" y="5355920"/>
                </a:lnTo>
                <a:lnTo>
                  <a:pt x="11418927" y="5361366"/>
                </a:lnTo>
                <a:lnTo>
                  <a:pt x="11421403" y="5366317"/>
                </a:lnTo>
                <a:lnTo>
                  <a:pt x="11424372" y="5370772"/>
                </a:lnTo>
                <a:lnTo>
                  <a:pt x="11427344" y="5374733"/>
                </a:lnTo>
                <a:lnTo>
                  <a:pt x="11430313" y="5377210"/>
                </a:lnTo>
                <a:lnTo>
                  <a:pt x="11433779" y="5379190"/>
                </a:lnTo>
                <a:lnTo>
                  <a:pt x="11436750" y="5380180"/>
                </a:lnTo>
                <a:lnTo>
                  <a:pt x="11440215" y="5380180"/>
                </a:lnTo>
                <a:lnTo>
                  <a:pt x="11443681" y="5378200"/>
                </a:lnTo>
                <a:lnTo>
                  <a:pt x="11447148" y="5375723"/>
                </a:lnTo>
                <a:lnTo>
                  <a:pt x="11450613" y="5371763"/>
                </a:lnTo>
                <a:lnTo>
                  <a:pt x="11453583" y="5366317"/>
                </a:lnTo>
                <a:lnTo>
                  <a:pt x="11457544" y="5358890"/>
                </a:lnTo>
                <a:lnTo>
                  <a:pt x="11461011" y="5350474"/>
                </a:lnTo>
                <a:lnTo>
                  <a:pt x="11463980" y="5352949"/>
                </a:lnTo>
                <a:lnTo>
                  <a:pt x="11465960" y="5355425"/>
                </a:lnTo>
                <a:lnTo>
                  <a:pt x="11467940" y="5358396"/>
                </a:lnTo>
                <a:lnTo>
                  <a:pt x="11469426" y="5361366"/>
                </a:lnTo>
                <a:lnTo>
                  <a:pt x="11470417" y="5363841"/>
                </a:lnTo>
                <a:lnTo>
                  <a:pt x="11470913" y="5366812"/>
                </a:lnTo>
                <a:lnTo>
                  <a:pt x="11470913" y="5369782"/>
                </a:lnTo>
                <a:lnTo>
                  <a:pt x="11470913" y="5372753"/>
                </a:lnTo>
                <a:lnTo>
                  <a:pt x="11468932" y="5379190"/>
                </a:lnTo>
                <a:lnTo>
                  <a:pt x="11465960" y="5385625"/>
                </a:lnTo>
                <a:lnTo>
                  <a:pt x="11462495" y="5392557"/>
                </a:lnTo>
                <a:lnTo>
                  <a:pt x="11458038" y="5399488"/>
                </a:lnTo>
                <a:lnTo>
                  <a:pt x="11448136" y="5413351"/>
                </a:lnTo>
                <a:lnTo>
                  <a:pt x="11437740" y="5427214"/>
                </a:lnTo>
                <a:lnTo>
                  <a:pt x="11433285" y="5434145"/>
                </a:lnTo>
                <a:lnTo>
                  <a:pt x="11429819" y="5440582"/>
                </a:lnTo>
                <a:lnTo>
                  <a:pt x="11426848" y="5447513"/>
                </a:lnTo>
                <a:lnTo>
                  <a:pt x="11424868" y="5453949"/>
                </a:lnTo>
                <a:lnTo>
                  <a:pt x="11418927" y="5449494"/>
                </a:lnTo>
                <a:lnTo>
                  <a:pt x="11413976" y="5446027"/>
                </a:lnTo>
                <a:lnTo>
                  <a:pt x="11408529" y="5443057"/>
                </a:lnTo>
                <a:lnTo>
                  <a:pt x="11403083" y="5440582"/>
                </a:lnTo>
                <a:lnTo>
                  <a:pt x="11398627" y="5438602"/>
                </a:lnTo>
                <a:lnTo>
                  <a:pt x="11393677" y="5437116"/>
                </a:lnTo>
                <a:lnTo>
                  <a:pt x="11384764" y="5435135"/>
                </a:lnTo>
                <a:lnTo>
                  <a:pt x="11367932" y="5433651"/>
                </a:lnTo>
                <a:lnTo>
                  <a:pt x="11359019" y="5431670"/>
                </a:lnTo>
                <a:lnTo>
                  <a:pt x="11349613" y="5429194"/>
                </a:lnTo>
                <a:lnTo>
                  <a:pt x="11349117" y="5432165"/>
                </a:lnTo>
                <a:lnTo>
                  <a:pt x="11349117" y="5435135"/>
                </a:lnTo>
                <a:lnTo>
                  <a:pt x="11349117" y="5437116"/>
                </a:lnTo>
                <a:lnTo>
                  <a:pt x="11349613" y="5438602"/>
                </a:lnTo>
                <a:lnTo>
                  <a:pt x="11351097" y="5440582"/>
                </a:lnTo>
                <a:lnTo>
                  <a:pt x="11352089" y="5441572"/>
                </a:lnTo>
                <a:lnTo>
                  <a:pt x="11355058" y="5443553"/>
                </a:lnTo>
                <a:lnTo>
                  <a:pt x="11358525" y="5443553"/>
                </a:lnTo>
                <a:lnTo>
                  <a:pt x="11361991" y="5443057"/>
                </a:lnTo>
                <a:lnTo>
                  <a:pt x="11364960" y="5441076"/>
                </a:lnTo>
                <a:lnTo>
                  <a:pt x="11366941" y="5438602"/>
                </a:lnTo>
                <a:lnTo>
                  <a:pt x="11370407" y="5445037"/>
                </a:lnTo>
                <a:lnTo>
                  <a:pt x="11372882" y="5450978"/>
                </a:lnTo>
                <a:lnTo>
                  <a:pt x="11373873" y="5456425"/>
                </a:lnTo>
                <a:lnTo>
                  <a:pt x="11373873" y="5462366"/>
                </a:lnTo>
                <a:lnTo>
                  <a:pt x="11372882" y="5467812"/>
                </a:lnTo>
                <a:lnTo>
                  <a:pt x="11371397" y="5472763"/>
                </a:lnTo>
                <a:lnTo>
                  <a:pt x="11368427" y="5478209"/>
                </a:lnTo>
                <a:lnTo>
                  <a:pt x="11365456" y="5482665"/>
                </a:lnTo>
                <a:lnTo>
                  <a:pt x="11361991" y="5487615"/>
                </a:lnTo>
                <a:lnTo>
                  <a:pt x="11358030" y="5493062"/>
                </a:lnTo>
                <a:lnTo>
                  <a:pt x="11348623" y="5502468"/>
                </a:lnTo>
                <a:lnTo>
                  <a:pt x="11338721" y="5510886"/>
                </a:lnTo>
                <a:lnTo>
                  <a:pt x="11327829" y="5520292"/>
                </a:lnTo>
                <a:lnTo>
                  <a:pt x="11317927" y="5529204"/>
                </a:lnTo>
                <a:lnTo>
                  <a:pt x="11308521" y="5538611"/>
                </a:lnTo>
                <a:lnTo>
                  <a:pt x="11304560" y="5543562"/>
                </a:lnTo>
                <a:lnTo>
                  <a:pt x="11301588" y="5548017"/>
                </a:lnTo>
                <a:lnTo>
                  <a:pt x="11298619" y="5552968"/>
                </a:lnTo>
                <a:lnTo>
                  <a:pt x="11296142" y="5558415"/>
                </a:lnTo>
                <a:lnTo>
                  <a:pt x="11295152" y="5563366"/>
                </a:lnTo>
                <a:lnTo>
                  <a:pt x="11295152" y="5568317"/>
                </a:lnTo>
                <a:lnTo>
                  <a:pt x="11295152" y="5574258"/>
                </a:lnTo>
                <a:lnTo>
                  <a:pt x="11296638" y="5579209"/>
                </a:lnTo>
                <a:lnTo>
                  <a:pt x="11299607" y="5585150"/>
                </a:lnTo>
                <a:lnTo>
                  <a:pt x="11303074" y="5591092"/>
                </a:lnTo>
                <a:lnTo>
                  <a:pt x="11308521" y="5597033"/>
                </a:lnTo>
                <a:lnTo>
                  <a:pt x="11314956" y="5603468"/>
                </a:lnTo>
                <a:lnTo>
                  <a:pt x="11313470" y="5606935"/>
                </a:lnTo>
                <a:lnTo>
                  <a:pt x="11311490" y="5610896"/>
                </a:lnTo>
                <a:lnTo>
                  <a:pt x="11309015" y="5613866"/>
                </a:lnTo>
                <a:lnTo>
                  <a:pt x="11307529" y="5616341"/>
                </a:lnTo>
                <a:lnTo>
                  <a:pt x="11305054" y="5618817"/>
                </a:lnTo>
                <a:lnTo>
                  <a:pt x="11302084" y="5620302"/>
                </a:lnTo>
                <a:lnTo>
                  <a:pt x="11296638" y="5623272"/>
                </a:lnTo>
                <a:lnTo>
                  <a:pt x="11290697" y="5625253"/>
                </a:lnTo>
                <a:lnTo>
                  <a:pt x="11285250" y="5626243"/>
                </a:lnTo>
                <a:lnTo>
                  <a:pt x="11272874" y="5627729"/>
                </a:lnTo>
                <a:lnTo>
                  <a:pt x="11266437" y="5628223"/>
                </a:lnTo>
                <a:lnTo>
                  <a:pt x="11260495" y="5629213"/>
                </a:lnTo>
                <a:lnTo>
                  <a:pt x="11254554" y="5631194"/>
                </a:lnTo>
                <a:lnTo>
                  <a:pt x="11249109" y="5633670"/>
                </a:lnTo>
                <a:lnTo>
                  <a:pt x="11246633" y="5635650"/>
                </a:lnTo>
                <a:lnTo>
                  <a:pt x="11244652" y="5638125"/>
                </a:lnTo>
                <a:lnTo>
                  <a:pt x="11242176" y="5640601"/>
                </a:lnTo>
                <a:lnTo>
                  <a:pt x="11240196" y="5643572"/>
                </a:lnTo>
                <a:lnTo>
                  <a:pt x="11238711" y="5647533"/>
                </a:lnTo>
                <a:lnTo>
                  <a:pt x="11236731" y="5651494"/>
                </a:lnTo>
                <a:lnTo>
                  <a:pt x="11235246" y="5655949"/>
                </a:lnTo>
                <a:lnTo>
                  <a:pt x="11233760" y="5660900"/>
                </a:lnTo>
                <a:lnTo>
                  <a:pt x="11239701" y="5665851"/>
                </a:lnTo>
                <a:lnTo>
                  <a:pt x="11245148" y="5669317"/>
                </a:lnTo>
                <a:lnTo>
                  <a:pt x="11249603" y="5671792"/>
                </a:lnTo>
                <a:lnTo>
                  <a:pt x="11254554" y="5672782"/>
                </a:lnTo>
                <a:lnTo>
                  <a:pt x="11258515" y="5673278"/>
                </a:lnTo>
                <a:lnTo>
                  <a:pt x="11261980" y="5672782"/>
                </a:lnTo>
                <a:lnTo>
                  <a:pt x="11265446" y="5671792"/>
                </a:lnTo>
                <a:lnTo>
                  <a:pt x="11268913" y="5669317"/>
                </a:lnTo>
                <a:lnTo>
                  <a:pt x="11271882" y="5666841"/>
                </a:lnTo>
                <a:lnTo>
                  <a:pt x="11274854" y="5664860"/>
                </a:lnTo>
                <a:lnTo>
                  <a:pt x="11280795" y="5657435"/>
                </a:lnTo>
                <a:lnTo>
                  <a:pt x="11290697" y="5642086"/>
                </a:lnTo>
                <a:lnTo>
                  <a:pt x="11293172" y="5646047"/>
                </a:lnTo>
                <a:lnTo>
                  <a:pt x="11295152" y="5649513"/>
                </a:lnTo>
                <a:lnTo>
                  <a:pt x="11296142" y="5652484"/>
                </a:lnTo>
                <a:lnTo>
                  <a:pt x="11297133" y="5655949"/>
                </a:lnTo>
                <a:lnTo>
                  <a:pt x="11297133" y="5658919"/>
                </a:lnTo>
                <a:lnTo>
                  <a:pt x="11296638" y="5662386"/>
                </a:lnTo>
                <a:lnTo>
                  <a:pt x="11296142" y="5665851"/>
                </a:lnTo>
                <a:lnTo>
                  <a:pt x="11295152" y="5668821"/>
                </a:lnTo>
                <a:lnTo>
                  <a:pt x="11291686" y="5675258"/>
                </a:lnTo>
                <a:lnTo>
                  <a:pt x="11286736" y="5681694"/>
                </a:lnTo>
                <a:lnTo>
                  <a:pt x="11280795" y="5687635"/>
                </a:lnTo>
                <a:lnTo>
                  <a:pt x="11274358" y="5693576"/>
                </a:lnTo>
                <a:lnTo>
                  <a:pt x="11267427" y="5698527"/>
                </a:lnTo>
                <a:lnTo>
                  <a:pt x="11259505" y="5703974"/>
                </a:lnTo>
                <a:lnTo>
                  <a:pt x="11251584" y="5708925"/>
                </a:lnTo>
                <a:lnTo>
                  <a:pt x="11243662" y="5712886"/>
                </a:lnTo>
                <a:lnTo>
                  <a:pt x="11229799" y="5719321"/>
                </a:lnTo>
                <a:lnTo>
                  <a:pt x="11218411" y="5723282"/>
                </a:lnTo>
                <a:lnTo>
                  <a:pt x="11217917" y="5725758"/>
                </a:lnTo>
                <a:lnTo>
                  <a:pt x="11217917" y="5727739"/>
                </a:lnTo>
                <a:lnTo>
                  <a:pt x="11217917" y="5729719"/>
                </a:lnTo>
                <a:lnTo>
                  <a:pt x="11218411" y="5731699"/>
                </a:lnTo>
                <a:lnTo>
                  <a:pt x="11220888" y="5735164"/>
                </a:lnTo>
                <a:lnTo>
                  <a:pt x="11224352" y="5738135"/>
                </a:lnTo>
                <a:lnTo>
                  <a:pt x="11229305" y="5740611"/>
                </a:lnTo>
                <a:lnTo>
                  <a:pt x="11233760" y="5743582"/>
                </a:lnTo>
                <a:lnTo>
                  <a:pt x="11243662" y="5748533"/>
                </a:lnTo>
                <a:lnTo>
                  <a:pt x="11248117" y="5752493"/>
                </a:lnTo>
                <a:lnTo>
                  <a:pt x="11252078" y="5755958"/>
                </a:lnTo>
                <a:lnTo>
                  <a:pt x="11255050" y="5759919"/>
                </a:lnTo>
                <a:lnTo>
                  <a:pt x="11255544" y="5762395"/>
                </a:lnTo>
                <a:lnTo>
                  <a:pt x="11256039" y="5764870"/>
                </a:lnTo>
                <a:lnTo>
                  <a:pt x="11256039" y="5766850"/>
                </a:lnTo>
                <a:lnTo>
                  <a:pt x="11256039" y="5769821"/>
                </a:lnTo>
                <a:lnTo>
                  <a:pt x="11255050" y="5773287"/>
                </a:lnTo>
                <a:lnTo>
                  <a:pt x="11254058" y="5776258"/>
                </a:lnTo>
                <a:lnTo>
                  <a:pt x="11252078" y="5780713"/>
                </a:lnTo>
                <a:lnTo>
                  <a:pt x="11249603" y="5784180"/>
                </a:lnTo>
                <a:lnTo>
                  <a:pt x="11242672" y="5793091"/>
                </a:lnTo>
                <a:lnTo>
                  <a:pt x="11240196" y="5798537"/>
                </a:lnTo>
                <a:lnTo>
                  <a:pt x="11237721" y="5802993"/>
                </a:lnTo>
                <a:lnTo>
                  <a:pt x="11235246" y="5805964"/>
                </a:lnTo>
                <a:lnTo>
                  <a:pt x="11231285" y="5807944"/>
                </a:lnTo>
                <a:lnTo>
                  <a:pt x="11227819" y="5809429"/>
                </a:lnTo>
                <a:lnTo>
                  <a:pt x="11223858" y="5809429"/>
                </a:lnTo>
                <a:lnTo>
                  <a:pt x="11219897" y="5808935"/>
                </a:lnTo>
                <a:lnTo>
                  <a:pt x="11215442" y="5807944"/>
                </a:lnTo>
                <a:lnTo>
                  <a:pt x="11210986" y="5806458"/>
                </a:lnTo>
                <a:lnTo>
                  <a:pt x="11206035" y="5803984"/>
                </a:lnTo>
                <a:lnTo>
                  <a:pt x="11196627" y="5799527"/>
                </a:lnTo>
                <a:lnTo>
                  <a:pt x="11176823" y="5787150"/>
                </a:lnTo>
                <a:lnTo>
                  <a:pt x="11173358" y="5790615"/>
                </a:lnTo>
                <a:lnTo>
                  <a:pt x="11169893" y="5794082"/>
                </a:lnTo>
                <a:lnTo>
                  <a:pt x="11167417" y="5797546"/>
                </a:lnTo>
                <a:lnTo>
                  <a:pt x="11164446" y="5801507"/>
                </a:lnTo>
                <a:lnTo>
                  <a:pt x="11160486" y="5809925"/>
                </a:lnTo>
                <a:lnTo>
                  <a:pt x="11157515" y="5818836"/>
                </a:lnTo>
                <a:lnTo>
                  <a:pt x="11155039" y="5828243"/>
                </a:lnTo>
                <a:lnTo>
                  <a:pt x="11153058" y="5838144"/>
                </a:lnTo>
                <a:lnTo>
                  <a:pt x="11152564" y="5848542"/>
                </a:lnTo>
                <a:lnTo>
                  <a:pt x="11152070" y="5859434"/>
                </a:lnTo>
                <a:lnTo>
                  <a:pt x="11151078" y="5881219"/>
                </a:lnTo>
                <a:lnTo>
                  <a:pt x="11150089" y="5892111"/>
                </a:lnTo>
                <a:lnTo>
                  <a:pt x="11149594" y="5903497"/>
                </a:lnTo>
                <a:lnTo>
                  <a:pt x="11148603" y="5914389"/>
                </a:lnTo>
                <a:lnTo>
                  <a:pt x="11146623" y="5925282"/>
                </a:lnTo>
                <a:lnTo>
                  <a:pt x="11143652" y="5935679"/>
                </a:lnTo>
                <a:lnTo>
                  <a:pt x="11140187" y="5946572"/>
                </a:lnTo>
                <a:lnTo>
                  <a:pt x="11139196" y="5947562"/>
                </a:lnTo>
                <a:lnTo>
                  <a:pt x="11138207" y="5948552"/>
                </a:lnTo>
                <a:lnTo>
                  <a:pt x="11134246" y="5951027"/>
                </a:lnTo>
                <a:lnTo>
                  <a:pt x="11130286" y="5952017"/>
                </a:lnTo>
                <a:lnTo>
                  <a:pt x="11124839" y="5953503"/>
                </a:lnTo>
                <a:lnTo>
                  <a:pt x="11119888" y="5954493"/>
                </a:lnTo>
                <a:lnTo>
                  <a:pt x="11114937" y="5955978"/>
                </a:lnTo>
                <a:lnTo>
                  <a:pt x="11110482" y="5957464"/>
                </a:lnTo>
                <a:lnTo>
                  <a:pt x="11108501" y="5959444"/>
                </a:lnTo>
                <a:lnTo>
                  <a:pt x="11107015" y="5960434"/>
                </a:lnTo>
                <a:lnTo>
                  <a:pt x="11104540" y="5963405"/>
                </a:lnTo>
                <a:lnTo>
                  <a:pt x="11103054" y="5966376"/>
                </a:lnTo>
                <a:lnTo>
                  <a:pt x="11102064" y="5969346"/>
                </a:lnTo>
                <a:lnTo>
                  <a:pt x="11101568" y="5972317"/>
                </a:lnTo>
                <a:lnTo>
                  <a:pt x="11101568" y="5978258"/>
                </a:lnTo>
                <a:lnTo>
                  <a:pt x="11102064" y="5983209"/>
                </a:lnTo>
                <a:lnTo>
                  <a:pt x="11105035" y="5991625"/>
                </a:lnTo>
                <a:lnTo>
                  <a:pt x="11106025" y="5995091"/>
                </a:lnTo>
                <a:lnTo>
                  <a:pt x="11106025" y="5996576"/>
                </a:lnTo>
                <a:lnTo>
                  <a:pt x="11105529" y="5997072"/>
                </a:lnTo>
                <a:lnTo>
                  <a:pt x="11084241" y="6022817"/>
                </a:lnTo>
                <a:lnTo>
                  <a:pt x="11058496" y="6054997"/>
                </a:lnTo>
                <a:lnTo>
                  <a:pt x="11045129" y="6073317"/>
                </a:lnTo>
                <a:lnTo>
                  <a:pt x="11031760" y="6092130"/>
                </a:lnTo>
                <a:lnTo>
                  <a:pt x="11017898" y="6112428"/>
                </a:lnTo>
                <a:lnTo>
                  <a:pt x="11011956" y="6122826"/>
                </a:lnTo>
                <a:lnTo>
                  <a:pt x="11006015" y="6133223"/>
                </a:lnTo>
                <a:lnTo>
                  <a:pt x="11000568" y="6143620"/>
                </a:lnTo>
                <a:lnTo>
                  <a:pt x="10992647" y="6154017"/>
                </a:lnTo>
                <a:lnTo>
                  <a:pt x="10984725" y="6165899"/>
                </a:lnTo>
                <a:lnTo>
                  <a:pt x="10976309" y="6177287"/>
                </a:lnTo>
                <a:lnTo>
                  <a:pt x="10957992" y="6200556"/>
                </a:lnTo>
                <a:lnTo>
                  <a:pt x="10942149" y="6219370"/>
                </a:lnTo>
                <a:lnTo>
                  <a:pt x="10938188" y="6225807"/>
                </a:lnTo>
                <a:lnTo>
                  <a:pt x="10934721" y="6232242"/>
                </a:lnTo>
                <a:lnTo>
                  <a:pt x="10932247" y="6239173"/>
                </a:lnTo>
                <a:lnTo>
                  <a:pt x="10929770" y="6246105"/>
                </a:lnTo>
                <a:lnTo>
                  <a:pt x="10926305" y="6260958"/>
                </a:lnTo>
                <a:lnTo>
                  <a:pt x="10924325" y="6267889"/>
                </a:lnTo>
                <a:lnTo>
                  <a:pt x="10922345" y="6275316"/>
                </a:lnTo>
                <a:lnTo>
                  <a:pt x="10919868" y="6281752"/>
                </a:lnTo>
                <a:lnTo>
                  <a:pt x="10916898" y="6287693"/>
                </a:lnTo>
                <a:lnTo>
                  <a:pt x="10913431" y="6292644"/>
                </a:lnTo>
                <a:lnTo>
                  <a:pt x="10910957" y="6295120"/>
                </a:lnTo>
                <a:lnTo>
                  <a:pt x="10907986" y="6297595"/>
                </a:lnTo>
                <a:lnTo>
                  <a:pt x="10905510" y="6299081"/>
                </a:lnTo>
                <a:lnTo>
                  <a:pt x="10902045" y="6300566"/>
                </a:lnTo>
                <a:lnTo>
                  <a:pt x="10898580" y="6302052"/>
                </a:lnTo>
                <a:lnTo>
                  <a:pt x="10895113" y="6303042"/>
                </a:lnTo>
                <a:lnTo>
                  <a:pt x="10891153" y="6303536"/>
                </a:lnTo>
                <a:lnTo>
                  <a:pt x="10886202" y="6304032"/>
                </a:lnTo>
                <a:lnTo>
                  <a:pt x="10880756" y="6304032"/>
                </a:lnTo>
                <a:lnTo>
                  <a:pt x="10875804" y="6303536"/>
                </a:lnTo>
                <a:lnTo>
                  <a:pt x="10869863" y="6303536"/>
                </a:lnTo>
                <a:lnTo>
                  <a:pt x="10861941" y="6305022"/>
                </a:lnTo>
                <a:lnTo>
                  <a:pt x="10854020" y="6307497"/>
                </a:lnTo>
                <a:lnTo>
                  <a:pt x="10845109" y="6310963"/>
                </a:lnTo>
                <a:lnTo>
                  <a:pt x="10841149" y="6313438"/>
                </a:lnTo>
                <a:lnTo>
                  <a:pt x="10837682" y="6316409"/>
                </a:lnTo>
                <a:lnTo>
                  <a:pt x="10833227" y="6319379"/>
                </a:lnTo>
                <a:lnTo>
                  <a:pt x="10830255" y="6322846"/>
                </a:lnTo>
                <a:lnTo>
                  <a:pt x="10827286" y="6326311"/>
                </a:lnTo>
                <a:lnTo>
                  <a:pt x="10825306" y="6330271"/>
                </a:lnTo>
                <a:lnTo>
                  <a:pt x="10823325" y="6334728"/>
                </a:lnTo>
                <a:lnTo>
                  <a:pt x="10822333" y="6339183"/>
                </a:lnTo>
                <a:lnTo>
                  <a:pt x="10823325" y="6341659"/>
                </a:lnTo>
                <a:lnTo>
                  <a:pt x="10825306" y="6346114"/>
                </a:lnTo>
                <a:lnTo>
                  <a:pt x="10832731" y="6358493"/>
                </a:lnTo>
                <a:lnTo>
                  <a:pt x="10843129" y="6375820"/>
                </a:lnTo>
                <a:lnTo>
                  <a:pt x="10841149" y="6376811"/>
                </a:lnTo>
                <a:lnTo>
                  <a:pt x="10836196" y="6378791"/>
                </a:lnTo>
                <a:lnTo>
                  <a:pt x="10821345" y="6383248"/>
                </a:lnTo>
                <a:lnTo>
                  <a:pt x="10811937" y="6386218"/>
                </a:lnTo>
                <a:lnTo>
                  <a:pt x="10802035" y="6390673"/>
                </a:lnTo>
                <a:lnTo>
                  <a:pt x="10792133" y="6395624"/>
                </a:lnTo>
                <a:lnTo>
                  <a:pt x="10782726" y="6401071"/>
                </a:lnTo>
                <a:lnTo>
                  <a:pt x="10778270" y="6404042"/>
                </a:lnTo>
                <a:lnTo>
                  <a:pt x="10773815" y="6407507"/>
                </a:lnTo>
                <a:lnTo>
                  <a:pt x="10770349" y="6410973"/>
                </a:lnTo>
                <a:lnTo>
                  <a:pt x="10766882" y="6414934"/>
                </a:lnTo>
                <a:lnTo>
                  <a:pt x="10763913" y="6419389"/>
                </a:lnTo>
                <a:lnTo>
                  <a:pt x="10761437" y="6423350"/>
                </a:lnTo>
                <a:lnTo>
                  <a:pt x="10759457" y="6428301"/>
                </a:lnTo>
                <a:lnTo>
                  <a:pt x="10757972" y="6432757"/>
                </a:lnTo>
                <a:lnTo>
                  <a:pt x="10757972" y="6438203"/>
                </a:lnTo>
                <a:lnTo>
                  <a:pt x="10757972" y="6443154"/>
                </a:lnTo>
                <a:lnTo>
                  <a:pt x="10759457" y="6449095"/>
                </a:lnTo>
                <a:lnTo>
                  <a:pt x="10761437" y="6455036"/>
                </a:lnTo>
                <a:lnTo>
                  <a:pt x="10764408" y="6461473"/>
                </a:lnTo>
                <a:lnTo>
                  <a:pt x="10768863" y="6468899"/>
                </a:lnTo>
                <a:lnTo>
                  <a:pt x="10773320" y="6475335"/>
                </a:lnTo>
                <a:lnTo>
                  <a:pt x="10779757" y="6482761"/>
                </a:lnTo>
                <a:lnTo>
                  <a:pt x="10767378" y="6500585"/>
                </a:lnTo>
                <a:lnTo>
                  <a:pt x="10755496" y="6516924"/>
                </a:lnTo>
                <a:lnTo>
                  <a:pt x="10734208" y="6550590"/>
                </a:lnTo>
                <a:lnTo>
                  <a:pt x="10707967" y="6588218"/>
                </a:lnTo>
                <a:lnTo>
                  <a:pt x="10692124" y="6610002"/>
                </a:lnTo>
                <a:lnTo>
                  <a:pt x="10673310" y="6635251"/>
                </a:lnTo>
                <a:lnTo>
                  <a:pt x="10669349" y="6642183"/>
                </a:lnTo>
                <a:lnTo>
                  <a:pt x="10664398" y="6651094"/>
                </a:lnTo>
                <a:lnTo>
                  <a:pt x="10654992" y="6671394"/>
                </a:lnTo>
                <a:lnTo>
                  <a:pt x="10648059" y="6688722"/>
                </a:lnTo>
                <a:lnTo>
                  <a:pt x="10647070" y="6693178"/>
                </a:lnTo>
                <a:lnTo>
                  <a:pt x="10646575" y="6694663"/>
                </a:lnTo>
                <a:lnTo>
                  <a:pt x="10647070" y="6694663"/>
                </a:lnTo>
                <a:lnTo>
                  <a:pt x="10644098" y="6696149"/>
                </a:lnTo>
                <a:lnTo>
                  <a:pt x="10640633" y="6698129"/>
                </a:lnTo>
                <a:lnTo>
                  <a:pt x="10636177" y="6698624"/>
                </a:lnTo>
                <a:lnTo>
                  <a:pt x="10632712" y="6698624"/>
                </a:lnTo>
                <a:lnTo>
                  <a:pt x="10624790" y="6698624"/>
                </a:lnTo>
                <a:lnTo>
                  <a:pt x="10616373" y="6697633"/>
                </a:lnTo>
                <a:lnTo>
                  <a:pt x="10607957" y="6696149"/>
                </a:lnTo>
                <a:lnTo>
                  <a:pt x="10603996" y="6696149"/>
                </a:lnTo>
                <a:lnTo>
                  <a:pt x="10600035" y="6696149"/>
                </a:lnTo>
                <a:lnTo>
                  <a:pt x="10596569" y="6696643"/>
                </a:lnTo>
                <a:lnTo>
                  <a:pt x="10592608" y="6698129"/>
                </a:lnTo>
                <a:lnTo>
                  <a:pt x="10589143" y="6699614"/>
                </a:lnTo>
                <a:lnTo>
                  <a:pt x="10586173" y="6702090"/>
                </a:lnTo>
                <a:lnTo>
                  <a:pt x="10583202" y="6705555"/>
                </a:lnTo>
                <a:lnTo>
                  <a:pt x="10581222" y="6708526"/>
                </a:lnTo>
                <a:lnTo>
                  <a:pt x="10578745" y="6711992"/>
                </a:lnTo>
                <a:lnTo>
                  <a:pt x="10576765" y="6715457"/>
                </a:lnTo>
                <a:lnTo>
                  <a:pt x="10575281" y="6722388"/>
                </a:lnTo>
                <a:lnTo>
                  <a:pt x="10573300" y="6728825"/>
                </a:lnTo>
                <a:lnTo>
                  <a:pt x="10573300" y="6734271"/>
                </a:lnTo>
                <a:lnTo>
                  <a:pt x="10573300" y="6740212"/>
                </a:lnTo>
                <a:lnTo>
                  <a:pt x="10573796" y="6750610"/>
                </a:lnTo>
                <a:lnTo>
                  <a:pt x="10573300" y="6754570"/>
                </a:lnTo>
                <a:lnTo>
                  <a:pt x="10572804" y="6758035"/>
                </a:lnTo>
                <a:lnTo>
                  <a:pt x="10571816" y="6759026"/>
                </a:lnTo>
                <a:lnTo>
                  <a:pt x="10570330" y="6760512"/>
                </a:lnTo>
                <a:lnTo>
                  <a:pt x="10569339" y="6761502"/>
                </a:lnTo>
                <a:lnTo>
                  <a:pt x="10566863" y="6761996"/>
                </a:lnTo>
                <a:lnTo>
                  <a:pt x="10562408" y="6763482"/>
                </a:lnTo>
                <a:lnTo>
                  <a:pt x="10554981" y="6762986"/>
                </a:lnTo>
                <a:lnTo>
                  <a:pt x="10545575" y="6761502"/>
                </a:lnTo>
                <a:lnTo>
                  <a:pt x="10534188" y="6758531"/>
                </a:lnTo>
                <a:lnTo>
                  <a:pt x="10544585" y="6832300"/>
                </a:lnTo>
                <a:lnTo>
                  <a:pt x="10522391" y="6857999"/>
                </a:lnTo>
                <a:lnTo>
                  <a:pt x="1305706" y="6857999"/>
                </a:lnTo>
                <a:lnTo>
                  <a:pt x="1298146" y="6847649"/>
                </a:lnTo>
                <a:lnTo>
                  <a:pt x="1265965" y="6802594"/>
                </a:lnTo>
                <a:lnTo>
                  <a:pt x="1234773" y="6757541"/>
                </a:lnTo>
                <a:lnTo>
                  <a:pt x="1205067" y="6711992"/>
                </a:lnTo>
                <a:lnTo>
                  <a:pt x="1176352" y="6666443"/>
                </a:lnTo>
                <a:lnTo>
                  <a:pt x="1148626" y="6620398"/>
                </a:lnTo>
                <a:lnTo>
                  <a:pt x="1135755" y="6597129"/>
                </a:lnTo>
                <a:lnTo>
                  <a:pt x="1122881" y="6573365"/>
                </a:lnTo>
                <a:lnTo>
                  <a:pt x="1109514" y="6549600"/>
                </a:lnTo>
                <a:lnTo>
                  <a:pt x="1097630" y="6526330"/>
                </a:lnTo>
                <a:lnTo>
                  <a:pt x="1085748" y="6502071"/>
                </a:lnTo>
                <a:lnTo>
                  <a:pt x="1074362" y="6478306"/>
                </a:lnTo>
                <a:lnTo>
                  <a:pt x="1071885" y="6473355"/>
                </a:lnTo>
                <a:lnTo>
                  <a:pt x="1070895" y="6468899"/>
                </a:lnTo>
                <a:lnTo>
                  <a:pt x="1069905" y="6463948"/>
                </a:lnTo>
                <a:lnTo>
                  <a:pt x="1068421" y="6459493"/>
                </a:lnTo>
                <a:lnTo>
                  <a:pt x="1067926" y="6449095"/>
                </a:lnTo>
                <a:lnTo>
                  <a:pt x="1067926" y="6439193"/>
                </a:lnTo>
                <a:lnTo>
                  <a:pt x="1067926" y="6429787"/>
                </a:lnTo>
                <a:lnTo>
                  <a:pt x="1067926" y="6419885"/>
                </a:lnTo>
                <a:lnTo>
                  <a:pt x="1067432" y="6410477"/>
                </a:lnTo>
                <a:lnTo>
                  <a:pt x="1066934" y="6405526"/>
                </a:lnTo>
                <a:lnTo>
                  <a:pt x="1065450" y="6401071"/>
                </a:lnTo>
                <a:lnTo>
                  <a:pt x="1061983" y="6390673"/>
                </a:lnTo>
                <a:lnTo>
                  <a:pt x="1058024" y="6379781"/>
                </a:lnTo>
                <a:lnTo>
                  <a:pt x="1052577" y="6370375"/>
                </a:lnTo>
                <a:lnTo>
                  <a:pt x="1047626" y="6360967"/>
                </a:lnTo>
                <a:lnTo>
                  <a:pt x="1041685" y="6351561"/>
                </a:lnTo>
                <a:lnTo>
                  <a:pt x="1035248" y="6342650"/>
                </a:lnTo>
                <a:lnTo>
                  <a:pt x="1021387" y="6325320"/>
                </a:lnTo>
                <a:lnTo>
                  <a:pt x="1006038" y="6307993"/>
                </a:lnTo>
                <a:lnTo>
                  <a:pt x="990195" y="6290664"/>
                </a:lnTo>
                <a:lnTo>
                  <a:pt x="974848" y="6271850"/>
                </a:lnTo>
                <a:lnTo>
                  <a:pt x="967421" y="6261454"/>
                </a:lnTo>
                <a:lnTo>
                  <a:pt x="959995" y="6251056"/>
                </a:lnTo>
                <a:lnTo>
                  <a:pt x="954548" y="6243630"/>
                </a:lnTo>
                <a:lnTo>
                  <a:pt x="949597" y="6235213"/>
                </a:lnTo>
                <a:lnTo>
                  <a:pt x="946131" y="6227291"/>
                </a:lnTo>
                <a:lnTo>
                  <a:pt x="943162" y="6219865"/>
                </a:lnTo>
                <a:lnTo>
                  <a:pt x="938211" y="6204517"/>
                </a:lnTo>
                <a:lnTo>
                  <a:pt x="933260" y="6190654"/>
                </a:lnTo>
                <a:lnTo>
                  <a:pt x="930287" y="6183228"/>
                </a:lnTo>
                <a:lnTo>
                  <a:pt x="926823" y="6176791"/>
                </a:lnTo>
                <a:lnTo>
                  <a:pt x="922862" y="6170356"/>
                </a:lnTo>
                <a:lnTo>
                  <a:pt x="917911" y="6163919"/>
                </a:lnTo>
                <a:lnTo>
                  <a:pt x="911474" y="6157483"/>
                </a:lnTo>
                <a:lnTo>
                  <a:pt x="904542" y="6151542"/>
                </a:lnTo>
                <a:lnTo>
                  <a:pt x="895631" y="6145601"/>
                </a:lnTo>
                <a:lnTo>
                  <a:pt x="885730" y="6139660"/>
                </a:lnTo>
                <a:lnTo>
                  <a:pt x="882264" y="6136193"/>
                </a:lnTo>
                <a:lnTo>
                  <a:pt x="879788" y="6132728"/>
                </a:lnTo>
                <a:lnTo>
                  <a:pt x="877313" y="6129262"/>
                </a:lnTo>
                <a:lnTo>
                  <a:pt x="876323" y="6125797"/>
                </a:lnTo>
                <a:lnTo>
                  <a:pt x="874342" y="6122330"/>
                </a:lnTo>
                <a:lnTo>
                  <a:pt x="873846" y="6119360"/>
                </a:lnTo>
                <a:lnTo>
                  <a:pt x="873352" y="6112924"/>
                </a:lnTo>
                <a:lnTo>
                  <a:pt x="873846" y="6106487"/>
                </a:lnTo>
                <a:lnTo>
                  <a:pt x="875334" y="6100052"/>
                </a:lnTo>
                <a:lnTo>
                  <a:pt x="877313" y="6094111"/>
                </a:lnTo>
                <a:lnTo>
                  <a:pt x="879788" y="6088169"/>
                </a:lnTo>
                <a:lnTo>
                  <a:pt x="885730" y="6075791"/>
                </a:lnTo>
                <a:lnTo>
                  <a:pt x="888699" y="6069850"/>
                </a:lnTo>
                <a:lnTo>
                  <a:pt x="890185" y="6063909"/>
                </a:lnTo>
                <a:lnTo>
                  <a:pt x="892166" y="6057473"/>
                </a:lnTo>
                <a:lnTo>
                  <a:pt x="892166" y="6051532"/>
                </a:lnTo>
                <a:lnTo>
                  <a:pt x="891671" y="6045095"/>
                </a:lnTo>
                <a:lnTo>
                  <a:pt x="891176" y="6041630"/>
                </a:lnTo>
                <a:lnTo>
                  <a:pt x="889195" y="6038164"/>
                </a:lnTo>
                <a:lnTo>
                  <a:pt x="882264" y="6033213"/>
                </a:lnTo>
                <a:lnTo>
                  <a:pt x="875828" y="6028758"/>
                </a:lnTo>
                <a:lnTo>
                  <a:pt x="869886" y="6022817"/>
                </a:lnTo>
                <a:lnTo>
                  <a:pt x="863945" y="6017370"/>
                </a:lnTo>
                <a:lnTo>
                  <a:pt x="858499" y="6011429"/>
                </a:lnTo>
                <a:lnTo>
                  <a:pt x="853548" y="6004993"/>
                </a:lnTo>
                <a:lnTo>
                  <a:pt x="848597" y="5998556"/>
                </a:lnTo>
                <a:lnTo>
                  <a:pt x="844636" y="5991625"/>
                </a:lnTo>
                <a:lnTo>
                  <a:pt x="836219" y="5978258"/>
                </a:lnTo>
                <a:lnTo>
                  <a:pt x="828793" y="5963405"/>
                </a:lnTo>
                <a:lnTo>
                  <a:pt x="821366" y="5948056"/>
                </a:lnTo>
                <a:lnTo>
                  <a:pt x="814436" y="5932709"/>
                </a:lnTo>
                <a:lnTo>
                  <a:pt x="807503" y="5917360"/>
                </a:lnTo>
                <a:lnTo>
                  <a:pt x="800572" y="5901517"/>
                </a:lnTo>
                <a:lnTo>
                  <a:pt x="792652" y="5887160"/>
                </a:lnTo>
                <a:lnTo>
                  <a:pt x="783740" y="5872307"/>
                </a:lnTo>
                <a:lnTo>
                  <a:pt x="779284" y="5865376"/>
                </a:lnTo>
                <a:lnTo>
                  <a:pt x="773837" y="5857948"/>
                </a:lnTo>
                <a:lnTo>
                  <a:pt x="768886" y="5851017"/>
                </a:lnTo>
                <a:lnTo>
                  <a:pt x="763440" y="5844582"/>
                </a:lnTo>
                <a:lnTo>
                  <a:pt x="757005" y="5838640"/>
                </a:lnTo>
                <a:lnTo>
                  <a:pt x="750569" y="5832203"/>
                </a:lnTo>
                <a:lnTo>
                  <a:pt x="743141" y="5826758"/>
                </a:lnTo>
                <a:lnTo>
                  <a:pt x="736211" y="5821311"/>
                </a:lnTo>
                <a:lnTo>
                  <a:pt x="733735" y="5817350"/>
                </a:lnTo>
                <a:lnTo>
                  <a:pt x="732744" y="5814380"/>
                </a:lnTo>
                <a:lnTo>
                  <a:pt x="733239" y="5810915"/>
                </a:lnTo>
                <a:lnTo>
                  <a:pt x="735715" y="5808935"/>
                </a:lnTo>
                <a:lnTo>
                  <a:pt x="738686" y="5805964"/>
                </a:lnTo>
                <a:lnTo>
                  <a:pt x="742152" y="5803488"/>
                </a:lnTo>
                <a:lnTo>
                  <a:pt x="747103" y="5801507"/>
                </a:lnTo>
                <a:lnTo>
                  <a:pt x="752054" y="5800023"/>
                </a:lnTo>
                <a:lnTo>
                  <a:pt x="757499" y="5798537"/>
                </a:lnTo>
                <a:lnTo>
                  <a:pt x="763440" y="5798042"/>
                </a:lnTo>
                <a:lnTo>
                  <a:pt x="769382" y="5798042"/>
                </a:lnTo>
                <a:lnTo>
                  <a:pt x="775323" y="5798537"/>
                </a:lnTo>
                <a:lnTo>
                  <a:pt x="780768" y="5799527"/>
                </a:lnTo>
                <a:lnTo>
                  <a:pt x="786215" y="5801013"/>
                </a:lnTo>
                <a:lnTo>
                  <a:pt x="791166" y="5803488"/>
                </a:lnTo>
                <a:lnTo>
                  <a:pt x="795621" y="5806458"/>
                </a:lnTo>
                <a:lnTo>
                  <a:pt x="776809" y="5769821"/>
                </a:lnTo>
                <a:lnTo>
                  <a:pt x="757994" y="5733680"/>
                </a:lnTo>
                <a:lnTo>
                  <a:pt x="747103" y="5729223"/>
                </a:lnTo>
                <a:lnTo>
                  <a:pt x="735715" y="5726252"/>
                </a:lnTo>
                <a:lnTo>
                  <a:pt x="725319" y="5725262"/>
                </a:lnTo>
                <a:lnTo>
                  <a:pt x="714427" y="5724768"/>
                </a:lnTo>
                <a:lnTo>
                  <a:pt x="705019" y="5725262"/>
                </a:lnTo>
                <a:lnTo>
                  <a:pt x="701058" y="5726252"/>
                </a:lnTo>
                <a:lnTo>
                  <a:pt x="697592" y="5727739"/>
                </a:lnTo>
                <a:lnTo>
                  <a:pt x="694127" y="5728729"/>
                </a:lnTo>
                <a:lnTo>
                  <a:pt x="691156" y="5730709"/>
                </a:lnTo>
                <a:lnTo>
                  <a:pt x="688682" y="5732194"/>
                </a:lnTo>
                <a:lnTo>
                  <a:pt x="686205" y="5734670"/>
                </a:lnTo>
                <a:lnTo>
                  <a:pt x="681749" y="5713876"/>
                </a:lnTo>
                <a:lnTo>
                  <a:pt x="676303" y="5692092"/>
                </a:lnTo>
                <a:lnTo>
                  <a:pt x="670856" y="5671297"/>
                </a:lnTo>
                <a:lnTo>
                  <a:pt x="668878" y="5660405"/>
                </a:lnTo>
                <a:lnTo>
                  <a:pt x="667392" y="5650007"/>
                </a:lnTo>
                <a:lnTo>
                  <a:pt x="666401" y="5640106"/>
                </a:lnTo>
                <a:lnTo>
                  <a:pt x="665906" y="5629709"/>
                </a:lnTo>
                <a:lnTo>
                  <a:pt x="665906" y="5619807"/>
                </a:lnTo>
                <a:lnTo>
                  <a:pt x="667392" y="5609905"/>
                </a:lnTo>
                <a:lnTo>
                  <a:pt x="669866" y="5600498"/>
                </a:lnTo>
                <a:lnTo>
                  <a:pt x="673333" y="5591092"/>
                </a:lnTo>
                <a:lnTo>
                  <a:pt x="678779" y="5582180"/>
                </a:lnTo>
                <a:lnTo>
                  <a:pt x="681749" y="5578219"/>
                </a:lnTo>
                <a:lnTo>
                  <a:pt x="685215" y="5573268"/>
                </a:lnTo>
                <a:lnTo>
                  <a:pt x="680264" y="5559900"/>
                </a:lnTo>
                <a:lnTo>
                  <a:pt x="676303" y="5546037"/>
                </a:lnTo>
                <a:lnTo>
                  <a:pt x="669372" y="5541086"/>
                </a:lnTo>
                <a:lnTo>
                  <a:pt x="663431" y="5535641"/>
                </a:lnTo>
                <a:lnTo>
                  <a:pt x="657490" y="5529700"/>
                </a:lnTo>
                <a:lnTo>
                  <a:pt x="653035" y="5522768"/>
                </a:lnTo>
                <a:lnTo>
                  <a:pt x="648578" y="5516331"/>
                </a:lnTo>
                <a:lnTo>
                  <a:pt x="644617" y="5508905"/>
                </a:lnTo>
                <a:lnTo>
                  <a:pt x="641648" y="5500984"/>
                </a:lnTo>
                <a:lnTo>
                  <a:pt x="638676" y="5493062"/>
                </a:lnTo>
                <a:lnTo>
                  <a:pt x="635705" y="5484645"/>
                </a:lnTo>
                <a:lnTo>
                  <a:pt x="633725" y="5476229"/>
                </a:lnTo>
                <a:lnTo>
                  <a:pt x="629764" y="5458900"/>
                </a:lnTo>
                <a:lnTo>
                  <a:pt x="622833" y="5422758"/>
                </a:lnTo>
                <a:lnTo>
                  <a:pt x="619366" y="5405429"/>
                </a:lnTo>
                <a:lnTo>
                  <a:pt x="614415" y="5388596"/>
                </a:lnTo>
                <a:lnTo>
                  <a:pt x="611446" y="5380674"/>
                </a:lnTo>
                <a:lnTo>
                  <a:pt x="608474" y="5372753"/>
                </a:lnTo>
                <a:lnTo>
                  <a:pt x="605009" y="5365822"/>
                </a:lnTo>
                <a:lnTo>
                  <a:pt x="601048" y="5358890"/>
                </a:lnTo>
                <a:lnTo>
                  <a:pt x="597088" y="5352455"/>
                </a:lnTo>
                <a:lnTo>
                  <a:pt x="591643" y="5346513"/>
                </a:lnTo>
                <a:lnTo>
                  <a:pt x="585701" y="5341067"/>
                </a:lnTo>
                <a:lnTo>
                  <a:pt x="579266" y="5336612"/>
                </a:lnTo>
                <a:lnTo>
                  <a:pt x="572333" y="5332155"/>
                </a:lnTo>
                <a:lnTo>
                  <a:pt x="563917" y="5328690"/>
                </a:lnTo>
                <a:lnTo>
                  <a:pt x="555005" y="5326214"/>
                </a:lnTo>
                <a:lnTo>
                  <a:pt x="545598" y="5324233"/>
                </a:lnTo>
                <a:lnTo>
                  <a:pt x="541141" y="5320768"/>
                </a:lnTo>
                <a:lnTo>
                  <a:pt x="538172" y="5316312"/>
                </a:lnTo>
                <a:lnTo>
                  <a:pt x="536190" y="5311857"/>
                </a:lnTo>
                <a:lnTo>
                  <a:pt x="535696" y="5307400"/>
                </a:lnTo>
                <a:lnTo>
                  <a:pt x="536190" y="5302945"/>
                </a:lnTo>
                <a:lnTo>
                  <a:pt x="538172" y="5298984"/>
                </a:lnTo>
                <a:lnTo>
                  <a:pt x="540647" y="5294033"/>
                </a:lnTo>
                <a:lnTo>
                  <a:pt x="542627" y="5290072"/>
                </a:lnTo>
                <a:lnTo>
                  <a:pt x="548568" y="5281655"/>
                </a:lnTo>
                <a:lnTo>
                  <a:pt x="554509" y="5274229"/>
                </a:lnTo>
                <a:lnTo>
                  <a:pt x="559460" y="5268288"/>
                </a:lnTo>
                <a:lnTo>
                  <a:pt x="559956" y="5265318"/>
                </a:lnTo>
                <a:lnTo>
                  <a:pt x="559956" y="5263337"/>
                </a:lnTo>
                <a:lnTo>
                  <a:pt x="559460" y="5261357"/>
                </a:lnTo>
                <a:lnTo>
                  <a:pt x="557974" y="5259376"/>
                </a:lnTo>
                <a:lnTo>
                  <a:pt x="554015" y="5255910"/>
                </a:lnTo>
                <a:lnTo>
                  <a:pt x="548074" y="5252445"/>
                </a:lnTo>
                <a:lnTo>
                  <a:pt x="542131" y="5248979"/>
                </a:lnTo>
                <a:lnTo>
                  <a:pt x="535696" y="5245514"/>
                </a:lnTo>
                <a:lnTo>
                  <a:pt x="529754" y="5240067"/>
                </a:lnTo>
                <a:lnTo>
                  <a:pt x="526784" y="5237096"/>
                </a:lnTo>
                <a:lnTo>
                  <a:pt x="525298" y="5234126"/>
                </a:lnTo>
                <a:lnTo>
                  <a:pt x="523319" y="5230661"/>
                </a:lnTo>
                <a:lnTo>
                  <a:pt x="522329" y="5227194"/>
                </a:lnTo>
                <a:lnTo>
                  <a:pt x="516882" y="5196994"/>
                </a:lnTo>
                <a:lnTo>
                  <a:pt x="512427" y="5162832"/>
                </a:lnTo>
                <a:lnTo>
                  <a:pt x="506980" y="5125700"/>
                </a:lnTo>
                <a:lnTo>
                  <a:pt x="501535" y="5086587"/>
                </a:lnTo>
                <a:lnTo>
                  <a:pt x="494602" y="5045989"/>
                </a:lnTo>
                <a:lnTo>
                  <a:pt x="491138" y="5025690"/>
                </a:lnTo>
                <a:lnTo>
                  <a:pt x="487176" y="5006381"/>
                </a:lnTo>
                <a:lnTo>
                  <a:pt x="482225" y="4987073"/>
                </a:lnTo>
                <a:lnTo>
                  <a:pt x="476780" y="4967763"/>
                </a:lnTo>
                <a:lnTo>
                  <a:pt x="471829" y="4949445"/>
                </a:lnTo>
                <a:lnTo>
                  <a:pt x="465392" y="4931622"/>
                </a:lnTo>
                <a:lnTo>
                  <a:pt x="461431" y="4922214"/>
                </a:lnTo>
                <a:lnTo>
                  <a:pt x="455986" y="4911322"/>
                </a:lnTo>
                <a:lnTo>
                  <a:pt x="449550" y="4899936"/>
                </a:lnTo>
                <a:lnTo>
                  <a:pt x="445588" y="4893994"/>
                </a:lnTo>
                <a:lnTo>
                  <a:pt x="441627" y="4888053"/>
                </a:lnTo>
                <a:lnTo>
                  <a:pt x="437170" y="4883597"/>
                </a:lnTo>
                <a:lnTo>
                  <a:pt x="432715" y="4878646"/>
                </a:lnTo>
                <a:lnTo>
                  <a:pt x="427764" y="4874685"/>
                </a:lnTo>
                <a:lnTo>
                  <a:pt x="422813" y="4871220"/>
                </a:lnTo>
                <a:lnTo>
                  <a:pt x="417366" y="4869240"/>
                </a:lnTo>
                <a:lnTo>
                  <a:pt x="412416" y="4867753"/>
                </a:lnTo>
                <a:lnTo>
                  <a:pt x="406970" y="4867753"/>
                </a:lnTo>
                <a:lnTo>
                  <a:pt x="401029" y="4868744"/>
                </a:lnTo>
                <a:lnTo>
                  <a:pt x="401029" y="4865279"/>
                </a:lnTo>
                <a:lnTo>
                  <a:pt x="401029" y="4862308"/>
                </a:lnTo>
                <a:lnTo>
                  <a:pt x="402019" y="4859338"/>
                </a:lnTo>
                <a:lnTo>
                  <a:pt x="404000" y="4856861"/>
                </a:lnTo>
                <a:lnTo>
                  <a:pt x="406970" y="4853891"/>
                </a:lnTo>
                <a:lnTo>
                  <a:pt x="409447" y="4852406"/>
                </a:lnTo>
                <a:lnTo>
                  <a:pt x="416376" y="4848445"/>
                </a:lnTo>
                <a:lnTo>
                  <a:pt x="424794" y="4843989"/>
                </a:lnTo>
                <a:lnTo>
                  <a:pt x="433210" y="4840524"/>
                </a:lnTo>
                <a:lnTo>
                  <a:pt x="441627" y="4837057"/>
                </a:lnTo>
                <a:lnTo>
                  <a:pt x="450045" y="4833593"/>
                </a:lnTo>
                <a:lnTo>
                  <a:pt x="441131" y="4819234"/>
                </a:lnTo>
                <a:lnTo>
                  <a:pt x="432715" y="4805371"/>
                </a:lnTo>
                <a:lnTo>
                  <a:pt x="424794" y="4792004"/>
                </a:lnTo>
                <a:lnTo>
                  <a:pt x="417366" y="4777646"/>
                </a:lnTo>
                <a:lnTo>
                  <a:pt x="410931" y="4764279"/>
                </a:lnTo>
                <a:lnTo>
                  <a:pt x="404990" y="4750416"/>
                </a:lnTo>
                <a:lnTo>
                  <a:pt x="399545" y="4737544"/>
                </a:lnTo>
                <a:lnTo>
                  <a:pt x="394592" y="4724175"/>
                </a:lnTo>
                <a:lnTo>
                  <a:pt x="390631" y="4711303"/>
                </a:lnTo>
                <a:lnTo>
                  <a:pt x="387168" y="4697440"/>
                </a:lnTo>
                <a:lnTo>
                  <a:pt x="384196" y="4684567"/>
                </a:lnTo>
                <a:lnTo>
                  <a:pt x="381719" y="4671201"/>
                </a:lnTo>
                <a:lnTo>
                  <a:pt x="379739" y="4658328"/>
                </a:lnTo>
                <a:lnTo>
                  <a:pt x="378751" y="4645455"/>
                </a:lnTo>
                <a:lnTo>
                  <a:pt x="378255" y="4631593"/>
                </a:lnTo>
                <a:lnTo>
                  <a:pt x="377760" y="4618224"/>
                </a:lnTo>
                <a:lnTo>
                  <a:pt x="376770" y="4615750"/>
                </a:lnTo>
                <a:lnTo>
                  <a:pt x="375284" y="4614264"/>
                </a:lnTo>
                <a:lnTo>
                  <a:pt x="373304" y="4612283"/>
                </a:lnTo>
                <a:lnTo>
                  <a:pt x="371323" y="4611293"/>
                </a:lnTo>
                <a:lnTo>
                  <a:pt x="368847" y="4610799"/>
                </a:lnTo>
                <a:lnTo>
                  <a:pt x="366374" y="4610799"/>
                </a:lnTo>
                <a:lnTo>
                  <a:pt x="360431" y="4610799"/>
                </a:lnTo>
                <a:lnTo>
                  <a:pt x="354490" y="4611789"/>
                </a:lnTo>
                <a:lnTo>
                  <a:pt x="348053" y="4612779"/>
                </a:lnTo>
                <a:lnTo>
                  <a:pt x="341617" y="4614264"/>
                </a:lnTo>
                <a:lnTo>
                  <a:pt x="335676" y="4614759"/>
                </a:lnTo>
                <a:lnTo>
                  <a:pt x="337162" y="4608322"/>
                </a:lnTo>
                <a:lnTo>
                  <a:pt x="338151" y="4602381"/>
                </a:lnTo>
                <a:lnTo>
                  <a:pt x="338647" y="4590995"/>
                </a:lnTo>
                <a:lnTo>
                  <a:pt x="338151" y="4581093"/>
                </a:lnTo>
                <a:lnTo>
                  <a:pt x="336172" y="4571685"/>
                </a:lnTo>
                <a:lnTo>
                  <a:pt x="334190" y="4562773"/>
                </a:lnTo>
                <a:lnTo>
                  <a:pt x="331715" y="4555348"/>
                </a:lnTo>
                <a:lnTo>
                  <a:pt x="325774" y="4540495"/>
                </a:lnTo>
                <a:lnTo>
                  <a:pt x="322804" y="4533563"/>
                </a:lnTo>
                <a:lnTo>
                  <a:pt x="321319" y="4526632"/>
                </a:lnTo>
                <a:lnTo>
                  <a:pt x="319835" y="4519701"/>
                </a:lnTo>
                <a:lnTo>
                  <a:pt x="319835" y="4512273"/>
                </a:lnTo>
                <a:lnTo>
                  <a:pt x="319835" y="4508809"/>
                </a:lnTo>
                <a:lnTo>
                  <a:pt x="321319" y="4504848"/>
                </a:lnTo>
                <a:lnTo>
                  <a:pt x="322308" y="4500887"/>
                </a:lnTo>
                <a:lnTo>
                  <a:pt x="323298" y="4496430"/>
                </a:lnTo>
                <a:lnTo>
                  <a:pt x="325774" y="4492470"/>
                </a:lnTo>
                <a:lnTo>
                  <a:pt x="328249" y="4488509"/>
                </a:lnTo>
                <a:lnTo>
                  <a:pt x="335182" y="4479103"/>
                </a:lnTo>
                <a:lnTo>
                  <a:pt x="334686" y="4472171"/>
                </a:lnTo>
                <a:lnTo>
                  <a:pt x="333696" y="4467715"/>
                </a:lnTo>
                <a:lnTo>
                  <a:pt x="331715" y="4463754"/>
                </a:lnTo>
                <a:lnTo>
                  <a:pt x="328745" y="4460783"/>
                </a:lnTo>
                <a:lnTo>
                  <a:pt x="325774" y="4458803"/>
                </a:lnTo>
                <a:lnTo>
                  <a:pt x="321814" y="4457318"/>
                </a:lnTo>
                <a:lnTo>
                  <a:pt x="318347" y="4456328"/>
                </a:lnTo>
                <a:lnTo>
                  <a:pt x="313396" y="4455338"/>
                </a:lnTo>
                <a:lnTo>
                  <a:pt x="304486" y="4454842"/>
                </a:lnTo>
                <a:lnTo>
                  <a:pt x="300525" y="4454348"/>
                </a:lnTo>
                <a:lnTo>
                  <a:pt x="296563" y="4452862"/>
                </a:lnTo>
                <a:lnTo>
                  <a:pt x="293098" y="4451872"/>
                </a:lnTo>
                <a:lnTo>
                  <a:pt x="290127" y="4449397"/>
                </a:lnTo>
                <a:lnTo>
                  <a:pt x="287157" y="4446426"/>
                </a:lnTo>
                <a:lnTo>
                  <a:pt x="285176" y="4442466"/>
                </a:lnTo>
                <a:lnTo>
                  <a:pt x="287157" y="4434048"/>
                </a:lnTo>
                <a:lnTo>
                  <a:pt x="288643" y="4425136"/>
                </a:lnTo>
                <a:lnTo>
                  <a:pt x="290622" y="4415234"/>
                </a:lnTo>
                <a:lnTo>
                  <a:pt x="291117" y="4405332"/>
                </a:lnTo>
                <a:lnTo>
                  <a:pt x="291612" y="4394936"/>
                </a:lnTo>
                <a:lnTo>
                  <a:pt x="292108" y="4383548"/>
                </a:lnTo>
                <a:lnTo>
                  <a:pt x="291612" y="4360279"/>
                </a:lnTo>
                <a:lnTo>
                  <a:pt x="290127" y="4335524"/>
                </a:lnTo>
                <a:lnTo>
                  <a:pt x="286167" y="4310274"/>
                </a:lnTo>
                <a:lnTo>
                  <a:pt x="282206" y="4284034"/>
                </a:lnTo>
                <a:lnTo>
                  <a:pt x="276759" y="4258784"/>
                </a:lnTo>
                <a:lnTo>
                  <a:pt x="272798" y="4242446"/>
                </a:lnTo>
                <a:lnTo>
                  <a:pt x="266857" y="4223137"/>
                </a:lnTo>
                <a:lnTo>
                  <a:pt x="259926" y="4202838"/>
                </a:lnTo>
                <a:lnTo>
                  <a:pt x="252500" y="4183034"/>
                </a:lnTo>
                <a:lnTo>
                  <a:pt x="237647" y="4145901"/>
                </a:lnTo>
                <a:lnTo>
                  <a:pt x="226261" y="4120156"/>
                </a:lnTo>
                <a:lnTo>
                  <a:pt x="224279" y="4114215"/>
                </a:lnTo>
                <a:lnTo>
                  <a:pt x="220318" y="4108274"/>
                </a:lnTo>
                <a:lnTo>
                  <a:pt x="213386" y="4097382"/>
                </a:lnTo>
                <a:lnTo>
                  <a:pt x="204475" y="4085995"/>
                </a:lnTo>
                <a:lnTo>
                  <a:pt x="196555" y="4075598"/>
                </a:lnTo>
                <a:lnTo>
                  <a:pt x="187641" y="4064705"/>
                </a:lnTo>
                <a:lnTo>
                  <a:pt x="179721" y="4054309"/>
                </a:lnTo>
                <a:lnTo>
                  <a:pt x="176255" y="4048368"/>
                </a:lnTo>
                <a:lnTo>
                  <a:pt x="172788" y="4042921"/>
                </a:lnTo>
                <a:lnTo>
                  <a:pt x="170314" y="4037970"/>
                </a:lnTo>
                <a:lnTo>
                  <a:pt x="168333" y="4032029"/>
                </a:lnTo>
                <a:lnTo>
                  <a:pt x="161896" y="4010245"/>
                </a:lnTo>
                <a:lnTo>
                  <a:pt x="155955" y="3988460"/>
                </a:lnTo>
                <a:lnTo>
                  <a:pt x="150016" y="3966676"/>
                </a:lnTo>
                <a:lnTo>
                  <a:pt x="145064" y="3944397"/>
                </a:lnTo>
                <a:lnTo>
                  <a:pt x="140608" y="3922613"/>
                </a:lnTo>
                <a:lnTo>
                  <a:pt x="136647" y="3900333"/>
                </a:lnTo>
                <a:lnTo>
                  <a:pt x="132688" y="3878549"/>
                </a:lnTo>
                <a:lnTo>
                  <a:pt x="129221" y="3856764"/>
                </a:lnTo>
                <a:lnTo>
                  <a:pt x="123280" y="3813196"/>
                </a:lnTo>
                <a:lnTo>
                  <a:pt x="119318" y="3771113"/>
                </a:lnTo>
                <a:lnTo>
                  <a:pt x="115853" y="3730020"/>
                </a:lnTo>
                <a:lnTo>
                  <a:pt x="113378" y="3689917"/>
                </a:lnTo>
                <a:lnTo>
                  <a:pt x="112388" y="3681500"/>
                </a:lnTo>
                <a:lnTo>
                  <a:pt x="111396" y="3672588"/>
                </a:lnTo>
                <a:lnTo>
                  <a:pt x="107437" y="3654270"/>
                </a:lnTo>
                <a:lnTo>
                  <a:pt x="102486" y="3636447"/>
                </a:lnTo>
                <a:lnTo>
                  <a:pt x="96545" y="3619118"/>
                </a:lnTo>
                <a:lnTo>
                  <a:pt x="83671" y="3584461"/>
                </a:lnTo>
                <a:lnTo>
                  <a:pt x="77730" y="3567133"/>
                </a:lnTo>
                <a:lnTo>
                  <a:pt x="71790" y="3550300"/>
                </a:lnTo>
                <a:lnTo>
                  <a:pt x="66839" y="3533467"/>
                </a:lnTo>
                <a:lnTo>
                  <a:pt x="62877" y="3517128"/>
                </a:lnTo>
                <a:lnTo>
                  <a:pt x="61888" y="3509702"/>
                </a:lnTo>
                <a:lnTo>
                  <a:pt x="61392" y="3501284"/>
                </a:lnTo>
                <a:lnTo>
                  <a:pt x="60402" y="3493859"/>
                </a:lnTo>
                <a:lnTo>
                  <a:pt x="60402" y="3485937"/>
                </a:lnTo>
                <a:lnTo>
                  <a:pt x="61888" y="3478510"/>
                </a:lnTo>
                <a:lnTo>
                  <a:pt x="62877" y="3470588"/>
                </a:lnTo>
                <a:lnTo>
                  <a:pt x="64857" y="3463163"/>
                </a:lnTo>
                <a:lnTo>
                  <a:pt x="67828" y="3456231"/>
                </a:lnTo>
                <a:lnTo>
                  <a:pt x="71294" y="3448310"/>
                </a:lnTo>
                <a:lnTo>
                  <a:pt x="75255" y="3441378"/>
                </a:lnTo>
                <a:lnTo>
                  <a:pt x="80206" y="3434447"/>
                </a:lnTo>
                <a:lnTo>
                  <a:pt x="85651" y="3427020"/>
                </a:lnTo>
                <a:lnTo>
                  <a:pt x="84167" y="3422565"/>
                </a:lnTo>
                <a:lnTo>
                  <a:pt x="81692" y="3417614"/>
                </a:lnTo>
                <a:lnTo>
                  <a:pt x="79216" y="3413653"/>
                </a:lnTo>
                <a:lnTo>
                  <a:pt x="76245" y="3410188"/>
                </a:lnTo>
                <a:lnTo>
                  <a:pt x="69314" y="3403257"/>
                </a:lnTo>
                <a:lnTo>
                  <a:pt x="62877" y="3396820"/>
                </a:lnTo>
                <a:lnTo>
                  <a:pt x="55947" y="3389394"/>
                </a:lnTo>
                <a:lnTo>
                  <a:pt x="52975" y="3385928"/>
                </a:lnTo>
                <a:lnTo>
                  <a:pt x="50006" y="3382463"/>
                </a:lnTo>
                <a:lnTo>
                  <a:pt x="47034" y="3378500"/>
                </a:lnTo>
                <a:lnTo>
                  <a:pt x="45055" y="3374540"/>
                </a:lnTo>
                <a:lnTo>
                  <a:pt x="43569" y="3369589"/>
                </a:lnTo>
                <a:lnTo>
                  <a:pt x="42579" y="3364143"/>
                </a:lnTo>
                <a:lnTo>
                  <a:pt x="41588" y="3359688"/>
                </a:lnTo>
                <a:lnTo>
                  <a:pt x="41588" y="3355726"/>
                </a:lnTo>
                <a:lnTo>
                  <a:pt x="42579" y="3351271"/>
                </a:lnTo>
                <a:lnTo>
                  <a:pt x="43569" y="3347806"/>
                </a:lnTo>
                <a:lnTo>
                  <a:pt x="44561" y="3344834"/>
                </a:lnTo>
                <a:lnTo>
                  <a:pt x="46539" y="3341863"/>
                </a:lnTo>
                <a:lnTo>
                  <a:pt x="50006" y="3335923"/>
                </a:lnTo>
                <a:lnTo>
                  <a:pt x="53471" y="3331468"/>
                </a:lnTo>
                <a:lnTo>
                  <a:pt x="56441" y="3326020"/>
                </a:lnTo>
                <a:lnTo>
                  <a:pt x="57432" y="3323051"/>
                </a:lnTo>
                <a:lnTo>
                  <a:pt x="58422" y="3320080"/>
                </a:lnTo>
                <a:lnTo>
                  <a:pt x="58422" y="3316614"/>
                </a:lnTo>
                <a:lnTo>
                  <a:pt x="57432" y="3313149"/>
                </a:lnTo>
                <a:lnTo>
                  <a:pt x="55947" y="3306218"/>
                </a:lnTo>
                <a:lnTo>
                  <a:pt x="53471" y="3298295"/>
                </a:lnTo>
                <a:lnTo>
                  <a:pt x="47530" y="3282451"/>
                </a:lnTo>
                <a:lnTo>
                  <a:pt x="33667" y="3248786"/>
                </a:lnTo>
                <a:lnTo>
                  <a:pt x="26240" y="3231951"/>
                </a:lnTo>
                <a:lnTo>
                  <a:pt x="20794" y="3214130"/>
                </a:lnTo>
                <a:lnTo>
                  <a:pt x="18318" y="3206208"/>
                </a:lnTo>
                <a:lnTo>
                  <a:pt x="15843" y="3197791"/>
                </a:lnTo>
                <a:lnTo>
                  <a:pt x="14853" y="3189375"/>
                </a:lnTo>
                <a:lnTo>
                  <a:pt x="13369" y="3181453"/>
                </a:lnTo>
                <a:lnTo>
                  <a:pt x="12377" y="3163630"/>
                </a:lnTo>
                <a:lnTo>
                  <a:pt x="12377" y="3146302"/>
                </a:lnTo>
                <a:lnTo>
                  <a:pt x="13369" y="3128477"/>
                </a:lnTo>
                <a:lnTo>
                  <a:pt x="14853" y="3110655"/>
                </a:lnTo>
                <a:lnTo>
                  <a:pt x="16338" y="3093326"/>
                </a:lnTo>
                <a:lnTo>
                  <a:pt x="18318" y="3075998"/>
                </a:lnTo>
                <a:lnTo>
                  <a:pt x="22775" y="3040845"/>
                </a:lnTo>
                <a:lnTo>
                  <a:pt x="27726" y="3005693"/>
                </a:lnTo>
                <a:lnTo>
                  <a:pt x="30202" y="2987375"/>
                </a:lnTo>
                <a:lnTo>
                  <a:pt x="31190" y="2969551"/>
                </a:lnTo>
                <a:lnTo>
                  <a:pt x="32181" y="2951234"/>
                </a:lnTo>
                <a:lnTo>
                  <a:pt x="33171" y="2933410"/>
                </a:lnTo>
                <a:lnTo>
                  <a:pt x="32181" y="2915092"/>
                </a:lnTo>
                <a:lnTo>
                  <a:pt x="31190" y="2896279"/>
                </a:lnTo>
                <a:lnTo>
                  <a:pt x="29212" y="2887365"/>
                </a:lnTo>
                <a:lnTo>
                  <a:pt x="27230" y="2880435"/>
                </a:lnTo>
                <a:lnTo>
                  <a:pt x="24261" y="2874493"/>
                </a:lnTo>
                <a:lnTo>
                  <a:pt x="21289" y="2869047"/>
                </a:lnTo>
                <a:lnTo>
                  <a:pt x="18318" y="2863602"/>
                </a:lnTo>
                <a:lnTo>
                  <a:pt x="15347" y="2858650"/>
                </a:lnTo>
                <a:lnTo>
                  <a:pt x="13369" y="2852708"/>
                </a:lnTo>
                <a:lnTo>
                  <a:pt x="12377" y="2845779"/>
                </a:lnTo>
                <a:lnTo>
                  <a:pt x="12377" y="2840330"/>
                </a:lnTo>
                <a:lnTo>
                  <a:pt x="12873" y="2834885"/>
                </a:lnTo>
                <a:lnTo>
                  <a:pt x="14359" y="2829440"/>
                </a:lnTo>
                <a:lnTo>
                  <a:pt x="15347" y="2824487"/>
                </a:lnTo>
                <a:lnTo>
                  <a:pt x="18814" y="2813596"/>
                </a:lnTo>
                <a:lnTo>
                  <a:pt x="22775" y="2803199"/>
                </a:lnTo>
                <a:lnTo>
                  <a:pt x="27230" y="2793297"/>
                </a:lnTo>
                <a:lnTo>
                  <a:pt x="30696" y="2782405"/>
                </a:lnTo>
                <a:lnTo>
                  <a:pt x="33667" y="2772503"/>
                </a:lnTo>
                <a:lnTo>
                  <a:pt x="34163" y="2767552"/>
                </a:lnTo>
                <a:lnTo>
                  <a:pt x="34657" y="2762106"/>
                </a:lnTo>
                <a:lnTo>
                  <a:pt x="34657" y="2758146"/>
                </a:lnTo>
                <a:lnTo>
                  <a:pt x="33667" y="2753689"/>
                </a:lnTo>
                <a:lnTo>
                  <a:pt x="31686" y="2749728"/>
                </a:lnTo>
                <a:lnTo>
                  <a:pt x="30202" y="2744777"/>
                </a:lnTo>
                <a:lnTo>
                  <a:pt x="24755" y="2736361"/>
                </a:lnTo>
                <a:lnTo>
                  <a:pt x="18318" y="2726954"/>
                </a:lnTo>
                <a:lnTo>
                  <a:pt x="12377" y="2718042"/>
                </a:lnTo>
                <a:lnTo>
                  <a:pt x="6436" y="2709130"/>
                </a:lnTo>
                <a:lnTo>
                  <a:pt x="3961" y="2705169"/>
                </a:lnTo>
                <a:lnTo>
                  <a:pt x="2475" y="2700714"/>
                </a:lnTo>
                <a:lnTo>
                  <a:pt x="495" y="2696753"/>
                </a:lnTo>
                <a:lnTo>
                  <a:pt x="0" y="2692793"/>
                </a:lnTo>
                <a:lnTo>
                  <a:pt x="0" y="2690812"/>
                </a:lnTo>
                <a:lnTo>
                  <a:pt x="495" y="2689326"/>
                </a:lnTo>
                <a:lnTo>
                  <a:pt x="2972" y="2683881"/>
                </a:lnTo>
                <a:lnTo>
                  <a:pt x="10396" y="2671999"/>
                </a:lnTo>
                <a:lnTo>
                  <a:pt x="14853" y="2665067"/>
                </a:lnTo>
                <a:lnTo>
                  <a:pt x="18318" y="2658136"/>
                </a:lnTo>
                <a:lnTo>
                  <a:pt x="21289" y="2650709"/>
                </a:lnTo>
                <a:lnTo>
                  <a:pt x="22279" y="2646748"/>
                </a:lnTo>
                <a:lnTo>
                  <a:pt x="22775" y="2643283"/>
                </a:lnTo>
                <a:lnTo>
                  <a:pt x="22775" y="2637836"/>
                </a:lnTo>
                <a:lnTo>
                  <a:pt x="22775" y="2633381"/>
                </a:lnTo>
                <a:lnTo>
                  <a:pt x="22279" y="2628430"/>
                </a:lnTo>
                <a:lnTo>
                  <a:pt x="21289" y="2624469"/>
                </a:lnTo>
                <a:lnTo>
                  <a:pt x="18814" y="2616548"/>
                </a:lnTo>
                <a:lnTo>
                  <a:pt x="15843" y="2609616"/>
                </a:lnTo>
                <a:lnTo>
                  <a:pt x="12377" y="2602685"/>
                </a:lnTo>
                <a:lnTo>
                  <a:pt x="9408" y="2594267"/>
                </a:lnTo>
                <a:lnTo>
                  <a:pt x="8912" y="2590307"/>
                </a:lnTo>
                <a:lnTo>
                  <a:pt x="8418" y="2585356"/>
                </a:lnTo>
                <a:lnTo>
                  <a:pt x="7426" y="2580405"/>
                </a:lnTo>
                <a:lnTo>
                  <a:pt x="7426" y="2574465"/>
                </a:lnTo>
                <a:lnTo>
                  <a:pt x="10396" y="2549709"/>
                </a:lnTo>
                <a:lnTo>
                  <a:pt x="14359" y="2524954"/>
                </a:lnTo>
                <a:lnTo>
                  <a:pt x="21289" y="2474948"/>
                </a:lnTo>
                <a:lnTo>
                  <a:pt x="37132" y="2374940"/>
                </a:lnTo>
                <a:lnTo>
                  <a:pt x="44063" y="2326421"/>
                </a:lnTo>
                <a:lnTo>
                  <a:pt x="47530" y="2302160"/>
                </a:lnTo>
                <a:lnTo>
                  <a:pt x="50006" y="2277899"/>
                </a:lnTo>
                <a:lnTo>
                  <a:pt x="52480" y="2254631"/>
                </a:lnTo>
                <a:lnTo>
                  <a:pt x="53965" y="2230866"/>
                </a:lnTo>
                <a:lnTo>
                  <a:pt x="55451" y="2208586"/>
                </a:lnTo>
                <a:lnTo>
                  <a:pt x="55451" y="2186307"/>
                </a:lnTo>
                <a:lnTo>
                  <a:pt x="55451" y="2180860"/>
                </a:lnTo>
                <a:lnTo>
                  <a:pt x="56441" y="2176901"/>
                </a:lnTo>
                <a:lnTo>
                  <a:pt x="57432" y="2172445"/>
                </a:lnTo>
                <a:lnTo>
                  <a:pt x="59412" y="2169970"/>
                </a:lnTo>
                <a:lnTo>
                  <a:pt x="61392" y="2166998"/>
                </a:lnTo>
                <a:lnTo>
                  <a:pt x="63373" y="2164523"/>
                </a:lnTo>
                <a:lnTo>
                  <a:pt x="68324" y="2159574"/>
                </a:lnTo>
                <a:lnTo>
                  <a:pt x="73275" y="2155613"/>
                </a:lnTo>
                <a:lnTo>
                  <a:pt x="78226" y="2151156"/>
                </a:lnTo>
                <a:lnTo>
                  <a:pt x="80206" y="2148680"/>
                </a:lnTo>
                <a:lnTo>
                  <a:pt x="81196" y="2145711"/>
                </a:lnTo>
                <a:lnTo>
                  <a:pt x="82186" y="2142244"/>
                </a:lnTo>
                <a:lnTo>
                  <a:pt x="82682" y="2138778"/>
                </a:lnTo>
                <a:lnTo>
                  <a:pt x="82186" y="2126896"/>
                </a:lnTo>
                <a:lnTo>
                  <a:pt x="80702" y="2114023"/>
                </a:lnTo>
                <a:lnTo>
                  <a:pt x="78720" y="2101151"/>
                </a:lnTo>
                <a:lnTo>
                  <a:pt x="75751" y="2087288"/>
                </a:lnTo>
                <a:lnTo>
                  <a:pt x="70800" y="2058573"/>
                </a:lnTo>
                <a:lnTo>
                  <a:pt x="67828" y="2043226"/>
                </a:lnTo>
                <a:lnTo>
                  <a:pt x="66343" y="2027876"/>
                </a:lnTo>
                <a:lnTo>
                  <a:pt x="65355" y="2012529"/>
                </a:lnTo>
                <a:lnTo>
                  <a:pt x="65849" y="1996686"/>
                </a:lnTo>
                <a:lnTo>
                  <a:pt x="66343" y="1988764"/>
                </a:lnTo>
                <a:lnTo>
                  <a:pt x="67828" y="1980842"/>
                </a:lnTo>
                <a:lnTo>
                  <a:pt x="69314" y="1972921"/>
                </a:lnTo>
                <a:lnTo>
                  <a:pt x="71294" y="1964503"/>
                </a:lnTo>
                <a:lnTo>
                  <a:pt x="74265" y="1956582"/>
                </a:lnTo>
                <a:lnTo>
                  <a:pt x="77235" y="1948662"/>
                </a:lnTo>
                <a:lnTo>
                  <a:pt x="80702" y="1940244"/>
                </a:lnTo>
                <a:lnTo>
                  <a:pt x="85157" y="1932323"/>
                </a:lnTo>
                <a:lnTo>
                  <a:pt x="90108" y="1924402"/>
                </a:lnTo>
                <a:lnTo>
                  <a:pt x="96049" y="1915985"/>
                </a:lnTo>
                <a:lnTo>
                  <a:pt x="102486" y="1908558"/>
                </a:lnTo>
                <a:lnTo>
                  <a:pt x="109416" y="1900141"/>
                </a:lnTo>
                <a:lnTo>
                  <a:pt x="105455" y="1893210"/>
                </a:lnTo>
                <a:lnTo>
                  <a:pt x="102486" y="1885782"/>
                </a:lnTo>
                <a:lnTo>
                  <a:pt x="100010" y="1877862"/>
                </a:lnTo>
                <a:lnTo>
                  <a:pt x="98030" y="1870931"/>
                </a:lnTo>
                <a:lnTo>
                  <a:pt x="97039" y="1863504"/>
                </a:lnTo>
                <a:lnTo>
                  <a:pt x="96049" y="1855582"/>
                </a:lnTo>
                <a:lnTo>
                  <a:pt x="96049" y="1847166"/>
                </a:lnTo>
                <a:lnTo>
                  <a:pt x="96545" y="1839739"/>
                </a:lnTo>
                <a:lnTo>
                  <a:pt x="97039" y="1832312"/>
                </a:lnTo>
                <a:lnTo>
                  <a:pt x="98030" y="1823898"/>
                </a:lnTo>
                <a:lnTo>
                  <a:pt x="101496" y="1807559"/>
                </a:lnTo>
                <a:lnTo>
                  <a:pt x="106445" y="1790725"/>
                </a:lnTo>
                <a:lnTo>
                  <a:pt x="112388" y="1773396"/>
                </a:lnTo>
                <a:lnTo>
                  <a:pt x="125259" y="1737254"/>
                </a:lnTo>
                <a:lnTo>
                  <a:pt x="132688" y="1717945"/>
                </a:lnTo>
                <a:lnTo>
                  <a:pt x="139618" y="1698635"/>
                </a:lnTo>
                <a:lnTo>
                  <a:pt x="146549" y="1677843"/>
                </a:lnTo>
                <a:lnTo>
                  <a:pt x="152490" y="1657049"/>
                </a:lnTo>
                <a:lnTo>
                  <a:pt x="157441" y="1635263"/>
                </a:lnTo>
                <a:lnTo>
                  <a:pt x="159422" y="1623382"/>
                </a:lnTo>
                <a:lnTo>
                  <a:pt x="160906" y="1611994"/>
                </a:lnTo>
                <a:lnTo>
                  <a:pt x="166847" y="1614469"/>
                </a:lnTo>
                <a:lnTo>
                  <a:pt x="171304" y="1617935"/>
                </a:lnTo>
                <a:lnTo>
                  <a:pt x="174276" y="1621402"/>
                </a:lnTo>
                <a:lnTo>
                  <a:pt x="176255" y="1626354"/>
                </a:lnTo>
                <a:lnTo>
                  <a:pt x="177739" y="1630806"/>
                </a:lnTo>
                <a:lnTo>
                  <a:pt x="178235" y="1635757"/>
                </a:lnTo>
                <a:lnTo>
                  <a:pt x="178730" y="1646155"/>
                </a:lnTo>
                <a:lnTo>
                  <a:pt x="179225" y="1651602"/>
                </a:lnTo>
                <a:lnTo>
                  <a:pt x="179721" y="1657049"/>
                </a:lnTo>
                <a:lnTo>
                  <a:pt x="181206" y="1661506"/>
                </a:lnTo>
                <a:lnTo>
                  <a:pt x="183681" y="1665465"/>
                </a:lnTo>
                <a:lnTo>
                  <a:pt x="186653" y="1669920"/>
                </a:lnTo>
                <a:lnTo>
                  <a:pt x="190614" y="1672892"/>
                </a:lnTo>
                <a:lnTo>
                  <a:pt x="196555" y="1674872"/>
                </a:lnTo>
                <a:lnTo>
                  <a:pt x="203980" y="1676854"/>
                </a:lnTo>
                <a:lnTo>
                  <a:pt x="206457" y="1669920"/>
                </a:lnTo>
                <a:lnTo>
                  <a:pt x="207447" y="1662494"/>
                </a:lnTo>
                <a:lnTo>
                  <a:pt x="207447" y="1656059"/>
                </a:lnTo>
                <a:lnTo>
                  <a:pt x="207447" y="1650610"/>
                </a:lnTo>
                <a:lnTo>
                  <a:pt x="206457" y="1644672"/>
                </a:lnTo>
                <a:lnTo>
                  <a:pt x="203980" y="1639225"/>
                </a:lnTo>
                <a:lnTo>
                  <a:pt x="201506" y="1633777"/>
                </a:lnTo>
                <a:lnTo>
                  <a:pt x="198533" y="1629322"/>
                </a:lnTo>
                <a:lnTo>
                  <a:pt x="196059" y="1624372"/>
                </a:lnTo>
                <a:lnTo>
                  <a:pt x="191604" y="1620411"/>
                </a:lnTo>
                <a:lnTo>
                  <a:pt x="183681" y="1611500"/>
                </a:lnTo>
                <a:lnTo>
                  <a:pt x="165859" y="1595161"/>
                </a:lnTo>
                <a:lnTo>
                  <a:pt x="169324" y="1593182"/>
                </a:lnTo>
                <a:lnTo>
                  <a:pt x="172788" y="1590211"/>
                </a:lnTo>
                <a:lnTo>
                  <a:pt x="179225" y="1584269"/>
                </a:lnTo>
                <a:lnTo>
                  <a:pt x="185167" y="1576843"/>
                </a:lnTo>
                <a:lnTo>
                  <a:pt x="190614" y="1568425"/>
                </a:lnTo>
                <a:lnTo>
                  <a:pt x="195070" y="1559019"/>
                </a:lnTo>
                <a:lnTo>
                  <a:pt x="199524" y="1549117"/>
                </a:lnTo>
                <a:lnTo>
                  <a:pt x="203485" y="1538721"/>
                </a:lnTo>
                <a:lnTo>
                  <a:pt x="206951" y="1527333"/>
                </a:lnTo>
                <a:lnTo>
                  <a:pt x="213882" y="1504559"/>
                </a:lnTo>
                <a:lnTo>
                  <a:pt x="220318" y="1480300"/>
                </a:lnTo>
                <a:lnTo>
                  <a:pt x="227251" y="1457524"/>
                </a:lnTo>
                <a:lnTo>
                  <a:pt x="231210" y="1446137"/>
                </a:lnTo>
                <a:lnTo>
                  <a:pt x="235171" y="1435740"/>
                </a:lnTo>
                <a:lnTo>
                  <a:pt x="236658" y="1432771"/>
                </a:lnTo>
                <a:lnTo>
                  <a:pt x="237647" y="1429304"/>
                </a:lnTo>
                <a:lnTo>
                  <a:pt x="238143" y="1426828"/>
                </a:lnTo>
                <a:lnTo>
                  <a:pt x="238143" y="1423859"/>
                </a:lnTo>
                <a:lnTo>
                  <a:pt x="238143" y="1421382"/>
                </a:lnTo>
                <a:lnTo>
                  <a:pt x="237647" y="1419402"/>
                </a:lnTo>
                <a:lnTo>
                  <a:pt x="235171" y="1414451"/>
                </a:lnTo>
                <a:lnTo>
                  <a:pt x="232202" y="1410490"/>
                </a:lnTo>
                <a:lnTo>
                  <a:pt x="228735" y="1407025"/>
                </a:lnTo>
                <a:lnTo>
                  <a:pt x="224279" y="1404055"/>
                </a:lnTo>
                <a:lnTo>
                  <a:pt x="219328" y="1400588"/>
                </a:lnTo>
                <a:lnTo>
                  <a:pt x="209426" y="1394647"/>
                </a:lnTo>
                <a:lnTo>
                  <a:pt x="205466" y="1391182"/>
                </a:lnTo>
                <a:lnTo>
                  <a:pt x="201010" y="1387221"/>
                </a:lnTo>
                <a:lnTo>
                  <a:pt x="198039" y="1383259"/>
                </a:lnTo>
                <a:lnTo>
                  <a:pt x="196059" y="1379298"/>
                </a:lnTo>
                <a:lnTo>
                  <a:pt x="196059" y="1376329"/>
                </a:lnTo>
                <a:lnTo>
                  <a:pt x="195070" y="1373853"/>
                </a:lnTo>
                <a:lnTo>
                  <a:pt x="195070" y="1370882"/>
                </a:lnTo>
                <a:lnTo>
                  <a:pt x="196059" y="1367912"/>
                </a:lnTo>
                <a:lnTo>
                  <a:pt x="200019" y="1352069"/>
                </a:lnTo>
                <a:lnTo>
                  <a:pt x="203980" y="1336226"/>
                </a:lnTo>
                <a:lnTo>
                  <a:pt x="213386" y="1304539"/>
                </a:lnTo>
                <a:lnTo>
                  <a:pt x="224279" y="1273843"/>
                </a:lnTo>
                <a:lnTo>
                  <a:pt x="235171" y="1244633"/>
                </a:lnTo>
                <a:lnTo>
                  <a:pt x="247549" y="1214927"/>
                </a:lnTo>
                <a:lnTo>
                  <a:pt x="259926" y="1186210"/>
                </a:lnTo>
                <a:lnTo>
                  <a:pt x="272798" y="1157991"/>
                </a:lnTo>
                <a:lnTo>
                  <a:pt x="285671" y="1129771"/>
                </a:lnTo>
                <a:lnTo>
                  <a:pt x="311912" y="1075310"/>
                </a:lnTo>
                <a:lnTo>
                  <a:pt x="324288" y="1048079"/>
                </a:lnTo>
                <a:lnTo>
                  <a:pt x="335676" y="1020849"/>
                </a:lnTo>
                <a:lnTo>
                  <a:pt x="347559" y="994114"/>
                </a:lnTo>
                <a:lnTo>
                  <a:pt x="357956" y="966883"/>
                </a:lnTo>
                <a:lnTo>
                  <a:pt x="367363" y="939157"/>
                </a:lnTo>
                <a:lnTo>
                  <a:pt x="375778" y="912422"/>
                </a:lnTo>
                <a:lnTo>
                  <a:pt x="377760" y="904501"/>
                </a:lnTo>
                <a:lnTo>
                  <a:pt x="378751" y="897569"/>
                </a:lnTo>
                <a:lnTo>
                  <a:pt x="379739" y="890638"/>
                </a:lnTo>
                <a:lnTo>
                  <a:pt x="379739" y="882716"/>
                </a:lnTo>
                <a:lnTo>
                  <a:pt x="379739" y="868854"/>
                </a:lnTo>
                <a:lnTo>
                  <a:pt x="379245" y="854497"/>
                </a:lnTo>
                <a:lnTo>
                  <a:pt x="379245" y="840632"/>
                </a:lnTo>
                <a:lnTo>
                  <a:pt x="379245" y="826769"/>
                </a:lnTo>
                <a:lnTo>
                  <a:pt x="379739" y="819838"/>
                </a:lnTo>
                <a:lnTo>
                  <a:pt x="381225" y="813403"/>
                </a:lnTo>
                <a:lnTo>
                  <a:pt x="382711" y="806471"/>
                </a:lnTo>
                <a:lnTo>
                  <a:pt x="384690" y="800036"/>
                </a:lnTo>
                <a:lnTo>
                  <a:pt x="392613" y="780230"/>
                </a:lnTo>
                <a:lnTo>
                  <a:pt x="401523" y="760922"/>
                </a:lnTo>
                <a:lnTo>
                  <a:pt x="410931" y="742109"/>
                </a:lnTo>
                <a:lnTo>
                  <a:pt x="420833" y="723789"/>
                </a:lnTo>
                <a:lnTo>
                  <a:pt x="431725" y="705967"/>
                </a:lnTo>
                <a:lnTo>
                  <a:pt x="442617" y="687648"/>
                </a:lnTo>
                <a:lnTo>
                  <a:pt x="465888" y="651505"/>
                </a:lnTo>
                <a:lnTo>
                  <a:pt x="489156" y="616848"/>
                </a:lnTo>
                <a:lnTo>
                  <a:pt x="512921" y="581697"/>
                </a:lnTo>
                <a:lnTo>
                  <a:pt x="536190" y="546545"/>
                </a:lnTo>
                <a:lnTo>
                  <a:pt x="559460" y="510897"/>
                </a:lnTo>
                <a:lnTo>
                  <a:pt x="562431" y="505947"/>
                </a:lnTo>
                <a:lnTo>
                  <a:pt x="564411" y="499511"/>
                </a:lnTo>
                <a:lnTo>
                  <a:pt x="569362" y="487133"/>
                </a:lnTo>
                <a:lnTo>
                  <a:pt x="573323" y="473270"/>
                </a:lnTo>
                <a:lnTo>
                  <a:pt x="576788" y="459407"/>
                </a:lnTo>
                <a:lnTo>
                  <a:pt x="580254" y="446041"/>
                </a:lnTo>
                <a:lnTo>
                  <a:pt x="584711" y="432672"/>
                </a:lnTo>
                <a:lnTo>
                  <a:pt x="586690" y="426236"/>
                </a:lnTo>
                <a:lnTo>
                  <a:pt x="589662" y="420295"/>
                </a:lnTo>
                <a:lnTo>
                  <a:pt x="592631" y="414849"/>
                </a:lnTo>
                <a:lnTo>
                  <a:pt x="596098" y="409403"/>
                </a:lnTo>
                <a:lnTo>
                  <a:pt x="600060" y="404452"/>
                </a:lnTo>
                <a:lnTo>
                  <a:pt x="604019" y="400491"/>
                </a:lnTo>
                <a:lnTo>
                  <a:pt x="608474" y="397025"/>
                </a:lnTo>
                <a:lnTo>
                  <a:pt x="612931" y="393560"/>
                </a:lnTo>
                <a:lnTo>
                  <a:pt x="622833" y="387123"/>
                </a:lnTo>
                <a:lnTo>
                  <a:pt x="633231" y="381678"/>
                </a:lnTo>
                <a:lnTo>
                  <a:pt x="644121" y="376231"/>
                </a:lnTo>
                <a:lnTo>
                  <a:pt x="654519" y="369796"/>
                </a:lnTo>
                <a:lnTo>
                  <a:pt x="659964" y="366329"/>
                </a:lnTo>
                <a:lnTo>
                  <a:pt x="664915" y="362864"/>
                </a:lnTo>
                <a:lnTo>
                  <a:pt x="669866" y="358903"/>
                </a:lnTo>
                <a:lnTo>
                  <a:pt x="675313" y="353952"/>
                </a:lnTo>
                <a:lnTo>
                  <a:pt x="678779" y="349496"/>
                </a:lnTo>
                <a:lnTo>
                  <a:pt x="682245" y="344546"/>
                </a:lnTo>
                <a:lnTo>
                  <a:pt x="684721" y="340090"/>
                </a:lnTo>
                <a:lnTo>
                  <a:pt x="686700" y="334643"/>
                </a:lnTo>
                <a:lnTo>
                  <a:pt x="688682" y="329692"/>
                </a:lnTo>
                <a:lnTo>
                  <a:pt x="689672" y="324741"/>
                </a:lnTo>
                <a:lnTo>
                  <a:pt x="692146" y="313354"/>
                </a:lnTo>
                <a:lnTo>
                  <a:pt x="694623" y="302462"/>
                </a:lnTo>
                <a:lnTo>
                  <a:pt x="697097" y="291570"/>
                </a:lnTo>
                <a:lnTo>
                  <a:pt x="698582" y="285629"/>
                </a:lnTo>
                <a:lnTo>
                  <a:pt x="701058" y="280678"/>
                </a:lnTo>
                <a:lnTo>
                  <a:pt x="704030" y="275231"/>
                </a:lnTo>
                <a:lnTo>
                  <a:pt x="706999" y="269786"/>
                </a:lnTo>
                <a:lnTo>
                  <a:pt x="720862" y="249487"/>
                </a:lnTo>
                <a:lnTo>
                  <a:pt x="735715" y="228692"/>
                </a:lnTo>
                <a:lnTo>
                  <a:pt x="751064" y="208393"/>
                </a:lnTo>
                <a:lnTo>
                  <a:pt x="766907" y="187600"/>
                </a:lnTo>
                <a:lnTo>
                  <a:pt x="783244" y="166805"/>
                </a:lnTo>
                <a:lnTo>
                  <a:pt x="801068" y="146505"/>
                </a:lnTo>
                <a:lnTo>
                  <a:pt x="817901" y="125711"/>
                </a:lnTo>
                <a:lnTo>
                  <a:pt x="836219" y="105908"/>
                </a:lnTo>
                <a:lnTo>
                  <a:pt x="872856" y="65310"/>
                </a:lnTo>
                <a:lnTo>
                  <a:pt x="910484" y="25702"/>
                </a:lnTo>
                <a:close/>
              </a:path>
            </a:pathLst>
          </a:custGeom>
        </p:spPr>
      </p:sp>
    </p:spTree>
    <p:extLst>
      <p:ext uri="{BB962C8B-B14F-4D97-AF65-F5344CB8AC3E}">
        <p14:creationId xmlns:p14="http://schemas.microsoft.com/office/powerpoint/2010/main" val="1282087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45584A3-B09C-A682-A800-B164F7113934}"/>
              </a:ext>
            </a:extLst>
          </p:cNvPr>
          <p:cNvSpPr/>
          <p:nvPr userDrawn="1"/>
        </p:nvSpPr>
        <p:spPr>
          <a:xfrm>
            <a:off x="1386167" y="2372445"/>
            <a:ext cx="9419665" cy="1954303"/>
          </a:xfrm>
          <a:prstGeom prst="roundRect">
            <a:avLst/>
          </a:prstGeom>
          <a:solidFill>
            <a:srgbClr val="BDD7E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56759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44F33D3-DC71-52F0-A116-1F9075DCF1F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8ECBA5-5DD8-4B74-AFEC-BBA05025CBAC}" type="slidenum">
              <a:rPr lang="en-US" smtClean="0"/>
              <a:t>‹#›</a:t>
            </a:fld>
            <a:endParaRPr lang="en-US"/>
          </a:p>
        </p:txBody>
      </p:sp>
    </p:spTree>
    <p:extLst>
      <p:ext uri="{BB962C8B-B14F-4D97-AF65-F5344CB8AC3E}">
        <p14:creationId xmlns:p14="http://schemas.microsoft.com/office/powerpoint/2010/main" val="41399154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9.jpg"/><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1.xml"/><Relationship Id="rId4" Type="http://schemas.openxmlformats.org/officeDocument/2006/relationships/image" Target="../media/image29.jpg"/></Relationships>
</file>

<file path=ppt/slides/_rels/slide2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9.jp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3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6BFDC690-E754-A03D-30B4-68BEE9859CE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221" b="7221"/>
          <a:stretch>
            <a:fillRect/>
          </a:stretch>
        </p:blipFill>
        <p:spPr/>
      </p:pic>
      <p:sp>
        <p:nvSpPr>
          <p:cNvPr id="5" name="Rectangle: Rounded Corners 4">
            <a:extLst>
              <a:ext uri="{FF2B5EF4-FFF2-40B4-BE49-F238E27FC236}">
                <a16:creationId xmlns:a16="http://schemas.microsoft.com/office/drawing/2014/main" id="{32C09D97-46A0-00A7-360B-FB5AB38AD165}"/>
              </a:ext>
            </a:extLst>
          </p:cNvPr>
          <p:cNvSpPr/>
          <p:nvPr/>
        </p:nvSpPr>
        <p:spPr>
          <a:xfrm>
            <a:off x="1248335" y="4625788"/>
            <a:ext cx="9419665" cy="1954303"/>
          </a:xfrm>
          <a:prstGeom prst="roundRect">
            <a:avLst/>
          </a:prstGeom>
          <a:solidFill>
            <a:srgbClr val="BDD7E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oogle Shape;612;p41">
            <a:extLst>
              <a:ext uri="{FF2B5EF4-FFF2-40B4-BE49-F238E27FC236}">
                <a16:creationId xmlns:a16="http://schemas.microsoft.com/office/drawing/2014/main" id="{0E840293-792F-86E5-D6BA-F7B14E39AEB2}"/>
              </a:ext>
            </a:extLst>
          </p:cNvPr>
          <p:cNvGrpSpPr/>
          <p:nvPr/>
        </p:nvGrpSpPr>
        <p:grpSpPr>
          <a:xfrm>
            <a:off x="9272471" y="3554552"/>
            <a:ext cx="1275786" cy="2142471"/>
            <a:chOff x="1175043" y="804879"/>
            <a:chExt cx="2104731" cy="3534547"/>
          </a:xfrm>
        </p:grpSpPr>
        <p:sp>
          <p:nvSpPr>
            <p:cNvPr id="10" name="Google Shape;613;p41">
              <a:extLst>
                <a:ext uri="{FF2B5EF4-FFF2-40B4-BE49-F238E27FC236}">
                  <a16:creationId xmlns:a16="http://schemas.microsoft.com/office/drawing/2014/main" id="{53C63718-1ECD-8BD9-9827-D22FB0788FA4}"/>
                </a:ext>
              </a:extLst>
            </p:cNvPr>
            <p:cNvSpPr/>
            <p:nvPr/>
          </p:nvSpPr>
          <p:spPr>
            <a:xfrm>
              <a:off x="1429542" y="813135"/>
              <a:ext cx="588486" cy="1117608"/>
            </a:xfrm>
            <a:custGeom>
              <a:avLst/>
              <a:gdLst/>
              <a:ahLst/>
              <a:cxnLst/>
              <a:rect l="l" t="t" r="r" b="b"/>
              <a:pathLst>
                <a:path w="26719" h="50760" extrusionOk="0">
                  <a:moveTo>
                    <a:pt x="14569" y="1"/>
                  </a:moveTo>
                  <a:cubicBezTo>
                    <a:pt x="10555" y="1"/>
                    <a:pt x="5435" y="2079"/>
                    <a:pt x="3706" y="3808"/>
                  </a:cubicBezTo>
                  <a:cubicBezTo>
                    <a:pt x="2438" y="5076"/>
                    <a:pt x="2048" y="6977"/>
                    <a:pt x="2682" y="8635"/>
                  </a:cubicBezTo>
                  <a:cubicBezTo>
                    <a:pt x="2682" y="8635"/>
                    <a:pt x="5120" y="15607"/>
                    <a:pt x="6241" y="20580"/>
                  </a:cubicBezTo>
                  <a:cubicBezTo>
                    <a:pt x="7411" y="25553"/>
                    <a:pt x="6826" y="31842"/>
                    <a:pt x="6826" y="31842"/>
                  </a:cubicBezTo>
                  <a:cubicBezTo>
                    <a:pt x="6534" y="34573"/>
                    <a:pt x="6046" y="37254"/>
                    <a:pt x="5412" y="39936"/>
                  </a:cubicBezTo>
                  <a:cubicBezTo>
                    <a:pt x="4535" y="42763"/>
                    <a:pt x="0" y="50759"/>
                    <a:pt x="0" y="50759"/>
                  </a:cubicBezTo>
                  <a:lnTo>
                    <a:pt x="14676" y="46615"/>
                  </a:lnTo>
                  <a:lnTo>
                    <a:pt x="26718" y="21848"/>
                  </a:lnTo>
                  <a:lnTo>
                    <a:pt x="24280" y="18288"/>
                  </a:lnTo>
                  <a:lnTo>
                    <a:pt x="22477" y="14437"/>
                  </a:lnTo>
                  <a:cubicBezTo>
                    <a:pt x="22038" y="11755"/>
                    <a:pt x="21453" y="9122"/>
                    <a:pt x="20770" y="6490"/>
                  </a:cubicBezTo>
                  <a:cubicBezTo>
                    <a:pt x="19990" y="4198"/>
                    <a:pt x="18771" y="2150"/>
                    <a:pt x="17211" y="395"/>
                  </a:cubicBezTo>
                  <a:cubicBezTo>
                    <a:pt x="16436" y="121"/>
                    <a:pt x="15534" y="1"/>
                    <a:pt x="1456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11" name="Google Shape;614;p41">
              <a:extLst>
                <a:ext uri="{FF2B5EF4-FFF2-40B4-BE49-F238E27FC236}">
                  <a16:creationId xmlns:a16="http://schemas.microsoft.com/office/drawing/2014/main" id="{773BFA68-C82F-F269-9CB4-6412901F32E7}"/>
                </a:ext>
              </a:extLst>
            </p:cNvPr>
            <p:cNvSpPr/>
            <p:nvPr/>
          </p:nvSpPr>
          <p:spPr>
            <a:xfrm>
              <a:off x="1175043" y="1754670"/>
              <a:ext cx="664715" cy="1185136"/>
            </a:xfrm>
            <a:custGeom>
              <a:avLst/>
              <a:gdLst/>
              <a:ahLst/>
              <a:cxnLst/>
              <a:rect l="l" t="t" r="r" b="b"/>
              <a:pathLst>
                <a:path w="30180" h="53827" extrusionOk="0">
                  <a:moveTo>
                    <a:pt x="25207" y="0"/>
                  </a:moveTo>
                  <a:cubicBezTo>
                    <a:pt x="25207" y="0"/>
                    <a:pt x="19356" y="2292"/>
                    <a:pt x="16236" y="3852"/>
                  </a:cubicBezTo>
                  <a:cubicBezTo>
                    <a:pt x="13116" y="5412"/>
                    <a:pt x="9995" y="9947"/>
                    <a:pt x="9995" y="9947"/>
                  </a:cubicBezTo>
                  <a:lnTo>
                    <a:pt x="8825" y="13506"/>
                  </a:lnTo>
                  <a:cubicBezTo>
                    <a:pt x="8825" y="13506"/>
                    <a:pt x="8289" y="15943"/>
                    <a:pt x="7411" y="16919"/>
                  </a:cubicBezTo>
                  <a:cubicBezTo>
                    <a:pt x="6582" y="17894"/>
                    <a:pt x="4974" y="19795"/>
                    <a:pt x="4974" y="19795"/>
                  </a:cubicBezTo>
                  <a:cubicBezTo>
                    <a:pt x="4583" y="20283"/>
                    <a:pt x="4388" y="20868"/>
                    <a:pt x="4437" y="21502"/>
                  </a:cubicBezTo>
                  <a:cubicBezTo>
                    <a:pt x="4535" y="22135"/>
                    <a:pt x="4778" y="22720"/>
                    <a:pt x="5120" y="23257"/>
                  </a:cubicBezTo>
                  <a:cubicBezTo>
                    <a:pt x="5120" y="23257"/>
                    <a:pt x="3023" y="25061"/>
                    <a:pt x="2682" y="26377"/>
                  </a:cubicBezTo>
                  <a:cubicBezTo>
                    <a:pt x="2536" y="27206"/>
                    <a:pt x="2438" y="28084"/>
                    <a:pt x="2438" y="28912"/>
                  </a:cubicBezTo>
                  <a:lnTo>
                    <a:pt x="3170" y="30911"/>
                  </a:lnTo>
                  <a:cubicBezTo>
                    <a:pt x="3170" y="30911"/>
                    <a:pt x="1171" y="33349"/>
                    <a:pt x="878" y="35348"/>
                  </a:cubicBezTo>
                  <a:cubicBezTo>
                    <a:pt x="683" y="36421"/>
                    <a:pt x="781" y="37542"/>
                    <a:pt x="1171" y="38615"/>
                  </a:cubicBezTo>
                  <a:lnTo>
                    <a:pt x="1853" y="40711"/>
                  </a:lnTo>
                  <a:cubicBezTo>
                    <a:pt x="1853" y="40711"/>
                    <a:pt x="0" y="44026"/>
                    <a:pt x="439" y="47001"/>
                  </a:cubicBezTo>
                  <a:cubicBezTo>
                    <a:pt x="683" y="48804"/>
                    <a:pt x="1317" y="50560"/>
                    <a:pt x="2292" y="52120"/>
                  </a:cubicBezTo>
                  <a:lnTo>
                    <a:pt x="3560" y="53826"/>
                  </a:lnTo>
                  <a:cubicBezTo>
                    <a:pt x="3560" y="53826"/>
                    <a:pt x="4535" y="48707"/>
                    <a:pt x="10093" y="42466"/>
                  </a:cubicBezTo>
                  <a:cubicBezTo>
                    <a:pt x="15651" y="36177"/>
                    <a:pt x="23500" y="31204"/>
                    <a:pt x="23500" y="31204"/>
                  </a:cubicBezTo>
                  <a:cubicBezTo>
                    <a:pt x="23500" y="31204"/>
                    <a:pt x="27498" y="24817"/>
                    <a:pt x="28327" y="21550"/>
                  </a:cubicBezTo>
                  <a:cubicBezTo>
                    <a:pt x="29205" y="18235"/>
                    <a:pt x="30082" y="15261"/>
                    <a:pt x="30082" y="15261"/>
                  </a:cubicBezTo>
                  <a:cubicBezTo>
                    <a:pt x="30082" y="15261"/>
                    <a:pt x="30180" y="7021"/>
                    <a:pt x="28912" y="5461"/>
                  </a:cubicBezTo>
                  <a:cubicBezTo>
                    <a:pt x="28083" y="4437"/>
                    <a:pt x="27108" y="3511"/>
                    <a:pt x="26084" y="2731"/>
                  </a:cubicBezTo>
                  <a:lnTo>
                    <a:pt x="25207"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12" name="Google Shape;615;p41">
              <a:extLst>
                <a:ext uri="{FF2B5EF4-FFF2-40B4-BE49-F238E27FC236}">
                  <a16:creationId xmlns:a16="http://schemas.microsoft.com/office/drawing/2014/main" id="{49E6DD39-ECF5-4F99-B52C-372675BE4469}"/>
                </a:ext>
              </a:extLst>
            </p:cNvPr>
            <p:cNvSpPr/>
            <p:nvPr/>
          </p:nvSpPr>
          <p:spPr>
            <a:xfrm>
              <a:off x="2542024" y="1733203"/>
              <a:ext cx="736670" cy="641964"/>
            </a:xfrm>
            <a:custGeom>
              <a:avLst/>
              <a:gdLst/>
              <a:ahLst/>
              <a:cxnLst/>
              <a:rect l="l" t="t" r="r" b="b"/>
              <a:pathLst>
                <a:path w="33447" h="29157" extrusionOk="0">
                  <a:moveTo>
                    <a:pt x="6534" y="0"/>
                  </a:moveTo>
                  <a:lnTo>
                    <a:pt x="4827" y="1999"/>
                  </a:lnTo>
                  <a:cubicBezTo>
                    <a:pt x="4587" y="2330"/>
                    <a:pt x="4217" y="2512"/>
                    <a:pt x="3832" y="2512"/>
                  </a:cubicBezTo>
                  <a:cubicBezTo>
                    <a:pt x="3592" y="2512"/>
                    <a:pt x="3346" y="2442"/>
                    <a:pt x="3121" y="2292"/>
                  </a:cubicBezTo>
                  <a:cubicBezTo>
                    <a:pt x="293" y="10093"/>
                    <a:pt x="1" y="24914"/>
                    <a:pt x="1" y="24914"/>
                  </a:cubicBezTo>
                  <a:lnTo>
                    <a:pt x="2292" y="24768"/>
                  </a:lnTo>
                  <a:cubicBezTo>
                    <a:pt x="3804" y="25109"/>
                    <a:pt x="5218" y="25694"/>
                    <a:pt x="6534" y="26474"/>
                  </a:cubicBezTo>
                  <a:cubicBezTo>
                    <a:pt x="8240" y="27596"/>
                    <a:pt x="10532" y="29156"/>
                    <a:pt x="10532" y="29156"/>
                  </a:cubicBezTo>
                  <a:cubicBezTo>
                    <a:pt x="10532" y="29156"/>
                    <a:pt x="12970" y="27060"/>
                    <a:pt x="13798" y="26036"/>
                  </a:cubicBezTo>
                  <a:cubicBezTo>
                    <a:pt x="14676" y="25061"/>
                    <a:pt x="15797" y="21063"/>
                    <a:pt x="15797" y="21063"/>
                  </a:cubicBezTo>
                  <a:lnTo>
                    <a:pt x="16529" y="20770"/>
                  </a:lnTo>
                  <a:lnTo>
                    <a:pt x="17796" y="19502"/>
                  </a:lnTo>
                  <a:cubicBezTo>
                    <a:pt x="17796" y="19502"/>
                    <a:pt x="19210" y="17650"/>
                    <a:pt x="20088" y="17504"/>
                  </a:cubicBezTo>
                  <a:cubicBezTo>
                    <a:pt x="20917" y="17357"/>
                    <a:pt x="23647" y="17211"/>
                    <a:pt x="23647" y="17211"/>
                  </a:cubicBezTo>
                  <a:lnTo>
                    <a:pt x="29059" y="19795"/>
                  </a:lnTo>
                  <a:lnTo>
                    <a:pt x="29741" y="20478"/>
                  </a:lnTo>
                  <a:cubicBezTo>
                    <a:pt x="30229" y="20868"/>
                    <a:pt x="30863" y="21063"/>
                    <a:pt x="31448" y="21063"/>
                  </a:cubicBezTo>
                  <a:cubicBezTo>
                    <a:pt x="32033" y="21063"/>
                    <a:pt x="32569" y="20624"/>
                    <a:pt x="32764" y="20088"/>
                  </a:cubicBezTo>
                  <a:cubicBezTo>
                    <a:pt x="32764" y="20088"/>
                    <a:pt x="33447" y="19356"/>
                    <a:pt x="33300" y="16675"/>
                  </a:cubicBezTo>
                  <a:cubicBezTo>
                    <a:pt x="33154" y="13944"/>
                    <a:pt x="31155" y="13262"/>
                    <a:pt x="31155" y="13262"/>
                  </a:cubicBezTo>
                  <a:lnTo>
                    <a:pt x="22916" y="11653"/>
                  </a:lnTo>
                  <a:lnTo>
                    <a:pt x="17211" y="10970"/>
                  </a:lnTo>
                  <a:lnTo>
                    <a:pt x="19942" y="9703"/>
                  </a:lnTo>
                  <a:lnTo>
                    <a:pt x="22916" y="8679"/>
                  </a:lnTo>
                  <a:lnTo>
                    <a:pt x="27742" y="8094"/>
                  </a:lnTo>
                  <a:cubicBezTo>
                    <a:pt x="27815" y="8108"/>
                    <a:pt x="27888" y="8115"/>
                    <a:pt x="27960" y="8115"/>
                  </a:cubicBezTo>
                  <a:cubicBezTo>
                    <a:pt x="28371" y="8115"/>
                    <a:pt x="28761" y="7889"/>
                    <a:pt x="29010" y="7557"/>
                  </a:cubicBezTo>
                  <a:cubicBezTo>
                    <a:pt x="29449" y="6924"/>
                    <a:pt x="29693" y="6192"/>
                    <a:pt x="29741" y="5412"/>
                  </a:cubicBezTo>
                  <a:cubicBezTo>
                    <a:pt x="29741" y="5412"/>
                    <a:pt x="29741" y="3267"/>
                    <a:pt x="28620" y="2438"/>
                  </a:cubicBezTo>
                  <a:cubicBezTo>
                    <a:pt x="28207" y="2163"/>
                    <a:pt x="27731" y="2012"/>
                    <a:pt x="27255" y="2012"/>
                  </a:cubicBezTo>
                  <a:cubicBezTo>
                    <a:pt x="26888" y="2012"/>
                    <a:pt x="26521" y="2101"/>
                    <a:pt x="26182" y="2292"/>
                  </a:cubicBezTo>
                  <a:cubicBezTo>
                    <a:pt x="24378" y="3072"/>
                    <a:pt x="22526" y="3657"/>
                    <a:pt x="20624" y="4096"/>
                  </a:cubicBezTo>
                  <a:cubicBezTo>
                    <a:pt x="19730" y="4342"/>
                    <a:pt x="18806" y="4465"/>
                    <a:pt x="17879" y="4465"/>
                  </a:cubicBezTo>
                  <a:cubicBezTo>
                    <a:pt x="16783" y="4465"/>
                    <a:pt x="15684" y="4293"/>
                    <a:pt x="14627" y="3950"/>
                  </a:cubicBezTo>
                  <a:cubicBezTo>
                    <a:pt x="14188" y="3365"/>
                    <a:pt x="13555" y="2877"/>
                    <a:pt x="12823" y="2536"/>
                  </a:cubicBezTo>
                  <a:cubicBezTo>
                    <a:pt x="12453" y="2458"/>
                    <a:pt x="12082" y="2419"/>
                    <a:pt x="11715" y="2419"/>
                  </a:cubicBezTo>
                  <a:cubicBezTo>
                    <a:pt x="11164" y="2419"/>
                    <a:pt x="10620" y="2506"/>
                    <a:pt x="10093" y="2682"/>
                  </a:cubicBezTo>
                  <a:cubicBezTo>
                    <a:pt x="9752" y="1999"/>
                    <a:pt x="9215" y="1463"/>
                    <a:pt x="8533" y="1122"/>
                  </a:cubicBezTo>
                  <a:cubicBezTo>
                    <a:pt x="7850" y="780"/>
                    <a:pt x="7216" y="390"/>
                    <a:pt x="6534"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13" name="Google Shape;616;p41">
              <a:extLst>
                <a:ext uri="{FF2B5EF4-FFF2-40B4-BE49-F238E27FC236}">
                  <a16:creationId xmlns:a16="http://schemas.microsoft.com/office/drawing/2014/main" id="{54F3C429-4AD7-9BEE-467E-21B9C8E7BDAA}"/>
                </a:ext>
              </a:extLst>
            </p:cNvPr>
            <p:cNvSpPr/>
            <p:nvPr/>
          </p:nvSpPr>
          <p:spPr>
            <a:xfrm>
              <a:off x="1720558" y="885088"/>
              <a:ext cx="1357335" cy="1475040"/>
            </a:xfrm>
            <a:custGeom>
              <a:avLst/>
              <a:gdLst/>
              <a:ahLst/>
              <a:cxnLst/>
              <a:rect l="l" t="t" r="r" b="b"/>
              <a:pathLst>
                <a:path w="61627" h="66994" extrusionOk="0">
                  <a:moveTo>
                    <a:pt x="21008" y="1"/>
                  </a:moveTo>
                  <a:cubicBezTo>
                    <a:pt x="20599" y="1"/>
                    <a:pt x="20221" y="28"/>
                    <a:pt x="19941" y="101"/>
                  </a:cubicBezTo>
                  <a:cubicBezTo>
                    <a:pt x="19258" y="248"/>
                    <a:pt x="18625" y="589"/>
                    <a:pt x="18088" y="1076"/>
                  </a:cubicBezTo>
                  <a:cubicBezTo>
                    <a:pt x="18088" y="2051"/>
                    <a:pt x="18137" y="2978"/>
                    <a:pt x="18234" y="3953"/>
                  </a:cubicBezTo>
                  <a:cubicBezTo>
                    <a:pt x="18381" y="4343"/>
                    <a:pt x="18527" y="8195"/>
                    <a:pt x="18527" y="8195"/>
                  </a:cubicBezTo>
                  <a:lnTo>
                    <a:pt x="17259" y="13606"/>
                  </a:lnTo>
                  <a:lnTo>
                    <a:pt x="12091" y="17019"/>
                  </a:lnTo>
                  <a:cubicBezTo>
                    <a:pt x="12091" y="17019"/>
                    <a:pt x="7557" y="21017"/>
                    <a:pt x="5558" y="23601"/>
                  </a:cubicBezTo>
                  <a:cubicBezTo>
                    <a:pt x="3559" y="26137"/>
                    <a:pt x="1316" y="31987"/>
                    <a:pt x="1316" y="31987"/>
                  </a:cubicBezTo>
                  <a:cubicBezTo>
                    <a:pt x="1316" y="31987"/>
                    <a:pt x="0" y="36375"/>
                    <a:pt x="439" y="39544"/>
                  </a:cubicBezTo>
                  <a:cubicBezTo>
                    <a:pt x="878" y="42665"/>
                    <a:pt x="2730" y="43250"/>
                    <a:pt x="4144" y="44956"/>
                  </a:cubicBezTo>
                  <a:cubicBezTo>
                    <a:pt x="5558" y="46663"/>
                    <a:pt x="5266" y="54756"/>
                    <a:pt x="5266" y="54756"/>
                  </a:cubicBezTo>
                  <a:cubicBezTo>
                    <a:pt x="5314" y="55341"/>
                    <a:pt x="5509" y="55926"/>
                    <a:pt x="5851" y="56462"/>
                  </a:cubicBezTo>
                  <a:cubicBezTo>
                    <a:pt x="6222" y="57081"/>
                    <a:pt x="7163" y="57484"/>
                    <a:pt x="8299" y="57484"/>
                  </a:cubicBezTo>
                  <a:cubicBezTo>
                    <a:pt x="8953" y="57484"/>
                    <a:pt x="9672" y="57350"/>
                    <a:pt x="10385" y="57047"/>
                  </a:cubicBezTo>
                  <a:cubicBezTo>
                    <a:pt x="11848" y="56316"/>
                    <a:pt x="13261" y="55487"/>
                    <a:pt x="14529" y="54463"/>
                  </a:cubicBezTo>
                  <a:lnTo>
                    <a:pt x="14529" y="54463"/>
                  </a:lnTo>
                  <a:lnTo>
                    <a:pt x="9117" y="61582"/>
                  </a:lnTo>
                  <a:cubicBezTo>
                    <a:pt x="9838" y="61376"/>
                    <a:pt x="10826" y="61289"/>
                    <a:pt x="11974" y="61289"/>
                  </a:cubicBezTo>
                  <a:cubicBezTo>
                    <a:pt x="17892" y="61289"/>
                    <a:pt x="28083" y="63581"/>
                    <a:pt x="28083" y="63581"/>
                  </a:cubicBezTo>
                  <a:lnTo>
                    <a:pt x="37493" y="66993"/>
                  </a:lnTo>
                  <a:lnTo>
                    <a:pt x="37346" y="64166"/>
                  </a:lnTo>
                  <a:cubicBezTo>
                    <a:pt x="37346" y="60021"/>
                    <a:pt x="37590" y="55877"/>
                    <a:pt x="38029" y="51782"/>
                  </a:cubicBezTo>
                  <a:cubicBezTo>
                    <a:pt x="38565" y="48076"/>
                    <a:pt x="39394" y="44420"/>
                    <a:pt x="40467" y="40812"/>
                  </a:cubicBezTo>
                  <a:cubicBezTo>
                    <a:pt x="41003" y="40958"/>
                    <a:pt x="41539" y="41056"/>
                    <a:pt x="42027" y="41104"/>
                  </a:cubicBezTo>
                  <a:cubicBezTo>
                    <a:pt x="42466" y="41104"/>
                    <a:pt x="43441" y="38228"/>
                    <a:pt x="43880" y="37253"/>
                  </a:cubicBezTo>
                  <a:cubicBezTo>
                    <a:pt x="44172" y="36375"/>
                    <a:pt x="44367" y="35449"/>
                    <a:pt x="44416" y="34571"/>
                  </a:cubicBezTo>
                  <a:lnTo>
                    <a:pt x="48706" y="31548"/>
                  </a:lnTo>
                  <a:lnTo>
                    <a:pt x="57239" y="27453"/>
                  </a:lnTo>
                  <a:lnTo>
                    <a:pt x="59384" y="27697"/>
                  </a:lnTo>
                  <a:lnTo>
                    <a:pt x="60798" y="26283"/>
                  </a:lnTo>
                  <a:cubicBezTo>
                    <a:pt x="61188" y="24869"/>
                    <a:pt x="61480" y="23358"/>
                    <a:pt x="61626" y="21895"/>
                  </a:cubicBezTo>
                  <a:cubicBezTo>
                    <a:pt x="61626" y="20481"/>
                    <a:pt x="60993" y="19116"/>
                    <a:pt x="59920" y="18189"/>
                  </a:cubicBezTo>
                  <a:cubicBezTo>
                    <a:pt x="59681" y="17982"/>
                    <a:pt x="59403" y="17900"/>
                    <a:pt x="59113" y="17900"/>
                  </a:cubicBezTo>
                  <a:cubicBezTo>
                    <a:pt x="58039" y="17900"/>
                    <a:pt x="56800" y="19018"/>
                    <a:pt x="56800" y="19018"/>
                  </a:cubicBezTo>
                  <a:lnTo>
                    <a:pt x="45830" y="23455"/>
                  </a:lnTo>
                  <a:lnTo>
                    <a:pt x="45147" y="21017"/>
                  </a:lnTo>
                  <a:lnTo>
                    <a:pt x="43685" y="18872"/>
                  </a:lnTo>
                  <a:cubicBezTo>
                    <a:pt x="43685" y="18872"/>
                    <a:pt x="43977" y="16337"/>
                    <a:pt x="44270" y="14874"/>
                  </a:cubicBezTo>
                  <a:cubicBezTo>
                    <a:pt x="44562" y="13460"/>
                    <a:pt x="46415" y="11608"/>
                    <a:pt x="46415" y="11608"/>
                  </a:cubicBezTo>
                  <a:lnTo>
                    <a:pt x="47390" y="11315"/>
                  </a:lnTo>
                  <a:lnTo>
                    <a:pt x="47536" y="10632"/>
                  </a:lnTo>
                  <a:cubicBezTo>
                    <a:pt x="47536" y="10632"/>
                    <a:pt x="47683" y="9950"/>
                    <a:pt x="46269" y="8780"/>
                  </a:cubicBezTo>
                  <a:cubicBezTo>
                    <a:pt x="45728" y="8341"/>
                    <a:pt x="45048" y="8089"/>
                    <a:pt x="44356" y="8089"/>
                  </a:cubicBezTo>
                  <a:cubicBezTo>
                    <a:pt x="44050" y="8089"/>
                    <a:pt x="43741" y="8138"/>
                    <a:pt x="43441" y="8243"/>
                  </a:cubicBezTo>
                  <a:cubicBezTo>
                    <a:pt x="43441" y="8243"/>
                    <a:pt x="43441" y="9072"/>
                    <a:pt x="42124" y="10681"/>
                  </a:cubicBezTo>
                  <a:cubicBezTo>
                    <a:pt x="40857" y="12241"/>
                    <a:pt x="38175" y="13216"/>
                    <a:pt x="38175" y="13216"/>
                  </a:cubicBezTo>
                  <a:lnTo>
                    <a:pt x="35152" y="11803"/>
                  </a:lnTo>
                  <a:lnTo>
                    <a:pt x="34909" y="9121"/>
                  </a:lnTo>
                  <a:lnTo>
                    <a:pt x="35884" y="5659"/>
                  </a:lnTo>
                  <a:lnTo>
                    <a:pt x="35738" y="4684"/>
                  </a:lnTo>
                  <a:cubicBezTo>
                    <a:pt x="35152" y="3953"/>
                    <a:pt x="34372" y="3368"/>
                    <a:pt x="33446" y="3124"/>
                  </a:cubicBezTo>
                  <a:cubicBezTo>
                    <a:pt x="33222" y="3072"/>
                    <a:pt x="32976" y="3051"/>
                    <a:pt x="32722" y="3051"/>
                  </a:cubicBezTo>
                  <a:cubicBezTo>
                    <a:pt x="31535" y="3051"/>
                    <a:pt x="30179" y="3514"/>
                    <a:pt x="30179" y="3514"/>
                  </a:cubicBezTo>
                  <a:lnTo>
                    <a:pt x="29741" y="5806"/>
                  </a:lnTo>
                  <a:lnTo>
                    <a:pt x="27644" y="9511"/>
                  </a:lnTo>
                  <a:lnTo>
                    <a:pt x="26182" y="6683"/>
                  </a:lnTo>
                  <a:cubicBezTo>
                    <a:pt x="26182" y="6683"/>
                    <a:pt x="25060" y="2246"/>
                    <a:pt x="24768" y="1223"/>
                  </a:cubicBezTo>
                  <a:cubicBezTo>
                    <a:pt x="24475" y="248"/>
                    <a:pt x="23744" y="248"/>
                    <a:pt x="23744" y="248"/>
                  </a:cubicBezTo>
                  <a:cubicBezTo>
                    <a:pt x="23744" y="248"/>
                    <a:pt x="22235" y="1"/>
                    <a:pt x="210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14" name="Google Shape;617;p41">
              <a:extLst>
                <a:ext uri="{FF2B5EF4-FFF2-40B4-BE49-F238E27FC236}">
                  <a16:creationId xmlns:a16="http://schemas.microsoft.com/office/drawing/2014/main" id="{59FD5308-7DFF-4243-B01C-C18906F0A11E}"/>
                </a:ext>
              </a:extLst>
            </p:cNvPr>
            <p:cNvSpPr/>
            <p:nvPr/>
          </p:nvSpPr>
          <p:spPr>
            <a:xfrm>
              <a:off x="1702299" y="2062760"/>
              <a:ext cx="344713" cy="366063"/>
            </a:xfrm>
            <a:custGeom>
              <a:avLst/>
              <a:gdLst/>
              <a:ahLst/>
              <a:cxnLst/>
              <a:rect l="l" t="t" r="r" b="b"/>
              <a:pathLst>
                <a:path w="15651" h="16626" extrusionOk="0">
                  <a:moveTo>
                    <a:pt x="15651" y="0"/>
                  </a:moveTo>
                  <a:cubicBezTo>
                    <a:pt x="15650" y="0"/>
                    <a:pt x="11214" y="3559"/>
                    <a:pt x="9117" y="3852"/>
                  </a:cubicBezTo>
                  <a:cubicBezTo>
                    <a:pt x="9014" y="3866"/>
                    <a:pt x="8913" y="3873"/>
                    <a:pt x="8815" y="3873"/>
                  </a:cubicBezTo>
                  <a:cubicBezTo>
                    <a:pt x="6889" y="3873"/>
                    <a:pt x="6095" y="1268"/>
                    <a:pt x="6095" y="1268"/>
                  </a:cubicBezTo>
                  <a:cubicBezTo>
                    <a:pt x="6095" y="1268"/>
                    <a:pt x="4827" y="6095"/>
                    <a:pt x="4144" y="8240"/>
                  </a:cubicBezTo>
                  <a:cubicBezTo>
                    <a:pt x="3413" y="10385"/>
                    <a:pt x="0" y="16626"/>
                    <a:pt x="0" y="16626"/>
                  </a:cubicBezTo>
                  <a:lnTo>
                    <a:pt x="5412" y="12092"/>
                  </a:lnTo>
                  <a:cubicBezTo>
                    <a:pt x="5558" y="11214"/>
                    <a:pt x="5900" y="10385"/>
                    <a:pt x="6387" y="9654"/>
                  </a:cubicBezTo>
                  <a:cubicBezTo>
                    <a:pt x="7118" y="8825"/>
                    <a:pt x="9410" y="8386"/>
                    <a:pt x="9410" y="8386"/>
                  </a:cubicBezTo>
                  <a:lnTo>
                    <a:pt x="13798" y="2828"/>
                  </a:lnTo>
                  <a:lnTo>
                    <a:pt x="15651"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15" name="Google Shape;618;p41">
              <a:extLst>
                <a:ext uri="{FF2B5EF4-FFF2-40B4-BE49-F238E27FC236}">
                  <a16:creationId xmlns:a16="http://schemas.microsoft.com/office/drawing/2014/main" id="{42249A26-E6DE-89FB-E485-4A3A60D7CEC7}"/>
                </a:ext>
              </a:extLst>
            </p:cNvPr>
            <p:cNvSpPr/>
            <p:nvPr/>
          </p:nvSpPr>
          <p:spPr>
            <a:xfrm>
              <a:off x="1238409" y="2206601"/>
              <a:ext cx="1955468" cy="1715626"/>
            </a:xfrm>
            <a:custGeom>
              <a:avLst/>
              <a:gdLst/>
              <a:ahLst/>
              <a:cxnLst/>
              <a:rect l="l" t="t" r="r" b="b"/>
              <a:pathLst>
                <a:path w="88784" h="77921" extrusionOk="0">
                  <a:moveTo>
                    <a:pt x="74985" y="0"/>
                  </a:moveTo>
                  <a:cubicBezTo>
                    <a:pt x="74498" y="1756"/>
                    <a:pt x="73571" y="3365"/>
                    <a:pt x="72304" y="4681"/>
                  </a:cubicBezTo>
                  <a:cubicBezTo>
                    <a:pt x="71329" y="5607"/>
                    <a:pt x="70500" y="6631"/>
                    <a:pt x="69720" y="7704"/>
                  </a:cubicBezTo>
                  <a:cubicBezTo>
                    <a:pt x="68355" y="6875"/>
                    <a:pt x="66990" y="5949"/>
                    <a:pt x="65722" y="4973"/>
                  </a:cubicBezTo>
                  <a:cubicBezTo>
                    <a:pt x="64601" y="3998"/>
                    <a:pt x="62163" y="3267"/>
                    <a:pt x="62163" y="3267"/>
                  </a:cubicBezTo>
                  <a:lnTo>
                    <a:pt x="59189" y="3413"/>
                  </a:lnTo>
                  <a:lnTo>
                    <a:pt x="59335" y="6972"/>
                  </a:lnTo>
                  <a:cubicBezTo>
                    <a:pt x="54801" y="4535"/>
                    <a:pt x="49828" y="3023"/>
                    <a:pt x="44708" y="2584"/>
                  </a:cubicBezTo>
                  <a:cubicBezTo>
                    <a:pt x="36030" y="1707"/>
                    <a:pt x="32471" y="1268"/>
                    <a:pt x="32471" y="1268"/>
                  </a:cubicBezTo>
                  <a:lnTo>
                    <a:pt x="30472" y="1853"/>
                  </a:lnTo>
                  <a:lnTo>
                    <a:pt x="27498" y="3121"/>
                  </a:lnTo>
                  <a:lnTo>
                    <a:pt x="26474" y="5559"/>
                  </a:lnTo>
                  <a:lnTo>
                    <a:pt x="17211" y="12969"/>
                  </a:lnTo>
                  <a:lnTo>
                    <a:pt x="9946" y="19064"/>
                  </a:lnTo>
                  <a:cubicBezTo>
                    <a:pt x="9946" y="19064"/>
                    <a:pt x="5704" y="22867"/>
                    <a:pt x="3852" y="26718"/>
                  </a:cubicBezTo>
                  <a:cubicBezTo>
                    <a:pt x="2048" y="30570"/>
                    <a:pt x="731" y="33983"/>
                    <a:pt x="731" y="33983"/>
                  </a:cubicBezTo>
                  <a:cubicBezTo>
                    <a:pt x="731" y="33983"/>
                    <a:pt x="0" y="38663"/>
                    <a:pt x="439" y="40711"/>
                  </a:cubicBezTo>
                  <a:cubicBezTo>
                    <a:pt x="878" y="42710"/>
                    <a:pt x="3120" y="47244"/>
                    <a:pt x="3120" y="47244"/>
                  </a:cubicBezTo>
                  <a:lnTo>
                    <a:pt x="7996" y="52217"/>
                  </a:lnTo>
                  <a:cubicBezTo>
                    <a:pt x="7996" y="52217"/>
                    <a:pt x="13798" y="56605"/>
                    <a:pt x="17113" y="57775"/>
                  </a:cubicBezTo>
                  <a:cubicBezTo>
                    <a:pt x="20428" y="58897"/>
                    <a:pt x="29643" y="61481"/>
                    <a:pt x="29643" y="61481"/>
                  </a:cubicBezTo>
                  <a:lnTo>
                    <a:pt x="39199" y="64601"/>
                  </a:lnTo>
                  <a:cubicBezTo>
                    <a:pt x="39199" y="64601"/>
                    <a:pt x="46707" y="66746"/>
                    <a:pt x="51437" y="70159"/>
                  </a:cubicBezTo>
                  <a:cubicBezTo>
                    <a:pt x="56117" y="73572"/>
                    <a:pt x="60066" y="75864"/>
                    <a:pt x="60066" y="75864"/>
                  </a:cubicBezTo>
                  <a:cubicBezTo>
                    <a:pt x="62495" y="77217"/>
                    <a:pt x="65217" y="77921"/>
                    <a:pt x="67992" y="77921"/>
                  </a:cubicBezTo>
                  <a:cubicBezTo>
                    <a:pt x="68615" y="77921"/>
                    <a:pt x="69240" y="77885"/>
                    <a:pt x="69866" y="77814"/>
                  </a:cubicBezTo>
                  <a:cubicBezTo>
                    <a:pt x="75717" y="77278"/>
                    <a:pt x="79666" y="72256"/>
                    <a:pt x="79666" y="72256"/>
                  </a:cubicBezTo>
                  <a:cubicBezTo>
                    <a:pt x="82689" y="67868"/>
                    <a:pt x="84883" y="62943"/>
                    <a:pt x="86248" y="57775"/>
                  </a:cubicBezTo>
                  <a:cubicBezTo>
                    <a:pt x="87515" y="52607"/>
                    <a:pt x="88295" y="47293"/>
                    <a:pt x="88491" y="41979"/>
                  </a:cubicBezTo>
                  <a:cubicBezTo>
                    <a:pt x="88783" y="36762"/>
                    <a:pt x="88295" y="31545"/>
                    <a:pt x="87077" y="26475"/>
                  </a:cubicBezTo>
                  <a:cubicBezTo>
                    <a:pt x="86150" y="22525"/>
                    <a:pt x="84931" y="18625"/>
                    <a:pt x="83517" y="14822"/>
                  </a:cubicBezTo>
                  <a:lnTo>
                    <a:pt x="78106" y="4145"/>
                  </a:lnTo>
                  <a:lnTo>
                    <a:pt x="74985"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16" name="Google Shape;619;p41">
              <a:extLst>
                <a:ext uri="{FF2B5EF4-FFF2-40B4-BE49-F238E27FC236}">
                  <a16:creationId xmlns:a16="http://schemas.microsoft.com/office/drawing/2014/main" id="{107AE38E-CD08-A2FC-E3F3-4022A82062AD}"/>
                </a:ext>
              </a:extLst>
            </p:cNvPr>
            <p:cNvSpPr/>
            <p:nvPr/>
          </p:nvSpPr>
          <p:spPr>
            <a:xfrm>
              <a:off x="1561625" y="3450744"/>
              <a:ext cx="423100" cy="580139"/>
            </a:xfrm>
            <a:custGeom>
              <a:avLst/>
              <a:gdLst/>
              <a:ahLst/>
              <a:cxnLst/>
              <a:rect l="l" t="t" r="r" b="b"/>
              <a:pathLst>
                <a:path w="19210" h="26349" extrusionOk="0">
                  <a:moveTo>
                    <a:pt x="0" y="1"/>
                  </a:moveTo>
                  <a:cubicBezTo>
                    <a:pt x="0" y="1"/>
                    <a:pt x="2536" y="6973"/>
                    <a:pt x="3803" y="10971"/>
                  </a:cubicBezTo>
                  <a:cubicBezTo>
                    <a:pt x="5120" y="14920"/>
                    <a:pt x="3657" y="21502"/>
                    <a:pt x="3657" y="21502"/>
                  </a:cubicBezTo>
                  <a:cubicBezTo>
                    <a:pt x="3121" y="24037"/>
                    <a:pt x="3949" y="24768"/>
                    <a:pt x="8240" y="25744"/>
                  </a:cubicBezTo>
                  <a:cubicBezTo>
                    <a:pt x="10219" y="26221"/>
                    <a:pt x="12486" y="26349"/>
                    <a:pt x="14340" y="26349"/>
                  </a:cubicBezTo>
                  <a:cubicBezTo>
                    <a:pt x="16459" y="26349"/>
                    <a:pt x="18040" y="26182"/>
                    <a:pt x="18040" y="26182"/>
                  </a:cubicBezTo>
                  <a:lnTo>
                    <a:pt x="18625" y="22623"/>
                  </a:lnTo>
                  <a:lnTo>
                    <a:pt x="19210" y="16236"/>
                  </a:lnTo>
                  <a:lnTo>
                    <a:pt x="18771" y="5998"/>
                  </a:lnTo>
                  <a:lnTo>
                    <a:pt x="5656" y="2292"/>
                  </a:lnTo>
                  <a:lnTo>
                    <a:pt x="0"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17" name="Google Shape;620;p41">
              <a:extLst>
                <a:ext uri="{FF2B5EF4-FFF2-40B4-BE49-F238E27FC236}">
                  <a16:creationId xmlns:a16="http://schemas.microsoft.com/office/drawing/2014/main" id="{970058F8-3BB1-1F3C-4DA4-A90A9FC6D5F1}"/>
                </a:ext>
              </a:extLst>
            </p:cNvPr>
            <p:cNvSpPr/>
            <p:nvPr/>
          </p:nvSpPr>
          <p:spPr>
            <a:xfrm>
              <a:off x="1906317" y="3581704"/>
              <a:ext cx="436007" cy="756918"/>
            </a:xfrm>
            <a:custGeom>
              <a:avLst/>
              <a:gdLst/>
              <a:ahLst/>
              <a:cxnLst/>
              <a:rect l="l" t="t" r="r" b="b"/>
              <a:pathLst>
                <a:path w="19796" h="34378" extrusionOk="0">
                  <a:moveTo>
                    <a:pt x="2633" y="1"/>
                  </a:moveTo>
                  <a:lnTo>
                    <a:pt x="2633" y="1"/>
                  </a:lnTo>
                  <a:cubicBezTo>
                    <a:pt x="2634" y="1"/>
                    <a:pt x="3999" y="7656"/>
                    <a:pt x="3560" y="10240"/>
                  </a:cubicBezTo>
                  <a:cubicBezTo>
                    <a:pt x="3072" y="12824"/>
                    <a:pt x="2731" y="17943"/>
                    <a:pt x="2731" y="17943"/>
                  </a:cubicBezTo>
                  <a:lnTo>
                    <a:pt x="830" y="28035"/>
                  </a:lnTo>
                  <a:cubicBezTo>
                    <a:pt x="830" y="28035"/>
                    <a:pt x="1" y="29498"/>
                    <a:pt x="2731" y="30960"/>
                  </a:cubicBezTo>
                  <a:cubicBezTo>
                    <a:pt x="4974" y="32082"/>
                    <a:pt x="7314" y="32959"/>
                    <a:pt x="9703" y="33593"/>
                  </a:cubicBezTo>
                  <a:cubicBezTo>
                    <a:pt x="9703" y="33593"/>
                    <a:pt x="13182" y="34378"/>
                    <a:pt x="15718" y="34378"/>
                  </a:cubicBezTo>
                  <a:cubicBezTo>
                    <a:pt x="16214" y="34378"/>
                    <a:pt x="16674" y="34348"/>
                    <a:pt x="17065" y="34276"/>
                  </a:cubicBezTo>
                  <a:cubicBezTo>
                    <a:pt x="18381" y="34130"/>
                    <a:pt x="19503" y="33154"/>
                    <a:pt x="19795" y="31887"/>
                  </a:cubicBezTo>
                  <a:lnTo>
                    <a:pt x="18235" y="19601"/>
                  </a:lnTo>
                  <a:lnTo>
                    <a:pt x="17309" y="7997"/>
                  </a:lnTo>
                  <a:lnTo>
                    <a:pt x="17309" y="5852"/>
                  </a:lnTo>
                  <a:lnTo>
                    <a:pt x="2633" y="1"/>
                  </a:ln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18" name="Google Shape;621;p41">
              <a:extLst>
                <a:ext uri="{FF2B5EF4-FFF2-40B4-BE49-F238E27FC236}">
                  <a16:creationId xmlns:a16="http://schemas.microsoft.com/office/drawing/2014/main" id="{DBC64EED-C38E-F0A9-06C6-0F2656410598}"/>
                </a:ext>
              </a:extLst>
            </p:cNvPr>
            <p:cNvSpPr/>
            <p:nvPr/>
          </p:nvSpPr>
          <p:spPr>
            <a:xfrm>
              <a:off x="1515791" y="833634"/>
              <a:ext cx="263837" cy="163458"/>
            </a:xfrm>
            <a:custGeom>
              <a:avLst/>
              <a:gdLst/>
              <a:ahLst/>
              <a:cxnLst/>
              <a:rect l="l" t="t" r="r" b="b"/>
              <a:pathLst>
                <a:path w="11979" h="7424" extrusionOk="0">
                  <a:moveTo>
                    <a:pt x="2764" y="1999"/>
                  </a:moveTo>
                  <a:lnTo>
                    <a:pt x="2764" y="1999"/>
                  </a:lnTo>
                  <a:cubicBezTo>
                    <a:pt x="2866" y="2045"/>
                    <a:pt x="2968" y="2064"/>
                    <a:pt x="3069" y="2064"/>
                  </a:cubicBezTo>
                  <a:cubicBezTo>
                    <a:pt x="3123" y="2064"/>
                    <a:pt x="3177" y="2058"/>
                    <a:pt x="3231" y="2049"/>
                  </a:cubicBezTo>
                  <a:lnTo>
                    <a:pt x="3231" y="2049"/>
                  </a:lnTo>
                  <a:lnTo>
                    <a:pt x="2764" y="1999"/>
                  </a:lnTo>
                  <a:close/>
                  <a:moveTo>
                    <a:pt x="9736" y="1"/>
                  </a:moveTo>
                  <a:cubicBezTo>
                    <a:pt x="8858" y="1"/>
                    <a:pt x="7981" y="147"/>
                    <a:pt x="7201" y="488"/>
                  </a:cubicBezTo>
                  <a:cubicBezTo>
                    <a:pt x="6079" y="732"/>
                    <a:pt x="5007" y="1171"/>
                    <a:pt x="4032" y="1707"/>
                  </a:cubicBezTo>
                  <a:cubicBezTo>
                    <a:pt x="3781" y="1832"/>
                    <a:pt x="3509" y="1998"/>
                    <a:pt x="3231" y="2049"/>
                  </a:cubicBezTo>
                  <a:lnTo>
                    <a:pt x="3231" y="2049"/>
                  </a:lnTo>
                  <a:lnTo>
                    <a:pt x="3690" y="2097"/>
                  </a:lnTo>
                  <a:cubicBezTo>
                    <a:pt x="3673" y="2097"/>
                    <a:pt x="3655" y="2097"/>
                    <a:pt x="3638" y="2097"/>
                  </a:cubicBezTo>
                  <a:cubicBezTo>
                    <a:pt x="804" y="2097"/>
                    <a:pt x="1" y="6053"/>
                    <a:pt x="2618" y="7168"/>
                  </a:cubicBezTo>
                  <a:cubicBezTo>
                    <a:pt x="3081" y="7338"/>
                    <a:pt x="3568" y="7423"/>
                    <a:pt x="4056" y="7423"/>
                  </a:cubicBezTo>
                  <a:cubicBezTo>
                    <a:pt x="4543" y="7423"/>
                    <a:pt x="5031" y="7338"/>
                    <a:pt x="5494" y="7168"/>
                  </a:cubicBezTo>
                  <a:cubicBezTo>
                    <a:pt x="7444" y="6582"/>
                    <a:pt x="9200" y="5559"/>
                    <a:pt x="10613" y="4145"/>
                  </a:cubicBezTo>
                  <a:cubicBezTo>
                    <a:pt x="11345" y="3413"/>
                    <a:pt x="11979" y="2487"/>
                    <a:pt x="11735" y="1512"/>
                  </a:cubicBezTo>
                  <a:cubicBezTo>
                    <a:pt x="11442" y="683"/>
                    <a:pt x="10662" y="49"/>
                    <a:pt x="973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19" name="Google Shape;622;p41">
              <a:extLst>
                <a:ext uri="{FF2B5EF4-FFF2-40B4-BE49-F238E27FC236}">
                  <a16:creationId xmlns:a16="http://schemas.microsoft.com/office/drawing/2014/main" id="{B211DA67-DE75-C6F0-D09C-1FD666D8BEC7}"/>
                </a:ext>
              </a:extLst>
            </p:cNvPr>
            <p:cNvSpPr/>
            <p:nvPr/>
          </p:nvSpPr>
          <p:spPr>
            <a:xfrm>
              <a:off x="2255325" y="1395058"/>
              <a:ext cx="724843" cy="449003"/>
            </a:xfrm>
            <a:custGeom>
              <a:avLst/>
              <a:gdLst/>
              <a:ahLst/>
              <a:cxnLst/>
              <a:rect l="l" t="t" r="r" b="b"/>
              <a:pathLst>
                <a:path w="32910" h="20393" extrusionOk="0">
                  <a:moveTo>
                    <a:pt x="31008" y="0"/>
                  </a:moveTo>
                  <a:lnTo>
                    <a:pt x="11165" y="7655"/>
                  </a:lnTo>
                  <a:cubicBezTo>
                    <a:pt x="9761" y="8224"/>
                    <a:pt x="6262" y="10358"/>
                    <a:pt x="3997" y="10358"/>
                  </a:cubicBezTo>
                  <a:cubicBezTo>
                    <a:pt x="3351" y="10358"/>
                    <a:pt x="2806" y="10184"/>
                    <a:pt x="2438" y="9752"/>
                  </a:cubicBezTo>
                  <a:cubicBezTo>
                    <a:pt x="1853" y="9020"/>
                    <a:pt x="1658" y="8045"/>
                    <a:pt x="1853" y="7070"/>
                  </a:cubicBezTo>
                  <a:cubicBezTo>
                    <a:pt x="1999" y="6144"/>
                    <a:pt x="2389" y="5266"/>
                    <a:pt x="2584" y="4340"/>
                  </a:cubicBezTo>
                  <a:lnTo>
                    <a:pt x="2584" y="4340"/>
                  </a:lnTo>
                  <a:cubicBezTo>
                    <a:pt x="878" y="6339"/>
                    <a:pt x="0" y="8874"/>
                    <a:pt x="49" y="11458"/>
                  </a:cubicBezTo>
                  <a:cubicBezTo>
                    <a:pt x="146" y="15553"/>
                    <a:pt x="2633" y="19454"/>
                    <a:pt x="6826" y="20283"/>
                  </a:cubicBezTo>
                  <a:cubicBezTo>
                    <a:pt x="7094" y="20356"/>
                    <a:pt x="7374" y="20392"/>
                    <a:pt x="7655" y="20392"/>
                  </a:cubicBezTo>
                  <a:cubicBezTo>
                    <a:pt x="7935" y="20392"/>
                    <a:pt x="8215" y="20356"/>
                    <a:pt x="8483" y="20283"/>
                  </a:cubicBezTo>
                  <a:cubicBezTo>
                    <a:pt x="9264" y="19990"/>
                    <a:pt x="9946" y="19503"/>
                    <a:pt x="10434" y="18869"/>
                  </a:cubicBezTo>
                  <a:cubicBezTo>
                    <a:pt x="16772" y="12384"/>
                    <a:pt x="24134" y="6290"/>
                    <a:pt x="32910" y="4193"/>
                  </a:cubicBezTo>
                  <a:cubicBezTo>
                    <a:pt x="31837" y="3072"/>
                    <a:pt x="31155" y="1609"/>
                    <a:pt x="310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0" name="Google Shape;623;p41">
              <a:extLst>
                <a:ext uri="{FF2B5EF4-FFF2-40B4-BE49-F238E27FC236}">
                  <a16:creationId xmlns:a16="http://schemas.microsoft.com/office/drawing/2014/main" id="{6C907573-B563-155A-D6E7-596B1CE6DB25}"/>
                </a:ext>
              </a:extLst>
            </p:cNvPr>
            <p:cNvSpPr/>
            <p:nvPr/>
          </p:nvSpPr>
          <p:spPr>
            <a:xfrm>
              <a:off x="2964970" y="1318063"/>
              <a:ext cx="88232" cy="139525"/>
            </a:xfrm>
            <a:custGeom>
              <a:avLst/>
              <a:gdLst/>
              <a:ahLst/>
              <a:cxnLst/>
              <a:rect l="l" t="t" r="r" b="b"/>
              <a:pathLst>
                <a:path w="4006" h="6337" extrusionOk="0">
                  <a:moveTo>
                    <a:pt x="2162" y="0"/>
                  </a:moveTo>
                  <a:cubicBezTo>
                    <a:pt x="1473" y="0"/>
                    <a:pt x="825" y="402"/>
                    <a:pt x="561" y="1093"/>
                  </a:cubicBezTo>
                  <a:lnTo>
                    <a:pt x="561" y="1093"/>
                  </a:lnTo>
                  <a:cubicBezTo>
                    <a:pt x="168" y="1736"/>
                    <a:pt x="0" y="2534"/>
                    <a:pt x="56" y="3205"/>
                  </a:cubicBezTo>
                  <a:cubicBezTo>
                    <a:pt x="150" y="4187"/>
                    <a:pt x="647" y="6337"/>
                    <a:pt x="1979" y="6337"/>
                  </a:cubicBezTo>
                  <a:cubicBezTo>
                    <a:pt x="2036" y="6337"/>
                    <a:pt x="2093" y="6333"/>
                    <a:pt x="2152" y="6325"/>
                  </a:cubicBezTo>
                  <a:cubicBezTo>
                    <a:pt x="2884" y="6228"/>
                    <a:pt x="3274" y="5448"/>
                    <a:pt x="3518" y="4765"/>
                  </a:cubicBezTo>
                  <a:cubicBezTo>
                    <a:pt x="3664" y="4180"/>
                    <a:pt x="3810" y="3595"/>
                    <a:pt x="3859" y="3010"/>
                  </a:cubicBezTo>
                  <a:cubicBezTo>
                    <a:pt x="4005" y="2035"/>
                    <a:pt x="3908" y="865"/>
                    <a:pt x="3128" y="280"/>
                  </a:cubicBezTo>
                  <a:cubicBezTo>
                    <a:pt x="2820" y="89"/>
                    <a:pt x="2486" y="0"/>
                    <a:pt x="21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1" name="Google Shape;624;p41">
              <a:extLst>
                <a:ext uri="{FF2B5EF4-FFF2-40B4-BE49-F238E27FC236}">
                  <a16:creationId xmlns:a16="http://schemas.microsoft.com/office/drawing/2014/main" id="{A09DE4C8-F725-72A0-1EE5-C8968A7B9B74}"/>
                </a:ext>
              </a:extLst>
            </p:cNvPr>
            <p:cNvSpPr/>
            <p:nvPr/>
          </p:nvSpPr>
          <p:spPr>
            <a:xfrm>
              <a:off x="3197070" y="2058467"/>
              <a:ext cx="62309" cy="104275"/>
            </a:xfrm>
            <a:custGeom>
              <a:avLst/>
              <a:gdLst/>
              <a:ahLst/>
              <a:cxnLst/>
              <a:rect l="l" t="t" r="r" b="b"/>
              <a:pathLst>
                <a:path w="2829" h="4736" extrusionOk="0">
                  <a:moveTo>
                    <a:pt x="1073" y="0"/>
                  </a:moveTo>
                  <a:lnTo>
                    <a:pt x="1073" y="0"/>
                  </a:lnTo>
                  <a:cubicBezTo>
                    <a:pt x="683" y="98"/>
                    <a:pt x="342" y="439"/>
                    <a:pt x="195" y="829"/>
                  </a:cubicBezTo>
                  <a:cubicBezTo>
                    <a:pt x="49" y="1219"/>
                    <a:pt x="0" y="1609"/>
                    <a:pt x="0" y="2048"/>
                  </a:cubicBezTo>
                  <a:cubicBezTo>
                    <a:pt x="0" y="2633"/>
                    <a:pt x="98" y="3267"/>
                    <a:pt x="293" y="3852"/>
                  </a:cubicBezTo>
                  <a:cubicBezTo>
                    <a:pt x="439" y="4242"/>
                    <a:pt x="732" y="4583"/>
                    <a:pt x="1122" y="4729"/>
                  </a:cubicBezTo>
                  <a:cubicBezTo>
                    <a:pt x="1167" y="4734"/>
                    <a:pt x="1212" y="4736"/>
                    <a:pt x="1257" y="4736"/>
                  </a:cubicBezTo>
                  <a:cubicBezTo>
                    <a:pt x="1746" y="4736"/>
                    <a:pt x="2215" y="4494"/>
                    <a:pt x="2438" y="4047"/>
                  </a:cubicBezTo>
                  <a:cubicBezTo>
                    <a:pt x="2731" y="3364"/>
                    <a:pt x="2828" y="2633"/>
                    <a:pt x="2682" y="1853"/>
                  </a:cubicBezTo>
                  <a:cubicBezTo>
                    <a:pt x="2731" y="1365"/>
                    <a:pt x="2584" y="829"/>
                    <a:pt x="2292" y="439"/>
                  </a:cubicBezTo>
                  <a:cubicBezTo>
                    <a:pt x="2082" y="169"/>
                    <a:pt x="1779" y="28"/>
                    <a:pt x="1475" y="28"/>
                  </a:cubicBezTo>
                  <a:cubicBezTo>
                    <a:pt x="1285" y="28"/>
                    <a:pt x="1095" y="83"/>
                    <a:pt x="927" y="195"/>
                  </a:cubicBezTo>
                  <a:lnTo>
                    <a:pt x="1073"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2" name="Google Shape;625;p41">
              <a:extLst>
                <a:ext uri="{FF2B5EF4-FFF2-40B4-BE49-F238E27FC236}">
                  <a16:creationId xmlns:a16="http://schemas.microsoft.com/office/drawing/2014/main" id="{1A23D674-E596-A364-7858-C71B4B221C4B}"/>
                </a:ext>
              </a:extLst>
            </p:cNvPr>
            <p:cNvSpPr/>
            <p:nvPr/>
          </p:nvSpPr>
          <p:spPr>
            <a:xfrm>
              <a:off x="3127273" y="1807644"/>
              <a:ext cx="44050" cy="64049"/>
            </a:xfrm>
            <a:custGeom>
              <a:avLst/>
              <a:gdLst/>
              <a:ahLst/>
              <a:cxnLst/>
              <a:rect l="l" t="t" r="r" b="b"/>
              <a:pathLst>
                <a:path w="2000" h="2909" extrusionOk="0">
                  <a:moveTo>
                    <a:pt x="1221" y="1"/>
                  </a:moveTo>
                  <a:cubicBezTo>
                    <a:pt x="1005" y="1"/>
                    <a:pt x="800" y="115"/>
                    <a:pt x="641" y="277"/>
                  </a:cubicBezTo>
                  <a:lnTo>
                    <a:pt x="641" y="277"/>
                  </a:lnTo>
                  <a:cubicBezTo>
                    <a:pt x="467" y="284"/>
                    <a:pt x="334" y="339"/>
                    <a:pt x="244" y="520"/>
                  </a:cubicBezTo>
                  <a:cubicBezTo>
                    <a:pt x="146" y="666"/>
                    <a:pt x="98" y="812"/>
                    <a:pt x="98" y="1007"/>
                  </a:cubicBezTo>
                  <a:cubicBezTo>
                    <a:pt x="0" y="1397"/>
                    <a:pt x="49" y="1836"/>
                    <a:pt x="146" y="2226"/>
                  </a:cubicBezTo>
                  <a:cubicBezTo>
                    <a:pt x="293" y="2665"/>
                    <a:pt x="683" y="2909"/>
                    <a:pt x="1122" y="2909"/>
                  </a:cubicBezTo>
                  <a:cubicBezTo>
                    <a:pt x="1463" y="2860"/>
                    <a:pt x="1755" y="2568"/>
                    <a:pt x="1902" y="2226"/>
                  </a:cubicBezTo>
                  <a:cubicBezTo>
                    <a:pt x="1999" y="1885"/>
                    <a:pt x="1999" y="1495"/>
                    <a:pt x="1950" y="1154"/>
                  </a:cubicBezTo>
                  <a:cubicBezTo>
                    <a:pt x="1902" y="715"/>
                    <a:pt x="1804" y="179"/>
                    <a:pt x="1414" y="32"/>
                  </a:cubicBezTo>
                  <a:cubicBezTo>
                    <a:pt x="1350" y="11"/>
                    <a:pt x="1285" y="1"/>
                    <a:pt x="1221"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3" name="Google Shape;626;p41">
              <a:extLst>
                <a:ext uri="{FF2B5EF4-FFF2-40B4-BE49-F238E27FC236}">
                  <a16:creationId xmlns:a16="http://schemas.microsoft.com/office/drawing/2014/main" id="{027A4CB5-BC0C-62F7-FD2B-11BE62258DDD}"/>
                </a:ext>
              </a:extLst>
            </p:cNvPr>
            <p:cNvSpPr/>
            <p:nvPr/>
          </p:nvSpPr>
          <p:spPr>
            <a:xfrm>
              <a:off x="2891032" y="1971520"/>
              <a:ext cx="68740" cy="218832"/>
            </a:xfrm>
            <a:custGeom>
              <a:avLst/>
              <a:gdLst/>
              <a:ahLst/>
              <a:cxnLst/>
              <a:rect l="l" t="t" r="r" b="b"/>
              <a:pathLst>
                <a:path w="3121" h="9939" extrusionOk="0">
                  <a:moveTo>
                    <a:pt x="1853" y="0"/>
                  </a:moveTo>
                  <a:cubicBezTo>
                    <a:pt x="1658" y="49"/>
                    <a:pt x="1609" y="293"/>
                    <a:pt x="1560" y="488"/>
                  </a:cubicBezTo>
                  <a:cubicBezTo>
                    <a:pt x="1414" y="1219"/>
                    <a:pt x="1073" y="1853"/>
                    <a:pt x="536" y="2389"/>
                  </a:cubicBezTo>
                  <a:cubicBezTo>
                    <a:pt x="390" y="2487"/>
                    <a:pt x="293" y="2633"/>
                    <a:pt x="195" y="2779"/>
                  </a:cubicBezTo>
                  <a:cubicBezTo>
                    <a:pt x="49" y="3120"/>
                    <a:pt x="0" y="3510"/>
                    <a:pt x="98" y="3852"/>
                  </a:cubicBezTo>
                  <a:cubicBezTo>
                    <a:pt x="439" y="5851"/>
                    <a:pt x="439" y="7850"/>
                    <a:pt x="146" y="9849"/>
                  </a:cubicBezTo>
                  <a:cubicBezTo>
                    <a:pt x="234" y="9911"/>
                    <a:pt x="329" y="9939"/>
                    <a:pt x="425" y="9939"/>
                  </a:cubicBezTo>
                  <a:cubicBezTo>
                    <a:pt x="704" y="9939"/>
                    <a:pt x="1002" y="9712"/>
                    <a:pt x="1219" y="9459"/>
                  </a:cubicBezTo>
                  <a:lnTo>
                    <a:pt x="2828" y="7655"/>
                  </a:lnTo>
                  <a:cubicBezTo>
                    <a:pt x="2925" y="7557"/>
                    <a:pt x="3023" y="7411"/>
                    <a:pt x="3072" y="7265"/>
                  </a:cubicBezTo>
                  <a:cubicBezTo>
                    <a:pt x="3120" y="7021"/>
                    <a:pt x="2877" y="6777"/>
                    <a:pt x="2682" y="6582"/>
                  </a:cubicBezTo>
                  <a:cubicBezTo>
                    <a:pt x="780" y="4827"/>
                    <a:pt x="926" y="1755"/>
                    <a:pt x="2974" y="195"/>
                  </a:cubicBezTo>
                  <a:lnTo>
                    <a:pt x="2779" y="195"/>
                  </a:lnTo>
                  <a:cubicBezTo>
                    <a:pt x="2877" y="195"/>
                    <a:pt x="2828" y="341"/>
                    <a:pt x="2779" y="341"/>
                  </a:cubicBezTo>
                  <a:cubicBezTo>
                    <a:pt x="2682" y="341"/>
                    <a:pt x="2633" y="341"/>
                    <a:pt x="2584" y="293"/>
                  </a:cubicBezTo>
                  <a:lnTo>
                    <a:pt x="2145" y="98"/>
                  </a:lnTo>
                  <a:cubicBezTo>
                    <a:pt x="2048" y="49"/>
                    <a:pt x="1950" y="0"/>
                    <a:pt x="1853"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4" name="Google Shape;627;p41">
              <a:extLst>
                <a:ext uri="{FF2B5EF4-FFF2-40B4-BE49-F238E27FC236}">
                  <a16:creationId xmlns:a16="http://schemas.microsoft.com/office/drawing/2014/main" id="{0F66D69C-979F-1AF7-24A5-7759A30AC307}"/>
                </a:ext>
              </a:extLst>
            </p:cNvPr>
            <p:cNvSpPr/>
            <p:nvPr/>
          </p:nvSpPr>
          <p:spPr>
            <a:xfrm>
              <a:off x="1971819" y="4206230"/>
              <a:ext cx="250226" cy="77546"/>
            </a:xfrm>
            <a:custGeom>
              <a:avLst/>
              <a:gdLst/>
              <a:ahLst/>
              <a:cxnLst/>
              <a:rect l="l" t="t" r="r" b="b"/>
              <a:pathLst>
                <a:path w="11361" h="3522" extrusionOk="0">
                  <a:moveTo>
                    <a:pt x="1722" y="1"/>
                  </a:moveTo>
                  <a:cubicBezTo>
                    <a:pt x="1017" y="1"/>
                    <a:pt x="260" y="160"/>
                    <a:pt x="50" y="792"/>
                  </a:cubicBezTo>
                  <a:cubicBezTo>
                    <a:pt x="1" y="1279"/>
                    <a:pt x="147" y="1767"/>
                    <a:pt x="488" y="2157"/>
                  </a:cubicBezTo>
                  <a:cubicBezTo>
                    <a:pt x="924" y="2767"/>
                    <a:pt x="1516" y="3455"/>
                    <a:pt x="2193" y="3455"/>
                  </a:cubicBezTo>
                  <a:cubicBezTo>
                    <a:pt x="2274" y="3455"/>
                    <a:pt x="2356" y="3445"/>
                    <a:pt x="2439" y="3424"/>
                  </a:cubicBezTo>
                  <a:lnTo>
                    <a:pt x="2926" y="3522"/>
                  </a:lnTo>
                  <a:lnTo>
                    <a:pt x="11361" y="2352"/>
                  </a:lnTo>
                  <a:cubicBezTo>
                    <a:pt x="8387" y="1084"/>
                    <a:pt x="5266" y="304"/>
                    <a:pt x="2048" y="11"/>
                  </a:cubicBezTo>
                  <a:cubicBezTo>
                    <a:pt x="1942" y="5"/>
                    <a:pt x="1833" y="1"/>
                    <a:pt x="1722" y="1"/>
                  </a:cubicBezTo>
                  <a:close/>
                </a:path>
              </a:pathLst>
            </a:custGeom>
            <a:solidFill>
              <a:srgbClr val="000000">
                <a:alpha val="3229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5" name="Google Shape;628;p41">
              <a:extLst>
                <a:ext uri="{FF2B5EF4-FFF2-40B4-BE49-F238E27FC236}">
                  <a16:creationId xmlns:a16="http://schemas.microsoft.com/office/drawing/2014/main" id="{FB11661D-C3E3-BE79-1E4F-C5D310CA54E3}"/>
                </a:ext>
              </a:extLst>
            </p:cNvPr>
            <p:cNvSpPr/>
            <p:nvPr/>
          </p:nvSpPr>
          <p:spPr>
            <a:xfrm>
              <a:off x="1706594" y="3939180"/>
              <a:ext cx="258816" cy="62288"/>
            </a:xfrm>
            <a:custGeom>
              <a:avLst/>
              <a:gdLst/>
              <a:ahLst/>
              <a:cxnLst/>
              <a:rect l="l" t="t" r="r" b="b"/>
              <a:pathLst>
                <a:path w="11751" h="2829" extrusionOk="0">
                  <a:moveTo>
                    <a:pt x="1365" y="0"/>
                  </a:moveTo>
                  <a:lnTo>
                    <a:pt x="1804" y="195"/>
                  </a:lnTo>
                  <a:cubicBezTo>
                    <a:pt x="1721" y="187"/>
                    <a:pt x="1637" y="183"/>
                    <a:pt x="1553" y="183"/>
                  </a:cubicBezTo>
                  <a:cubicBezTo>
                    <a:pt x="1151" y="183"/>
                    <a:pt x="754" y="278"/>
                    <a:pt x="390" y="439"/>
                  </a:cubicBezTo>
                  <a:cubicBezTo>
                    <a:pt x="244" y="537"/>
                    <a:pt x="49" y="634"/>
                    <a:pt x="0" y="829"/>
                  </a:cubicBezTo>
                  <a:cubicBezTo>
                    <a:pt x="0" y="976"/>
                    <a:pt x="244" y="1219"/>
                    <a:pt x="439" y="1317"/>
                  </a:cubicBezTo>
                  <a:cubicBezTo>
                    <a:pt x="3559" y="2828"/>
                    <a:pt x="7265" y="2194"/>
                    <a:pt x="10678" y="2682"/>
                  </a:cubicBezTo>
                  <a:cubicBezTo>
                    <a:pt x="10775" y="2706"/>
                    <a:pt x="10873" y="2719"/>
                    <a:pt x="10970" y="2719"/>
                  </a:cubicBezTo>
                  <a:cubicBezTo>
                    <a:pt x="11068" y="2719"/>
                    <a:pt x="11165" y="2706"/>
                    <a:pt x="11263" y="2682"/>
                  </a:cubicBezTo>
                  <a:cubicBezTo>
                    <a:pt x="11653" y="2536"/>
                    <a:pt x="11701" y="1999"/>
                    <a:pt x="11750" y="1609"/>
                  </a:cubicBezTo>
                  <a:cubicBezTo>
                    <a:pt x="11750" y="1414"/>
                    <a:pt x="11701" y="1219"/>
                    <a:pt x="11653" y="1024"/>
                  </a:cubicBezTo>
                  <a:cubicBezTo>
                    <a:pt x="11458" y="585"/>
                    <a:pt x="10873" y="488"/>
                    <a:pt x="10434" y="488"/>
                  </a:cubicBezTo>
                  <a:cubicBezTo>
                    <a:pt x="7411" y="244"/>
                    <a:pt x="4388" y="98"/>
                    <a:pt x="1365"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6" name="Google Shape;629;p41">
              <a:extLst>
                <a:ext uri="{FF2B5EF4-FFF2-40B4-BE49-F238E27FC236}">
                  <a16:creationId xmlns:a16="http://schemas.microsoft.com/office/drawing/2014/main" id="{F4465B62-68BC-C034-7D2F-99A5A5E2B727}"/>
                </a:ext>
              </a:extLst>
            </p:cNvPr>
            <p:cNvSpPr/>
            <p:nvPr/>
          </p:nvSpPr>
          <p:spPr>
            <a:xfrm>
              <a:off x="1175043" y="1750156"/>
              <a:ext cx="560272" cy="1199822"/>
            </a:xfrm>
            <a:custGeom>
              <a:avLst/>
              <a:gdLst/>
              <a:ahLst/>
              <a:cxnLst/>
              <a:rect l="l" t="t" r="r" b="b"/>
              <a:pathLst>
                <a:path w="25438" h="54494" extrusionOk="0">
                  <a:moveTo>
                    <a:pt x="25373" y="1"/>
                  </a:moveTo>
                  <a:cubicBezTo>
                    <a:pt x="25367" y="1"/>
                    <a:pt x="25360" y="4"/>
                    <a:pt x="25353" y="10"/>
                  </a:cubicBezTo>
                  <a:cubicBezTo>
                    <a:pt x="20380" y="1668"/>
                    <a:pt x="15163" y="3521"/>
                    <a:pt x="11702" y="7616"/>
                  </a:cubicBezTo>
                  <a:cubicBezTo>
                    <a:pt x="10190" y="9274"/>
                    <a:pt x="9118" y="11322"/>
                    <a:pt x="8581" y="13467"/>
                  </a:cubicBezTo>
                  <a:cubicBezTo>
                    <a:pt x="8191" y="14978"/>
                    <a:pt x="7899" y="16197"/>
                    <a:pt x="6826" y="17416"/>
                  </a:cubicBezTo>
                  <a:cubicBezTo>
                    <a:pt x="6046" y="18294"/>
                    <a:pt x="5120" y="19074"/>
                    <a:pt x="4632" y="20146"/>
                  </a:cubicBezTo>
                  <a:cubicBezTo>
                    <a:pt x="4340" y="20780"/>
                    <a:pt x="4242" y="21512"/>
                    <a:pt x="4340" y="22194"/>
                  </a:cubicBezTo>
                  <a:cubicBezTo>
                    <a:pt x="4340" y="22194"/>
                    <a:pt x="4681" y="23120"/>
                    <a:pt x="4681" y="23169"/>
                  </a:cubicBezTo>
                  <a:cubicBezTo>
                    <a:pt x="4583" y="23559"/>
                    <a:pt x="4193" y="23754"/>
                    <a:pt x="3901" y="24047"/>
                  </a:cubicBezTo>
                  <a:cubicBezTo>
                    <a:pt x="2682" y="25266"/>
                    <a:pt x="1999" y="26972"/>
                    <a:pt x="2048" y="28727"/>
                  </a:cubicBezTo>
                  <a:cubicBezTo>
                    <a:pt x="2048" y="29459"/>
                    <a:pt x="2682" y="30385"/>
                    <a:pt x="2633" y="31019"/>
                  </a:cubicBezTo>
                  <a:cubicBezTo>
                    <a:pt x="2585" y="31653"/>
                    <a:pt x="1366" y="32823"/>
                    <a:pt x="1073" y="33554"/>
                  </a:cubicBezTo>
                  <a:cubicBezTo>
                    <a:pt x="293" y="35212"/>
                    <a:pt x="244" y="37064"/>
                    <a:pt x="829" y="38771"/>
                  </a:cubicBezTo>
                  <a:cubicBezTo>
                    <a:pt x="1171" y="39648"/>
                    <a:pt x="1268" y="40624"/>
                    <a:pt x="1024" y="41550"/>
                  </a:cubicBezTo>
                  <a:cubicBezTo>
                    <a:pt x="878" y="42086"/>
                    <a:pt x="537" y="42574"/>
                    <a:pt x="391" y="43159"/>
                  </a:cubicBezTo>
                  <a:cubicBezTo>
                    <a:pt x="98" y="44378"/>
                    <a:pt x="0" y="45694"/>
                    <a:pt x="196" y="46962"/>
                  </a:cubicBezTo>
                  <a:cubicBezTo>
                    <a:pt x="586" y="49643"/>
                    <a:pt x="1658" y="52179"/>
                    <a:pt x="3267" y="54373"/>
                  </a:cubicBezTo>
                  <a:cubicBezTo>
                    <a:pt x="3324" y="54458"/>
                    <a:pt x="3406" y="54494"/>
                    <a:pt x="3489" y="54494"/>
                  </a:cubicBezTo>
                  <a:cubicBezTo>
                    <a:pt x="3689" y="54494"/>
                    <a:pt x="3893" y="54287"/>
                    <a:pt x="3755" y="54080"/>
                  </a:cubicBezTo>
                  <a:cubicBezTo>
                    <a:pt x="2487" y="52325"/>
                    <a:pt x="1561" y="50326"/>
                    <a:pt x="1024" y="48229"/>
                  </a:cubicBezTo>
                  <a:cubicBezTo>
                    <a:pt x="732" y="47108"/>
                    <a:pt x="634" y="45987"/>
                    <a:pt x="732" y="44817"/>
                  </a:cubicBezTo>
                  <a:cubicBezTo>
                    <a:pt x="829" y="43354"/>
                    <a:pt x="1463" y="42476"/>
                    <a:pt x="1853" y="41160"/>
                  </a:cubicBezTo>
                  <a:cubicBezTo>
                    <a:pt x="2292" y="39746"/>
                    <a:pt x="1171" y="38576"/>
                    <a:pt x="1024" y="37113"/>
                  </a:cubicBezTo>
                  <a:cubicBezTo>
                    <a:pt x="829" y="34968"/>
                    <a:pt x="1658" y="32872"/>
                    <a:pt x="3267" y="31458"/>
                  </a:cubicBezTo>
                  <a:cubicBezTo>
                    <a:pt x="3365" y="31409"/>
                    <a:pt x="3413" y="31263"/>
                    <a:pt x="3316" y="31116"/>
                  </a:cubicBezTo>
                  <a:cubicBezTo>
                    <a:pt x="1902" y="28532"/>
                    <a:pt x="2731" y="25266"/>
                    <a:pt x="5266" y="23657"/>
                  </a:cubicBezTo>
                  <a:cubicBezTo>
                    <a:pt x="5412" y="23608"/>
                    <a:pt x="5461" y="23413"/>
                    <a:pt x="5364" y="23315"/>
                  </a:cubicBezTo>
                  <a:cubicBezTo>
                    <a:pt x="3316" y="20293"/>
                    <a:pt x="7509" y="18294"/>
                    <a:pt x="8484" y="15807"/>
                  </a:cubicBezTo>
                  <a:cubicBezTo>
                    <a:pt x="9313" y="13662"/>
                    <a:pt x="9508" y="11468"/>
                    <a:pt x="10873" y="9420"/>
                  </a:cubicBezTo>
                  <a:cubicBezTo>
                    <a:pt x="14188" y="4447"/>
                    <a:pt x="19990" y="2204"/>
                    <a:pt x="25353" y="157"/>
                  </a:cubicBezTo>
                  <a:cubicBezTo>
                    <a:pt x="25437" y="115"/>
                    <a:pt x="25413" y="1"/>
                    <a:pt x="2537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7" name="Google Shape;630;p41">
              <a:extLst>
                <a:ext uri="{FF2B5EF4-FFF2-40B4-BE49-F238E27FC236}">
                  <a16:creationId xmlns:a16="http://schemas.microsoft.com/office/drawing/2014/main" id="{B9C4B5AE-AE90-DC82-D3DE-A90ED758B23A}"/>
                </a:ext>
              </a:extLst>
            </p:cNvPr>
            <p:cNvSpPr/>
            <p:nvPr/>
          </p:nvSpPr>
          <p:spPr>
            <a:xfrm>
              <a:off x="2772758" y="2035943"/>
              <a:ext cx="142986" cy="337066"/>
            </a:xfrm>
            <a:custGeom>
              <a:avLst/>
              <a:gdLst/>
              <a:ahLst/>
              <a:cxnLst/>
              <a:rect l="l" t="t" r="r" b="b"/>
              <a:pathLst>
                <a:path w="6492" h="15309" extrusionOk="0">
                  <a:moveTo>
                    <a:pt x="5392" y="0"/>
                  </a:moveTo>
                  <a:cubicBezTo>
                    <a:pt x="5231" y="0"/>
                    <a:pt x="5048" y="135"/>
                    <a:pt x="5078" y="341"/>
                  </a:cubicBezTo>
                  <a:cubicBezTo>
                    <a:pt x="5955" y="5655"/>
                    <a:pt x="4931" y="11554"/>
                    <a:pt x="202" y="14821"/>
                  </a:cubicBezTo>
                  <a:cubicBezTo>
                    <a:pt x="1" y="14982"/>
                    <a:pt x="132" y="15309"/>
                    <a:pt x="348" y="15309"/>
                  </a:cubicBezTo>
                  <a:cubicBezTo>
                    <a:pt x="394" y="15309"/>
                    <a:pt x="443" y="15294"/>
                    <a:pt x="495" y="15260"/>
                  </a:cubicBezTo>
                  <a:cubicBezTo>
                    <a:pt x="5419" y="11847"/>
                    <a:pt x="6491" y="5801"/>
                    <a:pt x="5614" y="194"/>
                  </a:cubicBezTo>
                  <a:cubicBezTo>
                    <a:pt x="5595" y="59"/>
                    <a:pt x="5498" y="0"/>
                    <a:pt x="539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8" name="Google Shape;631;p41">
              <a:extLst>
                <a:ext uri="{FF2B5EF4-FFF2-40B4-BE49-F238E27FC236}">
                  <a16:creationId xmlns:a16="http://schemas.microsoft.com/office/drawing/2014/main" id="{506A1361-3C53-CE26-D7DF-468098F72C65}"/>
                </a:ext>
              </a:extLst>
            </p:cNvPr>
            <p:cNvSpPr/>
            <p:nvPr/>
          </p:nvSpPr>
          <p:spPr>
            <a:xfrm>
              <a:off x="2672699" y="1724307"/>
              <a:ext cx="102328" cy="67087"/>
            </a:xfrm>
            <a:custGeom>
              <a:avLst/>
              <a:gdLst/>
              <a:ahLst/>
              <a:cxnLst/>
              <a:rect l="l" t="t" r="r" b="b"/>
              <a:pathLst>
                <a:path w="4646" h="3047" extrusionOk="0">
                  <a:moveTo>
                    <a:pt x="466" y="0"/>
                  </a:moveTo>
                  <a:cubicBezTo>
                    <a:pt x="208" y="0"/>
                    <a:pt x="1" y="370"/>
                    <a:pt x="308" y="502"/>
                  </a:cubicBezTo>
                  <a:cubicBezTo>
                    <a:pt x="1674" y="1087"/>
                    <a:pt x="2990" y="1916"/>
                    <a:pt x="4111" y="2988"/>
                  </a:cubicBezTo>
                  <a:cubicBezTo>
                    <a:pt x="4162" y="3029"/>
                    <a:pt x="4216" y="3046"/>
                    <a:pt x="4269" y="3046"/>
                  </a:cubicBezTo>
                  <a:cubicBezTo>
                    <a:pt x="4471" y="3046"/>
                    <a:pt x="4646" y="2792"/>
                    <a:pt x="4453" y="2598"/>
                  </a:cubicBezTo>
                  <a:cubicBezTo>
                    <a:pt x="3331" y="1526"/>
                    <a:pt x="2015" y="648"/>
                    <a:pt x="552" y="14"/>
                  </a:cubicBezTo>
                  <a:cubicBezTo>
                    <a:pt x="523" y="5"/>
                    <a:pt x="495" y="0"/>
                    <a:pt x="46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29" name="Google Shape;632;p41">
              <a:extLst>
                <a:ext uri="{FF2B5EF4-FFF2-40B4-BE49-F238E27FC236}">
                  <a16:creationId xmlns:a16="http://schemas.microsoft.com/office/drawing/2014/main" id="{B5BC5CAB-49B8-17EB-2239-F55352D6B93E}"/>
                </a:ext>
              </a:extLst>
            </p:cNvPr>
            <p:cNvSpPr/>
            <p:nvPr/>
          </p:nvSpPr>
          <p:spPr>
            <a:xfrm>
              <a:off x="2514119" y="1674350"/>
              <a:ext cx="125873" cy="695577"/>
            </a:xfrm>
            <a:custGeom>
              <a:avLst/>
              <a:gdLst/>
              <a:ahLst/>
              <a:cxnLst/>
              <a:rect l="l" t="t" r="r" b="b"/>
              <a:pathLst>
                <a:path w="5715" h="31592" extrusionOk="0">
                  <a:moveTo>
                    <a:pt x="5096" y="1"/>
                  </a:moveTo>
                  <a:cubicBezTo>
                    <a:pt x="4899" y="1"/>
                    <a:pt x="4709" y="103"/>
                    <a:pt x="4632" y="333"/>
                  </a:cubicBezTo>
                  <a:cubicBezTo>
                    <a:pt x="2145" y="10377"/>
                    <a:pt x="0" y="20664"/>
                    <a:pt x="829" y="31098"/>
                  </a:cubicBezTo>
                  <a:cubicBezTo>
                    <a:pt x="854" y="31420"/>
                    <a:pt x="1144" y="31592"/>
                    <a:pt x="1417" y="31592"/>
                  </a:cubicBezTo>
                  <a:cubicBezTo>
                    <a:pt x="1679" y="31592"/>
                    <a:pt x="1925" y="31433"/>
                    <a:pt x="1902" y="31098"/>
                  </a:cubicBezTo>
                  <a:cubicBezTo>
                    <a:pt x="1073" y="20762"/>
                    <a:pt x="3169" y="10572"/>
                    <a:pt x="5656" y="626"/>
                  </a:cubicBezTo>
                  <a:cubicBezTo>
                    <a:pt x="5715" y="242"/>
                    <a:pt x="5398" y="1"/>
                    <a:pt x="5096"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0" name="Google Shape;633;p41">
              <a:extLst>
                <a:ext uri="{FF2B5EF4-FFF2-40B4-BE49-F238E27FC236}">
                  <a16:creationId xmlns:a16="http://schemas.microsoft.com/office/drawing/2014/main" id="{5FDC54FD-A98A-C8DC-7FD4-057C8CA1A3F9}"/>
                </a:ext>
              </a:extLst>
            </p:cNvPr>
            <p:cNvSpPr/>
            <p:nvPr/>
          </p:nvSpPr>
          <p:spPr>
            <a:xfrm>
              <a:off x="2344438" y="1296023"/>
              <a:ext cx="637205" cy="156677"/>
            </a:xfrm>
            <a:custGeom>
              <a:avLst/>
              <a:gdLst/>
              <a:ahLst/>
              <a:cxnLst/>
              <a:rect l="l" t="t" r="r" b="b"/>
              <a:pathLst>
                <a:path w="28931" h="7116" extrusionOk="0">
                  <a:moveTo>
                    <a:pt x="28465" y="0"/>
                  </a:moveTo>
                  <a:cubicBezTo>
                    <a:pt x="28436" y="0"/>
                    <a:pt x="28407" y="4"/>
                    <a:pt x="28376" y="13"/>
                  </a:cubicBezTo>
                  <a:cubicBezTo>
                    <a:pt x="26329" y="403"/>
                    <a:pt x="24330" y="1622"/>
                    <a:pt x="22428" y="2451"/>
                  </a:cubicBezTo>
                  <a:cubicBezTo>
                    <a:pt x="20088" y="3475"/>
                    <a:pt x="17650" y="4401"/>
                    <a:pt x="15164" y="5132"/>
                  </a:cubicBezTo>
                  <a:cubicBezTo>
                    <a:pt x="11417" y="6187"/>
                    <a:pt x="7753" y="6401"/>
                    <a:pt x="3987" y="6401"/>
                  </a:cubicBezTo>
                  <a:cubicBezTo>
                    <a:pt x="2705" y="6401"/>
                    <a:pt x="1411" y="6376"/>
                    <a:pt x="98" y="6351"/>
                  </a:cubicBezTo>
                  <a:cubicBezTo>
                    <a:pt x="1" y="6351"/>
                    <a:pt x="1" y="6497"/>
                    <a:pt x="98" y="6497"/>
                  </a:cubicBezTo>
                  <a:lnTo>
                    <a:pt x="50" y="6497"/>
                  </a:lnTo>
                  <a:cubicBezTo>
                    <a:pt x="2390" y="6888"/>
                    <a:pt x="4709" y="7116"/>
                    <a:pt x="7017" y="7116"/>
                  </a:cubicBezTo>
                  <a:cubicBezTo>
                    <a:pt x="9612" y="7116"/>
                    <a:pt x="12193" y="6827"/>
                    <a:pt x="14774" y="6156"/>
                  </a:cubicBezTo>
                  <a:cubicBezTo>
                    <a:pt x="17211" y="5522"/>
                    <a:pt x="19600" y="4694"/>
                    <a:pt x="21941" y="3718"/>
                  </a:cubicBezTo>
                  <a:cubicBezTo>
                    <a:pt x="24135" y="2841"/>
                    <a:pt x="26719" y="2061"/>
                    <a:pt x="28620" y="647"/>
                  </a:cubicBezTo>
                  <a:cubicBezTo>
                    <a:pt x="28931" y="425"/>
                    <a:pt x="28756" y="0"/>
                    <a:pt x="2846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1" name="Google Shape;634;p41">
              <a:extLst>
                <a:ext uri="{FF2B5EF4-FFF2-40B4-BE49-F238E27FC236}">
                  <a16:creationId xmlns:a16="http://schemas.microsoft.com/office/drawing/2014/main" id="{EA06113A-FFB5-B1D1-284E-9548F314F477}"/>
                </a:ext>
              </a:extLst>
            </p:cNvPr>
            <p:cNvSpPr/>
            <p:nvPr/>
          </p:nvSpPr>
          <p:spPr>
            <a:xfrm>
              <a:off x="2455290" y="1484074"/>
              <a:ext cx="549281" cy="374738"/>
            </a:xfrm>
            <a:custGeom>
              <a:avLst/>
              <a:gdLst/>
              <a:ahLst/>
              <a:cxnLst/>
              <a:rect l="l" t="t" r="r" b="b"/>
              <a:pathLst>
                <a:path w="24939" h="17020" extrusionOk="0">
                  <a:moveTo>
                    <a:pt x="24505" y="1"/>
                  </a:moveTo>
                  <a:cubicBezTo>
                    <a:pt x="24492" y="1"/>
                    <a:pt x="24478" y="2"/>
                    <a:pt x="24465" y="4"/>
                  </a:cubicBezTo>
                  <a:cubicBezTo>
                    <a:pt x="19443" y="1467"/>
                    <a:pt x="14762" y="3758"/>
                    <a:pt x="10521" y="6732"/>
                  </a:cubicBezTo>
                  <a:cubicBezTo>
                    <a:pt x="8570" y="8098"/>
                    <a:pt x="6669" y="9609"/>
                    <a:pt x="4914" y="11218"/>
                  </a:cubicBezTo>
                  <a:cubicBezTo>
                    <a:pt x="3305" y="12729"/>
                    <a:pt x="965" y="14680"/>
                    <a:pt x="38" y="16776"/>
                  </a:cubicBezTo>
                  <a:cubicBezTo>
                    <a:pt x="1" y="16889"/>
                    <a:pt x="138" y="17003"/>
                    <a:pt x="248" y="17003"/>
                  </a:cubicBezTo>
                  <a:cubicBezTo>
                    <a:pt x="279" y="17003"/>
                    <a:pt x="309" y="16993"/>
                    <a:pt x="331" y="16971"/>
                  </a:cubicBezTo>
                  <a:lnTo>
                    <a:pt x="380" y="17020"/>
                  </a:lnTo>
                  <a:cubicBezTo>
                    <a:pt x="1355" y="16386"/>
                    <a:pt x="2037" y="15411"/>
                    <a:pt x="2817" y="14582"/>
                  </a:cubicBezTo>
                  <a:cubicBezTo>
                    <a:pt x="3695" y="13656"/>
                    <a:pt x="4621" y="12778"/>
                    <a:pt x="5596" y="11900"/>
                  </a:cubicBezTo>
                  <a:cubicBezTo>
                    <a:pt x="7449" y="10243"/>
                    <a:pt x="9399" y="8731"/>
                    <a:pt x="11496" y="7317"/>
                  </a:cubicBezTo>
                  <a:cubicBezTo>
                    <a:pt x="15640" y="4685"/>
                    <a:pt x="20077" y="2393"/>
                    <a:pt x="24660" y="540"/>
                  </a:cubicBezTo>
                  <a:cubicBezTo>
                    <a:pt x="24938" y="448"/>
                    <a:pt x="24775" y="1"/>
                    <a:pt x="24505"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2" name="Google Shape;635;p41">
              <a:extLst>
                <a:ext uri="{FF2B5EF4-FFF2-40B4-BE49-F238E27FC236}">
                  <a16:creationId xmlns:a16="http://schemas.microsoft.com/office/drawing/2014/main" id="{B139CF04-E503-0F60-63C3-73E7F9C1450B}"/>
                </a:ext>
              </a:extLst>
            </p:cNvPr>
            <p:cNvSpPr/>
            <p:nvPr/>
          </p:nvSpPr>
          <p:spPr>
            <a:xfrm>
              <a:off x="2924312" y="1269470"/>
              <a:ext cx="154593" cy="236622"/>
            </a:xfrm>
            <a:custGeom>
              <a:avLst/>
              <a:gdLst/>
              <a:ahLst/>
              <a:cxnLst/>
              <a:rect l="l" t="t" r="r" b="b"/>
              <a:pathLst>
                <a:path w="7019" h="10747" extrusionOk="0">
                  <a:moveTo>
                    <a:pt x="4161" y="1026"/>
                  </a:moveTo>
                  <a:cubicBezTo>
                    <a:pt x="4588" y="1026"/>
                    <a:pt x="5060" y="1183"/>
                    <a:pt x="5607" y="1512"/>
                  </a:cubicBezTo>
                  <a:cubicBezTo>
                    <a:pt x="5620" y="1519"/>
                    <a:pt x="5634" y="1526"/>
                    <a:pt x="5647" y="1531"/>
                  </a:cubicBezTo>
                  <a:lnTo>
                    <a:pt x="5647" y="1531"/>
                  </a:lnTo>
                  <a:cubicBezTo>
                    <a:pt x="6712" y="3323"/>
                    <a:pt x="6501" y="6364"/>
                    <a:pt x="5705" y="8191"/>
                  </a:cubicBezTo>
                  <a:cubicBezTo>
                    <a:pt x="5214" y="9270"/>
                    <a:pt x="4551" y="9794"/>
                    <a:pt x="3889" y="9794"/>
                  </a:cubicBezTo>
                  <a:cubicBezTo>
                    <a:pt x="3235" y="9794"/>
                    <a:pt x="2582" y="9282"/>
                    <a:pt x="2097" y="8289"/>
                  </a:cubicBezTo>
                  <a:cubicBezTo>
                    <a:pt x="1414" y="7070"/>
                    <a:pt x="1171" y="5656"/>
                    <a:pt x="1317" y="4291"/>
                  </a:cubicBezTo>
                  <a:cubicBezTo>
                    <a:pt x="1463" y="3559"/>
                    <a:pt x="1804" y="2877"/>
                    <a:pt x="2243" y="2292"/>
                  </a:cubicBezTo>
                  <a:cubicBezTo>
                    <a:pt x="2854" y="1468"/>
                    <a:pt x="3445" y="1026"/>
                    <a:pt x="4161" y="1026"/>
                  </a:cubicBezTo>
                  <a:close/>
                  <a:moveTo>
                    <a:pt x="4334" y="0"/>
                  </a:moveTo>
                  <a:cubicBezTo>
                    <a:pt x="2939" y="0"/>
                    <a:pt x="1521" y="1508"/>
                    <a:pt x="878" y="2828"/>
                  </a:cubicBezTo>
                  <a:cubicBezTo>
                    <a:pt x="1" y="4778"/>
                    <a:pt x="488" y="7362"/>
                    <a:pt x="1561" y="9166"/>
                  </a:cubicBezTo>
                  <a:cubicBezTo>
                    <a:pt x="2191" y="10179"/>
                    <a:pt x="2990" y="10747"/>
                    <a:pt x="3820" y="10747"/>
                  </a:cubicBezTo>
                  <a:cubicBezTo>
                    <a:pt x="4468" y="10747"/>
                    <a:pt x="5134" y="10401"/>
                    <a:pt x="5754" y="9654"/>
                  </a:cubicBezTo>
                  <a:cubicBezTo>
                    <a:pt x="6777" y="8435"/>
                    <a:pt x="6924" y="6777"/>
                    <a:pt x="6972" y="5217"/>
                  </a:cubicBezTo>
                  <a:cubicBezTo>
                    <a:pt x="7018" y="3757"/>
                    <a:pt x="6978" y="2341"/>
                    <a:pt x="6135" y="1246"/>
                  </a:cubicBezTo>
                  <a:lnTo>
                    <a:pt x="6135" y="1246"/>
                  </a:lnTo>
                  <a:cubicBezTo>
                    <a:pt x="6153" y="1174"/>
                    <a:pt x="6144" y="1098"/>
                    <a:pt x="6095" y="1024"/>
                  </a:cubicBezTo>
                  <a:cubicBezTo>
                    <a:pt x="5558" y="293"/>
                    <a:pt x="4948" y="0"/>
                    <a:pt x="4334"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3" name="Google Shape;636;p41">
              <a:extLst>
                <a:ext uri="{FF2B5EF4-FFF2-40B4-BE49-F238E27FC236}">
                  <a16:creationId xmlns:a16="http://schemas.microsoft.com/office/drawing/2014/main" id="{AAA489D6-4DF6-E7C6-1A01-9404F566181C}"/>
                </a:ext>
              </a:extLst>
            </p:cNvPr>
            <p:cNvSpPr/>
            <p:nvPr/>
          </p:nvSpPr>
          <p:spPr>
            <a:xfrm>
              <a:off x="2952240" y="1309145"/>
              <a:ext cx="112548" cy="157513"/>
            </a:xfrm>
            <a:custGeom>
              <a:avLst/>
              <a:gdLst/>
              <a:ahLst/>
              <a:cxnLst/>
              <a:rect l="l" t="t" r="r" b="b"/>
              <a:pathLst>
                <a:path w="5110" h="7154" extrusionOk="0">
                  <a:moveTo>
                    <a:pt x="2792" y="542"/>
                  </a:moveTo>
                  <a:cubicBezTo>
                    <a:pt x="3092" y="542"/>
                    <a:pt x="3417" y="645"/>
                    <a:pt x="3780" y="865"/>
                  </a:cubicBezTo>
                  <a:lnTo>
                    <a:pt x="3780" y="865"/>
                  </a:lnTo>
                  <a:cubicBezTo>
                    <a:pt x="4629" y="2044"/>
                    <a:pt x="4480" y="4257"/>
                    <a:pt x="3901" y="5560"/>
                  </a:cubicBezTo>
                  <a:cubicBezTo>
                    <a:pt x="3556" y="6347"/>
                    <a:pt x="3064" y="6724"/>
                    <a:pt x="2572" y="6724"/>
                  </a:cubicBezTo>
                  <a:cubicBezTo>
                    <a:pt x="2089" y="6724"/>
                    <a:pt x="1606" y="6359"/>
                    <a:pt x="1268" y="5658"/>
                  </a:cubicBezTo>
                  <a:cubicBezTo>
                    <a:pt x="829" y="4780"/>
                    <a:pt x="634" y="3805"/>
                    <a:pt x="731" y="2830"/>
                  </a:cubicBezTo>
                  <a:cubicBezTo>
                    <a:pt x="829" y="2342"/>
                    <a:pt x="1073" y="1855"/>
                    <a:pt x="1365" y="1465"/>
                  </a:cubicBezTo>
                  <a:cubicBezTo>
                    <a:pt x="1800" y="875"/>
                    <a:pt x="2255" y="542"/>
                    <a:pt x="2792" y="542"/>
                  </a:cubicBezTo>
                  <a:close/>
                  <a:moveTo>
                    <a:pt x="2859" y="0"/>
                  </a:moveTo>
                  <a:cubicBezTo>
                    <a:pt x="1862" y="0"/>
                    <a:pt x="873" y="1188"/>
                    <a:pt x="488" y="2099"/>
                  </a:cubicBezTo>
                  <a:cubicBezTo>
                    <a:pt x="0" y="3415"/>
                    <a:pt x="390" y="5073"/>
                    <a:pt x="1122" y="6243"/>
                  </a:cubicBezTo>
                  <a:cubicBezTo>
                    <a:pt x="1507" y="6833"/>
                    <a:pt x="2013" y="7153"/>
                    <a:pt x="2535" y="7153"/>
                  </a:cubicBezTo>
                  <a:cubicBezTo>
                    <a:pt x="3004" y="7153"/>
                    <a:pt x="3485" y="6894"/>
                    <a:pt x="3901" y="6340"/>
                  </a:cubicBezTo>
                  <a:cubicBezTo>
                    <a:pt x="4900" y="5007"/>
                    <a:pt x="5110" y="2140"/>
                    <a:pt x="4029" y="735"/>
                  </a:cubicBezTo>
                  <a:lnTo>
                    <a:pt x="4029" y="735"/>
                  </a:lnTo>
                  <a:cubicBezTo>
                    <a:pt x="4031" y="696"/>
                    <a:pt x="4022" y="660"/>
                    <a:pt x="3998" y="636"/>
                  </a:cubicBezTo>
                  <a:cubicBezTo>
                    <a:pt x="3641" y="183"/>
                    <a:pt x="3249" y="0"/>
                    <a:pt x="285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4" name="Google Shape;637;p41">
              <a:extLst>
                <a:ext uri="{FF2B5EF4-FFF2-40B4-BE49-F238E27FC236}">
                  <a16:creationId xmlns:a16="http://schemas.microsoft.com/office/drawing/2014/main" id="{A00E27FB-5D1F-7351-5894-A42A1D01C761}"/>
                </a:ext>
              </a:extLst>
            </p:cNvPr>
            <p:cNvSpPr/>
            <p:nvPr/>
          </p:nvSpPr>
          <p:spPr>
            <a:xfrm>
              <a:off x="2713841" y="1783865"/>
              <a:ext cx="215867" cy="266742"/>
            </a:xfrm>
            <a:custGeom>
              <a:avLst/>
              <a:gdLst/>
              <a:ahLst/>
              <a:cxnLst/>
              <a:rect l="l" t="t" r="r" b="b"/>
              <a:pathLst>
                <a:path w="9801" h="12115" extrusionOk="0">
                  <a:moveTo>
                    <a:pt x="3949" y="1"/>
                  </a:moveTo>
                  <a:cubicBezTo>
                    <a:pt x="3134" y="1"/>
                    <a:pt x="2326" y="315"/>
                    <a:pt x="1707" y="1015"/>
                  </a:cubicBezTo>
                  <a:cubicBezTo>
                    <a:pt x="98" y="2867"/>
                    <a:pt x="1" y="5939"/>
                    <a:pt x="781" y="8182"/>
                  </a:cubicBezTo>
                  <a:cubicBezTo>
                    <a:pt x="1549" y="10441"/>
                    <a:pt x="3406" y="12114"/>
                    <a:pt x="5808" y="12114"/>
                  </a:cubicBezTo>
                  <a:cubicBezTo>
                    <a:pt x="5998" y="12114"/>
                    <a:pt x="6191" y="12104"/>
                    <a:pt x="6387" y="12082"/>
                  </a:cubicBezTo>
                  <a:cubicBezTo>
                    <a:pt x="8581" y="11838"/>
                    <a:pt x="9605" y="10425"/>
                    <a:pt x="9800" y="8279"/>
                  </a:cubicBezTo>
                  <a:cubicBezTo>
                    <a:pt x="9800" y="8231"/>
                    <a:pt x="9764" y="8206"/>
                    <a:pt x="9721" y="8206"/>
                  </a:cubicBezTo>
                  <a:cubicBezTo>
                    <a:pt x="9678" y="8206"/>
                    <a:pt x="9630" y="8231"/>
                    <a:pt x="9605" y="8279"/>
                  </a:cubicBezTo>
                  <a:lnTo>
                    <a:pt x="9654" y="8328"/>
                  </a:lnTo>
                  <a:cubicBezTo>
                    <a:pt x="9410" y="10327"/>
                    <a:pt x="8435" y="11546"/>
                    <a:pt x="6387" y="11741"/>
                  </a:cubicBezTo>
                  <a:cubicBezTo>
                    <a:pt x="6185" y="11765"/>
                    <a:pt x="5985" y="11777"/>
                    <a:pt x="5790" y="11777"/>
                  </a:cubicBezTo>
                  <a:cubicBezTo>
                    <a:pt x="3640" y="11777"/>
                    <a:pt x="1975" y="10339"/>
                    <a:pt x="1171" y="8328"/>
                  </a:cubicBezTo>
                  <a:cubicBezTo>
                    <a:pt x="537" y="6622"/>
                    <a:pt x="439" y="4769"/>
                    <a:pt x="1024" y="3062"/>
                  </a:cubicBezTo>
                  <a:cubicBezTo>
                    <a:pt x="1219" y="2234"/>
                    <a:pt x="1658" y="1502"/>
                    <a:pt x="2243" y="917"/>
                  </a:cubicBezTo>
                  <a:cubicBezTo>
                    <a:pt x="2752" y="494"/>
                    <a:pt x="3337" y="311"/>
                    <a:pt x="3925" y="311"/>
                  </a:cubicBezTo>
                  <a:cubicBezTo>
                    <a:pt x="5028" y="311"/>
                    <a:pt x="6141" y="953"/>
                    <a:pt x="6777" y="1844"/>
                  </a:cubicBezTo>
                  <a:cubicBezTo>
                    <a:pt x="6792" y="1872"/>
                    <a:pt x="6819" y="1884"/>
                    <a:pt x="6848" y="1884"/>
                  </a:cubicBezTo>
                  <a:cubicBezTo>
                    <a:pt x="6920" y="1884"/>
                    <a:pt x="7007" y="1815"/>
                    <a:pt x="6973" y="1746"/>
                  </a:cubicBezTo>
                  <a:cubicBezTo>
                    <a:pt x="6311" y="653"/>
                    <a:pt x="5123" y="1"/>
                    <a:pt x="3949"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5" name="Google Shape;638;p41">
              <a:extLst>
                <a:ext uri="{FF2B5EF4-FFF2-40B4-BE49-F238E27FC236}">
                  <a16:creationId xmlns:a16="http://schemas.microsoft.com/office/drawing/2014/main" id="{71FCB29B-DA95-54F9-1DC9-FC14C043C59A}"/>
                </a:ext>
              </a:extLst>
            </p:cNvPr>
            <p:cNvSpPr/>
            <p:nvPr/>
          </p:nvSpPr>
          <p:spPr>
            <a:xfrm>
              <a:off x="2865241" y="1776027"/>
              <a:ext cx="257516" cy="57862"/>
            </a:xfrm>
            <a:custGeom>
              <a:avLst/>
              <a:gdLst/>
              <a:ahLst/>
              <a:cxnLst/>
              <a:rect l="l" t="t" r="r" b="b"/>
              <a:pathLst>
                <a:path w="11692" h="2628" extrusionOk="0">
                  <a:moveTo>
                    <a:pt x="11500" y="0"/>
                  </a:moveTo>
                  <a:cubicBezTo>
                    <a:pt x="11487" y="0"/>
                    <a:pt x="11473" y="2"/>
                    <a:pt x="11458" y="6"/>
                  </a:cubicBezTo>
                  <a:cubicBezTo>
                    <a:pt x="9703" y="688"/>
                    <a:pt x="8094" y="1517"/>
                    <a:pt x="6242" y="1858"/>
                  </a:cubicBezTo>
                  <a:cubicBezTo>
                    <a:pt x="5076" y="2057"/>
                    <a:pt x="3893" y="2157"/>
                    <a:pt x="2713" y="2157"/>
                  </a:cubicBezTo>
                  <a:cubicBezTo>
                    <a:pt x="1870" y="2157"/>
                    <a:pt x="1029" y="2106"/>
                    <a:pt x="196" y="2005"/>
                  </a:cubicBezTo>
                  <a:cubicBezTo>
                    <a:pt x="50" y="2005"/>
                    <a:pt x="1" y="2200"/>
                    <a:pt x="196" y="2248"/>
                  </a:cubicBezTo>
                  <a:lnTo>
                    <a:pt x="147" y="2248"/>
                  </a:lnTo>
                  <a:cubicBezTo>
                    <a:pt x="1244" y="2497"/>
                    <a:pt x="2432" y="2627"/>
                    <a:pt x="3642" y="2627"/>
                  </a:cubicBezTo>
                  <a:cubicBezTo>
                    <a:pt x="6466" y="2627"/>
                    <a:pt x="9405" y="1917"/>
                    <a:pt x="11556" y="347"/>
                  </a:cubicBezTo>
                  <a:cubicBezTo>
                    <a:pt x="11691" y="257"/>
                    <a:pt x="11660" y="0"/>
                    <a:pt x="11500"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6" name="Google Shape;639;p41">
              <a:extLst>
                <a:ext uri="{FF2B5EF4-FFF2-40B4-BE49-F238E27FC236}">
                  <a16:creationId xmlns:a16="http://schemas.microsoft.com/office/drawing/2014/main" id="{E3E954A2-B508-D769-70E2-3F0D95E2A3CD}"/>
                </a:ext>
              </a:extLst>
            </p:cNvPr>
            <p:cNvSpPr/>
            <p:nvPr/>
          </p:nvSpPr>
          <p:spPr>
            <a:xfrm>
              <a:off x="2767538" y="1814623"/>
              <a:ext cx="394115" cy="169799"/>
            </a:xfrm>
            <a:custGeom>
              <a:avLst/>
              <a:gdLst/>
              <a:ahLst/>
              <a:cxnLst/>
              <a:rect l="l" t="t" r="r" b="b"/>
              <a:pathLst>
                <a:path w="17894" h="7712" extrusionOk="0">
                  <a:moveTo>
                    <a:pt x="3799" y="0"/>
                  </a:moveTo>
                  <a:cubicBezTo>
                    <a:pt x="3785" y="0"/>
                    <a:pt x="3770" y="2"/>
                    <a:pt x="3754" y="8"/>
                  </a:cubicBezTo>
                  <a:cubicBezTo>
                    <a:pt x="488" y="934"/>
                    <a:pt x="0" y="5858"/>
                    <a:pt x="3169" y="7321"/>
                  </a:cubicBezTo>
                  <a:cubicBezTo>
                    <a:pt x="3754" y="7595"/>
                    <a:pt x="4387" y="7712"/>
                    <a:pt x="5030" y="7712"/>
                  </a:cubicBezTo>
                  <a:cubicBezTo>
                    <a:pt x="6101" y="7712"/>
                    <a:pt x="7198" y="7388"/>
                    <a:pt x="8142" y="6931"/>
                  </a:cubicBezTo>
                  <a:cubicBezTo>
                    <a:pt x="11029" y="5464"/>
                    <a:pt x="14191" y="4686"/>
                    <a:pt x="17405" y="4686"/>
                  </a:cubicBezTo>
                  <a:cubicBezTo>
                    <a:pt x="17503" y="4686"/>
                    <a:pt x="17601" y="4687"/>
                    <a:pt x="17698" y="4688"/>
                  </a:cubicBezTo>
                  <a:cubicBezTo>
                    <a:pt x="17893" y="4688"/>
                    <a:pt x="17893" y="4396"/>
                    <a:pt x="17698" y="4396"/>
                  </a:cubicBezTo>
                  <a:cubicBezTo>
                    <a:pt x="17272" y="4373"/>
                    <a:pt x="16848" y="4361"/>
                    <a:pt x="16426" y="4361"/>
                  </a:cubicBezTo>
                  <a:cubicBezTo>
                    <a:pt x="15015" y="4361"/>
                    <a:pt x="13627" y="4497"/>
                    <a:pt x="12238" y="4835"/>
                  </a:cubicBezTo>
                  <a:cubicBezTo>
                    <a:pt x="10531" y="5225"/>
                    <a:pt x="9117" y="6053"/>
                    <a:pt x="7509" y="6687"/>
                  </a:cubicBezTo>
                  <a:cubicBezTo>
                    <a:pt x="6754" y="6997"/>
                    <a:pt x="5884" y="7199"/>
                    <a:pt x="5042" y="7199"/>
                  </a:cubicBezTo>
                  <a:cubicBezTo>
                    <a:pt x="3763" y="7199"/>
                    <a:pt x="2549" y="6733"/>
                    <a:pt x="1902" y="5468"/>
                  </a:cubicBezTo>
                  <a:cubicBezTo>
                    <a:pt x="829" y="3518"/>
                    <a:pt x="2048" y="1178"/>
                    <a:pt x="3852" y="203"/>
                  </a:cubicBezTo>
                  <a:cubicBezTo>
                    <a:pt x="3939" y="159"/>
                    <a:pt x="3910" y="0"/>
                    <a:pt x="379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7" name="Google Shape;640;p41">
              <a:extLst>
                <a:ext uri="{FF2B5EF4-FFF2-40B4-BE49-F238E27FC236}">
                  <a16:creationId xmlns:a16="http://schemas.microsoft.com/office/drawing/2014/main" id="{B11D1039-08C1-6BDA-7A2D-4922A84BC816}"/>
                </a:ext>
              </a:extLst>
            </p:cNvPr>
            <p:cNvSpPr/>
            <p:nvPr/>
          </p:nvSpPr>
          <p:spPr>
            <a:xfrm>
              <a:off x="3085381" y="1768739"/>
              <a:ext cx="121380" cy="143686"/>
            </a:xfrm>
            <a:custGeom>
              <a:avLst/>
              <a:gdLst/>
              <a:ahLst/>
              <a:cxnLst/>
              <a:rect l="l" t="t" r="r" b="b"/>
              <a:pathLst>
                <a:path w="5511" h="6526" extrusionOk="0">
                  <a:moveTo>
                    <a:pt x="2656" y="0"/>
                  </a:moveTo>
                  <a:cubicBezTo>
                    <a:pt x="2292" y="0"/>
                    <a:pt x="1931" y="103"/>
                    <a:pt x="1610" y="337"/>
                  </a:cubicBezTo>
                  <a:cubicBezTo>
                    <a:pt x="1476" y="470"/>
                    <a:pt x="1586" y="684"/>
                    <a:pt x="1754" y="684"/>
                  </a:cubicBezTo>
                  <a:cubicBezTo>
                    <a:pt x="1771" y="684"/>
                    <a:pt x="1787" y="682"/>
                    <a:pt x="1805" y="678"/>
                  </a:cubicBezTo>
                  <a:cubicBezTo>
                    <a:pt x="2079" y="552"/>
                    <a:pt x="2364" y="494"/>
                    <a:pt x="2643" y="494"/>
                  </a:cubicBezTo>
                  <a:cubicBezTo>
                    <a:pt x="3556" y="494"/>
                    <a:pt x="4409" y="1121"/>
                    <a:pt x="4633" y="2092"/>
                  </a:cubicBezTo>
                  <a:cubicBezTo>
                    <a:pt x="4974" y="3116"/>
                    <a:pt x="4779" y="5310"/>
                    <a:pt x="3755" y="5895"/>
                  </a:cubicBezTo>
                  <a:cubicBezTo>
                    <a:pt x="3520" y="6029"/>
                    <a:pt x="3272" y="6089"/>
                    <a:pt x="3025" y="6089"/>
                  </a:cubicBezTo>
                  <a:cubicBezTo>
                    <a:pt x="2198" y="6089"/>
                    <a:pt x="1385" y="5416"/>
                    <a:pt x="1122" y="4627"/>
                  </a:cubicBezTo>
                  <a:cubicBezTo>
                    <a:pt x="683" y="3359"/>
                    <a:pt x="1171" y="1994"/>
                    <a:pt x="1561" y="775"/>
                  </a:cubicBezTo>
                  <a:cubicBezTo>
                    <a:pt x="1591" y="655"/>
                    <a:pt x="1491" y="572"/>
                    <a:pt x="1398" y="572"/>
                  </a:cubicBezTo>
                  <a:cubicBezTo>
                    <a:pt x="1341" y="572"/>
                    <a:pt x="1287" y="603"/>
                    <a:pt x="1268" y="678"/>
                  </a:cubicBezTo>
                  <a:cubicBezTo>
                    <a:pt x="635" y="2189"/>
                    <a:pt x="1" y="4286"/>
                    <a:pt x="1268" y="5651"/>
                  </a:cubicBezTo>
                  <a:cubicBezTo>
                    <a:pt x="1724" y="6163"/>
                    <a:pt x="2428" y="6526"/>
                    <a:pt x="3110" y="6526"/>
                  </a:cubicBezTo>
                  <a:cubicBezTo>
                    <a:pt x="3597" y="6526"/>
                    <a:pt x="4072" y="6341"/>
                    <a:pt x="4437" y="5895"/>
                  </a:cubicBezTo>
                  <a:cubicBezTo>
                    <a:pt x="5364" y="4530"/>
                    <a:pt x="5510" y="2774"/>
                    <a:pt x="4828" y="1312"/>
                  </a:cubicBezTo>
                  <a:cubicBezTo>
                    <a:pt x="4384" y="560"/>
                    <a:pt x="3509" y="0"/>
                    <a:pt x="265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8" name="Google Shape;641;p41">
              <a:extLst>
                <a:ext uri="{FF2B5EF4-FFF2-40B4-BE49-F238E27FC236}">
                  <a16:creationId xmlns:a16="http://schemas.microsoft.com/office/drawing/2014/main" id="{183A222F-306A-C152-3BEE-7AD952E9D08F}"/>
                </a:ext>
              </a:extLst>
            </p:cNvPr>
            <p:cNvSpPr/>
            <p:nvPr/>
          </p:nvSpPr>
          <p:spPr>
            <a:xfrm>
              <a:off x="3113309" y="1801082"/>
              <a:ext cx="67661" cy="78030"/>
            </a:xfrm>
            <a:custGeom>
              <a:avLst/>
              <a:gdLst/>
              <a:ahLst/>
              <a:cxnLst/>
              <a:rect l="l" t="t" r="r" b="b"/>
              <a:pathLst>
                <a:path w="3072" h="3544" extrusionOk="0">
                  <a:moveTo>
                    <a:pt x="1392" y="465"/>
                  </a:moveTo>
                  <a:cubicBezTo>
                    <a:pt x="1853" y="465"/>
                    <a:pt x="2274" y="745"/>
                    <a:pt x="2389" y="1208"/>
                  </a:cubicBezTo>
                  <a:cubicBezTo>
                    <a:pt x="2536" y="1695"/>
                    <a:pt x="2487" y="2768"/>
                    <a:pt x="1999" y="3061"/>
                  </a:cubicBezTo>
                  <a:cubicBezTo>
                    <a:pt x="1896" y="3112"/>
                    <a:pt x="1789" y="3135"/>
                    <a:pt x="1683" y="3135"/>
                  </a:cubicBezTo>
                  <a:cubicBezTo>
                    <a:pt x="1284" y="3135"/>
                    <a:pt x="896" y="2811"/>
                    <a:pt x="780" y="2427"/>
                  </a:cubicBezTo>
                  <a:cubicBezTo>
                    <a:pt x="635" y="1796"/>
                    <a:pt x="731" y="1116"/>
                    <a:pt x="972" y="533"/>
                  </a:cubicBezTo>
                  <a:lnTo>
                    <a:pt x="972" y="533"/>
                  </a:lnTo>
                  <a:cubicBezTo>
                    <a:pt x="974" y="533"/>
                    <a:pt x="976" y="533"/>
                    <a:pt x="978" y="533"/>
                  </a:cubicBezTo>
                  <a:cubicBezTo>
                    <a:pt x="993" y="533"/>
                    <a:pt x="1009" y="530"/>
                    <a:pt x="1024" y="525"/>
                  </a:cubicBezTo>
                  <a:cubicBezTo>
                    <a:pt x="1146" y="485"/>
                    <a:pt x="1271" y="465"/>
                    <a:pt x="1392" y="465"/>
                  </a:cubicBezTo>
                  <a:close/>
                  <a:moveTo>
                    <a:pt x="1463" y="0"/>
                  </a:moveTo>
                  <a:cubicBezTo>
                    <a:pt x="1248" y="0"/>
                    <a:pt x="1042" y="68"/>
                    <a:pt x="878" y="233"/>
                  </a:cubicBezTo>
                  <a:cubicBezTo>
                    <a:pt x="843" y="268"/>
                    <a:pt x="825" y="306"/>
                    <a:pt x="819" y="343"/>
                  </a:cubicBezTo>
                  <a:lnTo>
                    <a:pt x="819" y="343"/>
                  </a:lnTo>
                  <a:cubicBezTo>
                    <a:pt x="819" y="343"/>
                    <a:pt x="819" y="343"/>
                    <a:pt x="819" y="343"/>
                  </a:cubicBezTo>
                  <a:cubicBezTo>
                    <a:pt x="759" y="343"/>
                    <a:pt x="702" y="370"/>
                    <a:pt x="683" y="428"/>
                  </a:cubicBezTo>
                  <a:cubicBezTo>
                    <a:pt x="342" y="1257"/>
                    <a:pt x="0" y="2378"/>
                    <a:pt x="683" y="3109"/>
                  </a:cubicBezTo>
                  <a:cubicBezTo>
                    <a:pt x="918" y="3397"/>
                    <a:pt x="1265" y="3544"/>
                    <a:pt x="1619" y="3544"/>
                  </a:cubicBezTo>
                  <a:cubicBezTo>
                    <a:pt x="1926" y="3544"/>
                    <a:pt x="2238" y="3433"/>
                    <a:pt x="2487" y="3207"/>
                  </a:cubicBezTo>
                  <a:cubicBezTo>
                    <a:pt x="2974" y="2475"/>
                    <a:pt x="3072" y="1549"/>
                    <a:pt x="2682" y="720"/>
                  </a:cubicBezTo>
                  <a:cubicBezTo>
                    <a:pt x="2479" y="348"/>
                    <a:pt x="1948" y="0"/>
                    <a:pt x="146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39" name="Google Shape;642;p41">
              <a:extLst>
                <a:ext uri="{FF2B5EF4-FFF2-40B4-BE49-F238E27FC236}">
                  <a16:creationId xmlns:a16="http://schemas.microsoft.com/office/drawing/2014/main" id="{01CC9FD7-8D06-6878-29D2-64E1E8601F49}"/>
                </a:ext>
              </a:extLst>
            </p:cNvPr>
            <p:cNvSpPr/>
            <p:nvPr/>
          </p:nvSpPr>
          <p:spPr>
            <a:xfrm>
              <a:off x="2891759" y="2108799"/>
              <a:ext cx="306786" cy="87079"/>
            </a:xfrm>
            <a:custGeom>
              <a:avLst/>
              <a:gdLst/>
              <a:ahLst/>
              <a:cxnLst/>
              <a:rect l="l" t="t" r="r" b="b"/>
              <a:pathLst>
                <a:path w="13929" h="3955" extrusionOk="0">
                  <a:moveTo>
                    <a:pt x="5937" y="0"/>
                  </a:moveTo>
                  <a:cubicBezTo>
                    <a:pt x="5155" y="0"/>
                    <a:pt x="4372" y="174"/>
                    <a:pt x="3672" y="542"/>
                  </a:cubicBezTo>
                  <a:cubicBezTo>
                    <a:pt x="2307" y="1322"/>
                    <a:pt x="1479" y="2785"/>
                    <a:pt x="162" y="3614"/>
                  </a:cubicBezTo>
                  <a:cubicBezTo>
                    <a:pt x="1" y="3694"/>
                    <a:pt x="107" y="3942"/>
                    <a:pt x="258" y="3942"/>
                  </a:cubicBezTo>
                  <a:cubicBezTo>
                    <a:pt x="290" y="3942"/>
                    <a:pt x="324" y="3931"/>
                    <a:pt x="357" y="3906"/>
                  </a:cubicBezTo>
                  <a:lnTo>
                    <a:pt x="406" y="3955"/>
                  </a:lnTo>
                  <a:cubicBezTo>
                    <a:pt x="1235" y="3321"/>
                    <a:pt x="2015" y="2639"/>
                    <a:pt x="2649" y="1907"/>
                  </a:cubicBezTo>
                  <a:cubicBezTo>
                    <a:pt x="3568" y="948"/>
                    <a:pt x="4815" y="415"/>
                    <a:pt x="6094" y="415"/>
                  </a:cubicBezTo>
                  <a:cubicBezTo>
                    <a:pt x="6375" y="415"/>
                    <a:pt x="6658" y="441"/>
                    <a:pt x="6939" y="493"/>
                  </a:cubicBezTo>
                  <a:cubicBezTo>
                    <a:pt x="9426" y="883"/>
                    <a:pt x="11425" y="2297"/>
                    <a:pt x="13619" y="3272"/>
                  </a:cubicBezTo>
                  <a:cubicBezTo>
                    <a:pt x="13650" y="3288"/>
                    <a:pt x="13680" y="3295"/>
                    <a:pt x="13708" y="3295"/>
                  </a:cubicBezTo>
                  <a:cubicBezTo>
                    <a:pt x="13852" y="3295"/>
                    <a:pt x="13928" y="3110"/>
                    <a:pt x="13765" y="3029"/>
                  </a:cubicBezTo>
                  <a:cubicBezTo>
                    <a:pt x="11717" y="1468"/>
                    <a:pt x="9279" y="445"/>
                    <a:pt x="6695" y="54"/>
                  </a:cubicBezTo>
                  <a:cubicBezTo>
                    <a:pt x="6444" y="19"/>
                    <a:pt x="6191" y="0"/>
                    <a:pt x="593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0" name="Google Shape;643;p41">
              <a:extLst>
                <a:ext uri="{FF2B5EF4-FFF2-40B4-BE49-F238E27FC236}">
                  <a16:creationId xmlns:a16="http://schemas.microsoft.com/office/drawing/2014/main" id="{3CFD6124-D6A8-980D-6252-37CF1C44D39F}"/>
                </a:ext>
              </a:extLst>
            </p:cNvPr>
            <p:cNvSpPr/>
            <p:nvPr/>
          </p:nvSpPr>
          <p:spPr>
            <a:xfrm>
              <a:off x="2928607" y="1970375"/>
              <a:ext cx="315728" cy="58236"/>
            </a:xfrm>
            <a:custGeom>
              <a:avLst/>
              <a:gdLst/>
              <a:ahLst/>
              <a:cxnLst/>
              <a:rect l="l" t="t" r="r" b="b"/>
              <a:pathLst>
                <a:path w="14335" h="2645" extrusionOk="0">
                  <a:moveTo>
                    <a:pt x="385" y="0"/>
                  </a:moveTo>
                  <a:cubicBezTo>
                    <a:pt x="289" y="0"/>
                    <a:pt x="194" y="1"/>
                    <a:pt x="98" y="3"/>
                  </a:cubicBezTo>
                  <a:cubicBezTo>
                    <a:pt x="1" y="3"/>
                    <a:pt x="1" y="150"/>
                    <a:pt x="98" y="198"/>
                  </a:cubicBezTo>
                  <a:cubicBezTo>
                    <a:pt x="2487" y="540"/>
                    <a:pt x="4876" y="1027"/>
                    <a:pt x="7216" y="1515"/>
                  </a:cubicBezTo>
                  <a:cubicBezTo>
                    <a:pt x="9276" y="1972"/>
                    <a:pt x="11507" y="2645"/>
                    <a:pt x="13669" y="2645"/>
                  </a:cubicBezTo>
                  <a:cubicBezTo>
                    <a:pt x="13810" y="2645"/>
                    <a:pt x="13950" y="2642"/>
                    <a:pt x="14091" y="2636"/>
                  </a:cubicBezTo>
                  <a:cubicBezTo>
                    <a:pt x="14286" y="2636"/>
                    <a:pt x="14335" y="2392"/>
                    <a:pt x="14140" y="2344"/>
                  </a:cubicBezTo>
                  <a:cubicBezTo>
                    <a:pt x="11702" y="1807"/>
                    <a:pt x="9215" y="1515"/>
                    <a:pt x="6777" y="978"/>
                  </a:cubicBezTo>
                  <a:cubicBezTo>
                    <a:pt x="4677" y="512"/>
                    <a:pt x="2532" y="0"/>
                    <a:pt x="38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1" name="Google Shape;644;p41">
              <a:extLst>
                <a:ext uri="{FF2B5EF4-FFF2-40B4-BE49-F238E27FC236}">
                  <a16:creationId xmlns:a16="http://schemas.microsoft.com/office/drawing/2014/main" id="{56286CFC-EA8C-9C0D-2F5B-6FDE7172BC25}"/>
                </a:ext>
              </a:extLst>
            </p:cNvPr>
            <p:cNvSpPr/>
            <p:nvPr/>
          </p:nvSpPr>
          <p:spPr>
            <a:xfrm>
              <a:off x="3170221" y="2024296"/>
              <a:ext cx="109552" cy="175237"/>
            </a:xfrm>
            <a:custGeom>
              <a:avLst/>
              <a:gdLst/>
              <a:ahLst/>
              <a:cxnLst/>
              <a:rect l="l" t="t" r="r" b="b"/>
              <a:pathLst>
                <a:path w="4974" h="7959" extrusionOk="0">
                  <a:moveTo>
                    <a:pt x="2663" y="487"/>
                  </a:moveTo>
                  <a:cubicBezTo>
                    <a:pt x="3394" y="487"/>
                    <a:pt x="4125" y="1054"/>
                    <a:pt x="4388" y="1845"/>
                  </a:cubicBezTo>
                  <a:cubicBezTo>
                    <a:pt x="4535" y="2576"/>
                    <a:pt x="4583" y="3356"/>
                    <a:pt x="4535" y="4087"/>
                  </a:cubicBezTo>
                  <a:cubicBezTo>
                    <a:pt x="4486" y="5111"/>
                    <a:pt x="4388" y="6281"/>
                    <a:pt x="3608" y="7013"/>
                  </a:cubicBezTo>
                  <a:cubicBezTo>
                    <a:pt x="3283" y="7381"/>
                    <a:pt x="2832" y="7557"/>
                    <a:pt x="2381" y="7557"/>
                  </a:cubicBezTo>
                  <a:cubicBezTo>
                    <a:pt x="1843" y="7557"/>
                    <a:pt x="1303" y="7308"/>
                    <a:pt x="973" y="6838"/>
                  </a:cubicBezTo>
                  <a:lnTo>
                    <a:pt x="973" y="6838"/>
                  </a:lnTo>
                  <a:cubicBezTo>
                    <a:pt x="985" y="6817"/>
                    <a:pt x="988" y="6793"/>
                    <a:pt x="976" y="6769"/>
                  </a:cubicBezTo>
                  <a:cubicBezTo>
                    <a:pt x="439" y="5014"/>
                    <a:pt x="244" y="2332"/>
                    <a:pt x="1658" y="918"/>
                  </a:cubicBezTo>
                  <a:cubicBezTo>
                    <a:pt x="1959" y="618"/>
                    <a:pt x="2311" y="487"/>
                    <a:pt x="2663" y="487"/>
                  </a:cubicBezTo>
                  <a:close/>
                  <a:moveTo>
                    <a:pt x="2837" y="1"/>
                  </a:moveTo>
                  <a:cubicBezTo>
                    <a:pt x="1907" y="1"/>
                    <a:pt x="1068" y="836"/>
                    <a:pt x="683" y="1747"/>
                  </a:cubicBezTo>
                  <a:cubicBezTo>
                    <a:pt x="0" y="3405"/>
                    <a:pt x="49" y="5258"/>
                    <a:pt x="781" y="6867"/>
                  </a:cubicBezTo>
                  <a:cubicBezTo>
                    <a:pt x="795" y="6895"/>
                    <a:pt x="822" y="6907"/>
                    <a:pt x="851" y="6907"/>
                  </a:cubicBezTo>
                  <a:cubicBezTo>
                    <a:pt x="858" y="6907"/>
                    <a:pt x="864" y="6906"/>
                    <a:pt x="871" y="6905"/>
                  </a:cubicBezTo>
                  <a:lnTo>
                    <a:pt x="871" y="6905"/>
                  </a:lnTo>
                  <a:cubicBezTo>
                    <a:pt x="1227" y="7621"/>
                    <a:pt x="1825" y="7958"/>
                    <a:pt x="2452" y="7958"/>
                  </a:cubicBezTo>
                  <a:cubicBezTo>
                    <a:pt x="3071" y="7958"/>
                    <a:pt x="3719" y="7630"/>
                    <a:pt x="4193" y="7013"/>
                  </a:cubicBezTo>
                  <a:cubicBezTo>
                    <a:pt x="4973" y="5989"/>
                    <a:pt x="4973" y="4478"/>
                    <a:pt x="4925" y="3210"/>
                  </a:cubicBezTo>
                  <a:cubicBezTo>
                    <a:pt x="4925" y="2186"/>
                    <a:pt x="4778" y="1113"/>
                    <a:pt x="3950" y="431"/>
                  </a:cubicBezTo>
                  <a:cubicBezTo>
                    <a:pt x="3579" y="129"/>
                    <a:pt x="3201" y="1"/>
                    <a:pt x="283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2" name="Google Shape;645;p41">
              <a:extLst>
                <a:ext uri="{FF2B5EF4-FFF2-40B4-BE49-F238E27FC236}">
                  <a16:creationId xmlns:a16="http://schemas.microsoft.com/office/drawing/2014/main" id="{8B210FB8-2E79-9A25-1ACE-F99E2E69C2F7}"/>
                </a:ext>
              </a:extLst>
            </p:cNvPr>
            <p:cNvSpPr/>
            <p:nvPr/>
          </p:nvSpPr>
          <p:spPr>
            <a:xfrm>
              <a:off x="3187401" y="2051091"/>
              <a:ext cx="78409" cy="122175"/>
            </a:xfrm>
            <a:custGeom>
              <a:avLst/>
              <a:gdLst/>
              <a:ahLst/>
              <a:cxnLst/>
              <a:rect l="l" t="t" r="r" b="b"/>
              <a:pathLst>
                <a:path w="3560" h="5549" extrusionOk="0">
                  <a:moveTo>
                    <a:pt x="1895" y="445"/>
                  </a:moveTo>
                  <a:cubicBezTo>
                    <a:pt x="2363" y="445"/>
                    <a:pt x="2811" y="804"/>
                    <a:pt x="2975" y="1359"/>
                  </a:cubicBezTo>
                  <a:cubicBezTo>
                    <a:pt x="3121" y="1847"/>
                    <a:pt x="3121" y="2334"/>
                    <a:pt x="3072" y="2822"/>
                  </a:cubicBezTo>
                  <a:cubicBezTo>
                    <a:pt x="3121" y="3553"/>
                    <a:pt x="2926" y="4236"/>
                    <a:pt x="2438" y="4772"/>
                  </a:cubicBezTo>
                  <a:cubicBezTo>
                    <a:pt x="2215" y="5018"/>
                    <a:pt x="1920" y="5141"/>
                    <a:pt x="1623" y="5141"/>
                  </a:cubicBezTo>
                  <a:cubicBezTo>
                    <a:pt x="1311" y="5141"/>
                    <a:pt x="997" y="5004"/>
                    <a:pt x="764" y="4731"/>
                  </a:cubicBezTo>
                  <a:lnTo>
                    <a:pt x="764" y="4731"/>
                  </a:lnTo>
                  <a:cubicBezTo>
                    <a:pt x="785" y="4703"/>
                    <a:pt x="794" y="4666"/>
                    <a:pt x="781" y="4626"/>
                  </a:cubicBezTo>
                  <a:cubicBezTo>
                    <a:pt x="439" y="3456"/>
                    <a:pt x="244" y="1652"/>
                    <a:pt x="1219" y="725"/>
                  </a:cubicBezTo>
                  <a:cubicBezTo>
                    <a:pt x="1429" y="532"/>
                    <a:pt x="1664" y="445"/>
                    <a:pt x="1895" y="445"/>
                  </a:cubicBezTo>
                  <a:close/>
                  <a:moveTo>
                    <a:pt x="1992" y="1"/>
                  </a:moveTo>
                  <a:cubicBezTo>
                    <a:pt x="1372" y="1"/>
                    <a:pt x="785" y="504"/>
                    <a:pt x="488" y="1164"/>
                  </a:cubicBezTo>
                  <a:cubicBezTo>
                    <a:pt x="1" y="2285"/>
                    <a:pt x="1" y="3602"/>
                    <a:pt x="537" y="4723"/>
                  </a:cubicBezTo>
                  <a:cubicBezTo>
                    <a:pt x="554" y="4774"/>
                    <a:pt x="594" y="4795"/>
                    <a:pt x="638" y="4796"/>
                  </a:cubicBezTo>
                  <a:lnTo>
                    <a:pt x="638" y="4796"/>
                  </a:lnTo>
                  <a:cubicBezTo>
                    <a:pt x="882" y="5307"/>
                    <a:pt x="1304" y="5549"/>
                    <a:pt x="1746" y="5549"/>
                  </a:cubicBezTo>
                  <a:cubicBezTo>
                    <a:pt x="2167" y="5549"/>
                    <a:pt x="2605" y="5330"/>
                    <a:pt x="2926" y="4918"/>
                  </a:cubicBezTo>
                  <a:cubicBezTo>
                    <a:pt x="3365" y="4187"/>
                    <a:pt x="3560" y="3358"/>
                    <a:pt x="3462" y="2529"/>
                  </a:cubicBezTo>
                  <a:cubicBezTo>
                    <a:pt x="3462" y="1798"/>
                    <a:pt x="3462" y="920"/>
                    <a:pt x="2877" y="384"/>
                  </a:cubicBezTo>
                  <a:cubicBezTo>
                    <a:pt x="2593" y="116"/>
                    <a:pt x="2289" y="1"/>
                    <a:pt x="1992"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3" name="Google Shape;646;p41">
              <a:extLst>
                <a:ext uri="{FF2B5EF4-FFF2-40B4-BE49-F238E27FC236}">
                  <a16:creationId xmlns:a16="http://schemas.microsoft.com/office/drawing/2014/main" id="{858ADE6B-D15D-9C95-B3B3-46B155BC5A41}"/>
                </a:ext>
              </a:extLst>
            </p:cNvPr>
            <p:cNvSpPr/>
            <p:nvPr/>
          </p:nvSpPr>
          <p:spPr>
            <a:xfrm>
              <a:off x="1432977" y="996189"/>
              <a:ext cx="204899" cy="918746"/>
            </a:xfrm>
            <a:custGeom>
              <a:avLst/>
              <a:gdLst/>
              <a:ahLst/>
              <a:cxnLst/>
              <a:rect l="l" t="t" r="r" b="b"/>
              <a:pathLst>
                <a:path w="9303" h="41728" extrusionOk="0">
                  <a:moveTo>
                    <a:pt x="2647" y="1"/>
                  </a:moveTo>
                  <a:cubicBezTo>
                    <a:pt x="2525" y="1"/>
                    <a:pt x="2397" y="116"/>
                    <a:pt x="2428" y="272"/>
                  </a:cubicBezTo>
                  <a:cubicBezTo>
                    <a:pt x="3452" y="3977"/>
                    <a:pt x="4720" y="7585"/>
                    <a:pt x="5500" y="11340"/>
                  </a:cubicBezTo>
                  <a:cubicBezTo>
                    <a:pt x="6280" y="15094"/>
                    <a:pt x="6573" y="18945"/>
                    <a:pt x="6329" y="22797"/>
                  </a:cubicBezTo>
                  <a:cubicBezTo>
                    <a:pt x="5939" y="29525"/>
                    <a:pt x="3745" y="36010"/>
                    <a:pt x="39" y="41617"/>
                  </a:cubicBezTo>
                  <a:cubicBezTo>
                    <a:pt x="0" y="41656"/>
                    <a:pt x="56" y="41727"/>
                    <a:pt x="105" y="41727"/>
                  </a:cubicBezTo>
                  <a:cubicBezTo>
                    <a:pt x="117" y="41727"/>
                    <a:pt x="128" y="41723"/>
                    <a:pt x="137" y="41714"/>
                  </a:cubicBezTo>
                  <a:lnTo>
                    <a:pt x="88" y="41714"/>
                  </a:lnTo>
                  <a:cubicBezTo>
                    <a:pt x="9303" y="30549"/>
                    <a:pt x="8328" y="12656"/>
                    <a:pt x="2819" y="126"/>
                  </a:cubicBezTo>
                  <a:cubicBezTo>
                    <a:pt x="2783" y="38"/>
                    <a:pt x="2716" y="1"/>
                    <a:pt x="264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4" name="Google Shape;647;p41">
              <a:extLst>
                <a:ext uri="{FF2B5EF4-FFF2-40B4-BE49-F238E27FC236}">
                  <a16:creationId xmlns:a16="http://schemas.microsoft.com/office/drawing/2014/main" id="{09AF0323-66EE-7695-B268-390A2C1AE7A9}"/>
                </a:ext>
              </a:extLst>
            </p:cNvPr>
            <p:cNvSpPr/>
            <p:nvPr/>
          </p:nvSpPr>
          <p:spPr>
            <a:xfrm>
              <a:off x="1790355" y="806794"/>
              <a:ext cx="223025" cy="448364"/>
            </a:xfrm>
            <a:custGeom>
              <a:avLst/>
              <a:gdLst/>
              <a:ahLst/>
              <a:cxnLst/>
              <a:rect l="l" t="t" r="r" b="b"/>
              <a:pathLst>
                <a:path w="10126" h="20364" extrusionOk="0">
                  <a:moveTo>
                    <a:pt x="49" y="1"/>
                  </a:moveTo>
                  <a:cubicBezTo>
                    <a:pt x="0" y="1"/>
                    <a:pt x="0" y="1"/>
                    <a:pt x="0" y="49"/>
                  </a:cubicBezTo>
                  <a:cubicBezTo>
                    <a:pt x="4047" y="3121"/>
                    <a:pt x="4681" y="8582"/>
                    <a:pt x="5753" y="13165"/>
                  </a:cubicBezTo>
                  <a:cubicBezTo>
                    <a:pt x="5970" y="14074"/>
                    <a:pt x="7416" y="20363"/>
                    <a:pt x="9273" y="20363"/>
                  </a:cubicBezTo>
                  <a:cubicBezTo>
                    <a:pt x="9508" y="20363"/>
                    <a:pt x="9749" y="20263"/>
                    <a:pt x="9995" y="20039"/>
                  </a:cubicBezTo>
                  <a:cubicBezTo>
                    <a:pt x="10125" y="19952"/>
                    <a:pt x="10023" y="19788"/>
                    <a:pt x="9896" y="19788"/>
                  </a:cubicBezTo>
                  <a:cubicBezTo>
                    <a:pt x="9880" y="19788"/>
                    <a:pt x="9865" y="19790"/>
                    <a:pt x="9849" y="19795"/>
                  </a:cubicBezTo>
                  <a:cubicBezTo>
                    <a:pt x="9736" y="19842"/>
                    <a:pt x="9625" y="19864"/>
                    <a:pt x="9515" y="19864"/>
                  </a:cubicBezTo>
                  <a:cubicBezTo>
                    <a:pt x="7098" y="19864"/>
                    <a:pt x="5295" y="9052"/>
                    <a:pt x="4876" y="7606"/>
                  </a:cubicBezTo>
                  <a:cubicBezTo>
                    <a:pt x="3998" y="4681"/>
                    <a:pt x="2682" y="1707"/>
                    <a:pt x="49"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5" name="Google Shape;648;p41">
              <a:extLst>
                <a:ext uri="{FF2B5EF4-FFF2-40B4-BE49-F238E27FC236}">
                  <a16:creationId xmlns:a16="http://schemas.microsoft.com/office/drawing/2014/main" id="{A552F14A-03E4-D583-C857-57E2810934F8}"/>
                </a:ext>
              </a:extLst>
            </p:cNvPr>
            <p:cNvSpPr/>
            <p:nvPr/>
          </p:nvSpPr>
          <p:spPr>
            <a:xfrm>
              <a:off x="1442426" y="804879"/>
              <a:ext cx="403784" cy="225085"/>
            </a:xfrm>
            <a:custGeom>
              <a:avLst/>
              <a:gdLst/>
              <a:ahLst/>
              <a:cxnLst/>
              <a:rect l="l" t="t" r="r" b="b"/>
              <a:pathLst>
                <a:path w="18333" h="10223" extrusionOk="0">
                  <a:moveTo>
                    <a:pt x="13735" y="452"/>
                  </a:moveTo>
                  <a:cubicBezTo>
                    <a:pt x="14403" y="452"/>
                    <a:pt x="15065" y="536"/>
                    <a:pt x="15700" y="721"/>
                  </a:cubicBezTo>
                  <a:cubicBezTo>
                    <a:pt x="17699" y="1404"/>
                    <a:pt x="17065" y="3208"/>
                    <a:pt x="16236" y="4622"/>
                  </a:cubicBezTo>
                  <a:cubicBezTo>
                    <a:pt x="16218" y="4649"/>
                    <a:pt x="16212" y="4678"/>
                    <a:pt x="16214" y="4706"/>
                  </a:cubicBezTo>
                  <a:lnTo>
                    <a:pt x="16214" y="4706"/>
                  </a:lnTo>
                  <a:cubicBezTo>
                    <a:pt x="13955" y="7351"/>
                    <a:pt x="9861" y="9597"/>
                    <a:pt x="6387" y="9790"/>
                  </a:cubicBezTo>
                  <a:cubicBezTo>
                    <a:pt x="6245" y="9800"/>
                    <a:pt x="6097" y="9805"/>
                    <a:pt x="5948" y="9805"/>
                  </a:cubicBezTo>
                  <a:cubicBezTo>
                    <a:pt x="3845" y="9805"/>
                    <a:pt x="1190" y="8825"/>
                    <a:pt x="2146" y="6231"/>
                  </a:cubicBezTo>
                  <a:cubicBezTo>
                    <a:pt x="2633" y="4817"/>
                    <a:pt x="3950" y="3793"/>
                    <a:pt x="5169" y="3013"/>
                  </a:cubicBezTo>
                  <a:cubicBezTo>
                    <a:pt x="7265" y="1794"/>
                    <a:pt x="9605" y="965"/>
                    <a:pt x="12043" y="624"/>
                  </a:cubicBezTo>
                  <a:cubicBezTo>
                    <a:pt x="12601" y="512"/>
                    <a:pt x="13170" y="452"/>
                    <a:pt x="13735" y="452"/>
                  </a:cubicBezTo>
                  <a:close/>
                  <a:moveTo>
                    <a:pt x="13674" y="1"/>
                  </a:moveTo>
                  <a:cubicBezTo>
                    <a:pt x="10333" y="1"/>
                    <a:pt x="6578" y="1349"/>
                    <a:pt x="3998" y="3305"/>
                  </a:cubicBezTo>
                  <a:cubicBezTo>
                    <a:pt x="1756" y="5012"/>
                    <a:pt x="1" y="8522"/>
                    <a:pt x="3608" y="9839"/>
                  </a:cubicBezTo>
                  <a:cubicBezTo>
                    <a:pt x="4357" y="10102"/>
                    <a:pt x="5157" y="10222"/>
                    <a:pt x="5980" y="10222"/>
                  </a:cubicBezTo>
                  <a:cubicBezTo>
                    <a:pt x="9828" y="10222"/>
                    <a:pt x="14200" y="7609"/>
                    <a:pt x="16401" y="4868"/>
                  </a:cubicBezTo>
                  <a:lnTo>
                    <a:pt x="16401" y="4868"/>
                  </a:lnTo>
                  <a:cubicBezTo>
                    <a:pt x="16431" y="4864"/>
                    <a:pt x="16459" y="4849"/>
                    <a:pt x="16480" y="4817"/>
                  </a:cubicBezTo>
                  <a:cubicBezTo>
                    <a:pt x="18332" y="2525"/>
                    <a:pt x="17504" y="283"/>
                    <a:pt x="14627" y="39"/>
                  </a:cubicBezTo>
                  <a:cubicBezTo>
                    <a:pt x="14314" y="13"/>
                    <a:pt x="13996" y="1"/>
                    <a:pt x="13674"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6" name="Google Shape;649;p41">
              <a:extLst>
                <a:ext uri="{FF2B5EF4-FFF2-40B4-BE49-F238E27FC236}">
                  <a16:creationId xmlns:a16="http://schemas.microsoft.com/office/drawing/2014/main" id="{93A1FA78-78DE-E550-9B65-6F82CF785B20}"/>
                </a:ext>
              </a:extLst>
            </p:cNvPr>
            <p:cNvSpPr/>
            <p:nvPr/>
          </p:nvSpPr>
          <p:spPr>
            <a:xfrm>
              <a:off x="1500418" y="835725"/>
              <a:ext cx="293175" cy="164339"/>
            </a:xfrm>
            <a:custGeom>
              <a:avLst/>
              <a:gdLst/>
              <a:ahLst/>
              <a:cxnLst/>
              <a:rect l="l" t="t" r="r" b="b"/>
              <a:pathLst>
                <a:path w="13311" h="7464" extrusionOk="0">
                  <a:moveTo>
                    <a:pt x="10043" y="531"/>
                  </a:moveTo>
                  <a:cubicBezTo>
                    <a:pt x="11705" y="531"/>
                    <a:pt x="12753" y="1204"/>
                    <a:pt x="11653" y="3318"/>
                  </a:cubicBezTo>
                  <a:cubicBezTo>
                    <a:pt x="11639" y="3345"/>
                    <a:pt x="11633" y="3371"/>
                    <a:pt x="11631" y="3395"/>
                  </a:cubicBezTo>
                  <a:lnTo>
                    <a:pt x="11631" y="3395"/>
                  </a:lnTo>
                  <a:cubicBezTo>
                    <a:pt x="9983" y="5158"/>
                    <a:pt x="7865" y="6398"/>
                    <a:pt x="5510" y="6926"/>
                  </a:cubicBezTo>
                  <a:cubicBezTo>
                    <a:pt x="5095" y="6999"/>
                    <a:pt x="4595" y="7073"/>
                    <a:pt x="4108" y="7073"/>
                  </a:cubicBezTo>
                  <a:cubicBezTo>
                    <a:pt x="3620" y="7073"/>
                    <a:pt x="3145" y="6999"/>
                    <a:pt x="2779" y="6780"/>
                  </a:cubicBezTo>
                  <a:cubicBezTo>
                    <a:pt x="2097" y="6341"/>
                    <a:pt x="1268" y="5025"/>
                    <a:pt x="1804" y="4098"/>
                  </a:cubicBezTo>
                  <a:cubicBezTo>
                    <a:pt x="2292" y="3318"/>
                    <a:pt x="3023" y="2636"/>
                    <a:pt x="3901" y="2197"/>
                  </a:cubicBezTo>
                  <a:cubicBezTo>
                    <a:pt x="4879" y="1599"/>
                    <a:pt x="7949" y="531"/>
                    <a:pt x="10043" y="531"/>
                  </a:cubicBezTo>
                  <a:close/>
                  <a:moveTo>
                    <a:pt x="10113" y="1"/>
                  </a:moveTo>
                  <a:cubicBezTo>
                    <a:pt x="7509" y="1"/>
                    <a:pt x="4962" y="827"/>
                    <a:pt x="2877" y="2343"/>
                  </a:cubicBezTo>
                  <a:cubicBezTo>
                    <a:pt x="1365" y="3465"/>
                    <a:pt x="0" y="5854"/>
                    <a:pt x="2292" y="6975"/>
                  </a:cubicBezTo>
                  <a:cubicBezTo>
                    <a:pt x="2941" y="7315"/>
                    <a:pt x="3660" y="7463"/>
                    <a:pt x="4408" y="7463"/>
                  </a:cubicBezTo>
                  <a:cubicBezTo>
                    <a:pt x="7173" y="7463"/>
                    <a:pt x="10336" y="5436"/>
                    <a:pt x="11853" y="3567"/>
                  </a:cubicBezTo>
                  <a:lnTo>
                    <a:pt x="11853" y="3567"/>
                  </a:lnTo>
                  <a:cubicBezTo>
                    <a:pt x="11886" y="3559"/>
                    <a:pt x="11917" y="3541"/>
                    <a:pt x="11945" y="3513"/>
                  </a:cubicBezTo>
                  <a:cubicBezTo>
                    <a:pt x="13310" y="1661"/>
                    <a:pt x="12530" y="149"/>
                    <a:pt x="10336" y="3"/>
                  </a:cubicBezTo>
                  <a:cubicBezTo>
                    <a:pt x="10262" y="2"/>
                    <a:pt x="10187" y="1"/>
                    <a:pt x="1011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7" name="Google Shape;650;p41">
              <a:extLst>
                <a:ext uri="{FF2B5EF4-FFF2-40B4-BE49-F238E27FC236}">
                  <a16:creationId xmlns:a16="http://schemas.microsoft.com/office/drawing/2014/main" id="{D7F98BC6-F246-9884-D5BB-01D864BDFD84}"/>
                </a:ext>
              </a:extLst>
            </p:cNvPr>
            <p:cNvSpPr/>
            <p:nvPr/>
          </p:nvSpPr>
          <p:spPr>
            <a:xfrm>
              <a:off x="2280015" y="3718587"/>
              <a:ext cx="65524" cy="572059"/>
            </a:xfrm>
            <a:custGeom>
              <a:avLst/>
              <a:gdLst/>
              <a:ahLst/>
              <a:cxnLst/>
              <a:rect l="l" t="t" r="r" b="b"/>
              <a:pathLst>
                <a:path w="2975" h="25982" extrusionOk="0">
                  <a:moveTo>
                    <a:pt x="586" y="0"/>
                  </a:moveTo>
                  <a:cubicBezTo>
                    <a:pt x="488" y="0"/>
                    <a:pt x="391" y="73"/>
                    <a:pt x="391" y="220"/>
                  </a:cubicBezTo>
                  <a:cubicBezTo>
                    <a:pt x="0" y="4510"/>
                    <a:pt x="634" y="9142"/>
                    <a:pt x="1073" y="13432"/>
                  </a:cubicBezTo>
                  <a:cubicBezTo>
                    <a:pt x="1414" y="17625"/>
                    <a:pt x="1951" y="21769"/>
                    <a:pt x="2731" y="25914"/>
                  </a:cubicBezTo>
                  <a:cubicBezTo>
                    <a:pt x="2731" y="25957"/>
                    <a:pt x="2780" y="25982"/>
                    <a:pt x="2834" y="25982"/>
                  </a:cubicBezTo>
                  <a:cubicBezTo>
                    <a:pt x="2901" y="25982"/>
                    <a:pt x="2975" y="25945"/>
                    <a:pt x="2975" y="25865"/>
                  </a:cubicBezTo>
                  <a:cubicBezTo>
                    <a:pt x="2487" y="21623"/>
                    <a:pt x="1853" y="17333"/>
                    <a:pt x="1512" y="13091"/>
                  </a:cubicBezTo>
                  <a:cubicBezTo>
                    <a:pt x="1122" y="8801"/>
                    <a:pt x="1317" y="4413"/>
                    <a:pt x="781" y="220"/>
                  </a:cubicBezTo>
                  <a:cubicBezTo>
                    <a:pt x="781" y="73"/>
                    <a:pt x="683" y="0"/>
                    <a:pt x="58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8" name="Google Shape;651;p41">
              <a:extLst>
                <a:ext uri="{FF2B5EF4-FFF2-40B4-BE49-F238E27FC236}">
                  <a16:creationId xmlns:a16="http://schemas.microsoft.com/office/drawing/2014/main" id="{B3ECA3CC-FD7A-C2EC-4040-50C2744454E4}"/>
                </a:ext>
              </a:extLst>
            </p:cNvPr>
            <p:cNvSpPr/>
            <p:nvPr/>
          </p:nvSpPr>
          <p:spPr>
            <a:xfrm>
              <a:off x="1950345" y="4207815"/>
              <a:ext cx="366210" cy="117441"/>
            </a:xfrm>
            <a:custGeom>
              <a:avLst/>
              <a:gdLst/>
              <a:ahLst/>
              <a:cxnLst/>
              <a:rect l="l" t="t" r="r" b="b"/>
              <a:pathLst>
                <a:path w="16627" h="5334" extrusionOk="0">
                  <a:moveTo>
                    <a:pt x="2901" y="0"/>
                  </a:moveTo>
                  <a:cubicBezTo>
                    <a:pt x="1795" y="0"/>
                    <a:pt x="603" y="182"/>
                    <a:pt x="391" y="1061"/>
                  </a:cubicBezTo>
                  <a:cubicBezTo>
                    <a:pt x="1" y="2572"/>
                    <a:pt x="2877" y="3596"/>
                    <a:pt x="3950" y="3742"/>
                  </a:cubicBezTo>
                  <a:cubicBezTo>
                    <a:pt x="4096" y="3742"/>
                    <a:pt x="4145" y="3450"/>
                    <a:pt x="3999" y="3450"/>
                  </a:cubicBezTo>
                  <a:cubicBezTo>
                    <a:pt x="3170" y="3352"/>
                    <a:pt x="2390" y="3011"/>
                    <a:pt x="1805" y="2426"/>
                  </a:cubicBezTo>
                  <a:cubicBezTo>
                    <a:pt x="1122" y="2085"/>
                    <a:pt x="1073" y="1500"/>
                    <a:pt x="1610" y="671"/>
                  </a:cubicBezTo>
                  <a:cubicBezTo>
                    <a:pt x="1951" y="622"/>
                    <a:pt x="2243" y="622"/>
                    <a:pt x="2585" y="573"/>
                  </a:cubicBezTo>
                  <a:cubicBezTo>
                    <a:pt x="3365" y="573"/>
                    <a:pt x="4194" y="573"/>
                    <a:pt x="5022" y="671"/>
                  </a:cubicBezTo>
                  <a:cubicBezTo>
                    <a:pt x="7168" y="915"/>
                    <a:pt x="9313" y="1402"/>
                    <a:pt x="11361" y="2085"/>
                  </a:cubicBezTo>
                  <a:cubicBezTo>
                    <a:pt x="12287" y="2377"/>
                    <a:pt x="13213" y="2767"/>
                    <a:pt x="14140" y="3255"/>
                  </a:cubicBezTo>
                  <a:cubicBezTo>
                    <a:pt x="14530" y="3450"/>
                    <a:pt x="14871" y="3645"/>
                    <a:pt x="15261" y="3889"/>
                  </a:cubicBezTo>
                  <a:cubicBezTo>
                    <a:pt x="15409" y="4000"/>
                    <a:pt x="15558" y="4111"/>
                    <a:pt x="15706" y="4244"/>
                  </a:cubicBezTo>
                  <a:lnTo>
                    <a:pt x="15706" y="4244"/>
                  </a:lnTo>
                  <a:cubicBezTo>
                    <a:pt x="15667" y="4261"/>
                    <a:pt x="15617" y="4290"/>
                    <a:pt x="15554" y="4327"/>
                  </a:cubicBezTo>
                  <a:cubicBezTo>
                    <a:pt x="15037" y="4715"/>
                    <a:pt x="14264" y="4827"/>
                    <a:pt x="13449" y="4827"/>
                  </a:cubicBezTo>
                  <a:cubicBezTo>
                    <a:pt x="12417" y="4827"/>
                    <a:pt x="11316" y="4647"/>
                    <a:pt x="10581" y="4620"/>
                  </a:cubicBezTo>
                  <a:cubicBezTo>
                    <a:pt x="10337" y="4620"/>
                    <a:pt x="10288" y="5010"/>
                    <a:pt x="10532" y="5059"/>
                  </a:cubicBezTo>
                  <a:cubicBezTo>
                    <a:pt x="11313" y="5246"/>
                    <a:pt x="12115" y="5334"/>
                    <a:pt x="12923" y="5334"/>
                  </a:cubicBezTo>
                  <a:cubicBezTo>
                    <a:pt x="13376" y="5334"/>
                    <a:pt x="13831" y="5306"/>
                    <a:pt x="14286" y="5254"/>
                  </a:cubicBezTo>
                  <a:cubicBezTo>
                    <a:pt x="14920" y="5156"/>
                    <a:pt x="16139" y="5010"/>
                    <a:pt x="16529" y="4522"/>
                  </a:cubicBezTo>
                  <a:cubicBezTo>
                    <a:pt x="16626" y="4376"/>
                    <a:pt x="16577" y="4230"/>
                    <a:pt x="16480" y="4132"/>
                  </a:cubicBezTo>
                  <a:cubicBezTo>
                    <a:pt x="13457" y="1402"/>
                    <a:pt x="8484" y="378"/>
                    <a:pt x="4584" y="86"/>
                  </a:cubicBezTo>
                  <a:cubicBezTo>
                    <a:pt x="4215" y="67"/>
                    <a:pt x="3574" y="0"/>
                    <a:pt x="290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49" name="Google Shape;652;p41">
              <a:extLst>
                <a:ext uri="{FF2B5EF4-FFF2-40B4-BE49-F238E27FC236}">
                  <a16:creationId xmlns:a16="http://schemas.microsoft.com/office/drawing/2014/main" id="{72B1E2CA-71AF-D67A-08A5-2A9CE6B6922E}"/>
                </a:ext>
              </a:extLst>
            </p:cNvPr>
            <p:cNvSpPr/>
            <p:nvPr/>
          </p:nvSpPr>
          <p:spPr>
            <a:xfrm>
              <a:off x="1687498" y="2062871"/>
              <a:ext cx="146907" cy="369894"/>
            </a:xfrm>
            <a:custGeom>
              <a:avLst/>
              <a:gdLst/>
              <a:ahLst/>
              <a:cxnLst/>
              <a:rect l="l" t="t" r="r" b="b"/>
              <a:pathLst>
                <a:path w="6670" h="16800" extrusionOk="0">
                  <a:moveTo>
                    <a:pt x="6529" y="0"/>
                  </a:moveTo>
                  <a:cubicBezTo>
                    <a:pt x="6489" y="0"/>
                    <a:pt x="6447" y="27"/>
                    <a:pt x="6425" y="93"/>
                  </a:cubicBezTo>
                  <a:cubicBezTo>
                    <a:pt x="5889" y="2969"/>
                    <a:pt x="5499" y="5748"/>
                    <a:pt x="4426" y="8527"/>
                  </a:cubicBezTo>
                  <a:cubicBezTo>
                    <a:pt x="3305" y="11501"/>
                    <a:pt x="1696" y="13988"/>
                    <a:pt x="38" y="16621"/>
                  </a:cubicBezTo>
                  <a:cubicBezTo>
                    <a:pt x="1" y="16696"/>
                    <a:pt x="78" y="16799"/>
                    <a:pt x="139" y="16799"/>
                  </a:cubicBezTo>
                  <a:cubicBezTo>
                    <a:pt x="157" y="16799"/>
                    <a:pt x="173" y="16790"/>
                    <a:pt x="185" y="16767"/>
                  </a:cubicBezTo>
                  <a:lnTo>
                    <a:pt x="185" y="16718"/>
                  </a:lnTo>
                  <a:cubicBezTo>
                    <a:pt x="3890" y="12525"/>
                    <a:pt x="6669" y="5748"/>
                    <a:pt x="6620" y="93"/>
                  </a:cubicBezTo>
                  <a:cubicBezTo>
                    <a:pt x="6620" y="39"/>
                    <a:pt x="6576" y="0"/>
                    <a:pt x="652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0" name="Google Shape;653;p41">
              <a:extLst>
                <a:ext uri="{FF2B5EF4-FFF2-40B4-BE49-F238E27FC236}">
                  <a16:creationId xmlns:a16="http://schemas.microsoft.com/office/drawing/2014/main" id="{D7D13B39-1EB4-A0A1-133A-6B2E1D8CF113}"/>
                </a:ext>
              </a:extLst>
            </p:cNvPr>
            <p:cNvSpPr/>
            <p:nvPr/>
          </p:nvSpPr>
          <p:spPr>
            <a:xfrm>
              <a:off x="1897000" y="1904058"/>
              <a:ext cx="261789" cy="352258"/>
            </a:xfrm>
            <a:custGeom>
              <a:avLst/>
              <a:gdLst/>
              <a:ahLst/>
              <a:cxnLst/>
              <a:rect l="l" t="t" r="r" b="b"/>
              <a:pathLst>
                <a:path w="11886" h="15999" extrusionOk="0">
                  <a:moveTo>
                    <a:pt x="11207" y="1"/>
                  </a:moveTo>
                  <a:cubicBezTo>
                    <a:pt x="11053" y="1"/>
                    <a:pt x="10901" y="84"/>
                    <a:pt x="10809" y="285"/>
                  </a:cubicBezTo>
                  <a:cubicBezTo>
                    <a:pt x="8029" y="5697"/>
                    <a:pt x="4519" y="10670"/>
                    <a:pt x="375" y="15107"/>
                  </a:cubicBezTo>
                  <a:cubicBezTo>
                    <a:pt x="1" y="15481"/>
                    <a:pt x="345" y="15999"/>
                    <a:pt x="745" y="15999"/>
                  </a:cubicBezTo>
                  <a:cubicBezTo>
                    <a:pt x="866" y="15999"/>
                    <a:pt x="993" y="15951"/>
                    <a:pt x="1106" y="15838"/>
                  </a:cubicBezTo>
                  <a:cubicBezTo>
                    <a:pt x="5348" y="11352"/>
                    <a:pt x="8907" y="6282"/>
                    <a:pt x="11686" y="821"/>
                  </a:cubicBezTo>
                  <a:cubicBezTo>
                    <a:pt x="11886" y="388"/>
                    <a:pt x="11540" y="1"/>
                    <a:pt x="1120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1" name="Google Shape;654;p41">
              <a:extLst>
                <a:ext uri="{FF2B5EF4-FFF2-40B4-BE49-F238E27FC236}">
                  <a16:creationId xmlns:a16="http://schemas.microsoft.com/office/drawing/2014/main" id="{688B7934-02E5-EE7A-8B78-D59520956FC7}"/>
                </a:ext>
              </a:extLst>
            </p:cNvPr>
            <p:cNvSpPr/>
            <p:nvPr/>
          </p:nvSpPr>
          <p:spPr>
            <a:xfrm>
              <a:off x="1812028" y="1839019"/>
              <a:ext cx="257230" cy="95468"/>
            </a:xfrm>
            <a:custGeom>
              <a:avLst/>
              <a:gdLst/>
              <a:ahLst/>
              <a:cxnLst/>
              <a:rect l="l" t="t" r="r" b="b"/>
              <a:pathLst>
                <a:path w="11679" h="4336" extrusionOk="0">
                  <a:moveTo>
                    <a:pt x="11653" y="1"/>
                  </a:moveTo>
                  <a:cubicBezTo>
                    <a:pt x="11648" y="1"/>
                    <a:pt x="11644" y="7"/>
                    <a:pt x="11644" y="21"/>
                  </a:cubicBezTo>
                  <a:cubicBezTo>
                    <a:pt x="9447" y="1695"/>
                    <a:pt x="6403" y="3842"/>
                    <a:pt x="3509" y="3842"/>
                  </a:cubicBezTo>
                  <a:cubicBezTo>
                    <a:pt x="2357" y="3842"/>
                    <a:pt x="1228" y="3501"/>
                    <a:pt x="186" y="2654"/>
                  </a:cubicBezTo>
                  <a:cubicBezTo>
                    <a:pt x="168" y="2645"/>
                    <a:pt x="150" y="2641"/>
                    <a:pt x="134" y="2641"/>
                  </a:cubicBezTo>
                  <a:cubicBezTo>
                    <a:pt x="58" y="2641"/>
                    <a:pt x="0" y="2721"/>
                    <a:pt x="40" y="2800"/>
                  </a:cubicBezTo>
                  <a:cubicBezTo>
                    <a:pt x="921" y="3905"/>
                    <a:pt x="2038" y="4336"/>
                    <a:pt x="3245" y="4336"/>
                  </a:cubicBezTo>
                  <a:cubicBezTo>
                    <a:pt x="6246" y="4336"/>
                    <a:pt x="9801" y="1670"/>
                    <a:pt x="11644" y="70"/>
                  </a:cubicBezTo>
                  <a:cubicBezTo>
                    <a:pt x="11678" y="35"/>
                    <a:pt x="11664" y="1"/>
                    <a:pt x="1165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2" name="Google Shape;655;p41">
              <a:extLst>
                <a:ext uri="{FF2B5EF4-FFF2-40B4-BE49-F238E27FC236}">
                  <a16:creationId xmlns:a16="http://schemas.microsoft.com/office/drawing/2014/main" id="{9770BDBD-DF71-08B1-B5F5-25F7AC6CB549}"/>
                </a:ext>
              </a:extLst>
            </p:cNvPr>
            <p:cNvSpPr/>
            <p:nvPr/>
          </p:nvSpPr>
          <p:spPr>
            <a:xfrm>
              <a:off x="2485883" y="1141174"/>
              <a:ext cx="255049" cy="266764"/>
            </a:xfrm>
            <a:custGeom>
              <a:avLst/>
              <a:gdLst/>
              <a:ahLst/>
              <a:cxnLst/>
              <a:rect l="l" t="t" r="r" b="b"/>
              <a:pathLst>
                <a:path w="11580" h="12116" extrusionOk="0">
                  <a:moveTo>
                    <a:pt x="307" y="0"/>
                  </a:moveTo>
                  <a:cubicBezTo>
                    <a:pt x="83" y="0"/>
                    <a:pt x="0" y="427"/>
                    <a:pt x="258" y="513"/>
                  </a:cubicBezTo>
                  <a:cubicBezTo>
                    <a:pt x="5426" y="2414"/>
                    <a:pt x="9424" y="6656"/>
                    <a:pt x="10984" y="11922"/>
                  </a:cubicBezTo>
                  <a:cubicBezTo>
                    <a:pt x="11023" y="12057"/>
                    <a:pt x="11131" y="12116"/>
                    <a:pt x="11241" y="12116"/>
                  </a:cubicBezTo>
                  <a:cubicBezTo>
                    <a:pt x="11408" y="12116"/>
                    <a:pt x="11579" y="11981"/>
                    <a:pt x="11521" y="11775"/>
                  </a:cubicBezTo>
                  <a:cubicBezTo>
                    <a:pt x="9863" y="6315"/>
                    <a:pt x="5768" y="1975"/>
                    <a:pt x="404" y="25"/>
                  </a:cubicBezTo>
                  <a:cubicBezTo>
                    <a:pt x="370" y="8"/>
                    <a:pt x="337" y="0"/>
                    <a:pt x="30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3" name="Google Shape;656;p41">
              <a:extLst>
                <a:ext uri="{FF2B5EF4-FFF2-40B4-BE49-F238E27FC236}">
                  <a16:creationId xmlns:a16="http://schemas.microsoft.com/office/drawing/2014/main" id="{724062F5-DAD3-85A2-7C8C-74D60CF34828}"/>
                </a:ext>
              </a:extLst>
            </p:cNvPr>
            <p:cNvSpPr/>
            <p:nvPr/>
          </p:nvSpPr>
          <p:spPr>
            <a:xfrm>
              <a:off x="1703356" y="1183359"/>
              <a:ext cx="544326" cy="977423"/>
            </a:xfrm>
            <a:custGeom>
              <a:avLst/>
              <a:gdLst/>
              <a:ahLst/>
              <a:cxnLst/>
              <a:rect l="l" t="t" r="r" b="b"/>
              <a:pathLst>
                <a:path w="24714" h="44393" extrusionOk="0">
                  <a:moveTo>
                    <a:pt x="17404" y="1"/>
                  </a:moveTo>
                  <a:cubicBezTo>
                    <a:pt x="17326" y="1"/>
                    <a:pt x="17244" y="19"/>
                    <a:pt x="17163" y="59"/>
                  </a:cubicBezTo>
                  <a:lnTo>
                    <a:pt x="17212" y="108"/>
                  </a:lnTo>
                  <a:cubicBezTo>
                    <a:pt x="12482" y="2595"/>
                    <a:pt x="8436" y="6203"/>
                    <a:pt x="5413" y="10639"/>
                  </a:cubicBezTo>
                  <a:cubicBezTo>
                    <a:pt x="2683" y="14832"/>
                    <a:pt x="1" y="20000"/>
                    <a:pt x="586" y="25168"/>
                  </a:cubicBezTo>
                  <a:cubicBezTo>
                    <a:pt x="684" y="26095"/>
                    <a:pt x="927" y="26972"/>
                    <a:pt x="1269" y="27801"/>
                  </a:cubicBezTo>
                  <a:cubicBezTo>
                    <a:pt x="1805" y="28923"/>
                    <a:pt x="2731" y="29605"/>
                    <a:pt x="3463" y="30580"/>
                  </a:cubicBezTo>
                  <a:cubicBezTo>
                    <a:pt x="5120" y="32725"/>
                    <a:pt x="5023" y="35505"/>
                    <a:pt x="5120" y="38089"/>
                  </a:cubicBezTo>
                  <a:cubicBezTo>
                    <a:pt x="5218" y="40185"/>
                    <a:pt x="5267" y="42379"/>
                    <a:pt x="7119" y="43744"/>
                  </a:cubicBezTo>
                  <a:cubicBezTo>
                    <a:pt x="7763" y="44204"/>
                    <a:pt x="8496" y="44393"/>
                    <a:pt x="9246" y="44393"/>
                  </a:cubicBezTo>
                  <a:cubicBezTo>
                    <a:pt x="10486" y="44393"/>
                    <a:pt x="11772" y="43876"/>
                    <a:pt x="12775" y="43208"/>
                  </a:cubicBezTo>
                  <a:cubicBezTo>
                    <a:pt x="15213" y="41550"/>
                    <a:pt x="16821" y="38430"/>
                    <a:pt x="18528" y="36090"/>
                  </a:cubicBezTo>
                  <a:cubicBezTo>
                    <a:pt x="19601" y="34676"/>
                    <a:pt x="20771" y="33359"/>
                    <a:pt x="21843" y="31945"/>
                  </a:cubicBezTo>
                  <a:cubicBezTo>
                    <a:pt x="22916" y="30580"/>
                    <a:pt x="23598" y="28971"/>
                    <a:pt x="24476" y="27509"/>
                  </a:cubicBezTo>
                  <a:cubicBezTo>
                    <a:pt x="24713" y="27102"/>
                    <a:pt x="24362" y="26720"/>
                    <a:pt x="23995" y="26720"/>
                  </a:cubicBezTo>
                  <a:cubicBezTo>
                    <a:pt x="23834" y="26720"/>
                    <a:pt x="23669" y="26794"/>
                    <a:pt x="23550" y="26972"/>
                  </a:cubicBezTo>
                  <a:cubicBezTo>
                    <a:pt x="22770" y="28289"/>
                    <a:pt x="22136" y="29703"/>
                    <a:pt x="21258" y="30970"/>
                  </a:cubicBezTo>
                  <a:cubicBezTo>
                    <a:pt x="20283" y="32384"/>
                    <a:pt x="19064" y="33652"/>
                    <a:pt x="17992" y="35066"/>
                  </a:cubicBezTo>
                  <a:cubicBezTo>
                    <a:pt x="16188" y="37503"/>
                    <a:pt x="14335" y="41306"/>
                    <a:pt x="11556" y="42720"/>
                  </a:cubicBezTo>
                  <a:cubicBezTo>
                    <a:pt x="10840" y="43078"/>
                    <a:pt x="10076" y="43281"/>
                    <a:pt x="9358" y="43281"/>
                  </a:cubicBezTo>
                  <a:cubicBezTo>
                    <a:pt x="8024" y="43281"/>
                    <a:pt x="6849" y="42580"/>
                    <a:pt x="6437" y="40868"/>
                  </a:cubicBezTo>
                  <a:cubicBezTo>
                    <a:pt x="6242" y="39454"/>
                    <a:pt x="6144" y="38040"/>
                    <a:pt x="6144" y="36626"/>
                  </a:cubicBezTo>
                  <a:cubicBezTo>
                    <a:pt x="6047" y="34432"/>
                    <a:pt x="5852" y="32189"/>
                    <a:pt x="4633" y="30336"/>
                  </a:cubicBezTo>
                  <a:cubicBezTo>
                    <a:pt x="3853" y="29118"/>
                    <a:pt x="2585" y="28338"/>
                    <a:pt x="2049" y="26924"/>
                  </a:cubicBezTo>
                  <a:cubicBezTo>
                    <a:pt x="1659" y="25705"/>
                    <a:pt x="1464" y="24437"/>
                    <a:pt x="1610" y="23169"/>
                  </a:cubicBezTo>
                  <a:cubicBezTo>
                    <a:pt x="1756" y="19903"/>
                    <a:pt x="3073" y="16734"/>
                    <a:pt x="4633" y="13906"/>
                  </a:cubicBezTo>
                  <a:cubicBezTo>
                    <a:pt x="7656" y="8445"/>
                    <a:pt x="12190" y="3960"/>
                    <a:pt x="17699" y="986"/>
                  </a:cubicBezTo>
                  <a:cubicBezTo>
                    <a:pt x="18245" y="692"/>
                    <a:pt x="17887" y="1"/>
                    <a:pt x="17404"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4" name="Google Shape;657;p41">
              <a:extLst>
                <a:ext uri="{FF2B5EF4-FFF2-40B4-BE49-F238E27FC236}">
                  <a16:creationId xmlns:a16="http://schemas.microsoft.com/office/drawing/2014/main" id="{61AB9A05-20A7-9D32-8168-72CD23740C4C}"/>
                </a:ext>
              </a:extLst>
            </p:cNvPr>
            <p:cNvSpPr/>
            <p:nvPr/>
          </p:nvSpPr>
          <p:spPr>
            <a:xfrm>
              <a:off x="2257461" y="895084"/>
              <a:ext cx="115301" cy="274888"/>
            </a:xfrm>
            <a:custGeom>
              <a:avLst/>
              <a:gdLst/>
              <a:ahLst/>
              <a:cxnLst/>
              <a:rect l="l" t="t" r="r" b="b"/>
              <a:pathLst>
                <a:path w="5235" h="12485" extrusionOk="0">
                  <a:moveTo>
                    <a:pt x="360" y="1"/>
                  </a:moveTo>
                  <a:cubicBezTo>
                    <a:pt x="342" y="1"/>
                    <a:pt x="318" y="13"/>
                    <a:pt x="293" y="37"/>
                  </a:cubicBezTo>
                  <a:lnTo>
                    <a:pt x="342" y="37"/>
                  </a:lnTo>
                  <a:cubicBezTo>
                    <a:pt x="1" y="2085"/>
                    <a:pt x="829" y="4328"/>
                    <a:pt x="1610" y="6180"/>
                  </a:cubicBezTo>
                  <a:cubicBezTo>
                    <a:pt x="2487" y="8326"/>
                    <a:pt x="3560" y="10422"/>
                    <a:pt x="4827" y="12372"/>
                  </a:cubicBezTo>
                  <a:cubicBezTo>
                    <a:pt x="4859" y="12452"/>
                    <a:pt x="4916" y="12484"/>
                    <a:pt x="4976" y="12484"/>
                  </a:cubicBezTo>
                  <a:cubicBezTo>
                    <a:pt x="5100" y="12484"/>
                    <a:pt x="5235" y="12342"/>
                    <a:pt x="5169" y="12177"/>
                  </a:cubicBezTo>
                  <a:cubicBezTo>
                    <a:pt x="4145" y="10227"/>
                    <a:pt x="2975" y="8374"/>
                    <a:pt x="2097" y="6327"/>
                  </a:cubicBezTo>
                  <a:cubicBezTo>
                    <a:pt x="1219" y="4328"/>
                    <a:pt x="927" y="2183"/>
                    <a:pt x="391" y="37"/>
                  </a:cubicBezTo>
                  <a:cubicBezTo>
                    <a:pt x="391" y="13"/>
                    <a:pt x="378" y="1"/>
                    <a:pt x="360"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5" name="Google Shape;658;p41">
              <a:extLst>
                <a:ext uri="{FF2B5EF4-FFF2-40B4-BE49-F238E27FC236}">
                  <a16:creationId xmlns:a16="http://schemas.microsoft.com/office/drawing/2014/main" id="{7BC8E41A-7259-4F9E-06C8-3AA4BD64F4DA}"/>
                </a:ext>
              </a:extLst>
            </p:cNvPr>
            <p:cNvSpPr/>
            <p:nvPr/>
          </p:nvSpPr>
          <p:spPr>
            <a:xfrm>
              <a:off x="2109277" y="880553"/>
              <a:ext cx="151422" cy="63719"/>
            </a:xfrm>
            <a:custGeom>
              <a:avLst/>
              <a:gdLst/>
              <a:ahLst/>
              <a:cxnLst/>
              <a:rect l="l" t="t" r="r" b="b"/>
              <a:pathLst>
                <a:path w="6875" h="2894" extrusionOk="0">
                  <a:moveTo>
                    <a:pt x="5180" y="386"/>
                  </a:moveTo>
                  <a:cubicBezTo>
                    <a:pt x="5449" y="386"/>
                    <a:pt x="5699" y="431"/>
                    <a:pt x="5949" y="502"/>
                  </a:cubicBezTo>
                  <a:cubicBezTo>
                    <a:pt x="6382" y="980"/>
                    <a:pt x="6430" y="1418"/>
                    <a:pt x="6092" y="1784"/>
                  </a:cubicBezTo>
                  <a:lnTo>
                    <a:pt x="6092" y="1784"/>
                  </a:lnTo>
                  <a:cubicBezTo>
                    <a:pt x="6062" y="1755"/>
                    <a:pt x="6026" y="1738"/>
                    <a:pt x="5988" y="1738"/>
                  </a:cubicBezTo>
                  <a:cubicBezTo>
                    <a:pt x="5960" y="1738"/>
                    <a:pt x="5930" y="1747"/>
                    <a:pt x="5900" y="1770"/>
                  </a:cubicBezTo>
                  <a:cubicBezTo>
                    <a:pt x="5128" y="2248"/>
                    <a:pt x="4245" y="2476"/>
                    <a:pt x="3356" y="2476"/>
                  </a:cubicBezTo>
                  <a:cubicBezTo>
                    <a:pt x="3066" y="2476"/>
                    <a:pt x="2775" y="2452"/>
                    <a:pt x="2487" y="2404"/>
                  </a:cubicBezTo>
                  <a:cubicBezTo>
                    <a:pt x="1999" y="2404"/>
                    <a:pt x="1463" y="2257"/>
                    <a:pt x="1024" y="2014"/>
                  </a:cubicBezTo>
                  <a:cubicBezTo>
                    <a:pt x="98" y="1136"/>
                    <a:pt x="1219" y="697"/>
                    <a:pt x="1756" y="551"/>
                  </a:cubicBezTo>
                  <a:cubicBezTo>
                    <a:pt x="2304" y="441"/>
                    <a:pt x="2853" y="386"/>
                    <a:pt x="3401" y="386"/>
                  </a:cubicBezTo>
                  <a:cubicBezTo>
                    <a:pt x="3584" y="386"/>
                    <a:pt x="3767" y="393"/>
                    <a:pt x="3950" y="405"/>
                  </a:cubicBezTo>
                  <a:lnTo>
                    <a:pt x="4876" y="405"/>
                  </a:lnTo>
                  <a:cubicBezTo>
                    <a:pt x="4980" y="392"/>
                    <a:pt x="5081" y="386"/>
                    <a:pt x="5180" y="386"/>
                  </a:cubicBezTo>
                  <a:close/>
                  <a:moveTo>
                    <a:pt x="4521" y="0"/>
                  </a:moveTo>
                  <a:cubicBezTo>
                    <a:pt x="3981" y="0"/>
                    <a:pt x="3437" y="44"/>
                    <a:pt x="2926" y="63"/>
                  </a:cubicBezTo>
                  <a:cubicBezTo>
                    <a:pt x="2097" y="112"/>
                    <a:pt x="732" y="161"/>
                    <a:pt x="390" y="1136"/>
                  </a:cubicBezTo>
                  <a:cubicBezTo>
                    <a:pt x="0" y="2062"/>
                    <a:pt x="1073" y="2501"/>
                    <a:pt x="1804" y="2696"/>
                  </a:cubicBezTo>
                  <a:cubicBezTo>
                    <a:pt x="2299" y="2828"/>
                    <a:pt x="2799" y="2893"/>
                    <a:pt x="3295" y="2893"/>
                  </a:cubicBezTo>
                  <a:cubicBezTo>
                    <a:pt x="4267" y="2893"/>
                    <a:pt x="5223" y="2644"/>
                    <a:pt x="6095" y="2160"/>
                  </a:cubicBezTo>
                  <a:cubicBezTo>
                    <a:pt x="6175" y="2100"/>
                    <a:pt x="6189" y="1998"/>
                    <a:pt x="6164" y="1909"/>
                  </a:cubicBezTo>
                  <a:lnTo>
                    <a:pt x="6164" y="1909"/>
                  </a:lnTo>
                  <a:cubicBezTo>
                    <a:pt x="6595" y="1603"/>
                    <a:pt x="6831" y="1121"/>
                    <a:pt x="6875" y="600"/>
                  </a:cubicBezTo>
                  <a:cubicBezTo>
                    <a:pt x="6875" y="551"/>
                    <a:pt x="6826" y="502"/>
                    <a:pt x="6777" y="502"/>
                  </a:cubicBezTo>
                  <a:cubicBezTo>
                    <a:pt x="6109" y="95"/>
                    <a:pt x="5319" y="0"/>
                    <a:pt x="452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6" name="Google Shape;659;p41">
              <a:extLst>
                <a:ext uri="{FF2B5EF4-FFF2-40B4-BE49-F238E27FC236}">
                  <a16:creationId xmlns:a16="http://schemas.microsoft.com/office/drawing/2014/main" id="{F86B8FF6-F155-D9EC-2EBF-A048C92E6875}"/>
                </a:ext>
              </a:extLst>
            </p:cNvPr>
            <p:cNvSpPr/>
            <p:nvPr/>
          </p:nvSpPr>
          <p:spPr>
            <a:xfrm>
              <a:off x="2326179" y="962986"/>
              <a:ext cx="60172" cy="138446"/>
            </a:xfrm>
            <a:custGeom>
              <a:avLst/>
              <a:gdLst/>
              <a:ahLst/>
              <a:cxnLst/>
              <a:rect l="l" t="t" r="r" b="b"/>
              <a:pathLst>
                <a:path w="2732" h="6288" extrusionOk="0">
                  <a:moveTo>
                    <a:pt x="2652" y="1"/>
                  </a:moveTo>
                  <a:cubicBezTo>
                    <a:pt x="2609" y="1"/>
                    <a:pt x="2561" y="25"/>
                    <a:pt x="2536" y="74"/>
                  </a:cubicBezTo>
                  <a:cubicBezTo>
                    <a:pt x="1805" y="2219"/>
                    <a:pt x="1317" y="4364"/>
                    <a:pt x="1" y="6266"/>
                  </a:cubicBezTo>
                  <a:cubicBezTo>
                    <a:pt x="1" y="6266"/>
                    <a:pt x="1" y="6287"/>
                    <a:pt x="15" y="6287"/>
                  </a:cubicBezTo>
                  <a:cubicBezTo>
                    <a:pt x="23" y="6287"/>
                    <a:pt x="33" y="6282"/>
                    <a:pt x="50" y="6266"/>
                  </a:cubicBezTo>
                  <a:cubicBezTo>
                    <a:pt x="1366" y="4510"/>
                    <a:pt x="2682" y="2365"/>
                    <a:pt x="2731" y="74"/>
                  </a:cubicBezTo>
                  <a:cubicBezTo>
                    <a:pt x="2731" y="25"/>
                    <a:pt x="2695" y="1"/>
                    <a:pt x="2652"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7" name="Google Shape;660;p41">
              <a:extLst>
                <a:ext uri="{FF2B5EF4-FFF2-40B4-BE49-F238E27FC236}">
                  <a16:creationId xmlns:a16="http://schemas.microsoft.com/office/drawing/2014/main" id="{FC165AC8-74D6-8249-EC67-2830C49147A8}"/>
                </a:ext>
              </a:extLst>
            </p:cNvPr>
            <p:cNvSpPr/>
            <p:nvPr/>
          </p:nvSpPr>
          <p:spPr>
            <a:xfrm>
              <a:off x="2366992" y="946341"/>
              <a:ext cx="156223" cy="71447"/>
            </a:xfrm>
            <a:custGeom>
              <a:avLst/>
              <a:gdLst/>
              <a:ahLst/>
              <a:cxnLst/>
              <a:rect l="l" t="t" r="r" b="b"/>
              <a:pathLst>
                <a:path w="7093" h="3245" extrusionOk="0">
                  <a:moveTo>
                    <a:pt x="2642" y="383"/>
                  </a:moveTo>
                  <a:cubicBezTo>
                    <a:pt x="3378" y="383"/>
                    <a:pt x="4078" y="572"/>
                    <a:pt x="4779" y="878"/>
                  </a:cubicBezTo>
                  <a:cubicBezTo>
                    <a:pt x="5297" y="1114"/>
                    <a:pt x="6997" y="1941"/>
                    <a:pt x="6102" y="2612"/>
                  </a:cubicBezTo>
                  <a:lnTo>
                    <a:pt x="6102" y="2612"/>
                  </a:lnTo>
                  <a:cubicBezTo>
                    <a:pt x="6073" y="2592"/>
                    <a:pt x="6036" y="2580"/>
                    <a:pt x="5995" y="2580"/>
                  </a:cubicBezTo>
                  <a:cubicBezTo>
                    <a:pt x="5980" y="2580"/>
                    <a:pt x="5965" y="2582"/>
                    <a:pt x="5949" y="2585"/>
                  </a:cubicBezTo>
                  <a:cubicBezTo>
                    <a:pt x="5492" y="2772"/>
                    <a:pt x="5009" y="2861"/>
                    <a:pt x="4530" y="2861"/>
                  </a:cubicBezTo>
                  <a:cubicBezTo>
                    <a:pt x="3883" y="2861"/>
                    <a:pt x="3242" y="2698"/>
                    <a:pt x="2682" y="2390"/>
                  </a:cubicBezTo>
                  <a:cubicBezTo>
                    <a:pt x="2195" y="2195"/>
                    <a:pt x="1805" y="1951"/>
                    <a:pt x="1463" y="1610"/>
                  </a:cubicBezTo>
                  <a:cubicBezTo>
                    <a:pt x="683" y="440"/>
                    <a:pt x="1756" y="391"/>
                    <a:pt x="2390" y="391"/>
                  </a:cubicBezTo>
                  <a:cubicBezTo>
                    <a:pt x="2474" y="386"/>
                    <a:pt x="2558" y="383"/>
                    <a:pt x="2642" y="383"/>
                  </a:cubicBezTo>
                  <a:close/>
                  <a:moveTo>
                    <a:pt x="2623" y="0"/>
                  </a:moveTo>
                  <a:cubicBezTo>
                    <a:pt x="2384" y="0"/>
                    <a:pt x="2143" y="16"/>
                    <a:pt x="1902" y="50"/>
                  </a:cubicBezTo>
                  <a:cubicBezTo>
                    <a:pt x="927" y="147"/>
                    <a:pt x="1" y="878"/>
                    <a:pt x="927" y="1707"/>
                  </a:cubicBezTo>
                  <a:cubicBezTo>
                    <a:pt x="1922" y="2631"/>
                    <a:pt x="3254" y="3245"/>
                    <a:pt x="4602" y="3245"/>
                  </a:cubicBezTo>
                  <a:cubicBezTo>
                    <a:pt x="5103" y="3245"/>
                    <a:pt x="5606" y="3160"/>
                    <a:pt x="6095" y="2975"/>
                  </a:cubicBezTo>
                  <a:cubicBezTo>
                    <a:pt x="6138" y="2953"/>
                    <a:pt x="6167" y="2920"/>
                    <a:pt x="6183" y="2882"/>
                  </a:cubicBezTo>
                  <a:lnTo>
                    <a:pt x="6183" y="2882"/>
                  </a:lnTo>
                  <a:cubicBezTo>
                    <a:pt x="7092" y="2392"/>
                    <a:pt x="6657" y="1641"/>
                    <a:pt x="5900" y="1073"/>
                  </a:cubicBezTo>
                  <a:cubicBezTo>
                    <a:pt x="4929" y="386"/>
                    <a:pt x="3790" y="0"/>
                    <a:pt x="262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8" name="Google Shape;661;p41">
              <a:extLst>
                <a:ext uri="{FF2B5EF4-FFF2-40B4-BE49-F238E27FC236}">
                  <a16:creationId xmlns:a16="http://schemas.microsoft.com/office/drawing/2014/main" id="{D5A32E99-45A1-EAE1-8D29-5803EA909A56}"/>
                </a:ext>
              </a:extLst>
            </p:cNvPr>
            <p:cNvSpPr/>
            <p:nvPr/>
          </p:nvSpPr>
          <p:spPr>
            <a:xfrm>
              <a:off x="2485112" y="1000900"/>
              <a:ext cx="31430" cy="141639"/>
            </a:xfrm>
            <a:custGeom>
              <a:avLst/>
              <a:gdLst/>
              <a:ahLst/>
              <a:cxnLst/>
              <a:rect l="l" t="t" r="r" b="b"/>
              <a:pathLst>
                <a:path w="1427" h="6433" extrusionOk="0">
                  <a:moveTo>
                    <a:pt x="1238" y="1"/>
                  </a:moveTo>
                  <a:cubicBezTo>
                    <a:pt x="1176" y="1"/>
                    <a:pt x="1111" y="32"/>
                    <a:pt x="1073" y="107"/>
                  </a:cubicBezTo>
                  <a:lnTo>
                    <a:pt x="1073" y="156"/>
                  </a:lnTo>
                  <a:cubicBezTo>
                    <a:pt x="293" y="2057"/>
                    <a:pt x="1" y="4154"/>
                    <a:pt x="196" y="6250"/>
                  </a:cubicBezTo>
                  <a:cubicBezTo>
                    <a:pt x="196" y="6372"/>
                    <a:pt x="293" y="6433"/>
                    <a:pt x="391" y="6433"/>
                  </a:cubicBezTo>
                  <a:cubicBezTo>
                    <a:pt x="488" y="6433"/>
                    <a:pt x="586" y="6372"/>
                    <a:pt x="586" y="6250"/>
                  </a:cubicBezTo>
                  <a:cubicBezTo>
                    <a:pt x="391" y="4154"/>
                    <a:pt x="683" y="2106"/>
                    <a:pt x="1366" y="204"/>
                  </a:cubicBezTo>
                  <a:cubicBezTo>
                    <a:pt x="1426" y="84"/>
                    <a:pt x="1337" y="1"/>
                    <a:pt x="1238"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59" name="Google Shape;662;p41">
              <a:extLst>
                <a:ext uri="{FF2B5EF4-FFF2-40B4-BE49-F238E27FC236}">
                  <a16:creationId xmlns:a16="http://schemas.microsoft.com/office/drawing/2014/main" id="{B542D763-4B6C-261D-AF5F-B16B06C8C759}"/>
                </a:ext>
              </a:extLst>
            </p:cNvPr>
            <p:cNvSpPr/>
            <p:nvPr/>
          </p:nvSpPr>
          <p:spPr>
            <a:xfrm>
              <a:off x="2563499" y="1063959"/>
              <a:ext cx="113847" cy="118564"/>
            </a:xfrm>
            <a:custGeom>
              <a:avLst/>
              <a:gdLst/>
              <a:ahLst/>
              <a:cxnLst/>
              <a:rect l="l" t="t" r="r" b="b"/>
              <a:pathLst>
                <a:path w="5169" h="5385" extrusionOk="0">
                  <a:moveTo>
                    <a:pt x="4995" y="0"/>
                  </a:moveTo>
                  <a:cubicBezTo>
                    <a:pt x="4952" y="0"/>
                    <a:pt x="4909" y="22"/>
                    <a:pt x="4876" y="71"/>
                  </a:cubicBezTo>
                  <a:cubicBezTo>
                    <a:pt x="3804" y="2313"/>
                    <a:pt x="2585" y="4459"/>
                    <a:pt x="50" y="5239"/>
                  </a:cubicBezTo>
                  <a:cubicBezTo>
                    <a:pt x="1" y="5239"/>
                    <a:pt x="1" y="5385"/>
                    <a:pt x="50" y="5385"/>
                  </a:cubicBezTo>
                  <a:lnTo>
                    <a:pt x="98" y="5385"/>
                  </a:lnTo>
                  <a:cubicBezTo>
                    <a:pt x="2585" y="4751"/>
                    <a:pt x="4584" y="2752"/>
                    <a:pt x="5169" y="217"/>
                  </a:cubicBezTo>
                  <a:cubicBezTo>
                    <a:pt x="5169" y="87"/>
                    <a:pt x="5082" y="0"/>
                    <a:pt x="499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0" name="Google Shape;663;p41">
              <a:extLst>
                <a:ext uri="{FF2B5EF4-FFF2-40B4-BE49-F238E27FC236}">
                  <a16:creationId xmlns:a16="http://schemas.microsoft.com/office/drawing/2014/main" id="{4EEEB5B2-8B34-6152-EBC5-DE8705C8EFD9}"/>
                </a:ext>
              </a:extLst>
            </p:cNvPr>
            <p:cNvSpPr/>
            <p:nvPr/>
          </p:nvSpPr>
          <p:spPr>
            <a:xfrm>
              <a:off x="2668976" y="1055041"/>
              <a:ext cx="106667" cy="88510"/>
            </a:xfrm>
            <a:custGeom>
              <a:avLst/>
              <a:gdLst/>
              <a:ahLst/>
              <a:cxnLst/>
              <a:rect l="l" t="t" r="r" b="b"/>
              <a:pathLst>
                <a:path w="4843" h="4020" extrusionOk="0">
                  <a:moveTo>
                    <a:pt x="1218" y="1"/>
                  </a:moveTo>
                  <a:cubicBezTo>
                    <a:pt x="793" y="1"/>
                    <a:pt x="400" y="142"/>
                    <a:pt x="87" y="476"/>
                  </a:cubicBezTo>
                  <a:cubicBezTo>
                    <a:pt x="0" y="563"/>
                    <a:pt x="107" y="727"/>
                    <a:pt x="235" y="727"/>
                  </a:cubicBezTo>
                  <a:cubicBezTo>
                    <a:pt x="251" y="727"/>
                    <a:pt x="267" y="725"/>
                    <a:pt x="282" y="719"/>
                  </a:cubicBezTo>
                  <a:cubicBezTo>
                    <a:pt x="578" y="577"/>
                    <a:pt x="891" y="513"/>
                    <a:pt x="1208" y="513"/>
                  </a:cubicBezTo>
                  <a:cubicBezTo>
                    <a:pt x="2402" y="513"/>
                    <a:pt x="3643" y="1424"/>
                    <a:pt x="4183" y="2426"/>
                  </a:cubicBezTo>
                  <a:cubicBezTo>
                    <a:pt x="4280" y="2572"/>
                    <a:pt x="4329" y="2767"/>
                    <a:pt x="4378" y="2913"/>
                  </a:cubicBezTo>
                  <a:lnTo>
                    <a:pt x="4378" y="3206"/>
                  </a:lnTo>
                  <a:lnTo>
                    <a:pt x="3354" y="3450"/>
                  </a:lnTo>
                  <a:cubicBezTo>
                    <a:pt x="3013" y="3401"/>
                    <a:pt x="2623" y="2913"/>
                    <a:pt x="2330" y="2670"/>
                  </a:cubicBezTo>
                  <a:cubicBezTo>
                    <a:pt x="1696" y="2133"/>
                    <a:pt x="1111" y="1548"/>
                    <a:pt x="575" y="914"/>
                  </a:cubicBezTo>
                  <a:cubicBezTo>
                    <a:pt x="550" y="878"/>
                    <a:pt x="517" y="863"/>
                    <a:pt x="482" y="863"/>
                  </a:cubicBezTo>
                  <a:cubicBezTo>
                    <a:pt x="377" y="863"/>
                    <a:pt x="258" y="1000"/>
                    <a:pt x="331" y="1109"/>
                  </a:cubicBezTo>
                  <a:cubicBezTo>
                    <a:pt x="1111" y="2133"/>
                    <a:pt x="2233" y="3401"/>
                    <a:pt x="3451" y="3889"/>
                  </a:cubicBezTo>
                  <a:cubicBezTo>
                    <a:pt x="3598" y="3979"/>
                    <a:pt x="3753" y="4020"/>
                    <a:pt x="3903" y="4020"/>
                  </a:cubicBezTo>
                  <a:cubicBezTo>
                    <a:pt x="4400" y="4020"/>
                    <a:pt x="4843" y="3573"/>
                    <a:pt x="4768" y="3011"/>
                  </a:cubicBezTo>
                  <a:cubicBezTo>
                    <a:pt x="4616" y="1757"/>
                    <a:pt x="2718" y="1"/>
                    <a:pt x="1218"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1" name="Google Shape;664;p41">
              <a:extLst>
                <a:ext uri="{FF2B5EF4-FFF2-40B4-BE49-F238E27FC236}">
                  <a16:creationId xmlns:a16="http://schemas.microsoft.com/office/drawing/2014/main" id="{3D1BC57C-7A55-6D61-6BC6-0C9B5CAD44BC}"/>
                </a:ext>
              </a:extLst>
            </p:cNvPr>
            <p:cNvSpPr/>
            <p:nvPr/>
          </p:nvSpPr>
          <p:spPr>
            <a:xfrm>
              <a:off x="2679482" y="1129901"/>
              <a:ext cx="99883" cy="147892"/>
            </a:xfrm>
            <a:custGeom>
              <a:avLst/>
              <a:gdLst/>
              <a:ahLst/>
              <a:cxnLst/>
              <a:rect l="l" t="t" r="r" b="b"/>
              <a:pathLst>
                <a:path w="4535" h="6717" extrusionOk="0">
                  <a:moveTo>
                    <a:pt x="4486" y="1"/>
                  </a:moveTo>
                  <a:cubicBezTo>
                    <a:pt x="3169" y="293"/>
                    <a:pt x="2048" y="1074"/>
                    <a:pt x="1317" y="2195"/>
                  </a:cubicBezTo>
                  <a:cubicBezTo>
                    <a:pt x="439" y="3463"/>
                    <a:pt x="0" y="4974"/>
                    <a:pt x="49" y="6534"/>
                  </a:cubicBezTo>
                  <a:cubicBezTo>
                    <a:pt x="73" y="6656"/>
                    <a:pt x="183" y="6717"/>
                    <a:pt x="287" y="6717"/>
                  </a:cubicBezTo>
                  <a:cubicBezTo>
                    <a:pt x="390" y="6717"/>
                    <a:pt x="488" y="6656"/>
                    <a:pt x="488" y="6534"/>
                  </a:cubicBezTo>
                  <a:cubicBezTo>
                    <a:pt x="488" y="3950"/>
                    <a:pt x="1902" y="976"/>
                    <a:pt x="4535" y="50"/>
                  </a:cubicBezTo>
                  <a:lnTo>
                    <a:pt x="453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2" name="Google Shape;665;p41">
              <a:extLst>
                <a:ext uri="{FF2B5EF4-FFF2-40B4-BE49-F238E27FC236}">
                  <a16:creationId xmlns:a16="http://schemas.microsoft.com/office/drawing/2014/main" id="{0812791E-C825-52A3-D1C7-145CFD6A3BEE}"/>
                </a:ext>
              </a:extLst>
            </p:cNvPr>
            <p:cNvSpPr/>
            <p:nvPr/>
          </p:nvSpPr>
          <p:spPr>
            <a:xfrm>
              <a:off x="1187927" y="2497518"/>
              <a:ext cx="212431" cy="209761"/>
            </a:xfrm>
            <a:custGeom>
              <a:avLst/>
              <a:gdLst/>
              <a:ahLst/>
              <a:cxnLst/>
              <a:rect l="l" t="t" r="r" b="b"/>
              <a:pathLst>
                <a:path w="9645" h="9527" extrusionOk="0">
                  <a:moveTo>
                    <a:pt x="9557" y="0"/>
                  </a:moveTo>
                  <a:cubicBezTo>
                    <a:pt x="5510" y="1463"/>
                    <a:pt x="1463" y="5363"/>
                    <a:pt x="1" y="9410"/>
                  </a:cubicBezTo>
                  <a:cubicBezTo>
                    <a:pt x="1" y="9481"/>
                    <a:pt x="53" y="9527"/>
                    <a:pt x="119" y="9527"/>
                  </a:cubicBezTo>
                  <a:cubicBezTo>
                    <a:pt x="143" y="9527"/>
                    <a:pt x="169" y="9520"/>
                    <a:pt x="196" y="9507"/>
                  </a:cubicBezTo>
                  <a:cubicBezTo>
                    <a:pt x="1219" y="7508"/>
                    <a:pt x="2536" y="5656"/>
                    <a:pt x="4047" y="3998"/>
                  </a:cubicBezTo>
                  <a:cubicBezTo>
                    <a:pt x="5705" y="2487"/>
                    <a:pt x="7558" y="1170"/>
                    <a:pt x="9605" y="146"/>
                  </a:cubicBezTo>
                  <a:cubicBezTo>
                    <a:pt x="9645" y="107"/>
                    <a:pt x="9620" y="36"/>
                    <a:pt x="9584" y="36"/>
                  </a:cubicBezTo>
                  <a:cubicBezTo>
                    <a:pt x="9575" y="36"/>
                    <a:pt x="9566" y="40"/>
                    <a:pt x="9557" y="49"/>
                  </a:cubicBezTo>
                  <a:lnTo>
                    <a:pt x="955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3" name="Google Shape;666;p41">
              <a:extLst>
                <a:ext uri="{FF2B5EF4-FFF2-40B4-BE49-F238E27FC236}">
                  <a16:creationId xmlns:a16="http://schemas.microsoft.com/office/drawing/2014/main" id="{F96CF1FB-6768-2A8B-D5F5-C119F2AF6808}"/>
                </a:ext>
              </a:extLst>
            </p:cNvPr>
            <p:cNvSpPr/>
            <p:nvPr/>
          </p:nvSpPr>
          <p:spPr>
            <a:xfrm>
              <a:off x="1278648" y="2061682"/>
              <a:ext cx="327027" cy="213063"/>
            </a:xfrm>
            <a:custGeom>
              <a:avLst/>
              <a:gdLst/>
              <a:ahLst/>
              <a:cxnLst/>
              <a:rect l="l" t="t" r="r" b="b"/>
              <a:pathLst>
                <a:path w="14848" h="9677" extrusionOk="0">
                  <a:moveTo>
                    <a:pt x="14750" y="0"/>
                  </a:moveTo>
                  <a:cubicBezTo>
                    <a:pt x="9777" y="2975"/>
                    <a:pt x="4804" y="6095"/>
                    <a:pt x="123" y="9410"/>
                  </a:cubicBezTo>
                  <a:cubicBezTo>
                    <a:pt x="1" y="9492"/>
                    <a:pt x="84" y="9677"/>
                    <a:pt x="200" y="9677"/>
                  </a:cubicBezTo>
                  <a:cubicBezTo>
                    <a:pt x="222" y="9677"/>
                    <a:pt x="246" y="9670"/>
                    <a:pt x="270" y="9654"/>
                  </a:cubicBezTo>
                  <a:cubicBezTo>
                    <a:pt x="5243" y="6680"/>
                    <a:pt x="10118" y="3413"/>
                    <a:pt x="14799" y="98"/>
                  </a:cubicBezTo>
                  <a:cubicBezTo>
                    <a:pt x="14847" y="98"/>
                    <a:pt x="14799" y="0"/>
                    <a:pt x="1479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4" name="Google Shape;667;p41">
              <a:extLst>
                <a:ext uri="{FF2B5EF4-FFF2-40B4-BE49-F238E27FC236}">
                  <a16:creationId xmlns:a16="http://schemas.microsoft.com/office/drawing/2014/main" id="{335BE5BC-B3C3-E09D-78B9-F29FAAC68F96}"/>
                </a:ext>
              </a:extLst>
            </p:cNvPr>
            <p:cNvSpPr/>
            <p:nvPr/>
          </p:nvSpPr>
          <p:spPr>
            <a:xfrm>
              <a:off x="1811829" y="2229059"/>
              <a:ext cx="772967" cy="159275"/>
            </a:xfrm>
            <a:custGeom>
              <a:avLst/>
              <a:gdLst/>
              <a:ahLst/>
              <a:cxnLst/>
              <a:rect l="l" t="t" r="r" b="b"/>
              <a:pathLst>
                <a:path w="35095" h="7234" extrusionOk="0">
                  <a:moveTo>
                    <a:pt x="7443" y="1"/>
                  </a:moveTo>
                  <a:cubicBezTo>
                    <a:pt x="3960" y="1"/>
                    <a:pt x="470" y="770"/>
                    <a:pt x="49" y="4587"/>
                  </a:cubicBezTo>
                  <a:cubicBezTo>
                    <a:pt x="0" y="4929"/>
                    <a:pt x="244" y="5099"/>
                    <a:pt x="506" y="5099"/>
                  </a:cubicBezTo>
                  <a:cubicBezTo>
                    <a:pt x="768" y="5099"/>
                    <a:pt x="1048" y="4929"/>
                    <a:pt x="1073" y="4587"/>
                  </a:cubicBezTo>
                  <a:lnTo>
                    <a:pt x="1073" y="4539"/>
                  </a:lnTo>
                  <a:cubicBezTo>
                    <a:pt x="1414" y="1857"/>
                    <a:pt x="3998" y="1223"/>
                    <a:pt x="6290" y="1077"/>
                  </a:cubicBezTo>
                  <a:cubicBezTo>
                    <a:pt x="6722" y="1069"/>
                    <a:pt x="7153" y="1065"/>
                    <a:pt x="7583" y="1065"/>
                  </a:cubicBezTo>
                  <a:cubicBezTo>
                    <a:pt x="9870" y="1065"/>
                    <a:pt x="12134" y="1180"/>
                    <a:pt x="14432" y="1467"/>
                  </a:cubicBezTo>
                  <a:cubicBezTo>
                    <a:pt x="17942" y="1906"/>
                    <a:pt x="21452" y="2540"/>
                    <a:pt x="24865" y="3466"/>
                  </a:cubicBezTo>
                  <a:cubicBezTo>
                    <a:pt x="28083" y="4197"/>
                    <a:pt x="31350" y="4929"/>
                    <a:pt x="33934" y="7123"/>
                  </a:cubicBezTo>
                  <a:cubicBezTo>
                    <a:pt x="34031" y="7200"/>
                    <a:pt x="34139" y="7233"/>
                    <a:pt x="34247" y="7233"/>
                  </a:cubicBezTo>
                  <a:cubicBezTo>
                    <a:pt x="34680" y="7233"/>
                    <a:pt x="35095" y="6694"/>
                    <a:pt x="34665" y="6342"/>
                  </a:cubicBezTo>
                  <a:cubicBezTo>
                    <a:pt x="31837" y="4002"/>
                    <a:pt x="28327" y="3222"/>
                    <a:pt x="24817" y="2393"/>
                  </a:cubicBezTo>
                  <a:cubicBezTo>
                    <a:pt x="20721" y="1321"/>
                    <a:pt x="16577" y="638"/>
                    <a:pt x="12335" y="297"/>
                  </a:cubicBezTo>
                  <a:cubicBezTo>
                    <a:pt x="10974" y="198"/>
                    <a:pt x="9209" y="1"/>
                    <a:pt x="744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5" name="Google Shape;668;p41">
              <a:extLst>
                <a:ext uri="{FF2B5EF4-FFF2-40B4-BE49-F238E27FC236}">
                  <a16:creationId xmlns:a16="http://schemas.microsoft.com/office/drawing/2014/main" id="{E62282FB-F367-989E-6F31-B625C2848F82}"/>
                </a:ext>
              </a:extLst>
            </p:cNvPr>
            <p:cNvSpPr/>
            <p:nvPr/>
          </p:nvSpPr>
          <p:spPr>
            <a:xfrm>
              <a:off x="2545240" y="2268800"/>
              <a:ext cx="508711" cy="214142"/>
            </a:xfrm>
            <a:custGeom>
              <a:avLst/>
              <a:gdLst/>
              <a:ahLst/>
              <a:cxnLst/>
              <a:rect l="l" t="t" r="r" b="b"/>
              <a:pathLst>
                <a:path w="23097" h="9726" extrusionOk="0">
                  <a:moveTo>
                    <a:pt x="714" y="1"/>
                  </a:moveTo>
                  <a:cubicBezTo>
                    <a:pt x="639" y="1"/>
                    <a:pt x="564" y="2"/>
                    <a:pt x="489" y="3"/>
                  </a:cubicBezTo>
                  <a:cubicBezTo>
                    <a:pt x="1" y="3"/>
                    <a:pt x="1" y="735"/>
                    <a:pt x="489" y="735"/>
                  </a:cubicBezTo>
                  <a:cubicBezTo>
                    <a:pt x="3024" y="735"/>
                    <a:pt x="5462" y="1661"/>
                    <a:pt x="7412" y="3270"/>
                  </a:cubicBezTo>
                  <a:cubicBezTo>
                    <a:pt x="8484" y="4245"/>
                    <a:pt x="9801" y="4879"/>
                    <a:pt x="11166" y="5171"/>
                  </a:cubicBezTo>
                  <a:cubicBezTo>
                    <a:pt x="13165" y="5464"/>
                    <a:pt x="15115" y="5464"/>
                    <a:pt x="17065" y="6098"/>
                  </a:cubicBezTo>
                  <a:cubicBezTo>
                    <a:pt x="19357" y="6926"/>
                    <a:pt x="21063" y="8243"/>
                    <a:pt x="22965" y="9706"/>
                  </a:cubicBezTo>
                  <a:cubicBezTo>
                    <a:pt x="22979" y="9720"/>
                    <a:pt x="22997" y="9726"/>
                    <a:pt x="23015" y="9726"/>
                  </a:cubicBezTo>
                  <a:cubicBezTo>
                    <a:pt x="23058" y="9726"/>
                    <a:pt x="23097" y="9691"/>
                    <a:pt x="23062" y="9657"/>
                  </a:cubicBezTo>
                  <a:cubicBezTo>
                    <a:pt x="20673" y="6634"/>
                    <a:pt x="16626" y="5171"/>
                    <a:pt x="12921" y="4781"/>
                  </a:cubicBezTo>
                  <a:cubicBezTo>
                    <a:pt x="11458" y="4635"/>
                    <a:pt x="10191" y="4489"/>
                    <a:pt x="8923" y="3709"/>
                  </a:cubicBezTo>
                  <a:cubicBezTo>
                    <a:pt x="8046" y="3075"/>
                    <a:pt x="7265" y="2392"/>
                    <a:pt x="6388" y="1758"/>
                  </a:cubicBezTo>
                  <a:cubicBezTo>
                    <a:pt x="4696" y="630"/>
                    <a:pt x="2731" y="1"/>
                    <a:pt x="714"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6" name="Google Shape;669;p41">
              <a:extLst>
                <a:ext uri="{FF2B5EF4-FFF2-40B4-BE49-F238E27FC236}">
                  <a16:creationId xmlns:a16="http://schemas.microsoft.com/office/drawing/2014/main" id="{1A88BA1D-CBEF-6BE9-665A-3D0DBCA7CEA3}"/>
                </a:ext>
              </a:extLst>
            </p:cNvPr>
            <p:cNvSpPr/>
            <p:nvPr/>
          </p:nvSpPr>
          <p:spPr>
            <a:xfrm>
              <a:off x="1245919" y="2937890"/>
              <a:ext cx="170760" cy="364742"/>
            </a:xfrm>
            <a:custGeom>
              <a:avLst/>
              <a:gdLst/>
              <a:ahLst/>
              <a:cxnLst/>
              <a:rect l="l" t="t" r="r" b="b"/>
              <a:pathLst>
                <a:path w="7753" h="16566" extrusionOk="0">
                  <a:moveTo>
                    <a:pt x="268" y="1"/>
                  </a:moveTo>
                  <a:cubicBezTo>
                    <a:pt x="183" y="1"/>
                    <a:pt x="98" y="62"/>
                    <a:pt x="98" y="184"/>
                  </a:cubicBezTo>
                  <a:lnTo>
                    <a:pt x="0" y="769"/>
                  </a:lnTo>
                  <a:cubicBezTo>
                    <a:pt x="0" y="818"/>
                    <a:pt x="49" y="818"/>
                    <a:pt x="49" y="866"/>
                  </a:cubicBezTo>
                  <a:lnTo>
                    <a:pt x="49" y="1208"/>
                  </a:lnTo>
                  <a:cubicBezTo>
                    <a:pt x="49" y="1500"/>
                    <a:pt x="98" y="1841"/>
                    <a:pt x="147" y="2183"/>
                  </a:cubicBezTo>
                  <a:cubicBezTo>
                    <a:pt x="244" y="2768"/>
                    <a:pt x="390" y="3353"/>
                    <a:pt x="537" y="3938"/>
                  </a:cubicBezTo>
                  <a:cubicBezTo>
                    <a:pt x="878" y="5157"/>
                    <a:pt x="1463" y="6278"/>
                    <a:pt x="2194" y="7351"/>
                  </a:cubicBezTo>
                  <a:cubicBezTo>
                    <a:pt x="2341" y="7595"/>
                    <a:pt x="2487" y="7790"/>
                    <a:pt x="2682" y="7985"/>
                  </a:cubicBezTo>
                  <a:lnTo>
                    <a:pt x="2633" y="7985"/>
                  </a:lnTo>
                  <a:cubicBezTo>
                    <a:pt x="2619" y="7970"/>
                    <a:pt x="2605" y="7964"/>
                    <a:pt x="2593" y="7964"/>
                  </a:cubicBezTo>
                  <a:cubicBezTo>
                    <a:pt x="2564" y="7964"/>
                    <a:pt x="2550" y="7999"/>
                    <a:pt x="2584" y="8033"/>
                  </a:cubicBezTo>
                  <a:cubicBezTo>
                    <a:pt x="3537" y="8831"/>
                    <a:pt x="4226" y="9907"/>
                    <a:pt x="4788" y="11089"/>
                  </a:cubicBezTo>
                  <a:lnTo>
                    <a:pt x="4788" y="11089"/>
                  </a:lnTo>
                  <a:cubicBezTo>
                    <a:pt x="4768" y="11046"/>
                    <a:pt x="4749" y="11002"/>
                    <a:pt x="4730" y="10959"/>
                  </a:cubicBezTo>
                  <a:cubicBezTo>
                    <a:pt x="4535" y="10422"/>
                    <a:pt x="4291" y="9935"/>
                    <a:pt x="3998" y="9447"/>
                  </a:cubicBezTo>
                  <a:lnTo>
                    <a:pt x="3998" y="9447"/>
                  </a:lnTo>
                  <a:cubicBezTo>
                    <a:pt x="5071" y="10422"/>
                    <a:pt x="6290" y="11202"/>
                    <a:pt x="7655" y="11739"/>
                  </a:cubicBezTo>
                  <a:cubicBezTo>
                    <a:pt x="7704" y="11739"/>
                    <a:pt x="7752" y="11690"/>
                    <a:pt x="7655" y="11641"/>
                  </a:cubicBezTo>
                  <a:cubicBezTo>
                    <a:pt x="3169" y="9594"/>
                    <a:pt x="342" y="5108"/>
                    <a:pt x="439" y="184"/>
                  </a:cubicBezTo>
                  <a:cubicBezTo>
                    <a:pt x="439" y="62"/>
                    <a:pt x="354" y="1"/>
                    <a:pt x="268" y="1"/>
                  </a:cubicBezTo>
                  <a:close/>
                  <a:moveTo>
                    <a:pt x="4788" y="11089"/>
                  </a:moveTo>
                  <a:cubicBezTo>
                    <a:pt x="5029" y="11635"/>
                    <a:pt x="5259" y="12184"/>
                    <a:pt x="5481" y="12735"/>
                  </a:cubicBezTo>
                  <a:lnTo>
                    <a:pt x="5481" y="12735"/>
                  </a:lnTo>
                  <a:cubicBezTo>
                    <a:pt x="5268" y="12175"/>
                    <a:pt x="5041" y="11622"/>
                    <a:pt x="4788" y="11089"/>
                  </a:cubicBezTo>
                  <a:close/>
                  <a:moveTo>
                    <a:pt x="5481" y="12735"/>
                  </a:moveTo>
                  <a:lnTo>
                    <a:pt x="5481" y="12735"/>
                  </a:lnTo>
                  <a:cubicBezTo>
                    <a:pt x="5982" y="14049"/>
                    <a:pt x="6410" y="15394"/>
                    <a:pt x="6924" y="16566"/>
                  </a:cubicBezTo>
                  <a:lnTo>
                    <a:pt x="6972" y="16566"/>
                  </a:lnTo>
                  <a:cubicBezTo>
                    <a:pt x="6473" y="15301"/>
                    <a:pt x="5997" y="14014"/>
                    <a:pt x="5481" y="12735"/>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7" name="Google Shape;670;p41">
              <a:extLst>
                <a:ext uri="{FF2B5EF4-FFF2-40B4-BE49-F238E27FC236}">
                  <a16:creationId xmlns:a16="http://schemas.microsoft.com/office/drawing/2014/main" id="{547055DB-97D0-0F23-A854-B7F8DF6B018E}"/>
                </a:ext>
              </a:extLst>
            </p:cNvPr>
            <p:cNvSpPr/>
            <p:nvPr/>
          </p:nvSpPr>
          <p:spPr>
            <a:xfrm>
              <a:off x="1280586" y="2444720"/>
              <a:ext cx="1346542" cy="1248789"/>
            </a:xfrm>
            <a:custGeom>
              <a:avLst/>
              <a:gdLst/>
              <a:ahLst/>
              <a:cxnLst/>
              <a:rect l="l" t="t" r="r" b="b"/>
              <a:pathLst>
                <a:path w="61137" h="56718" extrusionOk="0">
                  <a:moveTo>
                    <a:pt x="57176" y="45400"/>
                  </a:moveTo>
                  <a:lnTo>
                    <a:pt x="57176" y="45400"/>
                  </a:lnTo>
                  <a:cubicBezTo>
                    <a:pt x="56758" y="46094"/>
                    <a:pt x="56232" y="46452"/>
                    <a:pt x="55655" y="46570"/>
                  </a:cubicBezTo>
                  <a:lnTo>
                    <a:pt x="55655" y="46570"/>
                  </a:lnTo>
                  <a:cubicBezTo>
                    <a:pt x="56335" y="46461"/>
                    <a:pt x="56928" y="46118"/>
                    <a:pt x="57176" y="45400"/>
                  </a:cubicBezTo>
                  <a:close/>
                  <a:moveTo>
                    <a:pt x="55655" y="46570"/>
                  </a:moveTo>
                  <a:cubicBezTo>
                    <a:pt x="55483" y="46597"/>
                    <a:pt x="55306" y="46610"/>
                    <a:pt x="55128" y="46610"/>
                  </a:cubicBezTo>
                  <a:cubicBezTo>
                    <a:pt x="55094" y="46610"/>
                    <a:pt x="55060" y="46609"/>
                    <a:pt x="55026" y="46609"/>
                  </a:cubicBezTo>
                  <a:lnTo>
                    <a:pt x="55026" y="46609"/>
                  </a:lnTo>
                  <a:cubicBezTo>
                    <a:pt x="55084" y="46612"/>
                    <a:pt x="55142" y="46614"/>
                    <a:pt x="55200" y="46614"/>
                  </a:cubicBezTo>
                  <a:cubicBezTo>
                    <a:pt x="55354" y="46614"/>
                    <a:pt x="55506" y="46600"/>
                    <a:pt x="55655" y="46570"/>
                  </a:cubicBezTo>
                  <a:close/>
                  <a:moveTo>
                    <a:pt x="18418" y="1"/>
                  </a:moveTo>
                  <a:cubicBezTo>
                    <a:pt x="17881" y="1"/>
                    <a:pt x="17366" y="419"/>
                    <a:pt x="17587" y="1082"/>
                  </a:cubicBezTo>
                  <a:cubicBezTo>
                    <a:pt x="17636" y="1423"/>
                    <a:pt x="17831" y="1716"/>
                    <a:pt x="18026" y="2008"/>
                  </a:cubicBezTo>
                  <a:cubicBezTo>
                    <a:pt x="18075" y="2057"/>
                    <a:pt x="18123" y="2106"/>
                    <a:pt x="18221" y="2154"/>
                  </a:cubicBezTo>
                  <a:cubicBezTo>
                    <a:pt x="18367" y="2447"/>
                    <a:pt x="18562" y="2739"/>
                    <a:pt x="18806" y="3032"/>
                  </a:cubicBezTo>
                  <a:cubicBezTo>
                    <a:pt x="17831" y="3958"/>
                    <a:pt x="17197" y="5323"/>
                    <a:pt x="16514" y="6494"/>
                  </a:cubicBezTo>
                  <a:cubicBezTo>
                    <a:pt x="16076" y="7176"/>
                    <a:pt x="15686" y="7859"/>
                    <a:pt x="15296" y="8590"/>
                  </a:cubicBezTo>
                  <a:cubicBezTo>
                    <a:pt x="8909" y="10394"/>
                    <a:pt x="3204" y="15270"/>
                    <a:pt x="35" y="20974"/>
                  </a:cubicBezTo>
                  <a:cubicBezTo>
                    <a:pt x="1" y="21008"/>
                    <a:pt x="39" y="21043"/>
                    <a:pt x="65" y="21043"/>
                  </a:cubicBezTo>
                  <a:cubicBezTo>
                    <a:pt x="76" y="21043"/>
                    <a:pt x="84" y="21037"/>
                    <a:pt x="84" y="21023"/>
                  </a:cubicBezTo>
                  <a:cubicBezTo>
                    <a:pt x="3741" y="15221"/>
                    <a:pt x="8811" y="11418"/>
                    <a:pt x="15101" y="9029"/>
                  </a:cubicBezTo>
                  <a:lnTo>
                    <a:pt x="15101" y="9029"/>
                  </a:lnTo>
                  <a:cubicBezTo>
                    <a:pt x="14759" y="9614"/>
                    <a:pt x="14467" y="10248"/>
                    <a:pt x="14174" y="10833"/>
                  </a:cubicBezTo>
                  <a:cubicBezTo>
                    <a:pt x="13930" y="11467"/>
                    <a:pt x="13687" y="12052"/>
                    <a:pt x="13394" y="12734"/>
                  </a:cubicBezTo>
                  <a:cubicBezTo>
                    <a:pt x="11834" y="14782"/>
                    <a:pt x="9835" y="16147"/>
                    <a:pt x="7885" y="17902"/>
                  </a:cubicBezTo>
                  <a:cubicBezTo>
                    <a:pt x="6227" y="19414"/>
                    <a:pt x="4716" y="21315"/>
                    <a:pt x="4716" y="23655"/>
                  </a:cubicBezTo>
                  <a:cubicBezTo>
                    <a:pt x="5301" y="18780"/>
                    <a:pt x="10225" y="17317"/>
                    <a:pt x="12907" y="14051"/>
                  </a:cubicBezTo>
                  <a:lnTo>
                    <a:pt x="12907" y="14051"/>
                  </a:lnTo>
                  <a:cubicBezTo>
                    <a:pt x="12273" y="15708"/>
                    <a:pt x="11883" y="17463"/>
                    <a:pt x="11785" y="19219"/>
                  </a:cubicBezTo>
                  <a:cubicBezTo>
                    <a:pt x="11785" y="19243"/>
                    <a:pt x="11810" y="19255"/>
                    <a:pt x="11834" y="19255"/>
                  </a:cubicBezTo>
                  <a:cubicBezTo>
                    <a:pt x="11858" y="19255"/>
                    <a:pt x="11883" y="19243"/>
                    <a:pt x="11883" y="19219"/>
                  </a:cubicBezTo>
                  <a:cubicBezTo>
                    <a:pt x="12858" y="16245"/>
                    <a:pt x="14125" y="13368"/>
                    <a:pt x="15686" y="10638"/>
                  </a:cubicBezTo>
                  <a:cubicBezTo>
                    <a:pt x="16417" y="9419"/>
                    <a:pt x="17197" y="8151"/>
                    <a:pt x="17977" y="6932"/>
                  </a:cubicBezTo>
                  <a:cubicBezTo>
                    <a:pt x="18611" y="6055"/>
                    <a:pt x="19196" y="5080"/>
                    <a:pt x="19684" y="4105"/>
                  </a:cubicBezTo>
                  <a:cubicBezTo>
                    <a:pt x="20951" y="5567"/>
                    <a:pt x="22511" y="6737"/>
                    <a:pt x="24218" y="7664"/>
                  </a:cubicBezTo>
                  <a:cubicBezTo>
                    <a:pt x="24413" y="9029"/>
                    <a:pt x="24900" y="10345"/>
                    <a:pt x="25632" y="11564"/>
                  </a:cubicBezTo>
                  <a:cubicBezTo>
                    <a:pt x="26265" y="13466"/>
                    <a:pt x="27533" y="15123"/>
                    <a:pt x="28069" y="17073"/>
                  </a:cubicBezTo>
                  <a:cubicBezTo>
                    <a:pt x="28801" y="19609"/>
                    <a:pt x="28167" y="21851"/>
                    <a:pt x="27046" y="24192"/>
                  </a:cubicBezTo>
                  <a:cubicBezTo>
                    <a:pt x="25485" y="27605"/>
                    <a:pt x="24364" y="30920"/>
                    <a:pt x="24705" y="34772"/>
                  </a:cubicBezTo>
                  <a:lnTo>
                    <a:pt x="24803" y="34772"/>
                  </a:lnTo>
                  <a:cubicBezTo>
                    <a:pt x="24949" y="32334"/>
                    <a:pt x="25388" y="29945"/>
                    <a:pt x="26217" y="27653"/>
                  </a:cubicBezTo>
                  <a:cubicBezTo>
                    <a:pt x="26948" y="25654"/>
                    <a:pt x="28167" y="23850"/>
                    <a:pt x="28752" y="21803"/>
                  </a:cubicBezTo>
                  <a:cubicBezTo>
                    <a:pt x="29337" y="19462"/>
                    <a:pt x="29240" y="17025"/>
                    <a:pt x="28459" y="14782"/>
                  </a:cubicBezTo>
                  <a:lnTo>
                    <a:pt x="28459" y="14782"/>
                  </a:lnTo>
                  <a:cubicBezTo>
                    <a:pt x="29142" y="15367"/>
                    <a:pt x="29922" y="15903"/>
                    <a:pt x="30751" y="16342"/>
                  </a:cubicBezTo>
                  <a:cubicBezTo>
                    <a:pt x="32799" y="17512"/>
                    <a:pt x="35090" y="18244"/>
                    <a:pt x="37187" y="19462"/>
                  </a:cubicBezTo>
                  <a:cubicBezTo>
                    <a:pt x="38162" y="19999"/>
                    <a:pt x="39088" y="20681"/>
                    <a:pt x="39917" y="21461"/>
                  </a:cubicBezTo>
                  <a:cubicBezTo>
                    <a:pt x="40063" y="21608"/>
                    <a:pt x="40209" y="21754"/>
                    <a:pt x="40356" y="21949"/>
                  </a:cubicBezTo>
                  <a:cubicBezTo>
                    <a:pt x="36065" y="24777"/>
                    <a:pt x="32604" y="28726"/>
                    <a:pt x="30361" y="33358"/>
                  </a:cubicBezTo>
                  <a:cubicBezTo>
                    <a:pt x="29240" y="35600"/>
                    <a:pt x="28411" y="37989"/>
                    <a:pt x="27923" y="40476"/>
                  </a:cubicBezTo>
                  <a:cubicBezTo>
                    <a:pt x="27631" y="41987"/>
                    <a:pt x="27679" y="43743"/>
                    <a:pt x="26802" y="45059"/>
                  </a:cubicBezTo>
                  <a:cubicBezTo>
                    <a:pt x="25826" y="46523"/>
                    <a:pt x="24307" y="47071"/>
                    <a:pt x="22669" y="47071"/>
                  </a:cubicBezTo>
                  <a:cubicBezTo>
                    <a:pt x="22344" y="47071"/>
                    <a:pt x="22014" y="47050"/>
                    <a:pt x="21683" y="47009"/>
                  </a:cubicBezTo>
                  <a:cubicBezTo>
                    <a:pt x="21634" y="47009"/>
                    <a:pt x="21634" y="47058"/>
                    <a:pt x="21683" y="47107"/>
                  </a:cubicBezTo>
                  <a:cubicBezTo>
                    <a:pt x="22158" y="47257"/>
                    <a:pt x="22647" y="47330"/>
                    <a:pt x="23132" y="47330"/>
                  </a:cubicBezTo>
                  <a:cubicBezTo>
                    <a:pt x="24536" y="47330"/>
                    <a:pt x="25909" y="46718"/>
                    <a:pt x="26851" y="45595"/>
                  </a:cubicBezTo>
                  <a:cubicBezTo>
                    <a:pt x="27679" y="44571"/>
                    <a:pt x="27972" y="43206"/>
                    <a:pt x="28216" y="41939"/>
                  </a:cubicBezTo>
                  <a:cubicBezTo>
                    <a:pt x="28459" y="40427"/>
                    <a:pt x="28849" y="38965"/>
                    <a:pt x="29337" y="37502"/>
                  </a:cubicBezTo>
                  <a:cubicBezTo>
                    <a:pt x="30751" y="33504"/>
                    <a:pt x="33042" y="29799"/>
                    <a:pt x="36016" y="26727"/>
                  </a:cubicBezTo>
                  <a:lnTo>
                    <a:pt x="36016" y="26727"/>
                  </a:lnTo>
                  <a:cubicBezTo>
                    <a:pt x="35334" y="29018"/>
                    <a:pt x="35626" y="31895"/>
                    <a:pt x="36114" y="33894"/>
                  </a:cubicBezTo>
                  <a:cubicBezTo>
                    <a:pt x="37333" y="38379"/>
                    <a:pt x="41867" y="41597"/>
                    <a:pt x="41623" y="46473"/>
                  </a:cubicBezTo>
                  <a:cubicBezTo>
                    <a:pt x="41623" y="46501"/>
                    <a:pt x="41656" y="46529"/>
                    <a:pt x="41683" y="46529"/>
                  </a:cubicBezTo>
                  <a:cubicBezTo>
                    <a:pt x="41703" y="46529"/>
                    <a:pt x="41721" y="46514"/>
                    <a:pt x="41721" y="46473"/>
                  </a:cubicBezTo>
                  <a:cubicBezTo>
                    <a:pt x="42306" y="42865"/>
                    <a:pt x="39624" y="40183"/>
                    <a:pt x="38064" y="37356"/>
                  </a:cubicBezTo>
                  <a:cubicBezTo>
                    <a:pt x="35919" y="33504"/>
                    <a:pt x="35821" y="28921"/>
                    <a:pt x="37820" y="25021"/>
                  </a:cubicBezTo>
                  <a:cubicBezTo>
                    <a:pt x="38796" y="24143"/>
                    <a:pt x="39819" y="23314"/>
                    <a:pt x="40892" y="22534"/>
                  </a:cubicBezTo>
                  <a:lnTo>
                    <a:pt x="41038" y="22729"/>
                  </a:lnTo>
                  <a:cubicBezTo>
                    <a:pt x="41038" y="22778"/>
                    <a:pt x="41136" y="22875"/>
                    <a:pt x="41185" y="22924"/>
                  </a:cubicBezTo>
                  <a:cubicBezTo>
                    <a:pt x="42355" y="25411"/>
                    <a:pt x="43622" y="27800"/>
                    <a:pt x="44549" y="30481"/>
                  </a:cubicBezTo>
                  <a:cubicBezTo>
                    <a:pt x="45719" y="34138"/>
                    <a:pt x="46499" y="37892"/>
                    <a:pt x="46840" y="41744"/>
                  </a:cubicBezTo>
                  <a:cubicBezTo>
                    <a:pt x="46938" y="42816"/>
                    <a:pt x="46986" y="44084"/>
                    <a:pt x="46986" y="45400"/>
                  </a:cubicBezTo>
                  <a:cubicBezTo>
                    <a:pt x="46401" y="49057"/>
                    <a:pt x="45670" y="53006"/>
                    <a:pt x="41428" y="53640"/>
                  </a:cubicBezTo>
                  <a:cubicBezTo>
                    <a:pt x="41380" y="53640"/>
                    <a:pt x="41380" y="53737"/>
                    <a:pt x="41428" y="53737"/>
                  </a:cubicBezTo>
                  <a:cubicBezTo>
                    <a:pt x="41551" y="53746"/>
                    <a:pt x="41670" y="53751"/>
                    <a:pt x="41788" y="53751"/>
                  </a:cubicBezTo>
                  <a:cubicBezTo>
                    <a:pt x="44901" y="53751"/>
                    <a:pt x="46332" y="50692"/>
                    <a:pt x="47084" y="47497"/>
                  </a:cubicBezTo>
                  <a:cubicBezTo>
                    <a:pt x="47376" y="51690"/>
                    <a:pt x="48303" y="55883"/>
                    <a:pt x="52886" y="56711"/>
                  </a:cubicBezTo>
                  <a:cubicBezTo>
                    <a:pt x="52899" y="56716"/>
                    <a:pt x="52911" y="56718"/>
                    <a:pt x="52924" y="56718"/>
                  </a:cubicBezTo>
                  <a:cubicBezTo>
                    <a:pt x="53047" y="56718"/>
                    <a:pt x="53116" y="56508"/>
                    <a:pt x="52983" y="56419"/>
                  </a:cubicBezTo>
                  <a:cubicBezTo>
                    <a:pt x="49717" y="54322"/>
                    <a:pt x="47864" y="51982"/>
                    <a:pt x="48010" y="47887"/>
                  </a:cubicBezTo>
                  <a:cubicBezTo>
                    <a:pt x="48157" y="45108"/>
                    <a:pt x="48108" y="42280"/>
                    <a:pt x="47961" y="39501"/>
                  </a:cubicBezTo>
                  <a:lnTo>
                    <a:pt x="47961" y="39501"/>
                  </a:lnTo>
                  <a:cubicBezTo>
                    <a:pt x="48449" y="40720"/>
                    <a:pt x="49132" y="41890"/>
                    <a:pt x="49863" y="43011"/>
                  </a:cubicBezTo>
                  <a:cubicBezTo>
                    <a:pt x="50887" y="44474"/>
                    <a:pt x="52252" y="45985"/>
                    <a:pt x="54056" y="46473"/>
                  </a:cubicBezTo>
                  <a:cubicBezTo>
                    <a:pt x="54364" y="46550"/>
                    <a:pt x="54696" y="46600"/>
                    <a:pt x="55026" y="46609"/>
                  </a:cubicBezTo>
                  <a:lnTo>
                    <a:pt x="55026" y="46609"/>
                  </a:lnTo>
                  <a:cubicBezTo>
                    <a:pt x="53163" y="46484"/>
                    <a:pt x="51002" y="44410"/>
                    <a:pt x="50155" y="43157"/>
                  </a:cubicBezTo>
                  <a:cubicBezTo>
                    <a:pt x="49229" y="41792"/>
                    <a:pt x="48449" y="40330"/>
                    <a:pt x="47864" y="38770"/>
                  </a:cubicBezTo>
                  <a:cubicBezTo>
                    <a:pt x="47864" y="38428"/>
                    <a:pt x="47815" y="38087"/>
                    <a:pt x="47766" y="37794"/>
                  </a:cubicBezTo>
                  <a:cubicBezTo>
                    <a:pt x="47328" y="34674"/>
                    <a:pt x="46596" y="31603"/>
                    <a:pt x="45572" y="28628"/>
                  </a:cubicBezTo>
                  <a:cubicBezTo>
                    <a:pt x="44987" y="26873"/>
                    <a:pt x="44305" y="25118"/>
                    <a:pt x="43525" y="23460"/>
                  </a:cubicBezTo>
                  <a:lnTo>
                    <a:pt x="43525" y="23460"/>
                  </a:lnTo>
                  <a:cubicBezTo>
                    <a:pt x="44597" y="23899"/>
                    <a:pt x="45768" y="24435"/>
                    <a:pt x="46011" y="24582"/>
                  </a:cubicBezTo>
                  <a:cubicBezTo>
                    <a:pt x="47571" y="25459"/>
                    <a:pt x="49083" y="26532"/>
                    <a:pt x="50448" y="27751"/>
                  </a:cubicBezTo>
                  <a:cubicBezTo>
                    <a:pt x="52593" y="29652"/>
                    <a:pt x="54007" y="32529"/>
                    <a:pt x="56494" y="33992"/>
                  </a:cubicBezTo>
                  <a:cubicBezTo>
                    <a:pt x="56503" y="34001"/>
                    <a:pt x="56512" y="34005"/>
                    <a:pt x="56521" y="34005"/>
                  </a:cubicBezTo>
                  <a:cubicBezTo>
                    <a:pt x="56557" y="34005"/>
                    <a:pt x="56582" y="33933"/>
                    <a:pt x="56542" y="33894"/>
                  </a:cubicBezTo>
                  <a:cubicBezTo>
                    <a:pt x="54690" y="32626"/>
                    <a:pt x="53715" y="30676"/>
                    <a:pt x="52252" y="29018"/>
                  </a:cubicBezTo>
                  <a:cubicBezTo>
                    <a:pt x="50984" y="27507"/>
                    <a:pt x="49570" y="26191"/>
                    <a:pt x="47961" y="25069"/>
                  </a:cubicBezTo>
                  <a:cubicBezTo>
                    <a:pt x="46353" y="24045"/>
                    <a:pt x="44695" y="23168"/>
                    <a:pt x="42988" y="22485"/>
                  </a:cubicBezTo>
                  <a:cubicBezTo>
                    <a:pt x="42793" y="22193"/>
                    <a:pt x="42647" y="21900"/>
                    <a:pt x="42452" y="21608"/>
                  </a:cubicBezTo>
                  <a:lnTo>
                    <a:pt x="42403" y="21510"/>
                  </a:lnTo>
                  <a:lnTo>
                    <a:pt x="42403" y="21510"/>
                  </a:lnTo>
                  <a:cubicBezTo>
                    <a:pt x="44110" y="21900"/>
                    <a:pt x="45816" y="22193"/>
                    <a:pt x="47523" y="22388"/>
                  </a:cubicBezTo>
                  <a:cubicBezTo>
                    <a:pt x="52252" y="23022"/>
                    <a:pt x="57664" y="22680"/>
                    <a:pt x="60589" y="27020"/>
                  </a:cubicBezTo>
                  <a:cubicBezTo>
                    <a:pt x="60665" y="27115"/>
                    <a:pt x="60771" y="27158"/>
                    <a:pt x="60865" y="27158"/>
                  </a:cubicBezTo>
                  <a:cubicBezTo>
                    <a:pt x="61014" y="27158"/>
                    <a:pt x="61136" y="27052"/>
                    <a:pt x="61077" y="26873"/>
                  </a:cubicBezTo>
                  <a:cubicBezTo>
                    <a:pt x="59858" y="22778"/>
                    <a:pt x="54495" y="22095"/>
                    <a:pt x="50984" y="21510"/>
                  </a:cubicBezTo>
                  <a:cubicBezTo>
                    <a:pt x="48595" y="21120"/>
                    <a:pt x="46206" y="20828"/>
                    <a:pt x="43817" y="20291"/>
                  </a:cubicBezTo>
                  <a:cubicBezTo>
                    <a:pt x="42355" y="19950"/>
                    <a:pt x="40892" y="19462"/>
                    <a:pt x="39478" y="18829"/>
                  </a:cubicBezTo>
                  <a:cubicBezTo>
                    <a:pt x="38015" y="17902"/>
                    <a:pt x="36455" y="17122"/>
                    <a:pt x="34798" y="16488"/>
                  </a:cubicBezTo>
                  <a:cubicBezTo>
                    <a:pt x="34018" y="16147"/>
                    <a:pt x="33189" y="15806"/>
                    <a:pt x="32409" y="15416"/>
                  </a:cubicBezTo>
                  <a:lnTo>
                    <a:pt x="32409" y="15416"/>
                  </a:lnTo>
                  <a:cubicBezTo>
                    <a:pt x="33140" y="15591"/>
                    <a:pt x="33871" y="15679"/>
                    <a:pt x="34603" y="15679"/>
                  </a:cubicBezTo>
                  <a:cubicBezTo>
                    <a:pt x="35090" y="15679"/>
                    <a:pt x="35578" y="15640"/>
                    <a:pt x="36065" y="15562"/>
                  </a:cubicBezTo>
                  <a:cubicBezTo>
                    <a:pt x="38761" y="15170"/>
                    <a:pt x="41604" y="14581"/>
                    <a:pt x="44354" y="14581"/>
                  </a:cubicBezTo>
                  <a:cubicBezTo>
                    <a:pt x="47075" y="14581"/>
                    <a:pt x="49704" y="15158"/>
                    <a:pt x="52008" y="17073"/>
                  </a:cubicBezTo>
                  <a:cubicBezTo>
                    <a:pt x="52017" y="17083"/>
                    <a:pt x="52029" y="17087"/>
                    <a:pt x="52040" y="17087"/>
                  </a:cubicBezTo>
                  <a:cubicBezTo>
                    <a:pt x="52089" y="17087"/>
                    <a:pt x="52145" y="17015"/>
                    <a:pt x="52106" y="16976"/>
                  </a:cubicBezTo>
                  <a:cubicBezTo>
                    <a:pt x="50594" y="15708"/>
                    <a:pt x="48839" y="14782"/>
                    <a:pt x="46938" y="14392"/>
                  </a:cubicBezTo>
                  <a:cubicBezTo>
                    <a:pt x="48937" y="13661"/>
                    <a:pt x="50936" y="12783"/>
                    <a:pt x="52935" y="12003"/>
                  </a:cubicBezTo>
                  <a:cubicBezTo>
                    <a:pt x="52983" y="12003"/>
                    <a:pt x="52935" y="11905"/>
                    <a:pt x="52935" y="11905"/>
                  </a:cubicBezTo>
                  <a:cubicBezTo>
                    <a:pt x="50838" y="12637"/>
                    <a:pt x="48742" y="13417"/>
                    <a:pt x="46694" y="14343"/>
                  </a:cubicBezTo>
                  <a:cubicBezTo>
                    <a:pt x="45460" y="14096"/>
                    <a:pt x="44195" y="13973"/>
                    <a:pt x="42934" y="13973"/>
                  </a:cubicBezTo>
                  <a:cubicBezTo>
                    <a:pt x="41953" y="13973"/>
                    <a:pt x="40974" y="14048"/>
                    <a:pt x="40014" y="14197"/>
                  </a:cubicBezTo>
                  <a:cubicBezTo>
                    <a:pt x="38203" y="14410"/>
                    <a:pt x="36314" y="14959"/>
                    <a:pt x="34461" y="14959"/>
                  </a:cubicBezTo>
                  <a:cubicBezTo>
                    <a:pt x="33770" y="14959"/>
                    <a:pt x="33084" y="14883"/>
                    <a:pt x="32409" y="14684"/>
                  </a:cubicBezTo>
                  <a:cubicBezTo>
                    <a:pt x="30215" y="14051"/>
                    <a:pt x="28606" y="12490"/>
                    <a:pt x="26851" y="11223"/>
                  </a:cubicBezTo>
                  <a:cubicBezTo>
                    <a:pt x="26070" y="10248"/>
                    <a:pt x="25485" y="9175"/>
                    <a:pt x="24998" y="8054"/>
                  </a:cubicBezTo>
                  <a:lnTo>
                    <a:pt x="24998" y="8054"/>
                  </a:lnTo>
                  <a:cubicBezTo>
                    <a:pt x="25339" y="8200"/>
                    <a:pt x="25632" y="8346"/>
                    <a:pt x="25973" y="8444"/>
                  </a:cubicBezTo>
                  <a:cubicBezTo>
                    <a:pt x="27923" y="9126"/>
                    <a:pt x="29971" y="9663"/>
                    <a:pt x="32019" y="10053"/>
                  </a:cubicBezTo>
                  <a:cubicBezTo>
                    <a:pt x="33969" y="10638"/>
                    <a:pt x="35919" y="11320"/>
                    <a:pt x="37820" y="12100"/>
                  </a:cubicBezTo>
                  <a:cubicBezTo>
                    <a:pt x="37836" y="12106"/>
                    <a:pt x="37852" y="12108"/>
                    <a:pt x="37867" y="12108"/>
                  </a:cubicBezTo>
                  <a:cubicBezTo>
                    <a:pt x="37995" y="12108"/>
                    <a:pt x="38097" y="11939"/>
                    <a:pt x="37967" y="11808"/>
                  </a:cubicBezTo>
                  <a:cubicBezTo>
                    <a:pt x="37089" y="10979"/>
                    <a:pt x="36016" y="10345"/>
                    <a:pt x="34895" y="9858"/>
                  </a:cubicBezTo>
                  <a:cubicBezTo>
                    <a:pt x="37003" y="9557"/>
                    <a:pt x="39300" y="8686"/>
                    <a:pt x="41486" y="8686"/>
                  </a:cubicBezTo>
                  <a:cubicBezTo>
                    <a:pt x="41778" y="8686"/>
                    <a:pt x="42067" y="8702"/>
                    <a:pt x="42355" y="8736"/>
                  </a:cubicBezTo>
                  <a:cubicBezTo>
                    <a:pt x="42403" y="8736"/>
                    <a:pt x="42403" y="8688"/>
                    <a:pt x="42355" y="8688"/>
                  </a:cubicBezTo>
                  <a:cubicBezTo>
                    <a:pt x="41992" y="8618"/>
                    <a:pt x="41623" y="8586"/>
                    <a:pt x="41253" y="8586"/>
                  </a:cubicBezTo>
                  <a:cubicBezTo>
                    <a:pt x="40577" y="8586"/>
                    <a:pt x="39895" y="8694"/>
                    <a:pt x="39234" y="8883"/>
                  </a:cubicBezTo>
                  <a:cubicBezTo>
                    <a:pt x="37772" y="9126"/>
                    <a:pt x="36260" y="9370"/>
                    <a:pt x="34798" y="9760"/>
                  </a:cubicBezTo>
                  <a:cubicBezTo>
                    <a:pt x="34798" y="9760"/>
                    <a:pt x="34772" y="9786"/>
                    <a:pt x="34776" y="9800"/>
                  </a:cubicBezTo>
                  <a:lnTo>
                    <a:pt x="34776" y="9800"/>
                  </a:lnTo>
                  <a:cubicBezTo>
                    <a:pt x="32734" y="8928"/>
                    <a:pt x="30452" y="8441"/>
                    <a:pt x="28508" y="7712"/>
                  </a:cubicBezTo>
                  <a:cubicBezTo>
                    <a:pt x="24705" y="6299"/>
                    <a:pt x="21439" y="3763"/>
                    <a:pt x="19196" y="399"/>
                  </a:cubicBezTo>
                  <a:cubicBezTo>
                    <a:pt x="19007" y="124"/>
                    <a:pt x="18709" y="1"/>
                    <a:pt x="18418"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8" name="Google Shape;671;p41">
              <a:extLst>
                <a:ext uri="{FF2B5EF4-FFF2-40B4-BE49-F238E27FC236}">
                  <a16:creationId xmlns:a16="http://schemas.microsoft.com/office/drawing/2014/main" id="{7B00D178-DE05-1E0B-72ED-02F87FC918B5}"/>
                </a:ext>
              </a:extLst>
            </p:cNvPr>
            <p:cNvSpPr/>
            <p:nvPr/>
          </p:nvSpPr>
          <p:spPr>
            <a:xfrm>
              <a:off x="2645123" y="1630425"/>
              <a:ext cx="60150" cy="151546"/>
            </a:xfrm>
            <a:custGeom>
              <a:avLst/>
              <a:gdLst/>
              <a:ahLst/>
              <a:cxnLst/>
              <a:rect l="l" t="t" r="r" b="b"/>
              <a:pathLst>
                <a:path w="2731" h="6883" extrusionOk="0">
                  <a:moveTo>
                    <a:pt x="2511" y="0"/>
                  </a:moveTo>
                  <a:cubicBezTo>
                    <a:pt x="2426" y="0"/>
                    <a:pt x="2340" y="61"/>
                    <a:pt x="2340" y="183"/>
                  </a:cubicBezTo>
                  <a:cubicBezTo>
                    <a:pt x="2340" y="2718"/>
                    <a:pt x="1463" y="4717"/>
                    <a:pt x="0" y="6814"/>
                  </a:cubicBezTo>
                  <a:cubicBezTo>
                    <a:pt x="0" y="6848"/>
                    <a:pt x="49" y="6883"/>
                    <a:pt x="95" y="6883"/>
                  </a:cubicBezTo>
                  <a:cubicBezTo>
                    <a:pt x="114" y="6883"/>
                    <a:pt x="132" y="6877"/>
                    <a:pt x="146" y="6862"/>
                  </a:cubicBezTo>
                  <a:cubicBezTo>
                    <a:pt x="1853" y="5058"/>
                    <a:pt x="2730" y="2669"/>
                    <a:pt x="2682" y="183"/>
                  </a:cubicBezTo>
                  <a:cubicBezTo>
                    <a:pt x="2682" y="61"/>
                    <a:pt x="2596" y="0"/>
                    <a:pt x="251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69" name="Google Shape;672;p41">
              <a:extLst>
                <a:ext uri="{FF2B5EF4-FFF2-40B4-BE49-F238E27FC236}">
                  <a16:creationId xmlns:a16="http://schemas.microsoft.com/office/drawing/2014/main" id="{88F9EA0A-F32C-30F3-086A-439376304374}"/>
                </a:ext>
              </a:extLst>
            </p:cNvPr>
            <p:cNvSpPr/>
            <p:nvPr/>
          </p:nvSpPr>
          <p:spPr>
            <a:xfrm>
              <a:off x="1806764" y="2319639"/>
              <a:ext cx="184415" cy="28755"/>
            </a:xfrm>
            <a:custGeom>
              <a:avLst/>
              <a:gdLst/>
              <a:ahLst/>
              <a:cxnLst/>
              <a:rect l="l" t="t" r="r" b="b"/>
              <a:pathLst>
                <a:path w="8373" h="1306" extrusionOk="0">
                  <a:moveTo>
                    <a:pt x="5758" y="1"/>
                  </a:moveTo>
                  <a:cubicBezTo>
                    <a:pt x="5264" y="1"/>
                    <a:pt x="4771" y="28"/>
                    <a:pt x="4277" y="83"/>
                  </a:cubicBezTo>
                  <a:cubicBezTo>
                    <a:pt x="4144" y="78"/>
                    <a:pt x="4011" y="76"/>
                    <a:pt x="3878" y="76"/>
                  </a:cubicBezTo>
                  <a:cubicBezTo>
                    <a:pt x="2695" y="76"/>
                    <a:pt x="1511" y="269"/>
                    <a:pt x="328" y="620"/>
                  </a:cubicBezTo>
                  <a:cubicBezTo>
                    <a:pt x="0" y="760"/>
                    <a:pt x="32" y="1305"/>
                    <a:pt x="380" y="1305"/>
                  </a:cubicBezTo>
                  <a:cubicBezTo>
                    <a:pt x="395" y="1305"/>
                    <a:pt x="410" y="1304"/>
                    <a:pt x="425" y="1302"/>
                  </a:cubicBezTo>
                  <a:cubicBezTo>
                    <a:pt x="1839" y="1205"/>
                    <a:pt x="3204" y="815"/>
                    <a:pt x="4618" y="717"/>
                  </a:cubicBezTo>
                  <a:cubicBezTo>
                    <a:pt x="5837" y="571"/>
                    <a:pt x="7056" y="668"/>
                    <a:pt x="8275" y="473"/>
                  </a:cubicBezTo>
                  <a:cubicBezTo>
                    <a:pt x="8372" y="473"/>
                    <a:pt x="8372" y="278"/>
                    <a:pt x="8275" y="278"/>
                  </a:cubicBezTo>
                  <a:lnTo>
                    <a:pt x="8226" y="230"/>
                  </a:lnTo>
                  <a:cubicBezTo>
                    <a:pt x="7403" y="77"/>
                    <a:pt x="6581" y="1"/>
                    <a:pt x="5758"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0" name="Google Shape;673;p41">
              <a:extLst>
                <a:ext uri="{FF2B5EF4-FFF2-40B4-BE49-F238E27FC236}">
                  <a16:creationId xmlns:a16="http://schemas.microsoft.com/office/drawing/2014/main" id="{1BA2269D-F88A-3AC8-4971-1D2E62F56F21}"/>
                </a:ext>
              </a:extLst>
            </p:cNvPr>
            <p:cNvSpPr/>
            <p:nvPr/>
          </p:nvSpPr>
          <p:spPr>
            <a:xfrm>
              <a:off x="2084587" y="921814"/>
              <a:ext cx="296390" cy="336449"/>
            </a:xfrm>
            <a:custGeom>
              <a:avLst/>
              <a:gdLst/>
              <a:ahLst/>
              <a:cxnLst/>
              <a:rect l="l" t="t" r="r" b="b"/>
              <a:pathLst>
                <a:path w="13457" h="15281" extrusionOk="0">
                  <a:moveTo>
                    <a:pt x="1396" y="0"/>
                  </a:moveTo>
                  <a:cubicBezTo>
                    <a:pt x="1337" y="0"/>
                    <a:pt x="1268" y="57"/>
                    <a:pt x="1268" y="91"/>
                  </a:cubicBezTo>
                  <a:cubicBezTo>
                    <a:pt x="1901" y="3309"/>
                    <a:pt x="2097" y="5990"/>
                    <a:pt x="1121" y="9111"/>
                  </a:cubicBezTo>
                  <a:cubicBezTo>
                    <a:pt x="731" y="10476"/>
                    <a:pt x="0" y="12377"/>
                    <a:pt x="585" y="13791"/>
                  </a:cubicBezTo>
                  <a:cubicBezTo>
                    <a:pt x="1073" y="15010"/>
                    <a:pt x="2237" y="15281"/>
                    <a:pt x="3374" y="15281"/>
                  </a:cubicBezTo>
                  <a:cubicBezTo>
                    <a:pt x="3601" y="15281"/>
                    <a:pt x="3827" y="15270"/>
                    <a:pt x="4047" y="15254"/>
                  </a:cubicBezTo>
                  <a:cubicBezTo>
                    <a:pt x="5363" y="15108"/>
                    <a:pt x="6631" y="14718"/>
                    <a:pt x="7850" y="14084"/>
                  </a:cubicBezTo>
                  <a:cubicBezTo>
                    <a:pt x="9556" y="13255"/>
                    <a:pt x="11506" y="11500"/>
                    <a:pt x="13408" y="11353"/>
                  </a:cubicBezTo>
                  <a:cubicBezTo>
                    <a:pt x="13456" y="11353"/>
                    <a:pt x="13456" y="11305"/>
                    <a:pt x="13408" y="11305"/>
                  </a:cubicBezTo>
                  <a:cubicBezTo>
                    <a:pt x="13333" y="11299"/>
                    <a:pt x="13260" y="11296"/>
                    <a:pt x="13188" y="11296"/>
                  </a:cubicBezTo>
                  <a:cubicBezTo>
                    <a:pt x="12075" y="11296"/>
                    <a:pt x="11197" y="11974"/>
                    <a:pt x="10190" y="12524"/>
                  </a:cubicBezTo>
                  <a:cubicBezTo>
                    <a:pt x="8922" y="13304"/>
                    <a:pt x="7606" y="13937"/>
                    <a:pt x="6192" y="14474"/>
                  </a:cubicBezTo>
                  <a:cubicBezTo>
                    <a:pt x="5371" y="14731"/>
                    <a:pt x="4455" y="14909"/>
                    <a:pt x="3613" y="14909"/>
                  </a:cubicBezTo>
                  <a:cubicBezTo>
                    <a:pt x="1904" y="14909"/>
                    <a:pt x="502" y="14176"/>
                    <a:pt x="829" y="11890"/>
                  </a:cubicBezTo>
                  <a:cubicBezTo>
                    <a:pt x="1024" y="10232"/>
                    <a:pt x="1755" y="8721"/>
                    <a:pt x="2048" y="7112"/>
                  </a:cubicBezTo>
                  <a:cubicBezTo>
                    <a:pt x="2584" y="4723"/>
                    <a:pt x="2340" y="2285"/>
                    <a:pt x="1463" y="42"/>
                  </a:cubicBezTo>
                  <a:cubicBezTo>
                    <a:pt x="1448" y="12"/>
                    <a:pt x="1423" y="0"/>
                    <a:pt x="139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1" name="Google Shape;674;p41">
              <a:extLst>
                <a:ext uri="{FF2B5EF4-FFF2-40B4-BE49-F238E27FC236}">
                  <a16:creationId xmlns:a16="http://schemas.microsoft.com/office/drawing/2014/main" id="{E486A689-1488-B55A-8499-3159DDD91D57}"/>
                </a:ext>
              </a:extLst>
            </p:cNvPr>
            <p:cNvSpPr/>
            <p:nvPr/>
          </p:nvSpPr>
          <p:spPr>
            <a:xfrm>
              <a:off x="2353028" y="1128162"/>
              <a:ext cx="149065" cy="48130"/>
            </a:xfrm>
            <a:custGeom>
              <a:avLst/>
              <a:gdLst/>
              <a:ahLst/>
              <a:cxnLst/>
              <a:rect l="l" t="t" r="r" b="b"/>
              <a:pathLst>
                <a:path w="6768" h="2186" extrusionOk="0">
                  <a:moveTo>
                    <a:pt x="6513" y="0"/>
                  </a:moveTo>
                  <a:cubicBezTo>
                    <a:pt x="6473" y="0"/>
                    <a:pt x="6430" y="10"/>
                    <a:pt x="6388" y="31"/>
                  </a:cubicBezTo>
                  <a:cubicBezTo>
                    <a:pt x="5510" y="519"/>
                    <a:pt x="4925" y="1201"/>
                    <a:pt x="3901" y="1396"/>
                  </a:cubicBezTo>
                  <a:cubicBezTo>
                    <a:pt x="3292" y="1494"/>
                    <a:pt x="2670" y="1543"/>
                    <a:pt x="2055" y="1543"/>
                  </a:cubicBezTo>
                  <a:cubicBezTo>
                    <a:pt x="1439" y="1543"/>
                    <a:pt x="830" y="1494"/>
                    <a:pt x="245" y="1396"/>
                  </a:cubicBezTo>
                  <a:cubicBezTo>
                    <a:pt x="50" y="1396"/>
                    <a:pt x="1" y="1689"/>
                    <a:pt x="196" y="1738"/>
                  </a:cubicBezTo>
                  <a:cubicBezTo>
                    <a:pt x="1241" y="1912"/>
                    <a:pt x="2211" y="2185"/>
                    <a:pt x="3213" y="2185"/>
                  </a:cubicBezTo>
                  <a:cubicBezTo>
                    <a:pt x="3614" y="2185"/>
                    <a:pt x="4020" y="2142"/>
                    <a:pt x="4438" y="2030"/>
                  </a:cubicBezTo>
                  <a:cubicBezTo>
                    <a:pt x="5364" y="1835"/>
                    <a:pt x="6534" y="1299"/>
                    <a:pt x="6729" y="275"/>
                  </a:cubicBezTo>
                  <a:cubicBezTo>
                    <a:pt x="6767" y="123"/>
                    <a:pt x="6657" y="0"/>
                    <a:pt x="651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2" name="Google Shape;675;p41">
              <a:extLst>
                <a:ext uri="{FF2B5EF4-FFF2-40B4-BE49-F238E27FC236}">
                  <a16:creationId xmlns:a16="http://schemas.microsoft.com/office/drawing/2014/main" id="{4547A27C-4E15-5103-FC01-E24476AC1ABC}"/>
                </a:ext>
              </a:extLst>
            </p:cNvPr>
            <p:cNvSpPr/>
            <p:nvPr/>
          </p:nvSpPr>
          <p:spPr>
            <a:xfrm>
              <a:off x="2157600" y="1369451"/>
              <a:ext cx="365791" cy="404087"/>
            </a:xfrm>
            <a:custGeom>
              <a:avLst/>
              <a:gdLst/>
              <a:ahLst/>
              <a:cxnLst/>
              <a:rect l="l" t="t" r="r" b="b"/>
              <a:pathLst>
                <a:path w="16608" h="18353" extrusionOk="0">
                  <a:moveTo>
                    <a:pt x="9855" y="1"/>
                  </a:moveTo>
                  <a:cubicBezTo>
                    <a:pt x="9552" y="1"/>
                    <a:pt x="9257" y="15"/>
                    <a:pt x="8971" y="42"/>
                  </a:cubicBezTo>
                  <a:cubicBezTo>
                    <a:pt x="6241" y="335"/>
                    <a:pt x="3755" y="1797"/>
                    <a:pt x="2146" y="3991"/>
                  </a:cubicBezTo>
                  <a:cubicBezTo>
                    <a:pt x="390" y="6429"/>
                    <a:pt x="0" y="9501"/>
                    <a:pt x="342" y="12377"/>
                  </a:cubicBezTo>
                  <a:cubicBezTo>
                    <a:pt x="585" y="14571"/>
                    <a:pt x="1463" y="17399"/>
                    <a:pt x="3706" y="18325"/>
                  </a:cubicBezTo>
                  <a:cubicBezTo>
                    <a:pt x="3749" y="18344"/>
                    <a:pt x="3791" y="18352"/>
                    <a:pt x="3830" y="18352"/>
                  </a:cubicBezTo>
                  <a:cubicBezTo>
                    <a:pt x="4101" y="18352"/>
                    <a:pt x="4260" y="17953"/>
                    <a:pt x="4047" y="17740"/>
                  </a:cubicBezTo>
                  <a:cubicBezTo>
                    <a:pt x="2341" y="15839"/>
                    <a:pt x="1366" y="14230"/>
                    <a:pt x="1171" y="11646"/>
                  </a:cubicBezTo>
                  <a:cubicBezTo>
                    <a:pt x="927" y="9013"/>
                    <a:pt x="1317" y="6527"/>
                    <a:pt x="2828" y="4430"/>
                  </a:cubicBezTo>
                  <a:cubicBezTo>
                    <a:pt x="4388" y="2285"/>
                    <a:pt x="6826" y="920"/>
                    <a:pt x="9508" y="725"/>
                  </a:cubicBezTo>
                  <a:cubicBezTo>
                    <a:pt x="9666" y="716"/>
                    <a:pt x="9823" y="712"/>
                    <a:pt x="9976" y="712"/>
                  </a:cubicBezTo>
                  <a:cubicBezTo>
                    <a:pt x="12416" y="712"/>
                    <a:pt x="14223" y="1775"/>
                    <a:pt x="16333" y="2967"/>
                  </a:cubicBezTo>
                  <a:cubicBezTo>
                    <a:pt x="16361" y="2986"/>
                    <a:pt x="16388" y="2994"/>
                    <a:pt x="16414" y="2994"/>
                  </a:cubicBezTo>
                  <a:cubicBezTo>
                    <a:pt x="16526" y="2994"/>
                    <a:pt x="16608" y="2843"/>
                    <a:pt x="16528" y="2724"/>
                  </a:cubicBezTo>
                  <a:cubicBezTo>
                    <a:pt x="15057" y="863"/>
                    <a:pt x="12242" y="1"/>
                    <a:pt x="9855"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3" name="Google Shape;676;p41">
              <a:extLst>
                <a:ext uri="{FF2B5EF4-FFF2-40B4-BE49-F238E27FC236}">
                  <a16:creationId xmlns:a16="http://schemas.microsoft.com/office/drawing/2014/main" id="{46F7E5C5-AB34-80A2-A4DB-0BD2858F0098}"/>
                </a:ext>
              </a:extLst>
            </p:cNvPr>
            <p:cNvSpPr/>
            <p:nvPr/>
          </p:nvSpPr>
          <p:spPr>
            <a:xfrm>
              <a:off x="2196254" y="1434271"/>
              <a:ext cx="155739" cy="345477"/>
            </a:xfrm>
            <a:custGeom>
              <a:avLst/>
              <a:gdLst/>
              <a:ahLst/>
              <a:cxnLst/>
              <a:rect l="l" t="t" r="r" b="b"/>
              <a:pathLst>
                <a:path w="7071" h="15691" extrusionOk="0">
                  <a:moveTo>
                    <a:pt x="6466" y="1"/>
                  </a:moveTo>
                  <a:cubicBezTo>
                    <a:pt x="3945" y="1"/>
                    <a:pt x="1867" y="3336"/>
                    <a:pt x="1122" y="5338"/>
                  </a:cubicBezTo>
                  <a:cubicBezTo>
                    <a:pt x="1" y="8702"/>
                    <a:pt x="293" y="12407"/>
                    <a:pt x="2000" y="15528"/>
                  </a:cubicBezTo>
                  <a:cubicBezTo>
                    <a:pt x="2065" y="15641"/>
                    <a:pt x="2178" y="15690"/>
                    <a:pt x="2296" y="15690"/>
                  </a:cubicBezTo>
                  <a:cubicBezTo>
                    <a:pt x="2530" y="15690"/>
                    <a:pt x="2780" y="15495"/>
                    <a:pt x="2682" y="15235"/>
                  </a:cubicBezTo>
                  <a:cubicBezTo>
                    <a:pt x="1463" y="12359"/>
                    <a:pt x="732" y="9336"/>
                    <a:pt x="1609" y="6215"/>
                  </a:cubicBezTo>
                  <a:cubicBezTo>
                    <a:pt x="1951" y="4899"/>
                    <a:pt x="2585" y="3680"/>
                    <a:pt x="3511" y="2607"/>
                  </a:cubicBezTo>
                  <a:cubicBezTo>
                    <a:pt x="4486" y="1486"/>
                    <a:pt x="5802" y="1194"/>
                    <a:pt x="6924" y="316"/>
                  </a:cubicBezTo>
                  <a:cubicBezTo>
                    <a:pt x="7070" y="218"/>
                    <a:pt x="7021" y="23"/>
                    <a:pt x="6826" y="23"/>
                  </a:cubicBezTo>
                  <a:cubicBezTo>
                    <a:pt x="6705" y="8"/>
                    <a:pt x="6585" y="1"/>
                    <a:pt x="6466"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4" name="Google Shape;677;p41">
              <a:extLst>
                <a:ext uri="{FF2B5EF4-FFF2-40B4-BE49-F238E27FC236}">
                  <a16:creationId xmlns:a16="http://schemas.microsoft.com/office/drawing/2014/main" id="{66FF65C2-7F31-3178-D547-DEDD34AB1676}"/>
                </a:ext>
              </a:extLst>
            </p:cNvPr>
            <p:cNvSpPr/>
            <p:nvPr/>
          </p:nvSpPr>
          <p:spPr>
            <a:xfrm>
              <a:off x="2519993" y="2371309"/>
              <a:ext cx="637866" cy="1398001"/>
            </a:xfrm>
            <a:custGeom>
              <a:avLst/>
              <a:gdLst/>
              <a:ahLst/>
              <a:cxnLst/>
              <a:rect l="l" t="t" r="r" b="b"/>
              <a:pathLst>
                <a:path w="28961" h="63495" extrusionOk="0">
                  <a:moveTo>
                    <a:pt x="12160" y="1"/>
                  </a:moveTo>
                  <a:cubicBezTo>
                    <a:pt x="11709" y="1"/>
                    <a:pt x="11366" y="534"/>
                    <a:pt x="11604" y="970"/>
                  </a:cubicBezTo>
                  <a:cubicBezTo>
                    <a:pt x="12579" y="2969"/>
                    <a:pt x="14237" y="4578"/>
                    <a:pt x="15212" y="6626"/>
                  </a:cubicBezTo>
                  <a:cubicBezTo>
                    <a:pt x="15456" y="7162"/>
                    <a:pt x="15700" y="7698"/>
                    <a:pt x="15895" y="8235"/>
                  </a:cubicBezTo>
                  <a:cubicBezTo>
                    <a:pt x="15358" y="9259"/>
                    <a:pt x="14773" y="10234"/>
                    <a:pt x="14091" y="11160"/>
                  </a:cubicBezTo>
                  <a:cubicBezTo>
                    <a:pt x="13359" y="11989"/>
                    <a:pt x="12579" y="12769"/>
                    <a:pt x="11897" y="13647"/>
                  </a:cubicBezTo>
                  <a:cubicBezTo>
                    <a:pt x="10483" y="15451"/>
                    <a:pt x="9313" y="17449"/>
                    <a:pt x="8533" y="19643"/>
                  </a:cubicBezTo>
                  <a:cubicBezTo>
                    <a:pt x="8533" y="19668"/>
                    <a:pt x="8545" y="19680"/>
                    <a:pt x="8563" y="19680"/>
                  </a:cubicBezTo>
                  <a:cubicBezTo>
                    <a:pt x="8581" y="19680"/>
                    <a:pt x="8606" y="19668"/>
                    <a:pt x="8630" y="19643"/>
                  </a:cubicBezTo>
                  <a:cubicBezTo>
                    <a:pt x="9313" y="18522"/>
                    <a:pt x="9947" y="17498"/>
                    <a:pt x="10678" y="16474"/>
                  </a:cubicBezTo>
                  <a:lnTo>
                    <a:pt x="10678" y="16474"/>
                  </a:lnTo>
                  <a:cubicBezTo>
                    <a:pt x="10629" y="16767"/>
                    <a:pt x="10580" y="17108"/>
                    <a:pt x="10532" y="17449"/>
                  </a:cubicBezTo>
                  <a:cubicBezTo>
                    <a:pt x="10580" y="18571"/>
                    <a:pt x="10727" y="19692"/>
                    <a:pt x="10873" y="20814"/>
                  </a:cubicBezTo>
                  <a:cubicBezTo>
                    <a:pt x="10970" y="22276"/>
                    <a:pt x="10824" y="23739"/>
                    <a:pt x="10532" y="25153"/>
                  </a:cubicBezTo>
                  <a:cubicBezTo>
                    <a:pt x="10970" y="23641"/>
                    <a:pt x="11117" y="22032"/>
                    <a:pt x="10970" y="20472"/>
                  </a:cubicBezTo>
                  <a:cubicBezTo>
                    <a:pt x="10775" y="18766"/>
                    <a:pt x="10483" y="17108"/>
                    <a:pt x="11214" y="15646"/>
                  </a:cubicBezTo>
                  <a:cubicBezTo>
                    <a:pt x="11945" y="14622"/>
                    <a:pt x="12726" y="13695"/>
                    <a:pt x="13603" y="12818"/>
                  </a:cubicBezTo>
                  <a:cubicBezTo>
                    <a:pt x="14529" y="11843"/>
                    <a:pt x="15797" y="10673"/>
                    <a:pt x="16285" y="9307"/>
                  </a:cubicBezTo>
                  <a:cubicBezTo>
                    <a:pt x="16772" y="10819"/>
                    <a:pt x="17162" y="12379"/>
                    <a:pt x="17357" y="13988"/>
                  </a:cubicBezTo>
                  <a:cubicBezTo>
                    <a:pt x="17504" y="14817"/>
                    <a:pt x="17601" y="15646"/>
                    <a:pt x="17699" y="16523"/>
                  </a:cubicBezTo>
                  <a:lnTo>
                    <a:pt x="17699" y="16767"/>
                  </a:lnTo>
                  <a:cubicBezTo>
                    <a:pt x="17601" y="18132"/>
                    <a:pt x="17309" y="19595"/>
                    <a:pt x="17065" y="20960"/>
                  </a:cubicBezTo>
                  <a:cubicBezTo>
                    <a:pt x="17016" y="21252"/>
                    <a:pt x="16967" y="21545"/>
                    <a:pt x="16918" y="21886"/>
                  </a:cubicBezTo>
                  <a:cubicBezTo>
                    <a:pt x="16382" y="23983"/>
                    <a:pt x="15553" y="26030"/>
                    <a:pt x="14578" y="27981"/>
                  </a:cubicBezTo>
                  <a:lnTo>
                    <a:pt x="14432" y="28224"/>
                  </a:lnTo>
                  <a:cubicBezTo>
                    <a:pt x="14432" y="28224"/>
                    <a:pt x="14383" y="28224"/>
                    <a:pt x="14383" y="28273"/>
                  </a:cubicBezTo>
                  <a:cubicBezTo>
                    <a:pt x="13603" y="29590"/>
                    <a:pt x="12482" y="30662"/>
                    <a:pt x="11165" y="31393"/>
                  </a:cubicBezTo>
                  <a:cubicBezTo>
                    <a:pt x="9508" y="32222"/>
                    <a:pt x="7801" y="32125"/>
                    <a:pt x="5997" y="32222"/>
                  </a:cubicBezTo>
                  <a:lnTo>
                    <a:pt x="5997" y="32271"/>
                  </a:lnTo>
                  <a:cubicBezTo>
                    <a:pt x="6254" y="32280"/>
                    <a:pt x="6512" y="32285"/>
                    <a:pt x="6769" y="32285"/>
                  </a:cubicBezTo>
                  <a:cubicBezTo>
                    <a:pt x="9395" y="32285"/>
                    <a:pt x="12009" y="31783"/>
                    <a:pt x="13652" y="29785"/>
                  </a:cubicBezTo>
                  <a:lnTo>
                    <a:pt x="13652" y="29785"/>
                  </a:lnTo>
                  <a:cubicBezTo>
                    <a:pt x="12823" y="31589"/>
                    <a:pt x="11799" y="33246"/>
                    <a:pt x="10532" y="34758"/>
                  </a:cubicBezTo>
                  <a:cubicBezTo>
                    <a:pt x="7558" y="38073"/>
                    <a:pt x="1804" y="38268"/>
                    <a:pt x="0" y="42607"/>
                  </a:cubicBezTo>
                  <a:cubicBezTo>
                    <a:pt x="0" y="42642"/>
                    <a:pt x="25" y="42676"/>
                    <a:pt x="56" y="42676"/>
                  </a:cubicBezTo>
                  <a:cubicBezTo>
                    <a:pt x="69" y="42676"/>
                    <a:pt x="84" y="42670"/>
                    <a:pt x="98" y="42656"/>
                  </a:cubicBezTo>
                  <a:cubicBezTo>
                    <a:pt x="1658" y="40023"/>
                    <a:pt x="4340" y="38853"/>
                    <a:pt x="7021" y="37585"/>
                  </a:cubicBezTo>
                  <a:lnTo>
                    <a:pt x="7021" y="37585"/>
                  </a:lnTo>
                  <a:cubicBezTo>
                    <a:pt x="4925" y="38902"/>
                    <a:pt x="5656" y="42607"/>
                    <a:pt x="5510" y="44655"/>
                  </a:cubicBezTo>
                  <a:cubicBezTo>
                    <a:pt x="5510" y="44679"/>
                    <a:pt x="5522" y="44691"/>
                    <a:pt x="5534" y="44691"/>
                  </a:cubicBezTo>
                  <a:cubicBezTo>
                    <a:pt x="5546" y="44691"/>
                    <a:pt x="5559" y="44679"/>
                    <a:pt x="5559" y="44655"/>
                  </a:cubicBezTo>
                  <a:cubicBezTo>
                    <a:pt x="5949" y="42168"/>
                    <a:pt x="4778" y="38463"/>
                    <a:pt x="7850" y="37293"/>
                  </a:cubicBezTo>
                  <a:cubicBezTo>
                    <a:pt x="7899" y="37293"/>
                    <a:pt x="7899" y="37195"/>
                    <a:pt x="7850" y="37195"/>
                  </a:cubicBezTo>
                  <a:cubicBezTo>
                    <a:pt x="7753" y="37244"/>
                    <a:pt x="7655" y="37244"/>
                    <a:pt x="7509" y="37293"/>
                  </a:cubicBezTo>
                  <a:cubicBezTo>
                    <a:pt x="9313" y="36367"/>
                    <a:pt x="11019" y="35343"/>
                    <a:pt x="12238" y="33636"/>
                  </a:cubicBezTo>
                  <a:cubicBezTo>
                    <a:pt x="13798" y="31393"/>
                    <a:pt x="15115" y="28956"/>
                    <a:pt x="16187" y="26420"/>
                  </a:cubicBezTo>
                  <a:lnTo>
                    <a:pt x="16187" y="26420"/>
                  </a:lnTo>
                  <a:cubicBezTo>
                    <a:pt x="16187" y="26615"/>
                    <a:pt x="16138" y="26810"/>
                    <a:pt x="16090" y="27006"/>
                  </a:cubicBezTo>
                  <a:cubicBezTo>
                    <a:pt x="15602" y="31003"/>
                    <a:pt x="15553" y="35050"/>
                    <a:pt x="15895" y="39097"/>
                  </a:cubicBezTo>
                  <a:cubicBezTo>
                    <a:pt x="15651" y="40754"/>
                    <a:pt x="15163" y="42363"/>
                    <a:pt x="14383" y="43875"/>
                  </a:cubicBezTo>
                  <a:cubicBezTo>
                    <a:pt x="13018" y="46751"/>
                    <a:pt x="11117" y="49189"/>
                    <a:pt x="9264" y="51627"/>
                  </a:cubicBezTo>
                  <a:cubicBezTo>
                    <a:pt x="7119" y="54455"/>
                    <a:pt x="2341" y="60062"/>
                    <a:pt x="6144" y="63474"/>
                  </a:cubicBezTo>
                  <a:cubicBezTo>
                    <a:pt x="6144" y="63489"/>
                    <a:pt x="6152" y="63495"/>
                    <a:pt x="6163" y="63495"/>
                  </a:cubicBezTo>
                  <a:cubicBezTo>
                    <a:pt x="6188" y="63495"/>
                    <a:pt x="6227" y="63460"/>
                    <a:pt x="6192" y="63426"/>
                  </a:cubicBezTo>
                  <a:cubicBezTo>
                    <a:pt x="4145" y="60647"/>
                    <a:pt x="5607" y="57770"/>
                    <a:pt x="7314" y="55284"/>
                  </a:cubicBezTo>
                  <a:cubicBezTo>
                    <a:pt x="9020" y="52943"/>
                    <a:pt x="10922" y="50749"/>
                    <a:pt x="12579" y="48360"/>
                  </a:cubicBezTo>
                  <a:cubicBezTo>
                    <a:pt x="14042" y="46410"/>
                    <a:pt x="15212" y="44265"/>
                    <a:pt x="16138" y="41973"/>
                  </a:cubicBezTo>
                  <a:cubicBezTo>
                    <a:pt x="16431" y="44947"/>
                    <a:pt x="16626" y="47970"/>
                    <a:pt x="16675" y="50993"/>
                  </a:cubicBezTo>
                  <a:cubicBezTo>
                    <a:pt x="16528" y="55040"/>
                    <a:pt x="15797" y="59038"/>
                    <a:pt x="14432" y="62889"/>
                  </a:cubicBezTo>
                  <a:cubicBezTo>
                    <a:pt x="14432" y="62984"/>
                    <a:pt x="14493" y="63038"/>
                    <a:pt x="14562" y="63038"/>
                  </a:cubicBezTo>
                  <a:cubicBezTo>
                    <a:pt x="14601" y="63038"/>
                    <a:pt x="14641" y="63021"/>
                    <a:pt x="14676" y="62987"/>
                  </a:cubicBezTo>
                  <a:cubicBezTo>
                    <a:pt x="15992" y="60647"/>
                    <a:pt x="16821" y="58063"/>
                    <a:pt x="17113" y="55381"/>
                  </a:cubicBezTo>
                  <a:cubicBezTo>
                    <a:pt x="17309" y="56892"/>
                    <a:pt x="17552" y="58355"/>
                    <a:pt x="17845" y="59818"/>
                  </a:cubicBezTo>
                  <a:cubicBezTo>
                    <a:pt x="17845" y="59834"/>
                    <a:pt x="17856" y="59839"/>
                    <a:pt x="17868" y="59839"/>
                  </a:cubicBezTo>
                  <a:cubicBezTo>
                    <a:pt x="17894" y="59839"/>
                    <a:pt x="17926" y="59818"/>
                    <a:pt x="17894" y="59818"/>
                  </a:cubicBezTo>
                  <a:cubicBezTo>
                    <a:pt x="17601" y="58014"/>
                    <a:pt x="17406" y="56259"/>
                    <a:pt x="17211" y="54503"/>
                  </a:cubicBezTo>
                  <a:cubicBezTo>
                    <a:pt x="17309" y="53967"/>
                    <a:pt x="17357" y="53382"/>
                    <a:pt x="17406" y="52846"/>
                  </a:cubicBezTo>
                  <a:cubicBezTo>
                    <a:pt x="17747" y="48653"/>
                    <a:pt x="17747" y="44411"/>
                    <a:pt x="17406" y="40218"/>
                  </a:cubicBezTo>
                  <a:cubicBezTo>
                    <a:pt x="17162" y="35733"/>
                    <a:pt x="16967" y="31247"/>
                    <a:pt x="17601" y="26810"/>
                  </a:cubicBezTo>
                  <a:cubicBezTo>
                    <a:pt x="17699" y="26323"/>
                    <a:pt x="17747" y="25884"/>
                    <a:pt x="17845" y="25397"/>
                  </a:cubicBezTo>
                  <a:cubicBezTo>
                    <a:pt x="18430" y="27639"/>
                    <a:pt x="19259" y="29785"/>
                    <a:pt x="20331" y="31784"/>
                  </a:cubicBezTo>
                  <a:lnTo>
                    <a:pt x="20283" y="31784"/>
                  </a:lnTo>
                  <a:cubicBezTo>
                    <a:pt x="20268" y="31769"/>
                    <a:pt x="20254" y="31763"/>
                    <a:pt x="20242" y="31763"/>
                  </a:cubicBezTo>
                  <a:cubicBezTo>
                    <a:pt x="20214" y="31763"/>
                    <a:pt x="20199" y="31798"/>
                    <a:pt x="20234" y="31832"/>
                  </a:cubicBezTo>
                  <a:cubicBezTo>
                    <a:pt x="20283" y="31881"/>
                    <a:pt x="20380" y="31979"/>
                    <a:pt x="20429" y="32027"/>
                  </a:cubicBezTo>
                  <a:lnTo>
                    <a:pt x="20478" y="32027"/>
                  </a:lnTo>
                  <a:cubicBezTo>
                    <a:pt x="23159" y="34709"/>
                    <a:pt x="25743" y="37098"/>
                    <a:pt x="26718" y="40901"/>
                  </a:cubicBezTo>
                  <a:cubicBezTo>
                    <a:pt x="26718" y="40917"/>
                    <a:pt x="26724" y="40922"/>
                    <a:pt x="26731" y="40922"/>
                  </a:cubicBezTo>
                  <a:cubicBezTo>
                    <a:pt x="26745" y="40922"/>
                    <a:pt x="26767" y="40901"/>
                    <a:pt x="26767" y="40901"/>
                  </a:cubicBezTo>
                  <a:cubicBezTo>
                    <a:pt x="26182" y="37244"/>
                    <a:pt x="23257" y="34221"/>
                    <a:pt x="20478" y="31930"/>
                  </a:cubicBezTo>
                  <a:cubicBezTo>
                    <a:pt x="19649" y="30077"/>
                    <a:pt x="18966" y="28127"/>
                    <a:pt x="18479" y="26177"/>
                  </a:cubicBezTo>
                  <a:cubicBezTo>
                    <a:pt x="18332" y="25445"/>
                    <a:pt x="18186" y="24665"/>
                    <a:pt x="18137" y="23934"/>
                  </a:cubicBezTo>
                  <a:cubicBezTo>
                    <a:pt x="18332" y="22910"/>
                    <a:pt x="18527" y="21935"/>
                    <a:pt x="18722" y="20911"/>
                  </a:cubicBezTo>
                  <a:cubicBezTo>
                    <a:pt x="19259" y="22861"/>
                    <a:pt x="20234" y="24714"/>
                    <a:pt x="21550" y="26225"/>
                  </a:cubicBezTo>
                  <a:cubicBezTo>
                    <a:pt x="21564" y="26240"/>
                    <a:pt x="21583" y="26246"/>
                    <a:pt x="21602" y="26246"/>
                  </a:cubicBezTo>
                  <a:cubicBezTo>
                    <a:pt x="21648" y="26246"/>
                    <a:pt x="21696" y="26211"/>
                    <a:pt x="21696" y="26177"/>
                  </a:cubicBezTo>
                  <a:cubicBezTo>
                    <a:pt x="20721" y="23788"/>
                    <a:pt x="19307" y="21594"/>
                    <a:pt x="18917" y="19010"/>
                  </a:cubicBezTo>
                  <a:cubicBezTo>
                    <a:pt x="18966" y="17401"/>
                    <a:pt x="18917" y="15743"/>
                    <a:pt x="18771" y="14134"/>
                  </a:cubicBezTo>
                  <a:cubicBezTo>
                    <a:pt x="18771" y="13890"/>
                    <a:pt x="18722" y="13598"/>
                    <a:pt x="18674" y="13354"/>
                  </a:cubicBezTo>
                  <a:cubicBezTo>
                    <a:pt x="18625" y="12818"/>
                    <a:pt x="18576" y="12233"/>
                    <a:pt x="18479" y="11696"/>
                  </a:cubicBezTo>
                  <a:cubicBezTo>
                    <a:pt x="18430" y="11160"/>
                    <a:pt x="18332" y="10673"/>
                    <a:pt x="18186" y="10185"/>
                  </a:cubicBezTo>
                  <a:lnTo>
                    <a:pt x="18186" y="10185"/>
                  </a:lnTo>
                  <a:cubicBezTo>
                    <a:pt x="18917" y="10770"/>
                    <a:pt x="19649" y="11453"/>
                    <a:pt x="20283" y="12135"/>
                  </a:cubicBezTo>
                  <a:cubicBezTo>
                    <a:pt x="21550" y="13598"/>
                    <a:pt x="22623" y="15207"/>
                    <a:pt x="23452" y="16962"/>
                  </a:cubicBezTo>
                  <a:cubicBezTo>
                    <a:pt x="23470" y="16999"/>
                    <a:pt x="23496" y="17015"/>
                    <a:pt x="23521" y="17015"/>
                  </a:cubicBezTo>
                  <a:cubicBezTo>
                    <a:pt x="23561" y="17015"/>
                    <a:pt x="23598" y="16973"/>
                    <a:pt x="23598" y="16913"/>
                  </a:cubicBezTo>
                  <a:cubicBezTo>
                    <a:pt x="23159" y="15792"/>
                    <a:pt x="22623" y="14719"/>
                    <a:pt x="21989" y="13647"/>
                  </a:cubicBezTo>
                  <a:lnTo>
                    <a:pt x="21989" y="13647"/>
                  </a:lnTo>
                  <a:cubicBezTo>
                    <a:pt x="22525" y="14183"/>
                    <a:pt x="23110" y="14622"/>
                    <a:pt x="23744" y="15012"/>
                  </a:cubicBezTo>
                  <a:cubicBezTo>
                    <a:pt x="25792" y="16231"/>
                    <a:pt x="28278" y="17011"/>
                    <a:pt x="28912" y="19595"/>
                  </a:cubicBezTo>
                  <a:cubicBezTo>
                    <a:pt x="28912" y="19611"/>
                    <a:pt x="28918" y="19616"/>
                    <a:pt x="28925" y="19616"/>
                  </a:cubicBezTo>
                  <a:cubicBezTo>
                    <a:pt x="28939" y="19616"/>
                    <a:pt x="28961" y="19595"/>
                    <a:pt x="28961" y="19595"/>
                  </a:cubicBezTo>
                  <a:cubicBezTo>
                    <a:pt x="28717" y="17937"/>
                    <a:pt x="27498" y="16962"/>
                    <a:pt x="26133" y="16182"/>
                  </a:cubicBezTo>
                  <a:cubicBezTo>
                    <a:pt x="24280" y="15158"/>
                    <a:pt x="22574" y="13842"/>
                    <a:pt x="21063" y="12281"/>
                  </a:cubicBezTo>
                  <a:cubicBezTo>
                    <a:pt x="20185" y="11014"/>
                    <a:pt x="19112" y="9941"/>
                    <a:pt x="17845" y="9015"/>
                  </a:cubicBezTo>
                  <a:cubicBezTo>
                    <a:pt x="17504" y="7698"/>
                    <a:pt x="16967" y="6480"/>
                    <a:pt x="16382" y="5309"/>
                  </a:cubicBezTo>
                  <a:cubicBezTo>
                    <a:pt x="15456" y="3505"/>
                    <a:pt x="14237" y="1165"/>
                    <a:pt x="12482" y="93"/>
                  </a:cubicBezTo>
                  <a:cubicBezTo>
                    <a:pt x="12373" y="29"/>
                    <a:pt x="12263" y="1"/>
                    <a:pt x="12160"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5" name="Google Shape;678;p41">
              <a:extLst>
                <a:ext uri="{FF2B5EF4-FFF2-40B4-BE49-F238E27FC236}">
                  <a16:creationId xmlns:a16="http://schemas.microsoft.com/office/drawing/2014/main" id="{ABD64FB1-FB03-6A32-B5DD-4D047BEC2F5B}"/>
                </a:ext>
              </a:extLst>
            </p:cNvPr>
            <p:cNvSpPr/>
            <p:nvPr/>
          </p:nvSpPr>
          <p:spPr>
            <a:xfrm>
              <a:off x="1217991" y="2198454"/>
              <a:ext cx="2020970" cy="1734737"/>
            </a:xfrm>
            <a:custGeom>
              <a:avLst/>
              <a:gdLst/>
              <a:ahLst/>
              <a:cxnLst/>
              <a:rect l="l" t="t" r="r" b="b"/>
              <a:pathLst>
                <a:path w="91758" h="78789" extrusionOk="0">
                  <a:moveTo>
                    <a:pt x="75865" y="1"/>
                  </a:moveTo>
                  <a:cubicBezTo>
                    <a:pt x="75484" y="1"/>
                    <a:pt x="75116" y="368"/>
                    <a:pt x="75425" y="712"/>
                  </a:cubicBezTo>
                  <a:cubicBezTo>
                    <a:pt x="84249" y="12267"/>
                    <a:pt x="89125" y="25967"/>
                    <a:pt x="89125" y="40594"/>
                  </a:cubicBezTo>
                  <a:cubicBezTo>
                    <a:pt x="89125" y="48346"/>
                    <a:pt x="87662" y="56049"/>
                    <a:pt x="84883" y="63265"/>
                  </a:cubicBezTo>
                  <a:cubicBezTo>
                    <a:pt x="82787" y="68628"/>
                    <a:pt x="79764" y="74868"/>
                    <a:pt x="74011" y="77014"/>
                  </a:cubicBezTo>
                  <a:cubicBezTo>
                    <a:pt x="72563" y="77547"/>
                    <a:pt x="71107" y="77779"/>
                    <a:pt x="69661" y="77779"/>
                  </a:cubicBezTo>
                  <a:cubicBezTo>
                    <a:pt x="64631" y="77779"/>
                    <a:pt x="59709" y="74973"/>
                    <a:pt x="55581" y="72284"/>
                  </a:cubicBezTo>
                  <a:cubicBezTo>
                    <a:pt x="52754" y="70480"/>
                    <a:pt x="49975" y="68530"/>
                    <a:pt x="46903" y="67019"/>
                  </a:cubicBezTo>
                  <a:cubicBezTo>
                    <a:pt x="43832" y="65556"/>
                    <a:pt x="40614" y="64337"/>
                    <a:pt x="37396" y="63362"/>
                  </a:cubicBezTo>
                  <a:cubicBezTo>
                    <a:pt x="30570" y="61266"/>
                    <a:pt x="23549" y="59901"/>
                    <a:pt x="17065" y="56927"/>
                  </a:cubicBezTo>
                  <a:cubicBezTo>
                    <a:pt x="10971" y="54099"/>
                    <a:pt x="4925" y="49564"/>
                    <a:pt x="2682" y="42934"/>
                  </a:cubicBezTo>
                  <a:cubicBezTo>
                    <a:pt x="1" y="35182"/>
                    <a:pt x="4145" y="27478"/>
                    <a:pt x="9362" y="21872"/>
                  </a:cubicBezTo>
                  <a:cubicBezTo>
                    <a:pt x="14822" y="15972"/>
                    <a:pt x="21745" y="11779"/>
                    <a:pt x="27742" y="6514"/>
                  </a:cubicBezTo>
                  <a:cubicBezTo>
                    <a:pt x="28121" y="6173"/>
                    <a:pt x="27765" y="5627"/>
                    <a:pt x="27336" y="5627"/>
                  </a:cubicBezTo>
                  <a:cubicBezTo>
                    <a:pt x="27213" y="5627"/>
                    <a:pt x="27083" y="5673"/>
                    <a:pt x="26962" y="5782"/>
                  </a:cubicBezTo>
                  <a:lnTo>
                    <a:pt x="27011" y="5782"/>
                  </a:lnTo>
                  <a:cubicBezTo>
                    <a:pt x="21160" y="10950"/>
                    <a:pt x="14432" y="15046"/>
                    <a:pt x="9020" y="20750"/>
                  </a:cubicBezTo>
                  <a:cubicBezTo>
                    <a:pt x="4486" y="25528"/>
                    <a:pt x="439" y="31818"/>
                    <a:pt x="781" y="38643"/>
                  </a:cubicBezTo>
                  <a:cubicBezTo>
                    <a:pt x="1512" y="53416"/>
                    <a:pt x="18284" y="59218"/>
                    <a:pt x="30131" y="62436"/>
                  </a:cubicBezTo>
                  <a:cubicBezTo>
                    <a:pt x="37981" y="64581"/>
                    <a:pt x="45440" y="66921"/>
                    <a:pt x="52315" y="71407"/>
                  </a:cubicBezTo>
                  <a:cubicBezTo>
                    <a:pt x="57563" y="74828"/>
                    <a:pt x="63126" y="78789"/>
                    <a:pt x="69654" y="78789"/>
                  </a:cubicBezTo>
                  <a:cubicBezTo>
                    <a:pt x="69919" y="78789"/>
                    <a:pt x="70184" y="78782"/>
                    <a:pt x="70452" y="78769"/>
                  </a:cubicBezTo>
                  <a:cubicBezTo>
                    <a:pt x="76351" y="78476"/>
                    <a:pt x="80544" y="74332"/>
                    <a:pt x="83226" y="69359"/>
                  </a:cubicBezTo>
                  <a:cubicBezTo>
                    <a:pt x="86785" y="62972"/>
                    <a:pt x="88784" y="55659"/>
                    <a:pt x="89661" y="48443"/>
                  </a:cubicBezTo>
                  <a:cubicBezTo>
                    <a:pt x="91758" y="31233"/>
                    <a:pt x="86931" y="13924"/>
                    <a:pt x="76302" y="224"/>
                  </a:cubicBezTo>
                  <a:cubicBezTo>
                    <a:pt x="76187" y="66"/>
                    <a:pt x="76025" y="1"/>
                    <a:pt x="75865"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6" name="Google Shape;679;p41">
              <a:extLst>
                <a:ext uri="{FF2B5EF4-FFF2-40B4-BE49-F238E27FC236}">
                  <a16:creationId xmlns:a16="http://schemas.microsoft.com/office/drawing/2014/main" id="{A36A382A-44BB-E5B3-D334-2D1FC980FD2B}"/>
                </a:ext>
              </a:extLst>
            </p:cNvPr>
            <p:cNvSpPr/>
            <p:nvPr/>
          </p:nvSpPr>
          <p:spPr>
            <a:xfrm>
              <a:off x="2107119" y="2206601"/>
              <a:ext cx="5396" cy="4315"/>
            </a:xfrm>
            <a:custGeom>
              <a:avLst/>
              <a:gdLst/>
              <a:ahLst/>
              <a:cxnLst/>
              <a:rect l="l" t="t" r="r" b="b"/>
              <a:pathLst>
                <a:path w="245" h="196" extrusionOk="0">
                  <a:moveTo>
                    <a:pt x="98" y="0"/>
                  </a:moveTo>
                  <a:cubicBezTo>
                    <a:pt x="1" y="0"/>
                    <a:pt x="1" y="195"/>
                    <a:pt x="98" y="195"/>
                  </a:cubicBezTo>
                  <a:cubicBezTo>
                    <a:pt x="245" y="195"/>
                    <a:pt x="245" y="0"/>
                    <a:pt x="9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7" name="Google Shape;680;p41">
              <a:extLst>
                <a:ext uri="{FF2B5EF4-FFF2-40B4-BE49-F238E27FC236}">
                  <a16:creationId xmlns:a16="http://schemas.microsoft.com/office/drawing/2014/main" id="{86B00FA8-D514-AA65-AA5B-CE3653EFD967}"/>
                </a:ext>
              </a:extLst>
            </p:cNvPr>
            <p:cNvSpPr/>
            <p:nvPr/>
          </p:nvSpPr>
          <p:spPr>
            <a:xfrm>
              <a:off x="1923496" y="3583905"/>
              <a:ext cx="71978" cy="611888"/>
            </a:xfrm>
            <a:custGeom>
              <a:avLst/>
              <a:gdLst/>
              <a:ahLst/>
              <a:cxnLst/>
              <a:rect l="l" t="t" r="r" b="b"/>
              <a:pathLst>
                <a:path w="3268" h="27791" extrusionOk="0">
                  <a:moveTo>
                    <a:pt x="2211" y="0"/>
                  </a:moveTo>
                  <a:cubicBezTo>
                    <a:pt x="2114" y="0"/>
                    <a:pt x="2000" y="80"/>
                    <a:pt x="2000" y="193"/>
                  </a:cubicBezTo>
                  <a:cubicBezTo>
                    <a:pt x="2000" y="4728"/>
                    <a:pt x="2439" y="9116"/>
                    <a:pt x="2048" y="13699"/>
                  </a:cubicBezTo>
                  <a:cubicBezTo>
                    <a:pt x="1707" y="18379"/>
                    <a:pt x="635" y="22962"/>
                    <a:pt x="1" y="27643"/>
                  </a:cubicBezTo>
                  <a:cubicBezTo>
                    <a:pt x="1" y="27737"/>
                    <a:pt x="62" y="27791"/>
                    <a:pt x="118" y="27791"/>
                  </a:cubicBezTo>
                  <a:cubicBezTo>
                    <a:pt x="149" y="27791"/>
                    <a:pt x="179" y="27775"/>
                    <a:pt x="196" y="27740"/>
                  </a:cubicBezTo>
                  <a:cubicBezTo>
                    <a:pt x="1512" y="23352"/>
                    <a:pt x="2097" y="18574"/>
                    <a:pt x="2487" y="13991"/>
                  </a:cubicBezTo>
                  <a:cubicBezTo>
                    <a:pt x="2926" y="9408"/>
                    <a:pt x="3267" y="4581"/>
                    <a:pt x="2341" y="145"/>
                  </a:cubicBezTo>
                  <a:cubicBezTo>
                    <a:pt x="2341" y="42"/>
                    <a:pt x="2281" y="0"/>
                    <a:pt x="221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78" name="Google Shape;681;p41">
              <a:extLst>
                <a:ext uri="{FF2B5EF4-FFF2-40B4-BE49-F238E27FC236}">
                  <a16:creationId xmlns:a16="http://schemas.microsoft.com/office/drawing/2014/main" id="{BC398C95-AA73-E3B5-2A8B-58DB08ED1356}"/>
                </a:ext>
              </a:extLst>
            </p:cNvPr>
            <p:cNvSpPr/>
            <p:nvPr/>
          </p:nvSpPr>
          <p:spPr>
            <a:xfrm>
              <a:off x="1896431" y="4151794"/>
              <a:ext cx="493796" cy="187631"/>
            </a:xfrm>
            <a:custGeom>
              <a:avLst/>
              <a:gdLst/>
              <a:ahLst/>
              <a:cxnLst/>
              <a:rect l="l" t="t" r="r" b="b"/>
              <a:pathLst>
                <a:path w="22672" h="8368" extrusionOk="0">
                  <a:moveTo>
                    <a:pt x="6120" y="899"/>
                  </a:moveTo>
                  <a:cubicBezTo>
                    <a:pt x="8048" y="899"/>
                    <a:pt x="10041" y="1156"/>
                    <a:pt x="10744" y="1232"/>
                  </a:cubicBezTo>
                  <a:lnTo>
                    <a:pt x="10744" y="1232"/>
                  </a:lnTo>
                  <a:cubicBezTo>
                    <a:pt x="10753" y="1236"/>
                    <a:pt x="10764" y="1239"/>
                    <a:pt x="10775" y="1241"/>
                  </a:cubicBezTo>
                  <a:cubicBezTo>
                    <a:pt x="12482" y="1631"/>
                    <a:pt x="22671" y="4703"/>
                    <a:pt x="19161" y="7238"/>
                  </a:cubicBezTo>
                  <a:cubicBezTo>
                    <a:pt x="18481" y="7729"/>
                    <a:pt x="17580" y="7898"/>
                    <a:pt x="16625" y="7898"/>
                  </a:cubicBezTo>
                  <a:cubicBezTo>
                    <a:pt x="15116" y="7898"/>
                    <a:pt x="13470" y="7477"/>
                    <a:pt x="12335" y="7238"/>
                  </a:cubicBezTo>
                  <a:cubicBezTo>
                    <a:pt x="11263" y="7043"/>
                    <a:pt x="10190" y="6848"/>
                    <a:pt x="9118" y="6555"/>
                  </a:cubicBezTo>
                  <a:cubicBezTo>
                    <a:pt x="7899" y="6263"/>
                    <a:pt x="6680" y="5873"/>
                    <a:pt x="5461" y="5434"/>
                  </a:cubicBezTo>
                  <a:cubicBezTo>
                    <a:pt x="4437" y="5044"/>
                    <a:pt x="2487" y="4410"/>
                    <a:pt x="1999" y="3338"/>
                  </a:cubicBezTo>
                  <a:cubicBezTo>
                    <a:pt x="1066" y="1361"/>
                    <a:pt x="3533" y="899"/>
                    <a:pt x="6120" y="899"/>
                  </a:cubicBezTo>
                  <a:close/>
                  <a:moveTo>
                    <a:pt x="5758" y="0"/>
                  </a:moveTo>
                  <a:cubicBezTo>
                    <a:pt x="4063" y="0"/>
                    <a:pt x="2458" y="354"/>
                    <a:pt x="1561" y="1436"/>
                  </a:cubicBezTo>
                  <a:cubicBezTo>
                    <a:pt x="0" y="3386"/>
                    <a:pt x="2682" y="4946"/>
                    <a:pt x="4193" y="5629"/>
                  </a:cubicBezTo>
                  <a:cubicBezTo>
                    <a:pt x="5741" y="6310"/>
                    <a:pt x="12323" y="8368"/>
                    <a:pt x="16646" y="8368"/>
                  </a:cubicBezTo>
                  <a:cubicBezTo>
                    <a:pt x="19131" y="8368"/>
                    <a:pt x="20869" y="7688"/>
                    <a:pt x="20478" y="5678"/>
                  </a:cubicBezTo>
                  <a:cubicBezTo>
                    <a:pt x="20136" y="4069"/>
                    <a:pt x="18186" y="3240"/>
                    <a:pt x="16918" y="2704"/>
                  </a:cubicBezTo>
                  <a:cubicBezTo>
                    <a:pt x="14993" y="1886"/>
                    <a:pt x="13021" y="1257"/>
                    <a:pt x="11000" y="866"/>
                  </a:cubicBezTo>
                  <a:lnTo>
                    <a:pt x="11000" y="866"/>
                  </a:lnTo>
                  <a:cubicBezTo>
                    <a:pt x="10979" y="840"/>
                    <a:pt x="10953" y="818"/>
                    <a:pt x="10922" y="802"/>
                  </a:cubicBezTo>
                  <a:cubicBezTo>
                    <a:pt x="9661" y="442"/>
                    <a:pt x="7653" y="0"/>
                    <a:pt x="5758"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grpSp>
          <p:nvGrpSpPr>
            <p:cNvPr id="79" name="Google Shape;682;p41">
              <a:extLst>
                <a:ext uri="{FF2B5EF4-FFF2-40B4-BE49-F238E27FC236}">
                  <a16:creationId xmlns:a16="http://schemas.microsoft.com/office/drawing/2014/main" id="{024519F9-F47E-87B1-4CCC-C316BF0CEFF2}"/>
                </a:ext>
              </a:extLst>
            </p:cNvPr>
            <p:cNvGrpSpPr/>
            <p:nvPr/>
          </p:nvGrpSpPr>
          <p:grpSpPr>
            <a:xfrm>
              <a:off x="1561574" y="3451125"/>
              <a:ext cx="415556" cy="583318"/>
              <a:chOff x="1357275" y="4421150"/>
              <a:chExt cx="482700" cy="677725"/>
            </a:xfrm>
          </p:grpSpPr>
          <p:sp>
            <p:nvSpPr>
              <p:cNvPr id="80" name="Google Shape;683;p41">
                <a:extLst>
                  <a:ext uri="{FF2B5EF4-FFF2-40B4-BE49-F238E27FC236}">
                    <a16:creationId xmlns:a16="http://schemas.microsoft.com/office/drawing/2014/main" id="{5DB36909-FF31-894B-3FD9-86BE75747ED6}"/>
                  </a:ext>
                </a:extLst>
              </p:cNvPr>
              <p:cNvSpPr/>
              <p:nvPr/>
            </p:nvSpPr>
            <p:spPr>
              <a:xfrm>
                <a:off x="1357275" y="4421150"/>
                <a:ext cx="135650" cy="546025"/>
              </a:xfrm>
              <a:custGeom>
                <a:avLst/>
                <a:gdLst/>
                <a:ahLst/>
                <a:cxnLst/>
                <a:rect l="l" t="t" r="r" b="b"/>
                <a:pathLst>
                  <a:path w="5426" h="21841" extrusionOk="0">
                    <a:moveTo>
                      <a:pt x="265" y="1"/>
                    </a:moveTo>
                    <a:cubicBezTo>
                      <a:pt x="134" y="1"/>
                      <a:pt x="0" y="96"/>
                      <a:pt x="62" y="251"/>
                    </a:cubicBezTo>
                    <a:cubicBezTo>
                      <a:pt x="2890" y="6979"/>
                      <a:pt x="5425" y="14244"/>
                      <a:pt x="4109" y="21703"/>
                    </a:cubicBezTo>
                    <a:cubicBezTo>
                      <a:pt x="4109" y="21788"/>
                      <a:pt x="4158" y="21840"/>
                      <a:pt x="4209" y="21840"/>
                    </a:cubicBezTo>
                    <a:cubicBezTo>
                      <a:pt x="4246" y="21840"/>
                      <a:pt x="4283" y="21813"/>
                      <a:pt x="4304" y="21752"/>
                    </a:cubicBezTo>
                    <a:cubicBezTo>
                      <a:pt x="5279" y="18436"/>
                      <a:pt x="4938" y="14877"/>
                      <a:pt x="4304" y="11562"/>
                    </a:cubicBezTo>
                    <a:cubicBezTo>
                      <a:pt x="3621" y="7662"/>
                      <a:pt x="2500" y="3517"/>
                      <a:pt x="452" y="104"/>
                    </a:cubicBezTo>
                    <a:cubicBezTo>
                      <a:pt x="416" y="33"/>
                      <a:pt x="341" y="1"/>
                      <a:pt x="265"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81" name="Google Shape;684;p41">
                <a:extLst>
                  <a:ext uri="{FF2B5EF4-FFF2-40B4-BE49-F238E27FC236}">
                    <a16:creationId xmlns:a16="http://schemas.microsoft.com/office/drawing/2014/main" id="{B5C017E5-2553-51A6-880C-429AF998DBF0}"/>
                  </a:ext>
                </a:extLst>
              </p:cNvPr>
              <p:cNvSpPr/>
              <p:nvPr/>
            </p:nvSpPr>
            <p:spPr>
              <a:xfrm>
                <a:off x="1427750" y="4951725"/>
                <a:ext cx="412175" cy="147150"/>
              </a:xfrm>
              <a:custGeom>
                <a:avLst/>
                <a:gdLst/>
                <a:ahLst/>
                <a:cxnLst/>
                <a:rect l="l" t="t" r="r" b="b"/>
                <a:pathLst>
                  <a:path w="16487" h="5886" extrusionOk="0">
                    <a:moveTo>
                      <a:pt x="7809" y="0"/>
                    </a:moveTo>
                    <a:cubicBezTo>
                      <a:pt x="5803" y="0"/>
                      <a:pt x="3796" y="139"/>
                      <a:pt x="1804" y="413"/>
                    </a:cubicBezTo>
                    <a:lnTo>
                      <a:pt x="1804" y="413"/>
                    </a:lnTo>
                    <a:cubicBezTo>
                      <a:pt x="1767" y="386"/>
                      <a:pt x="1722" y="370"/>
                      <a:pt x="1668" y="370"/>
                    </a:cubicBezTo>
                    <a:cubicBezTo>
                      <a:pt x="1642" y="370"/>
                      <a:pt x="1613" y="374"/>
                      <a:pt x="1582" y="383"/>
                    </a:cubicBezTo>
                    <a:lnTo>
                      <a:pt x="1338" y="480"/>
                    </a:lnTo>
                    <a:cubicBezTo>
                      <a:pt x="1338" y="480"/>
                      <a:pt x="1338" y="480"/>
                      <a:pt x="1338" y="480"/>
                    </a:cubicBezTo>
                    <a:lnTo>
                      <a:pt x="1338" y="480"/>
                    </a:lnTo>
                    <a:cubicBezTo>
                      <a:pt x="1182" y="532"/>
                      <a:pt x="1110" y="709"/>
                      <a:pt x="1135" y="856"/>
                    </a:cubicBezTo>
                    <a:lnTo>
                      <a:pt x="1135" y="856"/>
                    </a:lnTo>
                    <a:cubicBezTo>
                      <a:pt x="752" y="1378"/>
                      <a:pt x="609" y="2056"/>
                      <a:pt x="802" y="2674"/>
                    </a:cubicBezTo>
                    <a:cubicBezTo>
                      <a:pt x="1143" y="3795"/>
                      <a:pt x="2362" y="4185"/>
                      <a:pt x="3386" y="4527"/>
                    </a:cubicBezTo>
                    <a:cubicBezTo>
                      <a:pt x="5239" y="5112"/>
                      <a:pt x="7189" y="5453"/>
                      <a:pt x="9139" y="5502"/>
                    </a:cubicBezTo>
                    <a:cubicBezTo>
                      <a:pt x="10648" y="5636"/>
                      <a:pt x="12111" y="5885"/>
                      <a:pt x="13575" y="5885"/>
                    </a:cubicBezTo>
                    <a:cubicBezTo>
                      <a:pt x="14240" y="5885"/>
                      <a:pt x="14905" y="5834"/>
                      <a:pt x="15575" y="5697"/>
                    </a:cubicBezTo>
                    <a:cubicBezTo>
                      <a:pt x="15755" y="5652"/>
                      <a:pt x="15686" y="5399"/>
                      <a:pt x="15559" y="5399"/>
                    </a:cubicBezTo>
                    <a:cubicBezTo>
                      <a:pt x="15548" y="5399"/>
                      <a:pt x="15537" y="5401"/>
                      <a:pt x="15526" y="5404"/>
                    </a:cubicBezTo>
                    <a:lnTo>
                      <a:pt x="15526" y="5356"/>
                    </a:lnTo>
                    <a:cubicBezTo>
                      <a:pt x="14978" y="5429"/>
                      <a:pt x="14430" y="5460"/>
                      <a:pt x="13882" y="5460"/>
                    </a:cubicBezTo>
                    <a:cubicBezTo>
                      <a:pt x="11895" y="5460"/>
                      <a:pt x="9908" y="5059"/>
                      <a:pt x="7920" y="4868"/>
                    </a:cubicBezTo>
                    <a:cubicBezTo>
                      <a:pt x="6750" y="4771"/>
                      <a:pt x="5531" y="4527"/>
                      <a:pt x="4410" y="4185"/>
                    </a:cubicBezTo>
                    <a:cubicBezTo>
                      <a:pt x="3371" y="3902"/>
                      <a:pt x="0" y="2567"/>
                      <a:pt x="1604" y="1066"/>
                    </a:cubicBezTo>
                    <a:lnTo>
                      <a:pt x="1604" y="1066"/>
                    </a:lnTo>
                    <a:lnTo>
                      <a:pt x="1679" y="1036"/>
                    </a:lnTo>
                    <a:lnTo>
                      <a:pt x="1679" y="1036"/>
                    </a:lnTo>
                    <a:cubicBezTo>
                      <a:pt x="3637" y="808"/>
                      <a:pt x="5611" y="693"/>
                      <a:pt x="7587" y="693"/>
                    </a:cubicBezTo>
                    <a:cubicBezTo>
                      <a:pt x="10403" y="693"/>
                      <a:pt x="13225" y="928"/>
                      <a:pt x="16014" y="1406"/>
                    </a:cubicBezTo>
                    <a:cubicBezTo>
                      <a:pt x="16029" y="1409"/>
                      <a:pt x="16043" y="1410"/>
                      <a:pt x="16057" y="1410"/>
                    </a:cubicBezTo>
                    <a:cubicBezTo>
                      <a:pt x="16367" y="1410"/>
                      <a:pt x="16487" y="915"/>
                      <a:pt x="16160" y="821"/>
                    </a:cubicBezTo>
                    <a:cubicBezTo>
                      <a:pt x="13408" y="271"/>
                      <a:pt x="10610" y="0"/>
                      <a:pt x="780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sp>
            <p:nvSpPr>
              <p:cNvPr id="82" name="Google Shape;685;p41">
                <a:extLst>
                  <a:ext uri="{FF2B5EF4-FFF2-40B4-BE49-F238E27FC236}">
                    <a16:creationId xmlns:a16="http://schemas.microsoft.com/office/drawing/2014/main" id="{C43EB9D4-08AF-BD39-1416-D1190F60E489}"/>
                  </a:ext>
                </a:extLst>
              </p:cNvPr>
              <p:cNvSpPr/>
              <p:nvPr/>
            </p:nvSpPr>
            <p:spPr>
              <a:xfrm>
                <a:off x="1483150" y="4982800"/>
                <a:ext cx="356825" cy="87350"/>
              </a:xfrm>
              <a:custGeom>
                <a:avLst/>
                <a:gdLst/>
                <a:ahLst/>
                <a:cxnLst/>
                <a:rect l="l" t="t" r="r" b="b"/>
                <a:pathLst>
                  <a:path w="14273" h="3494" extrusionOk="0">
                    <a:moveTo>
                      <a:pt x="4477" y="1"/>
                    </a:moveTo>
                    <a:cubicBezTo>
                      <a:pt x="4073" y="1"/>
                      <a:pt x="3670" y="6"/>
                      <a:pt x="3267" y="17"/>
                    </a:cubicBezTo>
                    <a:cubicBezTo>
                      <a:pt x="2438" y="17"/>
                      <a:pt x="0" y="407"/>
                      <a:pt x="1219" y="1675"/>
                    </a:cubicBezTo>
                    <a:cubicBezTo>
                      <a:pt x="2097" y="2650"/>
                      <a:pt x="4339" y="2699"/>
                      <a:pt x="5558" y="2845"/>
                    </a:cubicBezTo>
                    <a:cubicBezTo>
                      <a:pt x="7824" y="3150"/>
                      <a:pt x="10207" y="3494"/>
                      <a:pt x="12498" y="3494"/>
                    </a:cubicBezTo>
                    <a:cubicBezTo>
                      <a:pt x="12770" y="3494"/>
                      <a:pt x="13041" y="3489"/>
                      <a:pt x="13310" y="3479"/>
                    </a:cubicBezTo>
                    <a:cubicBezTo>
                      <a:pt x="13554" y="3479"/>
                      <a:pt x="13554" y="3137"/>
                      <a:pt x="13310" y="3137"/>
                    </a:cubicBezTo>
                    <a:lnTo>
                      <a:pt x="13359" y="3137"/>
                    </a:lnTo>
                    <a:cubicBezTo>
                      <a:pt x="11262" y="3040"/>
                      <a:pt x="9166" y="2796"/>
                      <a:pt x="7118" y="2455"/>
                    </a:cubicBezTo>
                    <a:cubicBezTo>
                      <a:pt x="5851" y="2357"/>
                      <a:pt x="4632" y="2162"/>
                      <a:pt x="3413" y="1919"/>
                    </a:cubicBezTo>
                    <a:cubicBezTo>
                      <a:pt x="3072" y="1821"/>
                      <a:pt x="1853" y="1626"/>
                      <a:pt x="1755" y="1334"/>
                    </a:cubicBezTo>
                    <a:cubicBezTo>
                      <a:pt x="1500" y="727"/>
                      <a:pt x="3316" y="622"/>
                      <a:pt x="4709" y="622"/>
                    </a:cubicBezTo>
                    <a:cubicBezTo>
                      <a:pt x="5442" y="622"/>
                      <a:pt x="6057" y="651"/>
                      <a:pt x="6192" y="651"/>
                    </a:cubicBezTo>
                    <a:cubicBezTo>
                      <a:pt x="8776" y="797"/>
                      <a:pt x="11311" y="1236"/>
                      <a:pt x="13895" y="1529"/>
                    </a:cubicBezTo>
                    <a:cubicBezTo>
                      <a:pt x="13910" y="1531"/>
                      <a:pt x="13924" y="1532"/>
                      <a:pt x="13938" y="1532"/>
                    </a:cubicBezTo>
                    <a:cubicBezTo>
                      <a:pt x="14240" y="1532"/>
                      <a:pt x="14273" y="1039"/>
                      <a:pt x="13993" y="992"/>
                    </a:cubicBezTo>
                    <a:cubicBezTo>
                      <a:pt x="10875" y="343"/>
                      <a:pt x="7680" y="1"/>
                      <a:pt x="447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p>
            </p:txBody>
          </p:sp>
        </p:grpSp>
      </p:grpSp>
      <p:sp>
        <p:nvSpPr>
          <p:cNvPr id="83" name="TextBox 82">
            <a:extLst>
              <a:ext uri="{FF2B5EF4-FFF2-40B4-BE49-F238E27FC236}">
                <a16:creationId xmlns:a16="http://schemas.microsoft.com/office/drawing/2014/main" id="{90A86053-5E0B-00C4-CF81-AC6FE96CB52C}"/>
              </a:ext>
            </a:extLst>
          </p:cNvPr>
          <p:cNvSpPr txBox="1"/>
          <p:nvPr/>
        </p:nvSpPr>
        <p:spPr>
          <a:xfrm>
            <a:off x="1248335" y="4496849"/>
            <a:ext cx="9419666" cy="2082621"/>
          </a:xfrm>
          <a:prstGeom prst="rect">
            <a:avLst/>
          </a:prstGeom>
          <a:noFill/>
        </p:spPr>
        <p:txBody>
          <a:bodyPr wrap="square" rtlCol="0">
            <a:spAutoFit/>
          </a:bodyPr>
          <a:lstStyle/>
          <a:p>
            <a:pPr algn="ctr" rtl="1">
              <a:lnSpc>
                <a:spcPct val="200000"/>
              </a:lnSpc>
              <a:spcAft>
                <a:spcPts val="800"/>
              </a:spcAft>
              <a:tabLst>
                <a:tab pos="899160" algn="l"/>
              </a:tabLst>
            </a:pPr>
            <a:r>
              <a:rPr lang="fa-IR" sz="2800" kern="100" dirty="0">
                <a:latin typeface="Calibri" panose="020F0502020204030204" pitchFamily="34" charset="0"/>
                <a:cs typeface="B Titr" panose="00000700000000000000" pitchFamily="2" charset="-78"/>
              </a:rPr>
              <a:t>موضوع: </a:t>
            </a:r>
            <a:r>
              <a:rPr lang="fa-IR" sz="2800" kern="100" dirty="0">
                <a:solidFill>
                  <a:srgbClr val="ED7D31"/>
                </a:solidFill>
                <a:latin typeface="Calibri" panose="020F0502020204030204" pitchFamily="34" charset="0"/>
                <a:cs typeface="B Titr" panose="00000700000000000000" pitchFamily="2" charset="-78"/>
              </a:rPr>
              <a:t>پاورپوینت تاثیر ورزش بر قلب و عروق </a:t>
            </a:r>
            <a:endParaRPr lang="en-US" sz="2800" kern="100" dirty="0">
              <a:solidFill>
                <a:srgbClr val="ED7D31"/>
              </a:solidFill>
              <a:latin typeface="Calibri" panose="020F0502020204030204" pitchFamily="34" charset="0"/>
              <a:cs typeface="B Titr" panose="00000700000000000000" pitchFamily="2" charset="-78"/>
            </a:endParaRPr>
          </a:p>
          <a:p>
            <a:pPr algn="ctr" rtl="1">
              <a:lnSpc>
                <a:spcPct val="200000"/>
              </a:lnSpc>
              <a:spcAft>
                <a:spcPts val="800"/>
              </a:spcAft>
              <a:tabLst>
                <a:tab pos="899160" algn="l"/>
              </a:tabLst>
            </a:pPr>
            <a:r>
              <a:rPr lang="fa-IR" sz="1600" kern="100" dirty="0">
                <a:latin typeface="Calibri" panose="020F0502020204030204" pitchFamily="34" charset="0"/>
                <a:cs typeface="B Titr" panose="00000700000000000000" pitchFamily="2" charset="-78"/>
              </a:rPr>
              <a:t>پژوهشگر : محمد جواد عزیزپناه                                                             استاد راهنما : علیرضا عزیزی</a:t>
            </a:r>
          </a:p>
          <a:p>
            <a:pPr algn="ctr" rtl="1">
              <a:lnSpc>
                <a:spcPct val="200000"/>
              </a:lnSpc>
              <a:spcAft>
                <a:spcPts val="800"/>
              </a:spcAft>
              <a:tabLst>
                <a:tab pos="899160" algn="l"/>
              </a:tabLst>
            </a:pPr>
            <a:r>
              <a:rPr lang="fa-IR" sz="1600" kern="100" dirty="0">
                <a:latin typeface="Calibri" panose="020F0502020204030204" pitchFamily="34" charset="0"/>
                <a:cs typeface="B Titr" panose="00000700000000000000" pitchFamily="2" charset="-78"/>
              </a:rPr>
              <a:t>زمستان .......</a:t>
            </a:r>
            <a:endParaRPr lang="en-US" sz="1600" kern="100" dirty="0">
              <a:latin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13055080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219656" y="1117037"/>
            <a:ext cx="5672097" cy="4929683"/>
          </a:xfrm>
          <a:prstGeom prst="rect">
            <a:avLst/>
          </a:prstGeom>
        </p:spPr>
        <p:txBody>
          <a:bodyPr wrap="square">
            <a:spAutoFit/>
          </a:bodyPr>
          <a:lstStyle/>
          <a:p>
            <a:pPr algn="r">
              <a:lnSpc>
                <a:spcPct val="300000"/>
              </a:lnSpc>
            </a:pPr>
            <a:r>
              <a:rPr lang="fa-IR" dirty="0">
                <a:cs typeface="B Nazanin" panose="00000400000000000000" pitchFamily="2" charset="-78"/>
              </a:rPr>
              <a:t>عوامل خطر متعددی وجود دارد که منجر به ایجاد و پیشرفت بیماری های قلبی می شود، اما یکی از برجسته ترین آنها سبک زندگی بی تحرک است.</a:t>
            </a:r>
          </a:p>
          <a:p>
            <a:pPr algn="r">
              <a:lnSpc>
                <a:spcPct val="300000"/>
              </a:lnSpc>
            </a:pPr>
            <a:r>
              <a:rPr lang="fa-IR" dirty="0">
                <a:cs typeface="B Nazanin" panose="00000400000000000000" pitchFamily="2" charset="-78"/>
              </a:rPr>
              <a:t>سبک زندگی کم تحرک را می توان هم با چاقی و هم سطح پایین فعالیت بدنی مشخص کرد.بنابراین، مداخلات سبک زندگی با هدف افزایش فعالیت بدنی و کاهش چاقی، روشهای درمانی جذابی برای مبارزه با اکثر انواع بیماری های قلبی غیر مادرزادی هستند.</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A03601FF-7198-47A2-C3B8-BDB0259482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0740" y="2014672"/>
            <a:ext cx="4807726" cy="3134412"/>
          </a:xfrm>
          <a:prstGeom prst="rect">
            <a:avLst/>
          </a:prstGeom>
        </p:spPr>
      </p:pic>
    </p:spTree>
    <p:extLst>
      <p:ext uri="{BB962C8B-B14F-4D97-AF65-F5344CB8AC3E}">
        <p14:creationId xmlns:p14="http://schemas.microsoft.com/office/powerpoint/2010/main" val="177885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261824" y="3740774"/>
            <a:ext cx="11395586" cy="2793072"/>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تاثیر ورزش روی قلب با فواید سلامتی متعددی برای کاهش پیشرفت و توسعه چاقی، </a:t>
            </a:r>
            <a:r>
              <a:rPr lang="en-US" dirty="0">
                <a:latin typeface="Times New Roman" panose="02020603050405020304" pitchFamily="18" charset="0"/>
                <a:cs typeface="B Nazanin" panose="00000400000000000000" pitchFamily="2" charset="-78"/>
              </a:rPr>
              <a:t>T2D </a:t>
            </a:r>
            <a:r>
              <a:rPr lang="fa-IR" dirty="0">
                <a:latin typeface="Times New Roman" panose="02020603050405020304" pitchFamily="18" charset="0"/>
                <a:cs typeface="B Nazanin" panose="00000400000000000000" pitchFamily="2" charset="-78"/>
              </a:rPr>
              <a:t>و </a:t>
            </a:r>
            <a:r>
              <a:rPr lang="en-US" dirty="0">
                <a:latin typeface="Times New Roman" panose="02020603050405020304" pitchFamily="18" charset="0"/>
                <a:cs typeface="B Nazanin" panose="00000400000000000000" pitchFamily="2" charset="-78"/>
              </a:rPr>
              <a:t>CVD </a:t>
            </a:r>
            <a:r>
              <a:rPr lang="fa-IR" dirty="0">
                <a:latin typeface="Times New Roman" panose="02020603050405020304" pitchFamily="18" charset="0"/>
                <a:cs typeface="B Nazanin" panose="00000400000000000000" pitchFamily="2" charset="-78"/>
              </a:rPr>
              <a:t>مرتبط است.چندین کارآزمایی بالینی تصادفی شده نشان داده اند که مداخلات سبک زندگی از جمله ورزش متوسط و رژیم غذایی سالم باعث بهبود سلامت قلبی عروقی در جمعیت های در معرض خطر می شود.</a:t>
            </a:r>
          </a:p>
          <a:p>
            <a:pPr algn="ctr" rtl="1">
              <a:lnSpc>
                <a:spcPct val="200000"/>
              </a:lnSpc>
            </a:pPr>
            <a:r>
              <a:rPr lang="fa-IR" dirty="0">
                <a:latin typeface="Times New Roman" panose="02020603050405020304" pitchFamily="18" charset="0"/>
                <a:cs typeface="B Nazanin" panose="00000400000000000000" pitchFamily="2" charset="-78"/>
              </a:rPr>
              <a:t>افراد مبتلا به سندرم متابولیک که در یک برنامه ۴ ماهه رژیم غذایی (محدودیت کالری) یا مداخله ورزشی شرکت کردند، کاهش چربی، کاهش فشار خون سیستولیک، دیاستولیک و میانگین فشار خون شریانی و کاهش کلسترول کل و کلسترول لیپوپروتئین با چگالی کم (</a:t>
            </a:r>
            <a:r>
              <a:rPr lang="en-US" dirty="0">
                <a:latin typeface="Times New Roman" panose="02020603050405020304" pitchFamily="18" charset="0"/>
                <a:cs typeface="B Nazanin" panose="00000400000000000000" pitchFamily="2" charset="-78"/>
              </a:rPr>
              <a:t>LDL</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را داشتند. هم رژیم غذایی و هم مداخله ورزش این پیامدهای قلبی عروقی را به میزان مشابهی بهبود می بخشد.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E6812A96-DE31-501A-5B0D-3FE45EC60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59616">
            <a:off x="4702594" y="1375396"/>
            <a:ext cx="2786811" cy="176972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a:extLst>
              <a:ext uri="{FF2B5EF4-FFF2-40B4-BE49-F238E27FC236}">
                <a16:creationId xmlns:a16="http://schemas.microsoft.com/office/drawing/2014/main" id="{72BF3FCE-88BF-89FD-54F6-F8A9D9A42B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9196" y="1303435"/>
            <a:ext cx="2963542" cy="188195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Picture 8">
            <a:extLst>
              <a:ext uri="{FF2B5EF4-FFF2-40B4-BE49-F238E27FC236}">
                <a16:creationId xmlns:a16="http://schemas.microsoft.com/office/drawing/2014/main" id="{F6F30398-A5A4-75B3-F983-AC83946812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338" y="1545996"/>
            <a:ext cx="3038465" cy="192953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514957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371784" y="974354"/>
            <a:ext cx="11189110" cy="3442609"/>
          </a:xfrm>
          <a:prstGeom prst="rect">
            <a:avLst/>
          </a:prstGeom>
        </p:spPr>
        <p:txBody>
          <a:bodyPr wrap="square">
            <a:spAutoFit/>
          </a:bodyPr>
          <a:lstStyle/>
          <a:p>
            <a:pPr algn="justLow" rtl="1">
              <a:lnSpc>
                <a:spcPct val="250000"/>
              </a:lnSpc>
            </a:pPr>
            <a:r>
              <a:rPr lang="fa-IR" dirty="0">
                <a:cs typeface="B Nazanin" panose="00000400000000000000" pitchFamily="2" charset="-78"/>
              </a:rPr>
              <a:t>مشخص کرده اند که رژیم غذایی، ورزش یا ترکیبی از رژیم غذایی و ورزش باعث کاهش وزن، کاهش چربی احشایی، کاهش تری گلیسیرید پلاسما می شود و این دیگر تاثیر ورزش روی قلب است که باعث بهبود عملکرد آن می‌شود.</a:t>
            </a:r>
            <a:endParaRPr lang="en-US" dirty="0">
              <a:cs typeface="B Nazanin" panose="00000400000000000000" pitchFamily="2" charset="-78"/>
            </a:endParaRPr>
          </a:p>
          <a:p>
            <a:pPr algn="justLow" rtl="1">
              <a:lnSpc>
                <a:spcPct val="250000"/>
              </a:lnSpc>
            </a:pPr>
            <a:r>
              <a:rPr lang="fa-IR" dirty="0">
                <a:cs typeface="B Nazanin" panose="00000400000000000000" pitchFamily="2" charset="-78"/>
              </a:rPr>
              <a:t>گلوکز، سطح بالای کلسترول بد خون و فشار خون، نشان می دهد ورزش، مستقل از تغییرات توده بدن، منجر به بهبود قابل توجهی در سلامت قلبی عروقی و متابولیک می شود.</a:t>
            </a:r>
            <a:endParaRPr lang="en-US" dirty="0">
              <a:cs typeface="B Nazanin" panose="00000400000000000000" pitchFamily="2" charset="-78"/>
            </a:endParaRPr>
          </a:p>
          <a:p>
            <a:pPr algn="justLow" rtl="1">
              <a:lnSpc>
                <a:spcPct val="250000"/>
              </a:lnSpc>
            </a:pP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9D8F44C1-2B63-48C2-7F27-DB2AC7E045D9}"/>
              </a:ext>
            </a:extLst>
          </p:cNvPr>
          <p:cNvPicPr>
            <a:picLocks noChangeAspect="1"/>
          </p:cNvPicPr>
          <p:nvPr/>
        </p:nvPicPr>
        <p:blipFill rotWithShape="1">
          <a:blip r:embed="rId2">
            <a:extLst>
              <a:ext uri="{28A0092B-C50C-407E-A947-70E740481C1C}">
                <a14:useLocalDpi xmlns:a14="http://schemas.microsoft.com/office/drawing/2010/main" val="0"/>
              </a:ext>
            </a:extLst>
          </a:blip>
          <a:srcRect b="20377"/>
          <a:stretch/>
        </p:blipFill>
        <p:spPr>
          <a:xfrm>
            <a:off x="631106" y="3054409"/>
            <a:ext cx="7799216" cy="3803591"/>
          </a:xfrm>
          <a:prstGeom prst="rect">
            <a:avLst/>
          </a:prstGeom>
        </p:spPr>
      </p:pic>
    </p:spTree>
    <p:extLst>
      <p:ext uri="{BB962C8B-B14F-4D97-AF65-F5344CB8AC3E}">
        <p14:creationId xmlns:p14="http://schemas.microsoft.com/office/powerpoint/2010/main" val="247834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305983" y="884520"/>
            <a:ext cx="7626285" cy="6220934"/>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سیستم قلبی عروقی از قلب و عروق خونی تشکیل شده است. طیف گسترده‌ای از مشکلات وجود دارد که ممکن است در سیستم قلبی عروقی به وجود آید. سکته قلبی، بیماری روماتیسم قلب و اختلال در سیستم هدایت خون به اندام‌ها.</a:t>
            </a:r>
          </a:p>
          <a:p>
            <a:pPr algn="justLow" rtl="1">
              <a:lnSpc>
                <a:spcPct val="250000"/>
              </a:lnSpc>
            </a:pPr>
            <a:r>
              <a:rPr lang="fa-IR" dirty="0">
                <a:latin typeface="Times New Roman" panose="02020603050405020304" pitchFamily="18" charset="0"/>
                <a:cs typeface="B Nazanin" panose="00000400000000000000" pitchFamily="2" charset="-78"/>
              </a:rPr>
              <a:t>بیماری عروق کرونر (</a:t>
            </a:r>
            <a:r>
              <a:rPr lang="en-US" dirty="0">
                <a:latin typeface="Times New Roman" panose="02020603050405020304" pitchFamily="18" charset="0"/>
                <a:cs typeface="B Nazanin" panose="00000400000000000000" pitchFamily="2" charset="-78"/>
              </a:rPr>
              <a:t>CAD </a:t>
            </a:r>
            <a:r>
              <a:rPr lang="fa-IR" dirty="0">
                <a:latin typeface="Times New Roman" panose="02020603050405020304" pitchFamily="18" charset="0"/>
                <a:cs typeface="B Nazanin" panose="00000400000000000000" pitchFamily="2" charset="-78"/>
              </a:rPr>
              <a:t> ) :گاهی اوقات به عنوان بیماری قلبی کرونری (</a:t>
            </a:r>
            <a:r>
              <a:rPr lang="en-US" dirty="0">
                <a:latin typeface="Times New Roman" panose="02020603050405020304" pitchFamily="18" charset="0"/>
                <a:cs typeface="B Nazanin" panose="00000400000000000000" pitchFamily="2" charset="-78"/>
              </a:rPr>
              <a:t>CHD</a:t>
            </a:r>
            <a:r>
              <a:rPr lang="fa-IR" dirty="0">
                <a:latin typeface="Times New Roman" panose="02020603050405020304" pitchFamily="18" charset="0"/>
                <a:cs typeface="B Nazanin" panose="00000400000000000000" pitchFamily="2" charset="-78"/>
              </a:rPr>
              <a:t> )گفته می‌شود، از کاهش پرفیوژن میوکارد ناشی از آنژین، انفارکتوس میوکارد (</a:t>
            </a:r>
            <a:r>
              <a:rPr lang="en-US" dirty="0">
                <a:latin typeface="Times New Roman" panose="02020603050405020304" pitchFamily="18" charset="0"/>
                <a:cs typeface="B Nazanin" panose="00000400000000000000" pitchFamily="2" charset="-78"/>
              </a:rPr>
              <a:t>MI</a:t>
            </a:r>
            <a:r>
              <a:rPr lang="fa-IR" dirty="0">
                <a:latin typeface="Times New Roman" panose="02020603050405020304" pitchFamily="18" charset="0"/>
                <a:cs typeface="B Nazanin" panose="00000400000000000000" pitchFamily="2" charset="-78"/>
              </a:rPr>
              <a:t>) و یا نارسایی قلبی ناشی می‌شود. این بیماری یک سوم تا نیمی از موارد بیماری‌های قلبی عروقی را تشکیل می‌دهد.</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بیماری عروق مغزی (بیماری‌های قلبی عروقی): از جمله سکته مغزی و حمله ایسکمیک (</a:t>
            </a:r>
            <a:r>
              <a:rPr lang="en-US" dirty="0">
                <a:latin typeface="Times New Roman" panose="02020603050405020304" pitchFamily="18" charset="0"/>
                <a:cs typeface="B Nazanin" panose="00000400000000000000" pitchFamily="2" charset="-78"/>
              </a:rPr>
              <a:t>TIA</a:t>
            </a:r>
            <a:r>
              <a:rPr lang="fa-IR" dirty="0">
                <a:latin typeface="Times New Roman" panose="02020603050405020304" pitchFamily="18" charset="0"/>
                <a:cs typeface="B Nazanin" panose="00000400000000000000" pitchFamily="2" charset="-78"/>
              </a:rPr>
              <a:t>)</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بیماری شریان محیطی( تمرینات بدنی</a:t>
            </a:r>
            <a:r>
              <a:rPr lang="en-US" dirty="0">
                <a:latin typeface="Times New Roman" panose="02020603050405020304" pitchFamily="18" charset="0"/>
                <a:cs typeface="B Nazanin" panose="00000400000000000000" pitchFamily="2" charset="-78"/>
              </a:rPr>
              <a:t>D </a:t>
            </a:r>
            <a:r>
              <a:rPr lang="fa-IR" dirty="0">
                <a:latin typeface="Times New Roman" panose="02020603050405020304" pitchFamily="18" charset="0"/>
                <a:cs typeface="B Nazanin" panose="00000400000000000000" pitchFamily="2" charset="-78"/>
              </a:rPr>
              <a:t> )به ویژه شامل بیماری شریانی اندام‌هایی است که ممکن است</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منجر به گرفتگی شود.</a:t>
            </a:r>
          </a:p>
          <a:p>
            <a:pPr algn="justLow" rtl="1">
              <a:lnSpc>
                <a:spcPct val="250000"/>
              </a:lnSpc>
            </a:pPr>
            <a:endParaRPr lang="fa-IR"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7831A384-8320-62C2-675B-EAB83B1F65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7188" y="1260088"/>
            <a:ext cx="3198174" cy="4996676"/>
          </a:xfrm>
          <a:prstGeom prst="rect">
            <a:avLst/>
          </a:prstGeom>
        </p:spPr>
      </p:pic>
      <p:sp>
        <p:nvSpPr>
          <p:cNvPr id="6" name="Rectangle 5">
            <a:extLst>
              <a:ext uri="{FF2B5EF4-FFF2-40B4-BE49-F238E27FC236}">
                <a16:creationId xmlns:a16="http://schemas.microsoft.com/office/drawing/2014/main" id="{36037759-2B02-FA85-80D6-BF39BCCE4292}"/>
              </a:ext>
            </a:extLst>
          </p:cNvPr>
          <p:cNvSpPr/>
          <p:nvPr/>
        </p:nvSpPr>
        <p:spPr>
          <a:xfrm>
            <a:off x="10348332" y="1271239"/>
            <a:ext cx="1360448" cy="400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4278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141402" y="970785"/>
            <a:ext cx="11541348" cy="5563061"/>
          </a:xfrm>
          <a:prstGeom prst="rect">
            <a:avLst/>
          </a:prstGeom>
        </p:spPr>
        <p:txBody>
          <a:bodyPr wrap="square">
            <a:spAutoFit/>
          </a:bodyPr>
          <a:lstStyle/>
          <a:p>
            <a:pPr algn="r">
              <a:lnSpc>
                <a:spcPct val="200000"/>
              </a:lnSpc>
            </a:pPr>
            <a:r>
              <a:rPr lang="fa-IR" dirty="0">
                <a:cs typeface="B Nazanin" panose="00000400000000000000" pitchFamily="2" charset="-78"/>
              </a:rPr>
              <a:t>شناخت زود هنگام عوامل خطر و پيشگيري اوليه به طور معني داري باعث کاهش عوارض</a:t>
            </a:r>
          </a:p>
          <a:p>
            <a:pPr algn="r">
              <a:lnSpc>
                <a:spcPct val="200000"/>
              </a:lnSpc>
            </a:pPr>
            <a:r>
              <a:rPr lang="fa-IR" dirty="0">
                <a:cs typeface="B Nazanin" panose="00000400000000000000" pitchFamily="2" charset="-78"/>
              </a:rPr>
              <a:t> و مرگ و مير در بیماری‌های مزمن قلبي می‌شود. اصلاح سبک زندگی با رژیم، ورزش </a:t>
            </a:r>
          </a:p>
          <a:p>
            <a:pPr algn="r">
              <a:lnSpc>
                <a:spcPct val="200000"/>
              </a:lnSpc>
            </a:pPr>
            <a:r>
              <a:rPr lang="fa-IR" dirty="0">
                <a:cs typeface="B Nazanin" panose="00000400000000000000" pitchFamily="2" charset="-78"/>
              </a:rPr>
              <a:t>و ترک سیگار برای کاهش عوامل خطر قلبی عروقی بسیار مهم است. فعالیت بدنی برای</a:t>
            </a:r>
          </a:p>
          <a:p>
            <a:pPr algn="r">
              <a:lnSpc>
                <a:spcPct val="200000"/>
              </a:lnSpc>
            </a:pPr>
            <a:r>
              <a:rPr lang="fa-IR" dirty="0">
                <a:cs typeface="B Nazanin" panose="00000400000000000000" pitchFamily="2" charset="-78"/>
              </a:rPr>
              <a:t> کاهش خطر ابتلا به سرطان خون بسیار مفید است.</a:t>
            </a:r>
          </a:p>
          <a:p>
            <a:pPr algn="r">
              <a:lnSpc>
                <a:spcPct val="200000"/>
              </a:lnSpc>
            </a:pPr>
            <a:r>
              <a:rPr lang="fa-IR" dirty="0">
                <a:cs typeface="B Nazanin" panose="00000400000000000000" pitchFamily="2" charset="-78"/>
              </a:rPr>
              <a:t>حداقل ۱۵۰ دقیقه در هفته فعالیت‌های با شدت متوسط ​​و بیشتر از ۷۵ دقیقه</a:t>
            </a:r>
          </a:p>
          <a:p>
            <a:pPr algn="r">
              <a:lnSpc>
                <a:spcPct val="200000"/>
              </a:lnSpc>
            </a:pPr>
            <a:r>
              <a:rPr lang="fa-IR" dirty="0">
                <a:cs typeface="B Nazanin" panose="00000400000000000000" pitchFamily="2" charset="-78"/>
              </a:rPr>
              <a:t> فعالیت‌های بدنی با شدت زیاد مفید است. فعالیت‌های متوسط ​​شامل پیاده‌روی</a:t>
            </a:r>
          </a:p>
          <a:p>
            <a:pPr algn="r">
              <a:lnSpc>
                <a:spcPct val="200000"/>
              </a:lnSpc>
            </a:pPr>
            <a:r>
              <a:rPr lang="fa-IR" dirty="0">
                <a:cs typeface="B Nazanin" panose="00000400000000000000" pitchFamily="2" charset="-78"/>
              </a:rPr>
              <a:t> سریع (۴/۲ تا ۴ مایل در ساعت)، دوچرخه سواری (۵ تا ۹ مایل در ساعت)، یوگای فعال و شنا به صورت تفریحی، در حالی که فعالیت‌های شدید شامل دویدن، دوچرخه سواری (بیشتر از ۱۰ مایل در ساعت)، بازی تنیس، شنا و غیره است.</a:t>
            </a:r>
          </a:p>
          <a:p>
            <a:pPr algn="r">
              <a:lnSpc>
                <a:spcPct val="200000"/>
              </a:lnSpc>
            </a:pPr>
            <a:r>
              <a:rPr lang="fa-IR" dirty="0">
                <a:cs typeface="B Nazanin" panose="00000400000000000000" pitchFamily="2" charset="-78"/>
              </a:rPr>
              <a:t>انجام فعالیت از کم تحرکی به سطح فعالیت تقریباً ۷۲ دقیقه در هفته یعنی اندکی بیش از ۱۰ دقیقه در روز، تناسب اندام را در کنار بهبود دستگاه قلبی تنفسی را به دنبال دارد.</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1DCF783B-C6CE-9C16-EE5B-CFF72E193C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7214" y="970785"/>
            <a:ext cx="4707673" cy="3012911"/>
          </a:xfrm>
          <a:prstGeom prst="rect">
            <a:avLst/>
          </a:prstGeom>
        </p:spPr>
      </p:pic>
    </p:spTree>
    <p:extLst>
      <p:ext uri="{BB962C8B-B14F-4D97-AF65-F5344CB8AC3E}">
        <p14:creationId xmlns:p14="http://schemas.microsoft.com/office/powerpoint/2010/main" val="184153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6096000" y="1033310"/>
            <a:ext cx="5427406"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سازمان بهداشت جهانی (</a:t>
            </a:r>
            <a:r>
              <a:rPr lang="en-US" dirty="0">
                <a:latin typeface="Times New Roman" panose="02020603050405020304" pitchFamily="18" charset="0"/>
                <a:cs typeface="B Nazanin" panose="00000400000000000000" pitchFamily="2" charset="-78"/>
              </a:rPr>
              <a:t>WHO </a:t>
            </a:r>
            <a:r>
              <a:rPr lang="fa-IR" dirty="0">
                <a:latin typeface="Times New Roman" panose="02020603050405020304" pitchFamily="18" charset="0"/>
                <a:cs typeface="B Nazanin" panose="00000400000000000000" pitchFamily="2" charset="-78"/>
              </a:rPr>
              <a:t> )اظهار می‌دارد که برای کاهش خطر ابتلا به بیماری‌های قلبی عروقی، منافع قابل توجهی در سلامتی حاصل می‌شود. افراد باید در هفته 150 دقیقه ورزش با شدت متوسط؛ یا 75 دقیقه با شدت زیاد و یا  ترکیبی از شدت متوسط و زیاد را با توجه به میزان فشار خون انجام دهند. همچنین تأکید می‌شود که هر مقدار تمرینات بدنی منجر به افزایش مزایای سلامتی خواهد شد.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3AAFE263-F7A7-279D-04F6-AE2D58A951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495" y="1929161"/>
            <a:ext cx="5706708" cy="4125950"/>
          </a:xfrm>
          <a:prstGeom prst="rect">
            <a:avLst/>
          </a:prstGeom>
        </p:spPr>
      </p:pic>
      <p:sp>
        <p:nvSpPr>
          <p:cNvPr id="6" name="Rectangle 5">
            <a:extLst>
              <a:ext uri="{FF2B5EF4-FFF2-40B4-BE49-F238E27FC236}">
                <a16:creationId xmlns:a16="http://schemas.microsoft.com/office/drawing/2014/main" id="{83E14F8D-0113-5383-D8A3-AD0E0F2D0BC6}"/>
              </a:ext>
            </a:extLst>
          </p:cNvPr>
          <p:cNvSpPr/>
          <p:nvPr/>
        </p:nvSpPr>
        <p:spPr>
          <a:xfrm>
            <a:off x="4616605" y="5787483"/>
            <a:ext cx="1479395" cy="3568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2804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361501" y="1309004"/>
            <a:ext cx="11248105" cy="6220934"/>
          </a:xfrm>
          <a:prstGeom prst="rect">
            <a:avLst/>
          </a:prstGeom>
        </p:spPr>
        <p:txBody>
          <a:bodyPr wrap="square">
            <a:spAutoFit/>
          </a:bodyPr>
          <a:lstStyle/>
          <a:p>
            <a:pPr algn="justLow" rtl="1">
              <a:lnSpc>
                <a:spcPct val="250000"/>
              </a:lnSpc>
            </a:pPr>
            <a:r>
              <a:rPr lang="fa-IR" dirty="0">
                <a:cs typeface="B Nazanin" panose="00000400000000000000" pitchFamily="2" charset="-78"/>
              </a:rPr>
              <a:t>شواهدی روشن از رابطه معکوس دوز خطی بین میزان فعالیت بدنی و میزان مرگ و میر همه علل در مردان و زنان و افراد جوان و مسن وجود دارد. فعالیت بدنی، فشار خون سیستولیک و علائم آنژین را بهبود می‌بخشد و میزان خون‌رسانی در عروق فرد را افزایش می‌دهد؛ و بررسی این بیماران نشان می‌دهد که با انجام فعالیت بدنی، در افزایش کیفیت زندگی و توانایی حفظ زمان طولانی تر فعالیت ورزشی را داشته‌اند (همچنین ۲۹٪ خطر بروز حوادث قلبی و ۲۰٪ نرخ بستری را کاهش داده است)</a:t>
            </a:r>
            <a:r>
              <a:rPr lang="en-US" dirty="0">
                <a:cs typeface="B Nazanin" panose="00000400000000000000" pitchFamily="2" charset="-78"/>
              </a:rPr>
              <a:t>.</a:t>
            </a:r>
          </a:p>
          <a:p>
            <a:pPr algn="justLow" rtl="1">
              <a:lnSpc>
                <a:spcPct val="250000"/>
              </a:lnSpc>
            </a:pPr>
            <a:r>
              <a:rPr lang="fa-IR" dirty="0">
                <a:cs typeface="B Nazanin" panose="00000400000000000000" pitchFamily="2" charset="-78"/>
              </a:rPr>
              <a:t>یک بررسی در سال ۲۰۱۸ گزارش داده است: تمرینات اصلاحی و ورزشی مناسب منجر به بهبود در کنترل اتونوم قلبی افراد بیمار می‌شود و همچنین خاطر نشان می‌کند که فعالیت بدنی تنها بر زندگی فعلی فرد اثرگذار است و مشارکت ورزشی در جوانان از زندگی آینده آن‌ها محافظت نمی‌کند مگر اینکه این فعالیت حفظ شود و ادامه یابد.</a:t>
            </a:r>
          </a:p>
          <a:p>
            <a:pPr algn="justLow" rtl="1">
              <a:lnSpc>
                <a:spcPct val="250000"/>
              </a:lnSpc>
            </a:pPr>
            <a:endParaRPr lang="fa-IR" dirty="0">
              <a:cs typeface="B Nazanin" panose="00000400000000000000" pitchFamily="2" charset="-78"/>
            </a:endParaRPr>
          </a:p>
          <a:p>
            <a:pPr algn="justLow" rtl="1">
              <a:lnSpc>
                <a:spcPct val="250000"/>
              </a:lnSpc>
            </a:pPr>
            <a:endParaRPr lang="fa-IR" dirty="0">
              <a:cs typeface="B Nazanin" panose="00000400000000000000" pitchFamily="2" charset="-78"/>
            </a:endParaRPr>
          </a:p>
        </p:txBody>
      </p:sp>
    </p:spTree>
    <p:extLst>
      <p:ext uri="{BB962C8B-B14F-4D97-AF65-F5344CB8AC3E}">
        <p14:creationId xmlns:p14="http://schemas.microsoft.com/office/powerpoint/2010/main" val="1676006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490193" y="1101214"/>
            <a:ext cx="4147795"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فعالیت بدنی در بیماران مبتلا به نارسایی مزمن قلب (</a:t>
            </a:r>
            <a:r>
              <a:rPr lang="en-US" dirty="0">
                <a:latin typeface="Times New Roman" panose="02020603050405020304" pitchFamily="18" charset="0"/>
                <a:cs typeface="B Nazanin" panose="00000400000000000000" pitchFamily="2" charset="-78"/>
              </a:rPr>
              <a:t>CHF </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نیز تاثیرگذار است: تمرین ورزشی در بیماران مبتلا به نارسایی خفیف تا متوسط قلب منجر به پیشرفت آماری معنی‌دار در حداکثر ضربان قلب، حداکثر برون ده قلبی، اوج </a:t>
            </a:r>
            <a:r>
              <a:rPr lang="en-US" dirty="0">
                <a:latin typeface="Times New Roman" panose="02020603050405020304" pitchFamily="18" charset="0"/>
                <a:cs typeface="B Nazanin" panose="00000400000000000000" pitchFamily="2" charset="-78"/>
              </a:rPr>
              <a:t>VO2، </a:t>
            </a:r>
            <a:r>
              <a:rPr lang="fa-IR" dirty="0">
                <a:latin typeface="Times New Roman" panose="02020603050405020304" pitchFamily="18" charset="0"/>
                <a:cs typeface="B Nazanin" panose="00000400000000000000" pitchFamily="2" charset="-78"/>
              </a:rPr>
              <a:t>آستانه بی هوازی، آزمون پیاده‌روی 6 دقیقه‌ای و </a:t>
            </a:r>
            <a:r>
              <a:rPr lang="en-US" dirty="0">
                <a:latin typeface="Times New Roman" panose="02020603050405020304" pitchFamily="18" charset="0"/>
                <a:cs typeface="B Nazanin" panose="00000400000000000000" pitchFamily="2" charset="-78"/>
              </a:rPr>
              <a:t>HRQL </a:t>
            </a:r>
            <a:r>
              <a:rPr lang="fa-IR" dirty="0">
                <a:latin typeface="Times New Roman" panose="02020603050405020304" pitchFamily="18" charset="0"/>
                <a:cs typeface="B Nazanin" panose="00000400000000000000" pitchFamily="2" charset="-78"/>
              </a:rPr>
              <a:t> (پرسشنامه کیفیت زندگی) می‌شود.</a:t>
            </a:r>
            <a:endParaRPr lang="en-US"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E010E0B5-897E-0556-2C2D-0C0428C0AB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86470">
            <a:off x="6871629" y="2296988"/>
            <a:ext cx="4466805" cy="335010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8" name="Picture 7">
            <a:extLst>
              <a:ext uri="{FF2B5EF4-FFF2-40B4-BE49-F238E27FC236}">
                <a16:creationId xmlns:a16="http://schemas.microsoft.com/office/drawing/2014/main" id="{EFA9D853-E1C1-5706-01D7-357FF11A5A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6383" y="1471396"/>
            <a:ext cx="2598682" cy="173449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724942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5447679" y="862431"/>
            <a:ext cx="6128436" cy="552843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کالج پزشکی ورزشی آمریكا (</a:t>
            </a:r>
            <a:r>
              <a:rPr lang="en-US" dirty="0">
                <a:latin typeface="Times New Roman" panose="02020603050405020304" pitchFamily="18" charset="0"/>
                <a:cs typeface="B Nazanin" panose="00000400000000000000" pitchFamily="2" charset="-78"/>
              </a:rPr>
              <a:t>ACSM </a:t>
            </a:r>
            <a:r>
              <a:rPr lang="fa-IR" dirty="0">
                <a:latin typeface="Times New Roman" panose="02020603050405020304" pitchFamily="18" charset="0"/>
                <a:cs typeface="B Nazanin" panose="00000400000000000000" pitchFamily="2" charset="-78"/>
              </a:rPr>
              <a:t> )دستورالعمل‌هایی را منتشر كرد كه براساس دستورالعمل‌های ورزش‌های قدیمی بود اما برای تفاوت‌های فیزیولوژیکی در بیماران مبتلا به بیماری عروق کرونر در مقایسه با افراد سالم روش‌هایی را بررسی کرد. بیماران مبتلا به بیماری عروق کرونر باید فعالیت بدنی روزمره و همچنین تمرینات خاصی را انجام دهند. ورزش مداوم با استفاده از گروه‌های بزرگ عضلانی (به عنوان مثال پیاده‌روی، شنا، ایروبیک گروهی) استقامت قلبی عروقی را تقویت می‌کند. تمرینات اندام فوقانی (به عنوان مثال با استفاده از ارگومتر سنج بازو) برای افرادی که مشکلات اسکلتی عضلانی در اندام فوقانی خود دارند ممکن است مفید باشد.</a:t>
            </a:r>
          </a:p>
        </p:txBody>
      </p:sp>
      <p:pic>
        <p:nvPicPr>
          <p:cNvPr id="5" name="Picture 4">
            <a:extLst>
              <a:ext uri="{FF2B5EF4-FFF2-40B4-BE49-F238E27FC236}">
                <a16:creationId xmlns:a16="http://schemas.microsoft.com/office/drawing/2014/main" id="{9388ACAD-090A-594F-755C-4839FA2167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885" y="1325744"/>
            <a:ext cx="4206512" cy="4206512"/>
          </a:xfrm>
          <a:prstGeom prst="rect">
            <a:avLst/>
          </a:prstGeom>
        </p:spPr>
      </p:pic>
    </p:spTree>
    <p:extLst>
      <p:ext uri="{BB962C8B-B14F-4D97-AF65-F5344CB8AC3E}">
        <p14:creationId xmlns:p14="http://schemas.microsoft.com/office/powerpoint/2010/main" val="304587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40681" y="301852"/>
            <a:ext cx="3139001" cy="400110"/>
          </a:xfrm>
          <a:prstGeom prst="rect">
            <a:avLst/>
          </a:prstGeom>
        </p:spPr>
        <p:txBody>
          <a:bodyPr wrap="none">
            <a:spAutoFit/>
          </a:bodyPr>
          <a:lstStyle/>
          <a:p>
            <a:r>
              <a:rPr lang="fa-IR" sz="2000" dirty="0">
                <a:cs typeface="B Titr" panose="00000700000000000000" pitchFamily="2" charset="-78"/>
              </a:rPr>
              <a:t>بیماران قلبی چگونه ورزش کنند؟</a:t>
            </a:r>
            <a:endParaRPr lang="en-US" sz="2000" dirty="0">
              <a:cs typeface="B Titr" panose="00000700000000000000" pitchFamily="2" charset="-78"/>
            </a:endParaRPr>
          </a:p>
        </p:txBody>
      </p:sp>
      <p:sp>
        <p:nvSpPr>
          <p:cNvPr id="3" name="Rectangle 2"/>
          <p:cNvSpPr/>
          <p:nvPr/>
        </p:nvSpPr>
        <p:spPr>
          <a:xfrm>
            <a:off x="265472" y="1197768"/>
            <a:ext cx="5830528" cy="4992392"/>
          </a:xfrm>
          <a:prstGeom prst="rect">
            <a:avLst/>
          </a:prstGeom>
        </p:spPr>
        <p:txBody>
          <a:bodyPr wrap="square">
            <a:spAutoFit/>
          </a:bodyPr>
          <a:lstStyle/>
          <a:p>
            <a:pPr lvl="1" algn="justLow" rtl="1">
              <a:lnSpc>
                <a:spcPct val="200000"/>
              </a:lnSpc>
            </a:pPr>
            <a:r>
              <a:rPr lang="fa-IR" dirty="0">
                <a:cs typeface="B Nazanin" panose="00000400000000000000" pitchFamily="2" charset="-78"/>
              </a:rPr>
              <a:t>حداقل سه روز غیر متوالی در هفته</a:t>
            </a:r>
          </a:p>
          <a:p>
            <a:pPr lvl="1" algn="justLow" rtl="1">
              <a:lnSpc>
                <a:spcPct val="200000"/>
              </a:lnSpc>
            </a:pPr>
            <a:r>
              <a:rPr lang="fa-IR" dirty="0">
                <a:cs typeface="B Nazanin" panose="00000400000000000000" pitchFamily="2" charset="-78"/>
              </a:rPr>
              <a:t>با افزایش میزان ورزش، خطر صدمات اسکلتی عضلانی در مدت زمان افزایش می‌یابد.</a:t>
            </a:r>
          </a:p>
          <a:p>
            <a:pPr lvl="1" algn="justLow" rtl="1">
              <a:lnSpc>
                <a:spcPct val="200000"/>
              </a:lnSpc>
            </a:pPr>
            <a:r>
              <a:rPr lang="fa-IR" dirty="0">
                <a:cs typeface="B Nazanin" panose="00000400000000000000" pitchFamily="2" charset="-78"/>
              </a:rPr>
              <a:t>۱۰ دقیقه مراحل گرم کردن و سرد کردن از جمله تمرینات کششی و انعطاف‌پذیری.</a:t>
            </a:r>
          </a:p>
          <a:p>
            <a:pPr lvl="1" algn="justLow" rtl="1">
              <a:lnSpc>
                <a:spcPct val="200000"/>
              </a:lnSpc>
            </a:pPr>
            <a:r>
              <a:rPr lang="fa-IR" dirty="0">
                <a:cs typeface="B Nazanin" panose="00000400000000000000" pitchFamily="2" charset="-78"/>
              </a:rPr>
              <a:t> ۴۰ دقیقه ورزش هوازی مداوم با فواصل زمانی که آموزش این فاصله زمانی ممکن است برای افراد مبتلا به بیماری عروق کرونری و گرفتگی عروق مفید باشد.</a:t>
            </a:r>
          </a:p>
          <a:p>
            <a:pPr lvl="1" algn="justLow" rtl="1">
              <a:lnSpc>
                <a:spcPct val="200000"/>
              </a:lnSpc>
            </a:pPr>
            <a:endParaRPr lang="fa-IR" dirty="0"/>
          </a:p>
        </p:txBody>
      </p:sp>
      <p:pic>
        <p:nvPicPr>
          <p:cNvPr id="5" name="Picture 4">
            <a:extLst>
              <a:ext uri="{FF2B5EF4-FFF2-40B4-BE49-F238E27FC236}">
                <a16:creationId xmlns:a16="http://schemas.microsoft.com/office/drawing/2014/main" id="{B7F51631-EE06-ECD6-16D0-5600F47577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1559" y="1750741"/>
            <a:ext cx="6066634" cy="3192965"/>
          </a:xfrm>
          <a:prstGeom prst="rect">
            <a:avLst/>
          </a:prstGeom>
        </p:spPr>
      </p:pic>
    </p:spTree>
    <p:extLst>
      <p:ext uri="{BB962C8B-B14F-4D97-AF65-F5344CB8AC3E}">
        <p14:creationId xmlns:p14="http://schemas.microsoft.com/office/powerpoint/2010/main" val="3534333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5" name="Rectangle 4"/>
          <p:cNvSpPr/>
          <p:nvPr/>
        </p:nvSpPr>
        <p:spPr>
          <a:xfrm>
            <a:off x="3254427" y="1161957"/>
            <a:ext cx="8544232" cy="577081"/>
          </a:xfrm>
          <a:prstGeom prst="rect">
            <a:avLst/>
          </a:prstGeom>
        </p:spPr>
        <p:txBody>
          <a:bodyPr wrap="square">
            <a:spAutoFit/>
          </a:bodyPr>
          <a:lstStyle/>
          <a:p>
            <a:pPr algn="r">
              <a:lnSpc>
                <a:spcPct val="200000"/>
              </a:lnSpc>
            </a:pPr>
            <a:r>
              <a:rPr lang="fa-IR" dirty="0">
                <a:cs typeface="B Nazanin" panose="00000400000000000000" pitchFamily="2" charset="-78"/>
              </a:rPr>
              <a:t>ورزش منظم ماهیچه‌ها را تقویت می‌کند، قلب هم یک ماهیچه بزرگ است و با ورزش تقویت می‌شود.</a:t>
            </a:r>
            <a:endParaRPr lang="en-US" dirty="0">
              <a:cs typeface="B Nazanin" panose="00000400000000000000" pitchFamily="2" charset="-78"/>
            </a:endParaRPr>
          </a:p>
        </p:txBody>
      </p:sp>
      <p:sp>
        <p:nvSpPr>
          <p:cNvPr id="6" name="Rectangle 5"/>
          <p:cNvSpPr/>
          <p:nvPr/>
        </p:nvSpPr>
        <p:spPr>
          <a:xfrm>
            <a:off x="-113121" y="1833067"/>
            <a:ext cx="12054349" cy="1131079"/>
          </a:xfrm>
          <a:prstGeom prst="rect">
            <a:avLst/>
          </a:prstGeom>
        </p:spPr>
        <p:txBody>
          <a:bodyPr wrap="square">
            <a:spAutoFit/>
          </a:bodyPr>
          <a:lstStyle/>
          <a:p>
            <a:pPr algn="r">
              <a:lnSpc>
                <a:spcPct val="200000"/>
              </a:lnSpc>
            </a:pPr>
            <a:r>
              <a:rPr lang="fa-IR" dirty="0">
                <a:cs typeface="B Nazanin" panose="00000400000000000000" pitchFamily="2" charset="-78"/>
              </a:rPr>
              <a:t>اولین تاثیر ورزش بر قلب، این است که ورزش، مانند داروهای مسدودکننده بتا، باعث کاهش ضربان قلب و کاهش فشار خون (در حالت استراحت و همچنین هنگام ورزش) می شود. فشار خون بالا عامل خطر اصلی بیماری قلبی است. ورزش، قلب شما را تقویت می‌کند و به آن کمک می‌کند تا خون را به طور موثرتر در سراسر بدن پمپاژ کند.</a:t>
            </a:r>
            <a:endParaRPr lang="en-US" dirty="0">
              <a:cs typeface="B Nazanin" panose="00000400000000000000" pitchFamily="2" charset="-78"/>
            </a:endParaRPr>
          </a:p>
        </p:txBody>
      </p:sp>
      <p:sp>
        <p:nvSpPr>
          <p:cNvPr id="7" name="Rectangle 6"/>
          <p:cNvSpPr/>
          <p:nvPr/>
        </p:nvSpPr>
        <p:spPr>
          <a:xfrm>
            <a:off x="4252402" y="3058174"/>
            <a:ext cx="7546257" cy="1685077"/>
          </a:xfrm>
          <a:prstGeom prst="rect">
            <a:avLst/>
          </a:prstGeom>
        </p:spPr>
        <p:txBody>
          <a:bodyPr wrap="square">
            <a:spAutoFit/>
          </a:bodyPr>
          <a:lstStyle/>
          <a:p>
            <a:pPr algn="r">
              <a:lnSpc>
                <a:spcPct val="200000"/>
              </a:lnSpc>
            </a:pPr>
            <a:r>
              <a:rPr lang="fa-IR" dirty="0">
                <a:cs typeface="B Nazanin" panose="00000400000000000000" pitchFamily="2" charset="-78"/>
              </a:rPr>
              <a:t>ورزش به‌ویژه هنگامی که با یک رژیم غذایی اصولی ترکیب شود، باعث کاهش وزن خواهد شد. وزن مناسب به سلامت قلب کمک می‌کند. اضافه وزن به قلب فشار وارد می‌کند و ممکن است که باعث بیماری قلبی و سکته شود.</a:t>
            </a:r>
            <a:endParaRPr lang="en-US" dirty="0">
              <a:cs typeface="B Nazanin" panose="00000400000000000000" pitchFamily="2" charset="-78"/>
            </a:endParaRPr>
          </a:p>
        </p:txBody>
      </p:sp>
      <p:pic>
        <p:nvPicPr>
          <p:cNvPr id="4" name="Picture 3">
            <a:extLst>
              <a:ext uri="{FF2B5EF4-FFF2-40B4-BE49-F238E27FC236}">
                <a16:creationId xmlns:a16="http://schemas.microsoft.com/office/drawing/2014/main" id="{258ADEC9-8EE1-3DF7-183C-BD2219C44B4A}"/>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3610" y="3570387"/>
            <a:ext cx="5576740" cy="3248451"/>
          </a:xfrm>
          <a:prstGeom prst="rect">
            <a:avLst/>
          </a:prstGeom>
        </p:spPr>
      </p:pic>
    </p:spTree>
    <p:extLst>
      <p:ext uri="{BB962C8B-B14F-4D97-AF65-F5344CB8AC3E}">
        <p14:creationId xmlns:p14="http://schemas.microsoft.com/office/powerpoint/2010/main" val="3792796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5919627" y="1374591"/>
            <a:ext cx="5335976" cy="4108817"/>
          </a:xfrm>
          <a:prstGeom prst="rect">
            <a:avLst/>
          </a:prstGeom>
        </p:spPr>
        <p:txBody>
          <a:bodyPr wrap="square">
            <a:spAutoFit/>
          </a:bodyPr>
          <a:lstStyle/>
          <a:p>
            <a:pPr algn="justLow" rtl="1">
              <a:lnSpc>
                <a:spcPct val="300000"/>
              </a:lnSpc>
            </a:pPr>
            <a:r>
              <a:rPr lang="fa-IR" dirty="0">
                <a:cs typeface="B Nazanin" panose="00000400000000000000" pitchFamily="2" charset="-78"/>
              </a:rPr>
              <a:t>خطر ورزش برای بیماران مبتلا به بیماری عروق کرونر قلب: انفارکتوس حاد میوکارد، ایست قلبی و مرگ ناگهانی.</a:t>
            </a:r>
          </a:p>
          <a:p>
            <a:pPr algn="justLow" rtl="1">
              <a:lnSpc>
                <a:spcPct val="300000"/>
              </a:lnSpc>
            </a:pPr>
            <a:r>
              <a:rPr lang="fa-IR" dirty="0">
                <a:cs typeface="B Nazanin" panose="00000400000000000000" pitchFamily="2" charset="-78"/>
              </a:rPr>
              <a:t>بررسی سیستماتیک اخیر و متاآنالیز سلامت قلب و عروق ورزشکاران حاکی از افزایش خطر ابتلا به بیماری‌های قلبی عروقی در برخی از  ورزشکاران، در درجه اول بازیکنان فوتبال است.</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7F38F642-C79D-FC38-C099-3AA5110119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1216" y="4916061"/>
            <a:ext cx="2696759" cy="1788377"/>
          </a:xfrm>
          <a:prstGeom prst="rect">
            <a:avLst/>
          </a:prstGeom>
        </p:spPr>
      </p:pic>
      <p:pic>
        <p:nvPicPr>
          <p:cNvPr id="7" name="Picture 6">
            <a:extLst>
              <a:ext uri="{FF2B5EF4-FFF2-40B4-BE49-F238E27FC236}">
                <a16:creationId xmlns:a16="http://schemas.microsoft.com/office/drawing/2014/main" id="{F704C479-C42E-F41C-41C3-23DCAEC6A7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230" y="3448050"/>
            <a:ext cx="3619500" cy="2362200"/>
          </a:xfrm>
          <a:prstGeom prst="rect">
            <a:avLst/>
          </a:prstGeom>
        </p:spPr>
      </p:pic>
      <p:pic>
        <p:nvPicPr>
          <p:cNvPr id="9" name="Picture 8">
            <a:extLst>
              <a:ext uri="{FF2B5EF4-FFF2-40B4-BE49-F238E27FC236}">
                <a16:creationId xmlns:a16="http://schemas.microsoft.com/office/drawing/2014/main" id="{B0100425-AF36-95BF-505C-093067D42F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1245" y="860386"/>
            <a:ext cx="3619500" cy="2371725"/>
          </a:xfrm>
          <a:prstGeom prst="rect">
            <a:avLst/>
          </a:prstGeom>
        </p:spPr>
      </p:pic>
    </p:spTree>
    <p:extLst>
      <p:ext uri="{BB962C8B-B14F-4D97-AF65-F5344CB8AC3E}">
        <p14:creationId xmlns:p14="http://schemas.microsoft.com/office/powerpoint/2010/main" val="3887733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7279" y="182752"/>
            <a:ext cx="5556031" cy="515526"/>
          </a:xfrm>
          <a:prstGeom prst="rect">
            <a:avLst/>
          </a:prstGeom>
        </p:spPr>
        <p:txBody>
          <a:bodyPr wrap="square">
            <a:spAutoFit/>
          </a:bodyPr>
          <a:lstStyle/>
          <a:p>
            <a:pPr algn="justLow" rtl="1">
              <a:lnSpc>
                <a:spcPct val="150000"/>
              </a:lnSpc>
            </a:pPr>
            <a:r>
              <a:rPr lang="fa-IR" sz="2000" dirty="0">
                <a:cs typeface="B Titr" panose="00000700000000000000" pitchFamily="2" charset="-78"/>
              </a:rPr>
              <a:t>فواید ورزش برای سلامت قلب؛ تقویت بدن وگردش خون</a:t>
            </a:r>
          </a:p>
        </p:txBody>
      </p:sp>
      <p:sp>
        <p:nvSpPr>
          <p:cNvPr id="3" name="Rectangle 2"/>
          <p:cNvSpPr/>
          <p:nvPr/>
        </p:nvSpPr>
        <p:spPr>
          <a:xfrm>
            <a:off x="382951" y="1264658"/>
            <a:ext cx="11232156" cy="5173852"/>
          </a:xfrm>
          <a:prstGeom prst="rect">
            <a:avLst/>
          </a:prstGeom>
        </p:spPr>
        <p:txBody>
          <a:bodyPr wrap="square">
            <a:spAutoFit/>
          </a:bodyPr>
          <a:lstStyle/>
          <a:p>
            <a:pPr algn="ctr" rtl="1">
              <a:lnSpc>
                <a:spcPct val="150000"/>
              </a:lnSpc>
            </a:pPr>
            <a:r>
              <a:rPr lang="fa-IR" dirty="0">
                <a:cs typeface="B Nazanin" panose="00000400000000000000" pitchFamily="2" charset="-78"/>
              </a:rPr>
              <a:t>ورزش از راه‌های مختلفی توان و ظرفیت قلب را افزایش می‌دهد. انتخاب تمرین‌های مناسب قلبی، سلامت و کیفیت زندگی را ارتقا می‌دهد. برخی از فواید ورزش برای بیماران قلبی به شرح زیر است:</a:t>
            </a:r>
          </a:p>
          <a:p>
            <a:pPr algn="ctr" rtl="1">
              <a:lnSpc>
                <a:spcPct val="200000"/>
              </a:lnSpc>
            </a:pPr>
            <a:r>
              <a:rPr lang="fa-IR" dirty="0">
                <a:cs typeface="B Nazanin" panose="00000400000000000000" pitchFamily="2" charset="-78"/>
              </a:rPr>
              <a:t>تقویت قلب: ورزش سبب قوی‌تر و کارآمدتر شدن پمپاژ خون در عروق می‌شود. ورزش منظم می‌تواند حجم ضربه‌ای قلب (میزان خونی که با هر ضربان پمپاژ می‌کند) را افزایش دهد.</a:t>
            </a:r>
          </a:p>
          <a:p>
            <a:pPr algn="ctr" rtl="1">
              <a:lnSpc>
                <a:spcPct val="200000"/>
              </a:lnSpc>
            </a:pPr>
            <a:r>
              <a:rPr lang="fa-IR" dirty="0">
                <a:cs typeface="B Nazanin" panose="00000400000000000000" pitchFamily="2" charset="-78"/>
              </a:rPr>
              <a:t>بهبود گردش خون: ورزش با باز کردن رگ‌های خونی موجب بهبود خون در سراسر بدن می‌شود. این روند برای کمک به اکسیژن رسانی و انتقال مواد مغذی به عضلات و اندام‌ها موثر است.</a:t>
            </a:r>
          </a:p>
          <a:p>
            <a:pPr algn="ctr" rtl="1">
              <a:lnSpc>
                <a:spcPct val="200000"/>
              </a:lnSpc>
            </a:pPr>
            <a:r>
              <a:rPr lang="fa-IR" dirty="0">
                <a:cs typeface="B Nazanin" panose="00000400000000000000" pitchFamily="2" charset="-78"/>
              </a:rPr>
              <a:t>کاهش فشار خون: ورزش منظم برای کاهش فشار خون بسیار مفید است. ورزش با افزایش عملکرد عروقی، سختی رگ‌ها و میزان فشار بر قلب را کاهش می‌دهد.   کاهش خطر بیماری قلبی: انجام منظم ورزش به طور قابل توجهی خطر ابتلا به بیماری قلبی را کاهش می‌دهد. زیرا ورزش برای کاهش سطح چربی و کلسترول ضروری است.</a:t>
            </a:r>
          </a:p>
          <a:p>
            <a:pPr algn="ctr" rtl="1">
              <a:lnSpc>
                <a:spcPct val="150000"/>
              </a:lnSpc>
            </a:pPr>
            <a:endParaRPr lang="en-US" dirty="0">
              <a:cs typeface="B Nazanin" panose="00000400000000000000" pitchFamily="2" charset="-78"/>
            </a:endParaRPr>
          </a:p>
        </p:txBody>
      </p:sp>
    </p:spTree>
    <p:extLst>
      <p:ext uri="{BB962C8B-B14F-4D97-AF65-F5344CB8AC3E}">
        <p14:creationId xmlns:p14="http://schemas.microsoft.com/office/powerpoint/2010/main" val="476378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511277" y="1548946"/>
            <a:ext cx="11330479" cy="2239074"/>
          </a:xfrm>
          <a:prstGeom prst="rect">
            <a:avLst/>
          </a:prstGeom>
        </p:spPr>
        <p:txBody>
          <a:bodyPr wrap="square">
            <a:spAutoFit/>
          </a:bodyPr>
          <a:lstStyle/>
          <a:p>
            <a:pPr algn="r">
              <a:lnSpc>
                <a:spcPct val="200000"/>
              </a:lnSpc>
            </a:pPr>
            <a:r>
              <a:rPr lang="fa-IR" dirty="0">
                <a:cs typeface="B Nazanin" panose="00000400000000000000" pitchFamily="2" charset="-78"/>
              </a:rPr>
              <a:t>همان اندازه که دیواره های قلب بر اثر ورزش قوی تر می شوند، خون را هم خیلی بهتر به جریان انداخته و آن را در بدن به جریان می اندازند ، در نتیجه اکسیژن کافی به عضلات بدن رسیده و آنها هم با قدرت بیشتری کار می کنند .</a:t>
            </a:r>
          </a:p>
          <a:p>
            <a:pPr algn="r">
              <a:lnSpc>
                <a:spcPct val="200000"/>
              </a:lnSpc>
            </a:pPr>
            <a:r>
              <a:rPr lang="fa-IR" dirty="0">
                <a:cs typeface="B Nazanin" panose="00000400000000000000" pitchFamily="2" charset="-78"/>
              </a:rPr>
              <a:t>زمانی که اکسیژن بیشتری دریافت کنید، بیشتر احساس شادی </a:t>
            </a:r>
          </a:p>
          <a:p>
            <a:pPr algn="r">
              <a:lnSpc>
                <a:spcPct val="200000"/>
              </a:lnSpc>
            </a:pPr>
            <a:r>
              <a:rPr lang="fa-IR" dirty="0">
                <a:cs typeface="B Nazanin" panose="00000400000000000000" pitchFamily="2" charset="-78"/>
              </a:rPr>
              <a:t>کرده و انرژی بیشتری خواهید داشت .</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553BE9EF-3D31-AA99-0659-B5BBDFE9DD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244" y="2707702"/>
            <a:ext cx="7239000" cy="3810000"/>
          </a:xfrm>
          <a:prstGeom prst="rect">
            <a:avLst/>
          </a:prstGeom>
        </p:spPr>
      </p:pic>
    </p:spTree>
    <p:extLst>
      <p:ext uri="{BB962C8B-B14F-4D97-AF65-F5344CB8AC3E}">
        <p14:creationId xmlns:p14="http://schemas.microsoft.com/office/powerpoint/2010/main" val="2335862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385890" y="1244929"/>
            <a:ext cx="11222324" cy="5528437"/>
          </a:xfrm>
          <a:prstGeom prst="rect">
            <a:avLst/>
          </a:prstGeom>
        </p:spPr>
        <p:txBody>
          <a:bodyPr wrap="square">
            <a:spAutoFit/>
          </a:bodyPr>
          <a:lstStyle/>
          <a:p>
            <a:pPr algn="ctr">
              <a:lnSpc>
                <a:spcPct val="250000"/>
              </a:lnSpc>
            </a:pPr>
            <a:r>
              <a:rPr lang="fa-IR" dirty="0">
                <a:cs typeface="B Nazanin" panose="00000400000000000000" pitchFamily="2" charset="-78"/>
              </a:rPr>
              <a:t>تمرین های تنفسی ، از انواع ورزش هایی است که هوای بیشتری را به ریه های وارد کرده و بهترین تمرین برای تقویت قلب خواهد بود. پیاده روی تند، پرش در جا، شنا، دوچرخه سواری، طناب بازی ، اسکی و قایقرانی از جمله ورزش های مخصوص برای تقویت قلب است .</a:t>
            </a:r>
            <a:endParaRPr lang="en-US" dirty="0">
              <a:cs typeface="B Nazanin" panose="00000400000000000000" pitchFamily="2" charset="-78"/>
            </a:endParaRPr>
          </a:p>
          <a:p>
            <a:pPr algn="ctr">
              <a:lnSpc>
                <a:spcPct val="250000"/>
              </a:lnSpc>
            </a:pPr>
            <a:r>
              <a:rPr lang="fa-IR" dirty="0">
                <a:cs typeface="B Nazanin" panose="00000400000000000000" pitchFamily="2" charset="-78"/>
              </a:rPr>
              <a:t> امروزه ورزش و فعاليتهاي تربيت بدني موجب تقويت عضله قلب مي گردد، امروزه فعاليتهاي ورزشي بعنوان اقدامي جهت پيشگيري از بروز سكته هاي قلبي محسوب مي شوند.</a:t>
            </a:r>
          </a:p>
          <a:p>
            <a:pPr algn="ctr">
              <a:lnSpc>
                <a:spcPct val="250000"/>
              </a:lnSpc>
            </a:pPr>
            <a:r>
              <a:rPr lang="fa-IR" dirty="0">
                <a:cs typeface="B Nazanin" panose="00000400000000000000" pitchFamily="2" charset="-78"/>
              </a:rPr>
              <a:t>در اثر ورزش عروق خوني گشاد شده و سبب تسريع جريان خون مي گردد ، ميزان هموگلوبين خون بيشتر شده و نتيجه كار انتقال اكسيژن به قسمت هاي مختلف بدن بهتر انجام مي شود .</a:t>
            </a:r>
          </a:p>
          <a:p>
            <a:pPr algn="ctr">
              <a:lnSpc>
                <a:spcPct val="250000"/>
              </a:lnSpc>
            </a:pPr>
            <a:r>
              <a:rPr lang="fa-IR" dirty="0">
                <a:cs typeface="B Nazanin" panose="00000400000000000000" pitchFamily="2" charset="-78"/>
              </a:rPr>
              <a:t>ورزش مرتب راهي است مناسب جهت پيشگيري از بروز بيماري فشار خون .</a:t>
            </a:r>
            <a:endParaRPr lang="en-US" dirty="0">
              <a:cs typeface="B Nazanin" panose="00000400000000000000" pitchFamily="2" charset="-78"/>
            </a:endParaRPr>
          </a:p>
          <a:p>
            <a:pPr algn="ctr">
              <a:lnSpc>
                <a:spcPct val="250000"/>
              </a:lnSpc>
            </a:pPr>
            <a:endParaRPr lang="fa-IR" dirty="0">
              <a:cs typeface="B Nazanin" panose="00000400000000000000" pitchFamily="2" charset="-78"/>
            </a:endParaRPr>
          </a:p>
        </p:txBody>
      </p:sp>
    </p:spTree>
    <p:extLst>
      <p:ext uri="{BB962C8B-B14F-4D97-AF65-F5344CB8AC3E}">
        <p14:creationId xmlns:p14="http://schemas.microsoft.com/office/powerpoint/2010/main" val="1190125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237090" y="884520"/>
            <a:ext cx="5858910"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ورزش مي تواند ميزان چربي خون را به حد متعادل برساند ،  پس به جاي خوردن دارو بهتر است ورزش كنيد و تاثیر ورزش بر قلب و عروق را متوجه می شوید.</a:t>
            </a:r>
          </a:p>
          <a:p>
            <a:pPr algn="justLow" rtl="1">
              <a:lnSpc>
                <a:spcPct val="250000"/>
              </a:lnSpc>
            </a:pPr>
            <a:r>
              <a:rPr lang="fa-IR" dirty="0">
                <a:cs typeface="B Nazanin" panose="00000400000000000000" pitchFamily="2" charset="-78"/>
              </a:rPr>
              <a:t>ميزان كلسترول خون در اثر تمرينات ورزشي بحد مطلوبي ميرسد ، خصوصا“ اگر با رژيم غذايي همراه باشد، براي بيماران ديابتي ، ورزش بسيار مفيد است و قند خون را تا حد مطمئن پائين مي آورد .</a:t>
            </a:r>
            <a:r>
              <a:rPr lang="en-US" dirty="0">
                <a:cs typeface="B Nazanin" panose="00000400000000000000" pitchFamily="2" charset="-78"/>
              </a:rPr>
              <a:t> </a:t>
            </a:r>
            <a:r>
              <a:rPr lang="fa-IR" dirty="0">
                <a:cs typeface="B Nazanin" panose="00000400000000000000" pitchFamily="2" charset="-78"/>
              </a:rPr>
              <a:t>با تقويت عضله قلب تعداد ضربان قلب در دقيقه كم شده و قلب با نيروي بيشتري خون را ارسال مي دارد .</a:t>
            </a:r>
            <a:r>
              <a:rPr lang="en-US" dirty="0">
                <a:cs typeface="B Nazanin" panose="00000400000000000000" pitchFamily="2" charset="-78"/>
              </a:rPr>
              <a:t> </a:t>
            </a:r>
            <a:r>
              <a:rPr lang="fa-IR" dirty="0">
                <a:cs typeface="B Nazanin" panose="00000400000000000000" pitchFamily="2" charset="-78"/>
              </a:rPr>
              <a:t>با انقباض عضلات پا در حين ورزش خون راحت تر به قلب باز مي گردد و از بروز بيماري واريس در پاها جلوگيري مي نمايد .</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6B74BCC8-9C2C-7D44-5BBB-BA36BF5B87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7920" y="1196155"/>
            <a:ext cx="5713975" cy="4666414"/>
          </a:xfrm>
          <a:prstGeom prst="rect">
            <a:avLst/>
          </a:prstGeom>
        </p:spPr>
      </p:pic>
    </p:spTree>
    <p:extLst>
      <p:ext uri="{BB962C8B-B14F-4D97-AF65-F5344CB8AC3E}">
        <p14:creationId xmlns:p14="http://schemas.microsoft.com/office/powerpoint/2010/main" val="2599043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4" name="Rectangle 3"/>
          <p:cNvSpPr/>
          <p:nvPr/>
        </p:nvSpPr>
        <p:spPr>
          <a:xfrm>
            <a:off x="1446559" y="863202"/>
            <a:ext cx="10078063" cy="5528437"/>
          </a:xfrm>
          <a:prstGeom prst="rect">
            <a:avLst/>
          </a:prstGeom>
        </p:spPr>
        <p:txBody>
          <a:bodyPr wrap="square">
            <a:spAutoFit/>
          </a:bodyPr>
          <a:lstStyle/>
          <a:p>
            <a:pPr algn="r">
              <a:lnSpc>
                <a:spcPct val="250000"/>
              </a:lnSpc>
            </a:pPr>
            <a:r>
              <a:rPr lang="fa-IR" dirty="0">
                <a:cs typeface="B Nazanin" panose="00000400000000000000" pitchFamily="2" charset="-78"/>
              </a:rPr>
              <a:t>افزايش حجم تنفسي در افرادي كه ورزش مي كنند موجب كاهش تعداد تنفس آنها در دقيقه شده و بر ميزان اكسيژن گيري هر بار تنفس مي افزايد.</a:t>
            </a:r>
          </a:p>
          <a:p>
            <a:pPr algn="r">
              <a:lnSpc>
                <a:spcPct val="250000"/>
              </a:lnSpc>
            </a:pPr>
            <a:r>
              <a:rPr lang="fa-IR" dirty="0">
                <a:cs typeface="B Nazanin" panose="00000400000000000000" pitchFamily="2" charset="-78"/>
              </a:rPr>
              <a:t>يك جلسه ورزش خسته كننده شامل سه قسمت است : گرم كردن ، ورزش در حد ضربان هدف و  خنك كردن .</a:t>
            </a:r>
          </a:p>
          <a:p>
            <a:pPr algn="r">
              <a:lnSpc>
                <a:spcPct val="250000"/>
              </a:lnSpc>
            </a:pPr>
            <a:r>
              <a:rPr lang="fa-IR" dirty="0">
                <a:cs typeface="B Nazanin" panose="00000400000000000000" pitchFamily="2" charset="-78"/>
              </a:rPr>
              <a:t>ابتدا 5 دقيقه بدنتان را گرم كنيد ، 30-15 دقيقه در حد منطقه هدف ورزش كنيد و 5 دقيقه بدنتان را سرد كنيد و مطمئن باشيد كه ضربان قلبتان در منطقه هدف شماست .</a:t>
            </a:r>
          </a:p>
          <a:p>
            <a:pPr algn="r">
              <a:lnSpc>
                <a:spcPct val="250000"/>
              </a:lnSpc>
            </a:pPr>
            <a:r>
              <a:rPr lang="fa-IR" dirty="0">
                <a:cs typeface="B Nazanin" panose="00000400000000000000" pitchFamily="2" charset="-78"/>
              </a:rPr>
              <a:t>هر فعاليت فيزيكي بهتر از عدم ورزش است .</a:t>
            </a:r>
          </a:p>
          <a:p>
            <a:pPr algn="r">
              <a:lnSpc>
                <a:spcPct val="250000"/>
              </a:lnSpc>
            </a:pPr>
            <a:r>
              <a:rPr lang="fa-IR" dirty="0">
                <a:cs typeface="B Nazanin" panose="00000400000000000000" pitchFamily="2" charset="-78"/>
              </a:rPr>
              <a:t> ورزشهاي تفريحي مي تواند با ورزش نيرومند تعويض شود . </a:t>
            </a:r>
          </a:p>
          <a:p>
            <a:pPr algn="r">
              <a:lnSpc>
                <a:spcPct val="250000"/>
              </a:lnSpc>
            </a:pPr>
            <a:r>
              <a:rPr lang="fa-IR" dirty="0">
                <a:cs typeface="B Nazanin" panose="00000400000000000000" pitchFamily="2" charset="-78"/>
              </a:rPr>
              <a:t>مسئله مهم اين است كه بلند شويد و حركت كنيد .</a:t>
            </a:r>
          </a:p>
        </p:txBody>
      </p:sp>
      <p:pic>
        <p:nvPicPr>
          <p:cNvPr id="5" name="Picture 4">
            <a:extLst>
              <a:ext uri="{FF2B5EF4-FFF2-40B4-BE49-F238E27FC236}">
                <a16:creationId xmlns:a16="http://schemas.microsoft.com/office/drawing/2014/main" id="{7D58B080-AC7B-7E1F-E883-9CF7A93AE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2834" y="3981814"/>
            <a:ext cx="3810000" cy="2409825"/>
          </a:xfrm>
          <a:prstGeom prst="rect">
            <a:avLst/>
          </a:prstGeom>
        </p:spPr>
      </p:pic>
    </p:spTree>
    <p:extLst>
      <p:ext uri="{BB962C8B-B14F-4D97-AF65-F5344CB8AC3E}">
        <p14:creationId xmlns:p14="http://schemas.microsoft.com/office/powerpoint/2010/main" val="3089510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344129" y="1078861"/>
            <a:ext cx="11458230" cy="5554726"/>
          </a:xfrm>
          <a:prstGeom prst="rect">
            <a:avLst/>
          </a:prstGeom>
        </p:spPr>
        <p:txBody>
          <a:bodyPr wrap="square">
            <a:spAutoFit/>
          </a:bodyPr>
          <a:lstStyle/>
          <a:p>
            <a:pPr algn="r">
              <a:lnSpc>
                <a:spcPct val="200000"/>
              </a:lnSpc>
            </a:pPr>
            <a:r>
              <a:rPr lang="fa-IR" dirty="0">
                <a:cs typeface="B Nazanin" panose="00000400000000000000" pitchFamily="2" charset="-78"/>
              </a:rPr>
              <a:t>بیماریهای قلبی ، عروقی از اساسی ترین علل مرگ و میر در جوامع بشری است و مبارزه با عوامل خطر ساز این بیماریها می تواند از اساسی ترین اقدامات سازمانهای بهداشتی در جهت كاهش مرگ و میر تلقی گردد .</a:t>
            </a:r>
          </a:p>
          <a:p>
            <a:pPr algn="r">
              <a:lnSpc>
                <a:spcPct val="200000"/>
              </a:lnSpc>
            </a:pPr>
            <a:r>
              <a:rPr lang="fa-IR" dirty="0">
                <a:cs typeface="B Nazanin" panose="00000400000000000000" pitchFamily="2" charset="-78"/>
              </a:rPr>
              <a:t>یكی از مهمترین عوامل خطر ساز برای بروز بیماریهای قلبی – عروقی، كم تحركی و عدم فعالیت فیزیكی مناسب است كه در قرن حاضر با پیشرفت تكنولوژی واختراع انواع ماشین آلات و ابزارهای صنعتی به شدت بر گستردگی این معضل افزوده شده است .</a:t>
            </a:r>
          </a:p>
          <a:p>
            <a:pPr algn="r">
              <a:lnSpc>
                <a:spcPct val="200000"/>
              </a:lnSpc>
            </a:pPr>
            <a:r>
              <a:rPr lang="fa-IR" dirty="0">
                <a:cs typeface="B Nazanin" panose="00000400000000000000" pitchFamily="2" charset="-78"/>
              </a:rPr>
              <a:t>تردیدی نیست كه ورزش و فعالیت بدنی مناسب قادر است احتمال بروز </a:t>
            </a:r>
          </a:p>
          <a:p>
            <a:pPr algn="r">
              <a:lnSpc>
                <a:spcPct val="200000"/>
              </a:lnSpc>
            </a:pPr>
            <a:r>
              <a:rPr lang="fa-IR" dirty="0">
                <a:cs typeface="B Nazanin" panose="00000400000000000000" pitchFamily="2" charset="-78"/>
              </a:rPr>
              <a:t>بیماریهای قلبی ، عروقی، فشارخون ، چاقی و دیابت را كاهش دهد . </a:t>
            </a:r>
            <a:endParaRPr lang="en-US" dirty="0">
              <a:cs typeface="B Nazanin" panose="00000400000000000000" pitchFamily="2" charset="-78"/>
            </a:endParaRPr>
          </a:p>
          <a:p>
            <a:pPr algn="r">
              <a:lnSpc>
                <a:spcPct val="200000"/>
              </a:lnSpc>
            </a:pPr>
            <a:r>
              <a:rPr lang="fa-IR" dirty="0">
                <a:cs typeface="B Nazanin" panose="00000400000000000000" pitchFamily="2" charset="-78"/>
              </a:rPr>
              <a:t>همچنین اثرات سودمند ورزش در كاهش چربی خون، پیشگیری از پوكی</a:t>
            </a:r>
          </a:p>
          <a:p>
            <a:pPr algn="r">
              <a:lnSpc>
                <a:spcPct val="200000"/>
              </a:lnSpc>
            </a:pPr>
            <a:r>
              <a:rPr lang="fa-IR" dirty="0">
                <a:cs typeface="B Nazanin" panose="00000400000000000000" pitchFamily="2" charset="-78"/>
              </a:rPr>
              <a:t> استخوان ، افزایش شادابی ، ایجاد خلق و خوی بهتر ، رشد اعتماد به نفس</a:t>
            </a:r>
          </a:p>
          <a:p>
            <a:pPr algn="r">
              <a:lnSpc>
                <a:spcPct val="200000"/>
              </a:lnSpc>
            </a:pPr>
            <a:r>
              <a:rPr lang="fa-IR" dirty="0">
                <a:cs typeface="B Nazanin" panose="00000400000000000000" pitchFamily="2" charset="-78"/>
              </a:rPr>
              <a:t> و عزت نفس افراد قابل توجه است .</a:t>
            </a:r>
            <a:endParaRPr lang="en-US" dirty="0">
              <a:cs typeface="B Nazanin" panose="00000400000000000000" pitchFamily="2" charset="-78"/>
            </a:endParaRPr>
          </a:p>
          <a:p>
            <a:pPr algn="r">
              <a:lnSpc>
                <a:spcPct val="200000"/>
              </a:lnSpc>
            </a:pP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FC66019F-4792-497F-06AF-3232B3FAFF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40571"/>
            <a:ext cx="6378135" cy="3593016"/>
          </a:xfrm>
          <a:prstGeom prst="rect">
            <a:avLst/>
          </a:prstGeom>
        </p:spPr>
      </p:pic>
    </p:spTree>
    <p:extLst>
      <p:ext uri="{BB962C8B-B14F-4D97-AF65-F5344CB8AC3E}">
        <p14:creationId xmlns:p14="http://schemas.microsoft.com/office/powerpoint/2010/main" val="4039938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373626" y="889014"/>
            <a:ext cx="5722374" cy="5563061"/>
          </a:xfrm>
          <a:prstGeom prst="rect">
            <a:avLst/>
          </a:prstGeom>
        </p:spPr>
        <p:txBody>
          <a:bodyPr wrap="square">
            <a:spAutoFit/>
          </a:bodyPr>
          <a:lstStyle/>
          <a:p>
            <a:pPr algn="justLow" rtl="1">
              <a:lnSpc>
                <a:spcPct val="200000"/>
              </a:lnSpc>
            </a:pPr>
            <a:r>
              <a:rPr lang="fa-IR" dirty="0">
                <a:cs typeface="B Nazanin" panose="00000400000000000000" pitchFamily="2" charset="-78"/>
              </a:rPr>
              <a:t>در زمینه بیماریهای قلبی ، عروقی ورزش می تواند احتمال بروز حملات قلبی را ۴-۲ برابر كاهش دهد و با كاهش عوامل خطر ساز از پیشرفت پدیده تصلب شرائین پیشگیری نماید .</a:t>
            </a:r>
          </a:p>
          <a:p>
            <a:pPr algn="justLow" rtl="1">
              <a:lnSpc>
                <a:spcPct val="200000"/>
              </a:lnSpc>
            </a:pPr>
            <a:r>
              <a:rPr lang="fa-IR" dirty="0">
                <a:cs typeface="B Nazanin" panose="00000400000000000000" pitchFamily="2" charset="-78"/>
              </a:rPr>
              <a:t>تاثیر ورزش بر قلب و عروق همچنین در افرادی كه مبتلا به بیماریهای قلبی عروقی شده اند و یا به حملات حاد عروق كرونری گرفتار شده اند ، انجام ورزش و فعالیت بدنی متناسب با شرایط آنها می تواند خطر وقوع مجدد این حملات را كاهش دهد و نهایتاَ از بروز مرگ و میر بكاهد كه این امر عمدتاَ از طریق تشكیل عروق جانبی و افزایش خون رسانی عروق كرونر صورت می گیرد.</a:t>
            </a:r>
          </a:p>
          <a:p>
            <a:pPr algn="justLow" rtl="1">
              <a:lnSpc>
                <a:spcPct val="200000"/>
              </a:lnSpc>
            </a:pPr>
            <a:r>
              <a:rPr lang="fa-IR" dirty="0">
                <a:cs typeface="B Nazanin" panose="00000400000000000000" pitchFamily="2" charset="-78"/>
              </a:rPr>
              <a:t>اینكه چه میزانی از ورزش و فعالیت فیزیكی می تواند نقش مفیدی در سلامت </a:t>
            </a:r>
          </a:p>
          <a:p>
            <a:pPr algn="justLow" rtl="1">
              <a:lnSpc>
                <a:spcPct val="200000"/>
              </a:lnSpc>
            </a:pPr>
            <a:r>
              <a:rPr lang="fa-IR" dirty="0">
                <a:cs typeface="B Nazanin" panose="00000400000000000000" pitchFamily="2" charset="-78"/>
              </a:rPr>
              <a:t>انسانها داشته باشد نكته بسیار مهمی می باشد.</a:t>
            </a:r>
            <a:endParaRPr lang="en-US" dirty="0">
              <a:cs typeface="B Nazanin" panose="00000400000000000000" pitchFamily="2" charset="-78"/>
            </a:endParaRPr>
          </a:p>
        </p:txBody>
      </p:sp>
      <p:pic>
        <p:nvPicPr>
          <p:cNvPr id="4" name="Picture 3">
            <a:extLst>
              <a:ext uri="{FF2B5EF4-FFF2-40B4-BE49-F238E27FC236}">
                <a16:creationId xmlns:a16="http://schemas.microsoft.com/office/drawing/2014/main" id="{BB346117-4660-BFC4-8E56-90E7DA8CEF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1590" y="3702883"/>
            <a:ext cx="4142726" cy="23302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FFA1DD9E-63E4-EED3-C8BD-6DD72DA49F39}"/>
              </a:ext>
            </a:extLst>
          </p:cNvPr>
          <p:cNvPicPr>
            <a:picLocks noChangeAspect="1"/>
          </p:cNvPicPr>
          <p:nvPr/>
        </p:nvPicPr>
        <p:blipFill rotWithShape="1">
          <a:blip r:embed="rId3">
            <a:extLst>
              <a:ext uri="{28A0092B-C50C-407E-A947-70E740481C1C}">
                <a14:useLocalDpi xmlns:a14="http://schemas.microsoft.com/office/drawing/2010/main" val="0"/>
              </a:ext>
            </a:extLst>
          </a:blip>
          <a:srcRect t="1309" b="4553"/>
          <a:stretch/>
        </p:blipFill>
        <p:spPr>
          <a:xfrm rot="742410">
            <a:off x="6488133" y="1305517"/>
            <a:ext cx="3718021" cy="23363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5815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483808" y="1425973"/>
            <a:ext cx="4078765"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بطوركلی بررسیها نشان داده است كه ورزش مرتب به میزان سه روز در هفته هر بار نیم ساعت بطوریكه در طی این فعالیت ورزشی ضربان قلب به حدود ۱۲۵-۱۱۰ ضربان دردقیقه (مناسب با سن ۶۰-۳۰ سالگی ) برسد می تواند حد مناسبی از فعالیت فیزیكی را برای فرد مهیا سازد كه البته باید از درجات كمتر و ورزشهای ملایمتر شروع و بتدریج به این میزان ورزش دسترسی پیداكرد .</a:t>
            </a:r>
          </a:p>
          <a:p>
            <a:pPr algn="justLow" rtl="1">
              <a:lnSpc>
                <a:spcPct val="200000"/>
              </a:lnSpc>
            </a:pPr>
            <a:r>
              <a:rPr lang="fa-IR" dirty="0">
                <a:cs typeface="B Nazanin" panose="00000400000000000000" pitchFamily="2" charset="-78"/>
              </a:rPr>
              <a:t>.</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70C71D79-732A-8F60-0D81-B5366961D1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7139" y="3869639"/>
            <a:ext cx="3789268" cy="214521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Picture 8">
            <a:extLst>
              <a:ext uri="{FF2B5EF4-FFF2-40B4-BE49-F238E27FC236}">
                <a16:creationId xmlns:a16="http://schemas.microsoft.com/office/drawing/2014/main" id="{EF3EA2F6-F695-4944-1C94-DFF7F0103E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23900">
            <a:off x="8156019" y="2249453"/>
            <a:ext cx="3139184" cy="158012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Picture 9">
            <a:extLst>
              <a:ext uri="{FF2B5EF4-FFF2-40B4-BE49-F238E27FC236}">
                <a16:creationId xmlns:a16="http://schemas.microsoft.com/office/drawing/2014/main" id="{F60B9E83-E6D3-B73D-C7C5-47E5FC8B25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76846">
            <a:off x="5355098" y="2017096"/>
            <a:ext cx="3048000" cy="14721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563518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393290" y="1290285"/>
            <a:ext cx="11405419" cy="2793072"/>
          </a:xfrm>
          <a:prstGeom prst="rect">
            <a:avLst/>
          </a:prstGeom>
        </p:spPr>
        <p:txBody>
          <a:bodyPr wrap="square">
            <a:spAutoFit/>
          </a:bodyPr>
          <a:lstStyle/>
          <a:p>
            <a:pPr algn="ctr">
              <a:lnSpc>
                <a:spcPct val="200000"/>
              </a:lnSpc>
            </a:pPr>
            <a:r>
              <a:rPr lang="fa-IR" dirty="0">
                <a:cs typeface="B Nazanin" panose="00000400000000000000" pitchFamily="2" charset="-78"/>
              </a:rPr>
              <a:t>بدون شک ورزش كمك شایانى به ایجاد و تقویت سلامت جسمانى و روانى مى كند و  افرادى كه با روش صحیح  ورزش مى كنند یا داراى كارهاى با تحرك هستند، سالم تر بوده و عمرشان از افرادى كه كارهاى بدون تحرك دارند بیشتر است.</a:t>
            </a:r>
          </a:p>
          <a:p>
            <a:pPr algn="ctr">
              <a:lnSpc>
                <a:spcPct val="200000"/>
              </a:lnSpc>
            </a:pPr>
            <a:r>
              <a:rPr lang="fa-IR" dirty="0">
                <a:cs typeface="B Nazanin" panose="00000400000000000000" pitchFamily="2" charset="-78"/>
              </a:rPr>
              <a:t>در واكنش قلب در مقابل كار عضلانى مشاهده مى شود که ضربانهاى دبى، حجم خون، فشار خون و حتى تركیبات فیزیكی و شیمیایى خون دگرگون مى شود.</a:t>
            </a:r>
          </a:p>
          <a:p>
            <a:pPr algn="ctr">
              <a:lnSpc>
                <a:spcPct val="200000"/>
              </a:lnSpc>
            </a:pPr>
            <a:r>
              <a:rPr lang="fa-IR" dirty="0">
                <a:cs typeface="B Nazanin" panose="00000400000000000000" pitchFamily="2" charset="-78"/>
              </a:rPr>
              <a:t>در این میان ضربان قلب هنگام فعالیت بدنى یعنى زمانى كه عضلات را به فعالیت وا مى داریم،</a:t>
            </a:r>
          </a:p>
          <a:p>
            <a:pPr algn="ctr">
              <a:lnSpc>
                <a:spcPct val="200000"/>
              </a:lnSpc>
            </a:pPr>
            <a:r>
              <a:rPr lang="fa-IR" dirty="0">
                <a:cs typeface="B Nazanin" panose="00000400000000000000" pitchFamily="2" charset="-78"/>
              </a:rPr>
              <a:t> 2تا 3 و حتى 4 برابر است و امكان دارد به 200 ضربه در دقیقه برسد.</a:t>
            </a:r>
            <a:endParaRPr lang="en-US" dirty="0">
              <a:cs typeface="B Nazanin" panose="00000400000000000000" pitchFamily="2" charset="-78"/>
            </a:endParaRPr>
          </a:p>
        </p:txBody>
      </p:sp>
      <p:pic>
        <p:nvPicPr>
          <p:cNvPr id="4" name="Picture 3">
            <a:extLst>
              <a:ext uri="{FF2B5EF4-FFF2-40B4-BE49-F238E27FC236}">
                <a16:creationId xmlns:a16="http://schemas.microsoft.com/office/drawing/2014/main" id="{4DC78E12-6B2E-DDFA-95C4-317549E180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23900">
            <a:off x="7118956" y="4389878"/>
            <a:ext cx="3139184" cy="158012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a:extLst>
              <a:ext uri="{FF2B5EF4-FFF2-40B4-BE49-F238E27FC236}">
                <a16:creationId xmlns:a16="http://schemas.microsoft.com/office/drawing/2014/main" id="{B6131058-6FA1-75E4-7454-FFA130933F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76846">
            <a:off x="994971" y="4443848"/>
            <a:ext cx="3048000" cy="14721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606647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384742" y="923469"/>
            <a:ext cx="6548284" cy="6212598"/>
          </a:xfrm>
          <a:prstGeom prst="rect">
            <a:avLst/>
          </a:prstGeom>
        </p:spPr>
        <p:txBody>
          <a:bodyPr wrap="square">
            <a:spAutoFit/>
          </a:bodyPr>
          <a:lstStyle/>
          <a:p>
            <a:pPr algn="justLow" rtl="1">
              <a:lnSpc>
                <a:spcPct val="250000"/>
              </a:lnSpc>
            </a:pPr>
            <a:r>
              <a:rPr lang="fa-IR" dirty="0">
                <a:cs typeface="B Nazanin" panose="00000400000000000000" pitchFamily="2" charset="-78"/>
              </a:rPr>
              <a:t>چاقی و بیماریهای مرتبط با آن با سرعت زیادی در سراسر ایالات متحده و در سراسر جهان در حال افزایش است.چاقی با بسیاری از اثرات نامطلوب سلامتی، از جمله افزایش خطر بیماری های قلبی عروقی ( </a:t>
            </a:r>
            <a:r>
              <a:rPr lang="en-US" dirty="0">
                <a:cs typeface="B Nazanin" panose="00000400000000000000" pitchFamily="2" charset="-78"/>
              </a:rPr>
              <a:t>CVD</a:t>
            </a:r>
            <a:r>
              <a:rPr lang="fa-IR" dirty="0">
                <a:cs typeface="B Nazanin" panose="00000400000000000000" pitchFamily="2" charset="-78"/>
              </a:rPr>
              <a:t> ) </a:t>
            </a:r>
            <a:r>
              <a:rPr lang="en-US" dirty="0">
                <a:cs typeface="B Nazanin" panose="00000400000000000000" pitchFamily="2" charset="-78"/>
              </a:rPr>
              <a:t>، </a:t>
            </a:r>
            <a:r>
              <a:rPr lang="fa-IR" dirty="0">
                <a:cs typeface="B Nazanin" panose="00000400000000000000" pitchFamily="2" charset="-78"/>
              </a:rPr>
              <a:t>دیابت نوع ۲ ، برخی سرطان ها و مرگ مرتبط است. احتمال ابتلا به بیماری های قلبی عروقی در افراد چاق دو برابر بیشتر از افراد با وزن مناسب است.</a:t>
            </a:r>
            <a:endParaRPr lang="en-US" dirty="0">
              <a:cs typeface="B Nazanin" panose="00000400000000000000" pitchFamily="2" charset="-78"/>
            </a:endParaRPr>
          </a:p>
          <a:p>
            <a:pPr algn="justLow" rtl="1">
              <a:lnSpc>
                <a:spcPct val="250000"/>
              </a:lnSpc>
            </a:pPr>
            <a:r>
              <a:rPr lang="fa-IR" dirty="0">
                <a:cs typeface="B Nazanin" panose="00000400000000000000" pitchFamily="2" charset="-78"/>
              </a:rPr>
              <a:t>تمرین بدنی منظم چندین اثر مفید بر سلامت کلی دارد.در حالی که کاهش توده بدن و چاقی علت های اولیه ورزش کردن نیستند، ورزش نکردن می تواند واسطه بیماری های متعددی باشد که چاقی مستعد آن است.</a:t>
            </a:r>
            <a:endParaRPr lang="en-US" dirty="0">
              <a:cs typeface="B Nazanin" panose="00000400000000000000" pitchFamily="2" charset="-78"/>
            </a:endParaRPr>
          </a:p>
          <a:p>
            <a:pPr algn="justLow" rtl="1">
              <a:lnSpc>
                <a:spcPct val="250000"/>
              </a:lnSpc>
            </a:pP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C9EEE741-8B5D-AB25-D19B-AFB6D27ED8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61411">
            <a:off x="7346023" y="1174166"/>
            <a:ext cx="4489515" cy="2993010"/>
          </a:xfrm>
          <a:prstGeom prst="ellipse">
            <a:avLst/>
          </a:prstGeom>
          <a:ln>
            <a:noFill/>
          </a:ln>
          <a:effectLst>
            <a:softEdge rad="112500"/>
          </a:effectLst>
        </p:spPr>
      </p:pic>
      <p:pic>
        <p:nvPicPr>
          <p:cNvPr id="7" name="Picture 6">
            <a:extLst>
              <a:ext uri="{FF2B5EF4-FFF2-40B4-BE49-F238E27FC236}">
                <a16:creationId xmlns:a16="http://schemas.microsoft.com/office/drawing/2014/main" id="{8D147F50-0203-7A90-D9EE-6B233FFF42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76851">
            <a:off x="7259401" y="4133262"/>
            <a:ext cx="3429000" cy="1981200"/>
          </a:xfrm>
          <a:prstGeom prst="ellipse">
            <a:avLst/>
          </a:prstGeom>
          <a:ln>
            <a:noFill/>
          </a:ln>
          <a:effectLst>
            <a:softEdge rad="112500"/>
          </a:effectLst>
        </p:spPr>
      </p:pic>
    </p:spTree>
    <p:extLst>
      <p:ext uri="{BB962C8B-B14F-4D97-AF65-F5344CB8AC3E}">
        <p14:creationId xmlns:p14="http://schemas.microsoft.com/office/powerpoint/2010/main" val="222302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329939" y="2890072"/>
            <a:ext cx="11359299" cy="3450945"/>
          </a:xfrm>
          <a:prstGeom prst="rect">
            <a:avLst/>
          </a:prstGeom>
        </p:spPr>
        <p:txBody>
          <a:bodyPr wrap="square">
            <a:spAutoFit/>
          </a:bodyPr>
          <a:lstStyle/>
          <a:p>
            <a:pPr algn="ctr" rtl="1">
              <a:lnSpc>
                <a:spcPct val="250000"/>
              </a:lnSpc>
            </a:pPr>
            <a:r>
              <a:rPr lang="fa-IR" dirty="0">
                <a:cs typeface="B Nazanin" panose="00000400000000000000" pitchFamily="2" charset="-78"/>
              </a:rPr>
              <a:t>همچنین حجم خون 2تا 3 برابر و دبى قلب 6 تا 7 و حتى 8 برابر  مى شود و دبى قلب از 4 لیتر در دقیقه ممكن است به 30 تا 35 لیتر در دقیقه برسد، در صورتى كه دبى قلب شخص سالم و ورزیده در حال معمولى 25 لیتر است.</a:t>
            </a:r>
          </a:p>
          <a:p>
            <a:pPr algn="ctr" rtl="1">
              <a:lnSpc>
                <a:spcPct val="250000"/>
              </a:lnSpc>
            </a:pPr>
            <a:r>
              <a:rPr lang="fa-IR" dirty="0">
                <a:cs typeface="B Nazanin" panose="00000400000000000000" pitchFamily="2" charset="-78"/>
              </a:rPr>
              <a:t>حجم قلب ورزشكاران و كارگرانى كه كار بدنى سنگینى دارند، بدون شك افزایش مى یابد اما این افزایش به عقیده بسیارى، فیزیولوژیك و كاملا طبیعى است.</a:t>
            </a:r>
          </a:p>
          <a:p>
            <a:pPr algn="ctr" rtl="1">
              <a:lnSpc>
                <a:spcPct val="250000"/>
              </a:lnSpc>
            </a:pPr>
            <a:r>
              <a:rPr lang="fa-IR" dirty="0">
                <a:cs typeface="B Nazanin" panose="00000400000000000000" pitchFamily="2" charset="-78"/>
              </a:rPr>
              <a:t>در اثر فعالیت بدن، حجم قلب افزایش مى یابد زیرا جداره بطن ها به ویژه بطن چپ ضخیم مى شوند یعنى همانطور كه عضلات بازو در اثر ورزش قوى مى شود، عضلات قلب هم در اثر كاروفعالیت شدید قوى مى شود و در نتیجه قدرت انقباض قلب زیاد مى شود. و تاثیر ورزش بر قلب و عروق بیشتر می شود.</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A1D53D95-E259-9899-D30E-B812BE8287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98317" y="886882"/>
            <a:ext cx="2870307" cy="1903467"/>
          </a:xfrm>
          <a:prstGeom prst="rect">
            <a:avLst/>
          </a:prstGeom>
        </p:spPr>
      </p:pic>
      <p:pic>
        <p:nvPicPr>
          <p:cNvPr id="7" name="Picture 6">
            <a:extLst>
              <a:ext uri="{FF2B5EF4-FFF2-40B4-BE49-F238E27FC236}">
                <a16:creationId xmlns:a16="http://schemas.microsoft.com/office/drawing/2014/main" id="{4183D5FF-891E-2E81-9400-2BFB911628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8305" y="1083833"/>
            <a:ext cx="2767624" cy="1806239"/>
          </a:xfrm>
          <a:prstGeom prst="rect">
            <a:avLst/>
          </a:prstGeom>
        </p:spPr>
      </p:pic>
      <p:pic>
        <p:nvPicPr>
          <p:cNvPr id="9" name="Picture 8">
            <a:extLst>
              <a:ext uri="{FF2B5EF4-FFF2-40B4-BE49-F238E27FC236}">
                <a16:creationId xmlns:a16="http://schemas.microsoft.com/office/drawing/2014/main" id="{C15CB38D-1279-268E-240D-AF3580518F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4996" y="621306"/>
            <a:ext cx="3619500" cy="2371725"/>
          </a:xfrm>
          <a:prstGeom prst="rect">
            <a:avLst/>
          </a:prstGeom>
        </p:spPr>
      </p:pic>
    </p:spTree>
    <p:extLst>
      <p:ext uri="{BB962C8B-B14F-4D97-AF65-F5344CB8AC3E}">
        <p14:creationId xmlns:p14="http://schemas.microsoft.com/office/powerpoint/2010/main" val="3958892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443060" y="938665"/>
            <a:ext cx="4977352"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بطور كلی تمام ورزشهایی كه در آن تحرك عضلات نقش اصلی را ایفا می كند می تواند مفید واقع شود و بهتر است فعالیت ورزشی ، بیشتر در هنگامی از روز انجام شود كه دمای هوا ملایمتر باشد. </a:t>
            </a:r>
            <a:endParaRPr lang="en-US" dirty="0">
              <a:cs typeface="B Nazanin" panose="00000400000000000000" pitchFamily="2" charset="-78"/>
            </a:endParaRPr>
          </a:p>
          <a:p>
            <a:pPr algn="justLow" rtl="1">
              <a:lnSpc>
                <a:spcPct val="250000"/>
              </a:lnSpc>
            </a:pPr>
            <a:r>
              <a:rPr lang="fa-IR" dirty="0">
                <a:cs typeface="B Nazanin" panose="00000400000000000000" pitchFamily="2" charset="-78"/>
              </a:rPr>
              <a:t>لازم به یاد آوری است كه ورزش و فعالیت فیزیكی مناسب در كسانی كه دچار سكته قلبی و یا تنگی عروق كرونر شده اند می تواند از بروز سكته مجدد و تشدید تنگی عروق پیشگیری نماید كه البته در این موارد لازم است با مشورت و راهنمائی پزشك معالج میزان و نوع فعالیت فیزیكی مشخص گردد .</a:t>
            </a:r>
          </a:p>
        </p:txBody>
      </p:sp>
      <p:pic>
        <p:nvPicPr>
          <p:cNvPr id="4" name="Picture 3">
            <a:extLst>
              <a:ext uri="{FF2B5EF4-FFF2-40B4-BE49-F238E27FC236}">
                <a16:creationId xmlns:a16="http://schemas.microsoft.com/office/drawing/2014/main" id="{1FA7E8B2-9D1E-3E0F-4D30-6C544698B3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1590" y="3702883"/>
            <a:ext cx="4142726" cy="23302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2BBE2DC0-9BF9-6136-9A55-02EBA82CDEE7}"/>
              </a:ext>
            </a:extLst>
          </p:cNvPr>
          <p:cNvPicPr>
            <a:picLocks noChangeAspect="1"/>
          </p:cNvPicPr>
          <p:nvPr/>
        </p:nvPicPr>
        <p:blipFill rotWithShape="1">
          <a:blip r:embed="rId3">
            <a:extLst>
              <a:ext uri="{28A0092B-C50C-407E-A947-70E740481C1C}">
                <a14:useLocalDpi xmlns:a14="http://schemas.microsoft.com/office/drawing/2010/main" val="0"/>
              </a:ext>
            </a:extLst>
          </a:blip>
          <a:srcRect t="1309" b="4553"/>
          <a:stretch/>
        </p:blipFill>
        <p:spPr>
          <a:xfrm rot="742410">
            <a:off x="6488133" y="1305517"/>
            <a:ext cx="3718021" cy="23363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47486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67412" y="286447"/>
            <a:ext cx="1237839" cy="400110"/>
          </a:xfrm>
          <a:prstGeom prst="rect">
            <a:avLst/>
          </a:prstGeom>
        </p:spPr>
        <p:txBody>
          <a:bodyPr wrap="none">
            <a:spAutoFit/>
          </a:bodyPr>
          <a:lstStyle/>
          <a:p>
            <a:r>
              <a:rPr lang="fa-IR" sz="2000" dirty="0">
                <a:cs typeface="B Titr" panose="00000700000000000000" pitchFamily="2" charset="-78"/>
              </a:rPr>
              <a:t>سخن پایانی</a:t>
            </a:r>
            <a:endParaRPr lang="en-US" sz="2000" dirty="0">
              <a:cs typeface="B Titr" panose="00000700000000000000" pitchFamily="2" charset="-78"/>
            </a:endParaRPr>
          </a:p>
        </p:txBody>
      </p:sp>
      <p:sp>
        <p:nvSpPr>
          <p:cNvPr id="5" name="Rectangle 4"/>
          <p:cNvSpPr/>
          <p:nvPr/>
        </p:nvSpPr>
        <p:spPr>
          <a:xfrm>
            <a:off x="629417" y="924468"/>
            <a:ext cx="10933165" cy="5009064"/>
          </a:xfrm>
          <a:prstGeom prst="rect">
            <a:avLst/>
          </a:prstGeom>
        </p:spPr>
        <p:txBody>
          <a:bodyPr wrap="square">
            <a:spAutoFit/>
          </a:bodyPr>
          <a:lstStyle/>
          <a:p>
            <a:pPr algn="ctr" rtl="1">
              <a:lnSpc>
                <a:spcPct val="200000"/>
              </a:lnSpc>
            </a:pPr>
            <a:r>
              <a:rPr lang="fa-IR" dirty="0">
                <a:cs typeface="B Nazanin" panose="00000400000000000000" pitchFamily="2" charset="-78"/>
              </a:rPr>
              <a:t>عدم تحرک جسمی یک عامل خطرناک در ایجاد بیماری‌های قلبی عروقی است.</a:t>
            </a:r>
          </a:p>
          <a:p>
            <a:pPr algn="ctr" rtl="1">
              <a:lnSpc>
                <a:spcPct val="200000"/>
              </a:lnSpc>
            </a:pPr>
            <a:r>
              <a:rPr lang="fa-IR" dirty="0">
                <a:cs typeface="B Nazanin" panose="00000400000000000000" pitchFamily="2" charset="-78"/>
              </a:rPr>
              <a:t>توان‌بخش‌ها در تشویق و آموزش بیماران قلبی عروقی در رابطه با مزایای تمرینات بدنی نقش به سزایی دارند.</a:t>
            </a:r>
          </a:p>
          <a:p>
            <a:pPr algn="ctr" rtl="1">
              <a:lnSpc>
                <a:spcPct val="200000"/>
              </a:lnSpc>
            </a:pPr>
            <a:r>
              <a:rPr lang="fa-IR" dirty="0">
                <a:cs typeface="B Nazanin" panose="00000400000000000000" pitchFamily="2" charset="-78"/>
              </a:rPr>
              <a:t>فعالیت بدنی به عنوان بخشی از سبک زندگی سالم توصیه می‌شود.</a:t>
            </a:r>
          </a:p>
          <a:p>
            <a:pPr algn="ctr" rtl="1">
              <a:lnSpc>
                <a:spcPct val="200000"/>
              </a:lnSpc>
            </a:pPr>
            <a:r>
              <a:rPr lang="fa-IR" dirty="0">
                <a:cs typeface="B Nazanin" panose="00000400000000000000" pitchFamily="2" charset="-78"/>
              </a:rPr>
              <a:t>به طور کلی، یک رابطه معکوس بین فعالیت بدنی با کل بیماری‌های قلبی عروقی (ترکیب </a:t>
            </a:r>
            <a:r>
              <a:rPr lang="en-US" dirty="0">
                <a:cs typeface="B Nazanin" panose="00000400000000000000" pitchFamily="2" charset="-78"/>
              </a:rPr>
              <a:t>CHD </a:t>
            </a:r>
            <a:r>
              <a:rPr lang="fa-IR" dirty="0">
                <a:cs typeface="B Nazanin" panose="00000400000000000000" pitchFamily="2" charset="-78"/>
              </a:rPr>
              <a:t>و سکته مغزی) وجود دارد.</a:t>
            </a:r>
          </a:p>
          <a:p>
            <a:pPr algn="ctr" rtl="1">
              <a:lnSpc>
                <a:spcPct val="200000"/>
              </a:lnSpc>
            </a:pPr>
            <a:r>
              <a:rPr lang="fa-IR" dirty="0">
                <a:cs typeface="B Nazanin" panose="00000400000000000000" pitchFamily="2" charset="-78"/>
              </a:rPr>
              <a:t>به طور کلی تمرینات بدنی کیفیت زندگی را افزایش می‌دهند و هزینه‌های مراقبت‌های بهداشتی را کاهش می‌دهد. تمرینات بدنی مزایای فیزیولوژیکی زیادی دارند. نشان داده شده است كه تمرينات ورزشي باعث افزايش حداكثر جذب اكسيژن (</a:t>
            </a:r>
            <a:r>
              <a:rPr lang="en-US" dirty="0">
                <a:cs typeface="B Nazanin" panose="00000400000000000000" pitchFamily="2" charset="-78"/>
              </a:rPr>
              <a:t>VO2max</a:t>
            </a:r>
            <a:r>
              <a:rPr lang="fa-IR" dirty="0">
                <a:cs typeface="B Nazanin" panose="00000400000000000000" pitchFamily="2" charset="-78"/>
              </a:rPr>
              <a:t> )</a:t>
            </a:r>
            <a:r>
              <a:rPr lang="en-US" dirty="0">
                <a:cs typeface="B Nazanin" panose="00000400000000000000" pitchFamily="2" charset="-78"/>
              </a:rPr>
              <a:t>، </a:t>
            </a:r>
            <a:r>
              <a:rPr lang="fa-IR" dirty="0">
                <a:cs typeface="B Nazanin" panose="00000400000000000000" pitchFamily="2" charset="-78"/>
              </a:rPr>
              <a:t>بهبود عملكرد قلب و بهبود جريان خون ذخیره‌ای ميوكارد می‌شود.</a:t>
            </a:r>
          </a:p>
          <a:p>
            <a:pPr algn="ctr" rtl="1">
              <a:lnSpc>
                <a:spcPct val="200000"/>
              </a:lnSpc>
            </a:pPr>
            <a:r>
              <a:rPr lang="fa-IR" dirty="0">
                <a:cs typeface="B Nazanin" panose="00000400000000000000" pitchFamily="2" charset="-78"/>
              </a:rPr>
              <a:t>ورزش به صورت جلسات توان‌بخشی قلبی باعث کاهش افسردگی در بیماران قلبی می‌شود که از وقایع مهم عروق کرونر رنج می‌برند و افسردگی بستری در بیمارستان را کاهش می‌دهد و کاهش طولانی مدت در تمام علل مرگ و میر را در بیماران مبتلا به نارسایی قلبی نشان می‌دهد.</a:t>
            </a:r>
            <a:endParaRPr lang="en-US" dirty="0">
              <a:cs typeface="B Nazanin" panose="00000400000000000000" pitchFamily="2" charset="-78"/>
            </a:endParaRPr>
          </a:p>
        </p:txBody>
      </p:sp>
    </p:spTree>
    <p:extLst>
      <p:ext uri="{BB962C8B-B14F-4D97-AF65-F5344CB8AC3E}">
        <p14:creationId xmlns:p14="http://schemas.microsoft.com/office/powerpoint/2010/main" val="1927136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35852" y="286446"/>
            <a:ext cx="1414020" cy="400110"/>
          </a:xfrm>
          <a:prstGeom prst="rect">
            <a:avLst/>
          </a:prstGeom>
        </p:spPr>
        <p:txBody>
          <a:bodyPr wrap="square">
            <a:spAutoFit/>
          </a:bodyPr>
          <a:lstStyle/>
          <a:p>
            <a:r>
              <a:rPr lang="fa-IR" sz="2000" dirty="0">
                <a:cs typeface="B Titr" panose="00000700000000000000" pitchFamily="2" charset="-78"/>
              </a:rPr>
              <a:t>منــــابع</a:t>
            </a:r>
            <a:endParaRPr lang="en-US" sz="2000" dirty="0">
              <a:cs typeface="B Titr" panose="00000700000000000000" pitchFamily="2" charset="-78"/>
            </a:endParaRPr>
          </a:p>
        </p:txBody>
      </p:sp>
      <p:sp>
        <p:nvSpPr>
          <p:cNvPr id="4" name="Rectangle 3"/>
          <p:cNvSpPr/>
          <p:nvPr/>
        </p:nvSpPr>
        <p:spPr>
          <a:xfrm>
            <a:off x="386179" y="1570365"/>
            <a:ext cx="6813755"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https://www.drghfatehi.com/the-effect-of-exercise-on-the-heart/</a:t>
            </a:r>
          </a:p>
        </p:txBody>
      </p:sp>
      <p:sp>
        <p:nvSpPr>
          <p:cNvPr id="5" name="Rectangle 4"/>
          <p:cNvSpPr/>
          <p:nvPr/>
        </p:nvSpPr>
        <p:spPr>
          <a:xfrm>
            <a:off x="386179" y="2167901"/>
            <a:ext cx="2135713"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https://dr-golshani.ir/</a:t>
            </a:r>
          </a:p>
        </p:txBody>
      </p:sp>
      <p:sp>
        <p:nvSpPr>
          <p:cNvPr id="6" name="Rectangle 5"/>
          <p:cNvSpPr/>
          <p:nvPr/>
        </p:nvSpPr>
        <p:spPr>
          <a:xfrm>
            <a:off x="386179" y="2765437"/>
            <a:ext cx="4662045"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https://fitclub.ir/blog/exercise-for-heart-patients/</a:t>
            </a:r>
          </a:p>
        </p:txBody>
      </p:sp>
      <p:sp>
        <p:nvSpPr>
          <p:cNvPr id="7" name="Rectangle 6"/>
          <p:cNvSpPr/>
          <p:nvPr/>
        </p:nvSpPr>
        <p:spPr>
          <a:xfrm>
            <a:off x="386179" y="3362973"/>
            <a:ext cx="5436168"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https://www.sportscholars.ir/the-effets-of-sport-on-heart/</a:t>
            </a:r>
          </a:p>
        </p:txBody>
      </p:sp>
      <p:sp>
        <p:nvSpPr>
          <p:cNvPr id="8" name="Rectangle 7"/>
          <p:cNvSpPr/>
          <p:nvPr/>
        </p:nvSpPr>
        <p:spPr>
          <a:xfrm>
            <a:off x="386179" y="3960508"/>
            <a:ext cx="2841483"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https://tehranbarghsport.com</a:t>
            </a:r>
          </a:p>
        </p:txBody>
      </p:sp>
      <p:pic>
        <p:nvPicPr>
          <p:cNvPr id="9" name="Picture 8">
            <a:extLst>
              <a:ext uri="{FF2B5EF4-FFF2-40B4-BE49-F238E27FC236}">
                <a16:creationId xmlns:a16="http://schemas.microsoft.com/office/drawing/2014/main" id="{C52D22EC-4DAD-8F01-35DA-88849F3C13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9872" y="4133154"/>
            <a:ext cx="3810000" cy="2438400"/>
          </a:xfrm>
          <a:prstGeom prst="rect">
            <a:avLst/>
          </a:prstGeom>
        </p:spPr>
      </p:pic>
    </p:spTree>
    <p:extLst>
      <p:ext uri="{BB962C8B-B14F-4D97-AF65-F5344CB8AC3E}">
        <p14:creationId xmlns:p14="http://schemas.microsoft.com/office/powerpoint/2010/main" val="1329835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6BAFB24-7B4B-52D1-EF4A-A0410782A5E9}"/>
              </a:ext>
            </a:extLst>
          </p:cNvPr>
          <p:cNvSpPr txBox="1"/>
          <p:nvPr/>
        </p:nvSpPr>
        <p:spPr>
          <a:xfrm>
            <a:off x="1524000" y="2019231"/>
            <a:ext cx="9144000" cy="1869743"/>
          </a:xfrm>
          <a:prstGeom prst="rect">
            <a:avLst/>
          </a:prstGeom>
          <a:noFill/>
        </p:spPr>
        <p:txBody>
          <a:bodyPr wrap="square">
            <a:spAutoFit/>
          </a:bodyPr>
          <a:lstStyle/>
          <a:p>
            <a:pPr algn="ctr" rtl="1">
              <a:lnSpc>
                <a:spcPct val="200000"/>
              </a:lnSpc>
              <a:spcAft>
                <a:spcPts val="800"/>
              </a:spcAft>
              <a:tabLst>
                <a:tab pos="899160" algn="l"/>
              </a:tabLst>
            </a:pPr>
            <a:r>
              <a:rPr lang="fa-IR" sz="6600" kern="100" dirty="0">
                <a:latin typeface="Calibri" panose="020F0502020204030204" pitchFamily="34" charset="0"/>
                <a:cs typeface="B Titr" panose="00000700000000000000" pitchFamily="2" charset="-78"/>
              </a:rPr>
              <a:t>با تشکر از توجه شما عزیزان</a:t>
            </a:r>
            <a:endParaRPr lang="en-US" sz="6600" kern="100" dirty="0">
              <a:solidFill>
                <a:srgbClr val="ED7D31"/>
              </a:solidFill>
              <a:latin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21026468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487051" y="974254"/>
            <a:ext cx="11045344" cy="2065950"/>
          </a:xfrm>
          <a:prstGeom prst="rect">
            <a:avLst/>
          </a:prstGeom>
        </p:spPr>
        <p:txBody>
          <a:bodyPr wrap="square">
            <a:spAutoFit/>
          </a:bodyPr>
          <a:lstStyle/>
          <a:p>
            <a:pPr algn="justLow" rtl="1">
              <a:lnSpc>
                <a:spcPct val="250000"/>
              </a:lnSpc>
            </a:pPr>
            <a:r>
              <a:rPr lang="fa-IR" dirty="0">
                <a:cs typeface="B Nazanin" panose="00000400000000000000" pitchFamily="2" charset="-78"/>
              </a:rPr>
              <a:t>ورزش از شروع و توسعه بیماری قلبی عروقی جلوگیری می کند و یک ابزار درمانی مهم برای بهبود نتایج برای بیماران مبتلا به بیماری قلبی عروقی است. </a:t>
            </a:r>
          </a:p>
          <a:p>
            <a:pPr algn="justLow" rtl="1">
              <a:lnSpc>
                <a:spcPct val="250000"/>
              </a:lnSpc>
            </a:pPr>
            <a:r>
              <a:rPr lang="fa-IR" dirty="0">
                <a:cs typeface="B Nazanin" panose="00000400000000000000" pitchFamily="2" charset="-78"/>
              </a:rPr>
              <a:t>برخی از مزایای ورزش عبارتند از بهبود عملکرد میتوکندری، ترمیم و بهبود عروق، و آزاد شدن میوکین ها از ماهیچه های اسکلتی که باعث حفظ یا تقویت عملکرد قلب و عروق می شود.</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6A55D041-4016-3125-D2DE-D414D3A797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1054" y="2412608"/>
            <a:ext cx="5867012" cy="4381809"/>
          </a:xfrm>
          <a:prstGeom prst="rect">
            <a:avLst/>
          </a:prstGeom>
        </p:spPr>
      </p:pic>
    </p:spTree>
    <p:extLst>
      <p:ext uri="{BB962C8B-B14F-4D97-AF65-F5344CB8AC3E}">
        <p14:creationId xmlns:p14="http://schemas.microsoft.com/office/powerpoint/2010/main" val="978420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4" name="Rectangle 3"/>
          <p:cNvSpPr/>
          <p:nvPr/>
        </p:nvSpPr>
        <p:spPr>
          <a:xfrm>
            <a:off x="117987" y="2975472"/>
            <a:ext cx="11405419" cy="464871"/>
          </a:xfrm>
          <a:prstGeom prst="rect">
            <a:avLst/>
          </a:prstGeom>
        </p:spPr>
        <p:txBody>
          <a:bodyPr wrap="square">
            <a:spAutoFit/>
          </a:bodyPr>
          <a:lstStyle/>
          <a:p>
            <a:pPr algn="r">
              <a:lnSpc>
                <a:spcPct val="150000"/>
              </a:lnSpc>
            </a:pPr>
            <a:endParaRPr lang="en-US" dirty="0">
              <a:cs typeface="B Nazanin" panose="00000400000000000000" pitchFamily="2" charset="-78"/>
            </a:endParaRPr>
          </a:p>
        </p:txBody>
      </p:sp>
      <p:sp>
        <p:nvSpPr>
          <p:cNvPr id="5" name="Rectangle 4"/>
          <p:cNvSpPr/>
          <p:nvPr/>
        </p:nvSpPr>
        <p:spPr>
          <a:xfrm>
            <a:off x="442452" y="1180333"/>
            <a:ext cx="11307096" cy="1131079"/>
          </a:xfrm>
          <a:prstGeom prst="rect">
            <a:avLst/>
          </a:prstGeom>
        </p:spPr>
        <p:txBody>
          <a:bodyPr wrap="square">
            <a:spAutoFit/>
          </a:bodyPr>
          <a:lstStyle/>
          <a:p>
            <a:pPr algn="justLow" rtl="1">
              <a:lnSpc>
                <a:spcPct val="200000"/>
              </a:lnSpc>
            </a:pPr>
            <a:r>
              <a:rPr lang="fa-IR" dirty="0">
                <a:cs typeface="B Nazanin" panose="00000400000000000000" pitchFamily="2" charset="-78"/>
              </a:rPr>
              <a:t>دیگر تاثیر ورزش بر قلب این است که می‌تواند به شما در ترک سیگار کمک کند. افراد سیگاری با وارد کردن ورزش به زندگی‌شان، اغلب سیگار را ترک می‌کنند. سیگار یکی از اصلی‌ترین عوامل خطر بیماری قلبی است زیرا به ساختار و عملکرد رگ‌های خونی بسیار آسیب می‌رساند.</a:t>
            </a:r>
            <a:endParaRPr lang="en-US" dirty="0">
              <a:cs typeface="B Nazanin" panose="00000400000000000000" pitchFamily="2" charset="-78"/>
            </a:endParaRPr>
          </a:p>
        </p:txBody>
      </p:sp>
      <p:sp>
        <p:nvSpPr>
          <p:cNvPr id="6" name="Rectangle 5"/>
          <p:cNvSpPr/>
          <p:nvPr/>
        </p:nvSpPr>
        <p:spPr>
          <a:xfrm>
            <a:off x="254828" y="2474868"/>
            <a:ext cx="5653548"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ورزش هوازی می‌تواند به افراد مبتلا به آسم کمک کند تا دفعات و شدت حملات آسم را کاهش دهند. با این حال، اگر آسم دارید، باید قبل از شروع یک برنامه ورزشی جدید با پزشک خود صحبت کنید. تاثیر ورزش بر قلب در این مورد، چنین است که به قلب کمک می‌کند تا توانایی ماهیچه‌ها برای استخراج اکسیژن از خون را بهبود می‌بخشد و نیاز قلب به پمپاژ بیشتر خون به عضلات را کاهش می‌دهد؛ یعنی به عبارت دیگر کمتر به قلب فشار وارد می‌شود.</a:t>
            </a:r>
            <a:endParaRPr lang="en-US" dirty="0">
              <a:cs typeface="B Nazanin" panose="00000400000000000000" pitchFamily="2" charset="-78"/>
            </a:endParaRPr>
          </a:p>
        </p:txBody>
      </p:sp>
      <p:pic>
        <p:nvPicPr>
          <p:cNvPr id="7" name="Picture 6">
            <a:extLst>
              <a:ext uri="{FF2B5EF4-FFF2-40B4-BE49-F238E27FC236}">
                <a16:creationId xmlns:a16="http://schemas.microsoft.com/office/drawing/2014/main" id="{98453401-2487-5028-BC6D-E5FF5E2BA3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5497" y="2975472"/>
            <a:ext cx="5162969" cy="29041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64253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857839" y="4147382"/>
            <a:ext cx="10053533" cy="2784737"/>
          </a:xfrm>
          <a:prstGeom prst="rect">
            <a:avLst/>
          </a:prstGeom>
        </p:spPr>
        <p:txBody>
          <a:bodyPr wrap="square">
            <a:spAutoFit/>
          </a:bodyPr>
          <a:lstStyle/>
          <a:p>
            <a:pPr algn="ctr" rtl="1">
              <a:lnSpc>
                <a:spcPct val="200000"/>
              </a:lnSpc>
            </a:pPr>
            <a:r>
              <a:rPr lang="fa-IR" dirty="0">
                <a:cs typeface="B Nazanin" panose="00000400000000000000" pitchFamily="2" charset="-78"/>
              </a:rPr>
              <a:t>فعالیت بدنی پایدار با کاهش نشانگرهای التهاب، بهبود سلامت متابولیک، کاهش خطر نارسایی قلبی و بهبود بقای کلی مرتبط است.</a:t>
            </a:r>
            <a:endParaRPr lang="en-US" dirty="0">
              <a:cs typeface="B Nazanin" panose="00000400000000000000" pitchFamily="2" charset="-78"/>
            </a:endParaRPr>
          </a:p>
          <a:p>
            <a:pPr algn="ctr" rtl="1">
              <a:lnSpc>
                <a:spcPct val="200000"/>
              </a:lnSpc>
            </a:pPr>
            <a:r>
              <a:rPr lang="fa-IR" dirty="0">
                <a:cs typeface="B Nazanin" panose="00000400000000000000" pitchFamily="2" charset="-78"/>
              </a:rPr>
              <a:t>ورزش با بهبود تحمل گلوکز، حساسیت به انسولین، و کاهش غلظت چربی در گردش</a:t>
            </a:r>
            <a:r>
              <a:rPr lang="en-US" dirty="0">
                <a:cs typeface="B Nazanin" panose="00000400000000000000" pitchFamily="2" charset="-78"/>
              </a:rPr>
              <a:t> </a:t>
            </a:r>
            <a:r>
              <a:rPr lang="fa-IR" dirty="0">
                <a:cs typeface="B Nazanin" panose="00000400000000000000" pitchFamily="2" charset="-78"/>
              </a:rPr>
              <a:t> سلامت کلی متابولیک را بهبود می بخشد و رشد بافت چربی را در بدن کاهش می دهد</a:t>
            </a:r>
            <a:r>
              <a:rPr lang="en-US" dirty="0">
                <a:cs typeface="B Nazanin" panose="00000400000000000000" pitchFamily="2" charset="-78"/>
              </a:rPr>
              <a:t> </a:t>
            </a:r>
            <a:r>
              <a:rPr lang="fa-IR" dirty="0">
                <a:cs typeface="B Nazanin" panose="00000400000000000000" pitchFamily="2" charset="-78"/>
              </a:rPr>
              <a:t> این در درجه اول از طریق کاهش بافت چربی  در ماهیچه های اسکلتی، کبد و بافت چربی اتفاق می افتد. ورزش بدنی همچنین می تواند عملکرد قلب و عروق را از طریق سازگاری با قلب و سیستم عروقی بهبود بخشد.</a:t>
            </a:r>
            <a:endParaRPr lang="en-US" dirty="0">
              <a:cs typeface="B Nazanin" panose="00000400000000000000" pitchFamily="2" charset="-78"/>
            </a:endParaRPr>
          </a:p>
          <a:p>
            <a:pPr algn="ctr" rtl="1">
              <a:lnSpc>
                <a:spcPct val="200000"/>
              </a:lnSpc>
            </a:pPr>
            <a:endParaRPr lang="en-US" dirty="0">
              <a:cs typeface="B Nazanin" panose="00000400000000000000" pitchFamily="2" charset="-78"/>
            </a:endParaRPr>
          </a:p>
        </p:txBody>
      </p:sp>
      <p:pic>
        <p:nvPicPr>
          <p:cNvPr id="4" name="Picture 3">
            <a:extLst>
              <a:ext uri="{FF2B5EF4-FFF2-40B4-BE49-F238E27FC236}">
                <a16:creationId xmlns:a16="http://schemas.microsoft.com/office/drawing/2014/main" id="{EE703DA3-15BA-373A-8D88-A8A6ACB902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975221">
            <a:off x="1765645" y="1424750"/>
            <a:ext cx="4153422" cy="23363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1E1EFCF1-3114-1D48-8ACB-BFA3A112F1A8}"/>
              </a:ext>
            </a:extLst>
          </p:cNvPr>
          <p:cNvPicPr>
            <a:picLocks noChangeAspect="1"/>
          </p:cNvPicPr>
          <p:nvPr/>
        </p:nvPicPr>
        <p:blipFill rotWithShape="1">
          <a:blip r:embed="rId3">
            <a:extLst>
              <a:ext uri="{28A0092B-C50C-407E-A947-70E740481C1C}">
                <a14:useLocalDpi xmlns:a14="http://schemas.microsoft.com/office/drawing/2010/main" val="0"/>
              </a:ext>
            </a:extLst>
          </a:blip>
          <a:srcRect t="1309" b="4553"/>
          <a:stretch/>
        </p:blipFill>
        <p:spPr>
          <a:xfrm rot="742410">
            <a:off x="6187049" y="1439861"/>
            <a:ext cx="3718021" cy="23363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11720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5" name="Rectangle 4"/>
          <p:cNvSpPr/>
          <p:nvPr/>
        </p:nvSpPr>
        <p:spPr>
          <a:xfrm>
            <a:off x="1332271" y="881268"/>
            <a:ext cx="9527458" cy="6212598"/>
          </a:xfrm>
          <a:prstGeom prst="rect">
            <a:avLst/>
          </a:prstGeom>
        </p:spPr>
        <p:txBody>
          <a:bodyPr wrap="square">
            <a:spAutoFit/>
          </a:bodyPr>
          <a:lstStyle/>
          <a:p>
            <a:pPr algn="ctr" rtl="1">
              <a:lnSpc>
                <a:spcPct val="250000"/>
              </a:lnSpc>
            </a:pPr>
            <a:r>
              <a:rPr lang="fa-IR" dirty="0">
                <a:cs typeface="B Nazanin" panose="00000400000000000000" pitchFamily="2" charset="-78"/>
              </a:rPr>
              <a:t>سلامت قلب یک موضوع حیاتی برای داشتن سبک زندگی سالم است. زندگی با بیماری‌های قلبی چالش‌ها و سختی‌‌های خود را دارد. یکی از راه‌های اصلی برای تقویت قلب و بهبود سلامتی انجام تمرینات ورزشی است. انواع تمرینات مختلفی برای بیماران قلبی وجود دارد. نوع ورزش برای فرد به شدت بیماری و نیازهای خاص بیمار بستگی دارد. اگر دچار بیماری قلبی هستید، قرار دادن ورزش‌های خاص قلبی می‌تواند کمک بزرگی برای سلامتی باشد.</a:t>
            </a:r>
            <a:endParaRPr lang="en-US" dirty="0">
              <a:cs typeface="B Nazanin" panose="00000400000000000000" pitchFamily="2" charset="-78"/>
            </a:endParaRPr>
          </a:p>
          <a:p>
            <a:pPr algn="ctr" rtl="1">
              <a:lnSpc>
                <a:spcPct val="250000"/>
              </a:lnSpc>
            </a:pPr>
            <a:r>
              <a:rPr lang="fa-IR" dirty="0">
                <a:cs typeface="B Nazanin" panose="00000400000000000000" pitchFamily="2" charset="-78"/>
              </a:rPr>
              <a:t>تاثیر ورزش بر قلب و عروق : قلب اندام بسیار حساسی است که کارهای مهم و حیاتی را انجام می دهد . سلامت قلب ، زندگی انسان را دوام بخشیده و او را دراجرای کارهای روزانه، توانمند و شاداب می کند .زندگی ماشینی امروز، آلودگی هوا، کم تحرکی و تغذیه نامناسب، خطرهای بی شماری برای قلب دارند و قربانیان بسیاری نیز گرفته اند . ورزش اگر به اندازه ، با برنامه و منظم باشد ، عاملی مهم برای تقویت قلب است. ورزش ، قلب را نیز مانند دیگر اعضای بدن نیرومند می کند .</a:t>
            </a:r>
            <a:endParaRPr lang="en-US" dirty="0">
              <a:cs typeface="B Nazanin" panose="00000400000000000000" pitchFamily="2" charset="-78"/>
            </a:endParaRPr>
          </a:p>
          <a:p>
            <a:pPr algn="ctr" rtl="1">
              <a:lnSpc>
                <a:spcPct val="250000"/>
              </a:lnSpc>
            </a:pPr>
            <a:endParaRPr lang="en-US" dirty="0">
              <a:cs typeface="B Nazanin" panose="00000400000000000000" pitchFamily="2" charset="-78"/>
            </a:endParaRPr>
          </a:p>
        </p:txBody>
      </p:sp>
    </p:spTree>
    <p:extLst>
      <p:ext uri="{BB962C8B-B14F-4D97-AF65-F5344CB8AC3E}">
        <p14:creationId xmlns:p14="http://schemas.microsoft.com/office/powerpoint/2010/main" val="3785472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6990855" y="1097797"/>
            <a:ext cx="4457611" cy="6205801"/>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از دیگر تاثیر ورزش روی قلب می‌توان اشاره کرد به باعث شدن آن بر کاهش ضربان قلب، فشار خون و نشانگرهای آتروژنیک و افزایش سلامت قلب می شود. ورزش خونرسانی میوکارد</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را بهبود می بخشد و سطح کلسترول خوب  با چگالی بالا (</a:t>
            </a:r>
            <a:r>
              <a:rPr lang="en-US" dirty="0">
                <a:latin typeface="Times New Roman" panose="02020603050405020304" pitchFamily="18" charset="0"/>
                <a:cs typeface="B Nazanin" panose="00000400000000000000" pitchFamily="2" charset="-78"/>
              </a:rPr>
              <a:t>HDL</a:t>
            </a:r>
            <a:r>
              <a:rPr lang="fa-IR" dirty="0">
                <a:latin typeface="Times New Roman" panose="02020603050405020304" pitchFamily="18" charset="0"/>
                <a:cs typeface="B Nazanin" panose="00000400000000000000" pitchFamily="2" charset="-78"/>
              </a:rPr>
              <a:t> ) را در عروق  افزایش می دهد</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که همه اینها باعث کاهش استرس بر قلب و بهبود عملکرد قلبی عروقی در افراد سالم و بیمار</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می شود.</a:t>
            </a:r>
            <a:endParaRPr lang="en-US" dirty="0">
              <a:latin typeface="Times New Roman" panose="02020603050405020304" pitchFamily="18" charset="0"/>
              <a:cs typeface="B Nazanin" panose="00000400000000000000" pitchFamily="2" charset="-78"/>
            </a:endParaRPr>
          </a:p>
          <a:p>
            <a:pPr algn="justLow" rtl="1">
              <a:lnSpc>
                <a:spcPct val="250000"/>
              </a:lnSpc>
            </a:pPr>
            <a:endParaRPr lang="en-US" dirty="0">
              <a:latin typeface="Times New Roman" panose="02020603050405020304" pitchFamily="18" charset="0"/>
              <a:cs typeface="B Nazanin" panose="00000400000000000000" pitchFamily="2" charset="-78"/>
            </a:endParaRPr>
          </a:p>
          <a:p>
            <a:pPr algn="justLow" rtl="1">
              <a:lnSpc>
                <a:spcPct val="250000"/>
              </a:lnSpc>
            </a:pP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026E55B4-5A3E-84B8-3E0C-6B669E7138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203431">
            <a:off x="824859" y="1653671"/>
            <a:ext cx="4623694" cy="269715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a:extLst>
              <a:ext uri="{FF2B5EF4-FFF2-40B4-BE49-F238E27FC236}">
                <a16:creationId xmlns:a16="http://schemas.microsoft.com/office/drawing/2014/main" id="{15DA9A9A-A26B-8714-2D03-14CA2309C1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116359">
            <a:off x="2905635" y="3997387"/>
            <a:ext cx="2940310" cy="186720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987316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75940" y="324154"/>
            <a:ext cx="2672526" cy="400110"/>
          </a:xfrm>
          <a:prstGeom prst="rect">
            <a:avLst/>
          </a:prstGeom>
        </p:spPr>
        <p:txBody>
          <a:bodyPr wrap="none">
            <a:spAutoFit/>
          </a:bodyPr>
          <a:lstStyle/>
          <a:p>
            <a:r>
              <a:rPr lang="fa-IR" sz="2000" dirty="0">
                <a:cs typeface="B Titr" panose="00000700000000000000" pitchFamily="2" charset="-78"/>
              </a:rPr>
              <a:t>تاثیر ورزش بر قلب و عروق </a:t>
            </a:r>
            <a:endParaRPr lang="en-US" sz="2000" dirty="0">
              <a:cs typeface="B Titr" panose="00000700000000000000" pitchFamily="2" charset="-78"/>
            </a:endParaRPr>
          </a:p>
        </p:txBody>
      </p:sp>
      <p:sp>
        <p:nvSpPr>
          <p:cNvPr id="3" name="Rectangle 2"/>
          <p:cNvSpPr/>
          <p:nvPr/>
        </p:nvSpPr>
        <p:spPr>
          <a:xfrm>
            <a:off x="465833" y="797627"/>
            <a:ext cx="10982633" cy="5528437"/>
          </a:xfrm>
          <a:prstGeom prst="rect">
            <a:avLst/>
          </a:prstGeom>
        </p:spPr>
        <p:txBody>
          <a:bodyPr wrap="square">
            <a:spAutoFit/>
          </a:bodyPr>
          <a:lstStyle/>
          <a:p>
            <a:pPr algn="ctr">
              <a:lnSpc>
                <a:spcPct val="250000"/>
              </a:lnSpc>
            </a:pPr>
            <a:r>
              <a:rPr lang="fa-IR" dirty="0">
                <a:cs typeface="B Nazanin" panose="00000400000000000000" pitchFamily="2" charset="-78"/>
              </a:rPr>
              <a:t>یکی اینکه رژیم غذایی پرچرب یا چاقی می تواند منجر به فشار خون بالا شود.فشار خون بالا باعث افزایش بار اضافی بطن چپ می شود و بطن چپ را مجبور می کند سخت تر کار کند. این منجر به هیپرتروفی پاتولوژیک دیواره های بطنی و اتساع محفظه بطنی می شود که در نهایت منجر به کاهش عملکرد میوکارد و شروع نارسایی قلبی می شود. </a:t>
            </a:r>
            <a:endParaRPr lang="en-US" dirty="0">
              <a:cs typeface="B Nazanin" panose="00000400000000000000" pitchFamily="2" charset="-78"/>
            </a:endParaRPr>
          </a:p>
          <a:p>
            <a:pPr algn="ctr">
              <a:lnSpc>
                <a:spcPct val="250000"/>
              </a:lnSpc>
            </a:pPr>
            <a:r>
              <a:rPr lang="fa-IR" dirty="0">
                <a:cs typeface="B Nazanin" panose="00000400000000000000" pitchFamily="2" charset="-78"/>
              </a:rPr>
              <a:t>تاثیر ورزش روی قلب. با کاهش عملکرد میوکارد، سیستم قلبی عروقی مختل می شود و در نتیجه جریان خون ناقص به عروق خونی میرسد.اکسیژن و مواد مغذی قادر به پاسخگویی به نیازهای فیزیولوژیکی بدن نیستند و در نتیجه منجر به افزایش شدید ضربان قلب و خستگی مفرط و همچنین مرکب شدن مشکلات سلامتی مانند احتقان ریوی، احتباس مایعات و آریتمی می شود.</a:t>
            </a:r>
            <a:endParaRPr lang="en-US" dirty="0">
              <a:cs typeface="B Nazanin" panose="00000400000000000000" pitchFamily="2" charset="-78"/>
            </a:endParaRPr>
          </a:p>
          <a:p>
            <a:pPr algn="ctr">
              <a:lnSpc>
                <a:spcPct val="250000"/>
              </a:lnSpc>
            </a:pPr>
            <a:r>
              <a:rPr lang="fa-IR" dirty="0">
                <a:cs typeface="B Nazanin" panose="00000400000000000000" pitchFamily="2" charset="-78"/>
              </a:rPr>
              <a:t>یکی دیگر از علل بالقوه بیماری های قلبی و عروقی مرتبط با چاقی، اضافه بار متابولیک قلب است که می تواند مستقل از فشار خون بالا رخ دهد.قلب یک “همه چیزخوار متابولیک” است ، اما در حالت افزایش بافت چربی به بدن و عروق خونی باعث افزایش جذب انسولین و قند خون میشود.</a:t>
            </a:r>
            <a:endParaRPr lang="en-US" dirty="0">
              <a:cs typeface="B Nazanin" panose="00000400000000000000" pitchFamily="2" charset="-78"/>
            </a:endParaRPr>
          </a:p>
        </p:txBody>
      </p:sp>
    </p:spTree>
    <p:extLst>
      <p:ext uri="{BB962C8B-B14F-4D97-AF65-F5344CB8AC3E}">
        <p14:creationId xmlns:p14="http://schemas.microsoft.com/office/powerpoint/2010/main" val="266056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TotalTime>
  <Words>3868</Words>
  <Application>Microsoft Office PowerPoint</Application>
  <PresentationFormat>Widescreen</PresentationFormat>
  <Paragraphs>133</Paragraphs>
  <Slides>34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42</cp:revision>
  <dcterms:created xsi:type="dcterms:W3CDTF">2024-04-06T07:52:58Z</dcterms:created>
  <dcterms:modified xsi:type="dcterms:W3CDTF">2024-04-09T16:52:06Z</dcterms:modified>
</cp:coreProperties>
</file>