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10" r:id="rId2"/>
    <p:sldId id="262" r:id="rId3"/>
    <p:sldId id="257" r:id="rId4"/>
    <p:sldId id="302" r:id="rId5"/>
    <p:sldId id="258" r:id="rId6"/>
    <p:sldId id="303" r:id="rId7"/>
    <p:sldId id="304" r:id="rId8"/>
    <p:sldId id="263" r:id="rId9"/>
    <p:sldId id="259" r:id="rId10"/>
    <p:sldId id="260" r:id="rId11"/>
    <p:sldId id="267" r:id="rId12"/>
    <p:sldId id="266" r:id="rId13"/>
    <p:sldId id="265" r:id="rId14"/>
    <p:sldId id="277" r:id="rId15"/>
    <p:sldId id="270" r:id="rId16"/>
    <p:sldId id="305" r:id="rId17"/>
    <p:sldId id="279" r:id="rId18"/>
    <p:sldId id="278" r:id="rId19"/>
    <p:sldId id="306" r:id="rId20"/>
    <p:sldId id="280" r:id="rId21"/>
    <p:sldId id="281" r:id="rId22"/>
    <p:sldId id="271" r:id="rId23"/>
    <p:sldId id="272" r:id="rId24"/>
    <p:sldId id="276" r:id="rId25"/>
    <p:sldId id="274" r:id="rId26"/>
    <p:sldId id="269" r:id="rId27"/>
    <p:sldId id="268" r:id="rId28"/>
    <p:sldId id="288" r:id="rId29"/>
    <p:sldId id="285" r:id="rId30"/>
    <p:sldId id="287" r:id="rId31"/>
    <p:sldId id="291" r:id="rId32"/>
    <p:sldId id="295" r:id="rId33"/>
    <p:sldId id="296" r:id="rId34"/>
    <p:sldId id="293" r:id="rId35"/>
    <p:sldId id="292" r:id="rId36"/>
    <p:sldId id="284" r:id="rId37"/>
    <p:sldId id="309" r:id="rId38"/>
    <p:sldId id="298" r:id="rId39"/>
    <p:sldId id="299" r:id="rId40"/>
    <p:sldId id="300" r:id="rId41"/>
    <p:sldId id="301" r:id="rId42"/>
    <p:sldId id="311"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2E58"/>
    <a:srgbClr val="3059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94660"/>
  </p:normalViewPr>
  <p:slideViewPr>
    <p:cSldViewPr snapToGrid="0">
      <p:cViewPr>
        <p:scale>
          <a:sx n="81" d="100"/>
          <a:sy n="81" d="100"/>
        </p:scale>
        <p:origin x="797"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1EF7DB-6A12-40C7-97C9-A709CC0CE0D4}" type="doc">
      <dgm:prSet loTypeId="urn:microsoft.com/office/officeart/2005/8/layout/default" loCatId="list" qsTypeId="urn:microsoft.com/office/officeart/2005/8/quickstyle/3d5" qsCatId="3D" csTypeId="urn:microsoft.com/office/officeart/2005/8/colors/accent0_3" csCatId="mainScheme" phldr="1"/>
      <dgm:spPr/>
      <dgm:t>
        <a:bodyPr/>
        <a:lstStyle/>
        <a:p>
          <a:endParaRPr lang="en-US"/>
        </a:p>
      </dgm:t>
    </dgm:pt>
    <dgm:pt modelId="{3B2A00D8-2281-484D-BE34-F98A913B4CB7}">
      <dgm:prSet phldrT="[Text]" custT="1"/>
      <dgm:spPr/>
      <dgm:t>
        <a:bodyPr/>
        <a:lstStyle/>
        <a:p>
          <a:r>
            <a:rPr lang="fa-IR" sz="1600" dirty="0">
              <a:latin typeface="Vazir" panose="020B0603030804020204" pitchFamily="34" charset="-78"/>
              <a:cs typeface="Vazir" panose="020B0603030804020204" pitchFamily="34" charset="-78"/>
            </a:rPr>
            <a:t>بسکتبال 3×3</a:t>
          </a:r>
          <a:endParaRPr lang="en-US" sz="1600" dirty="0">
            <a:latin typeface="Vazir" panose="020B0603030804020204" pitchFamily="34" charset="-78"/>
            <a:cs typeface="Vazir" panose="020B0603030804020204" pitchFamily="34" charset="-78"/>
          </a:endParaRPr>
        </a:p>
      </dgm:t>
    </dgm:pt>
    <dgm:pt modelId="{60B2694C-F134-41DD-BD78-5712B03A624F}" type="parTrans" cxnId="{32293CB8-5B04-4D83-8992-37B9A954E552}">
      <dgm:prSet/>
      <dgm:spPr/>
      <dgm:t>
        <a:bodyPr/>
        <a:lstStyle/>
        <a:p>
          <a:endParaRPr lang="en-US" sz="1400">
            <a:latin typeface="Vazir" panose="020B0603030804020204" pitchFamily="34" charset="-78"/>
            <a:cs typeface="Vazir" panose="020B0603030804020204" pitchFamily="34" charset="-78"/>
          </a:endParaRPr>
        </a:p>
      </dgm:t>
    </dgm:pt>
    <dgm:pt modelId="{05084AB5-71D6-4266-9C98-EA5BBCB121AA}" type="sibTrans" cxnId="{32293CB8-5B04-4D83-8992-37B9A954E552}">
      <dgm:prSet/>
      <dgm:spPr/>
      <dgm:t>
        <a:bodyPr/>
        <a:lstStyle/>
        <a:p>
          <a:endParaRPr lang="en-US" sz="1400">
            <a:latin typeface="Vazir" panose="020B0603030804020204" pitchFamily="34" charset="-78"/>
            <a:cs typeface="Vazir" panose="020B0603030804020204" pitchFamily="34" charset="-78"/>
          </a:endParaRPr>
        </a:p>
      </dgm:t>
    </dgm:pt>
    <dgm:pt modelId="{AFFF5F3D-7491-4A62-AE8C-0A393D0BE583}">
      <dgm:prSet custT="1"/>
      <dgm:spPr/>
      <dgm:t>
        <a:bodyPr/>
        <a:lstStyle/>
        <a:p>
          <a:r>
            <a:rPr lang="fa-IR" sz="1600">
              <a:latin typeface="Vazir" panose="020B0603030804020204" pitchFamily="34" charset="-78"/>
              <a:cs typeface="Vazir" panose="020B0603030804020204" pitchFamily="34" charset="-78"/>
            </a:rPr>
            <a:t>تیراندازی با کمان</a:t>
          </a:r>
          <a:endParaRPr lang="en-US" sz="1600">
            <a:latin typeface="Vazir" panose="020B0603030804020204" pitchFamily="34" charset="-78"/>
            <a:cs typeface="Vazir" panose="020B0603030804020204" pitchFamily="34" charset="-78"/>
          </a:endParaRPr>
        </a:p>
      </dgm:t>
    </dgm:pt>
    <dgm:pt modelId="{155EBF75-8F50-4FAB-B73D-1CC716764303}" type="parTrans" cxnId="{EDBE067C-52CE-4EC5-89E8-85B71A0A8CBC}">
      <dgm:prSet/>
      <dgm:spPr/>
      <dgm:t>
        <a:bodyPr/>
        <a:lstStyle/>
        <a:p>
          <a:endParaRPr lang="en-US" sz="1400">
            <a:latin typeface="Vazir" panose="020B0603030804020204" pitchFamily="34" charset="-78"/>
            <a:cs typeface="Vazir" panose="020B0603030804020204" pitchFamily="34" charset="-78"/>
          </a:endParaRPr>
        </a:p>
      </dgm:t>
    </dgm:pt>
    <dgm:pt modelId="{5387D9BE-9E47-444A-A8FF-5FB1A15E13A2}" type="sibTrans" cxnId="{EDBE067C-52CE-4EC5-89E8-85B71A0A8CBC}">
      <dgm:prSet/>
      <dgm:spPr/>
      <dgm:t>
        <a:bodyPr/>
        <a:lstStyle/>
        <a:p>
          <a:endParaRPr lang="en-US" sz="1400">
            <a:latin typeface="Vazir" panose="020B0603030804020204" pitchFamily="34" charset="-78"/>
            <a:cs typeface="Vazir" panose="020B0603030804020204" pitchFamily="34" charset="-78"/>
          </a:endParaRPr>
        </a:p>
      </dgm:t>
    </dgm:pt>
    <dgm:pt modelId="{8847B581-F03B-426A-A923-54EDF0CC4620}">
      <dgm:prSet custT="1"/>
      <dgm:spPr/>
      <dgm:t>
        <a:bodyPr/>
        <a:lstStyle/>
        <a:p>
          <a:r>
            <a:rPr lang="fa-IR" sz="1600">
              <a:latin typeface="Vazir" panose="020B0603030804020204" pitchFamily="34" charset="-78"/>
              <a:cs typeface="Vazir" panose="020B0603030804020204" pitchFamily="34" charset="-78"/>
            </a:rPr>
            <a:t>ژیمناستیک هنری</a:t>
          </a:r>
          <a:endParaRPr lang="en-US" sz="1600">
            <a:latin typeface="Vazir" panose="020B0603030804020204" pitchFamily="34" charset="-78"/>
            <a:cs typeface="Vazir" panose="020B0603030804020204" pitchFamily="34" charset="-78"/>
          </a:endParaRPr>
        </a:p>
      </dgm:t>
    </dgm:pt>
    <dgm:pt modelId="{808E5031-4BB2-4F40-B3A4-68432248EBDC}" type="parTrans" cxnId="{CD467F47-DB93-48FC-9546-2F792BA2BFE5}">
      <dgm:prSet/>
      <dgm:spPr/>
      <dgm:t>
        <a:bodyPr/>
        <a:lstStyle/>
        <a:p>
          <a:endParaRPr lang="en-US" sz="1400">
            <a:latin typeface="Vazir" panose="020B0603030804020204" pitchFamily="34" charset="-78"/>
            <a:cs typeface="Vazir" panose="020B0603030804020204" pitchFamily="34" charset="-78"/>
          </a:endParaRPr>
        </a:p>
      </dgm:t>
    </dgm:pt>
    <dgm:pt modelId="{443470CB-3813-423B-8460-F6B598C86BBA}" type="sibTrans" cxnId="{CD467F47-DB93-48FC-9546-2F792BA2BFE5}">
      <dgm:prSet/>
      <dgm:spPr/>
      <dgm:t>
        <a:bodyPr/>
        <a:lstStyle/>
        <a:p>
          <a:endParaRPr lang="en-US" sz="1400">
            <a:latin typeface="Vazir" panose="020B0603030804020204" pitchFamily="34" charset="-78"/>
            <a:cs typeface="Vazir" panose="020B0603030804020204" pitchFamily="34" charset="-78"/>
          </a:endParaRPr>
        </a:p>
      </dgm:t>
    </dgm:pt>
    <dgm:pt modelId="{0A4C8208-F79C-4241-BF2C-E19CDF3F3C5D}">
      <dgm:prSet custT="1"/>
      <dgm:spPr/>
      <dgm:t>
        <a:bodyPr/>
        <a:lstStyle/>
        <a:p>
          <a:r>
            <a:rPr lang="fa-IR" sz="1600" dirty="0">
              <a:latin typeface="Vazir" panose="020B0603030804020204" pitchFamily="34" charset="-78"/>
              <a:cs typeface="Vazir" panose="020B0603030804020204" pitchFamily="34" charset="-78"/>
            </a:rPr>
            <a:t>شنای موزون</a:t>
          </a:r>
          <a:endParaRPr lang="en-US" sz="1600" dirty="0">
            <a:latin typeface="Vazir" panose="020B0603030804020204" pitchFamily="34" charset="-78"/>
            <a:cs typeface="Vazir" panose="020B0603030804020204" pitchFamily="34" charset="-78"/>
          </a:endParaRPr>
        </a:p>
      </dgm:t>
    </dgm:pt>
    <dgm:pt modelId="{469D401A-38AB-4741-B78F-D289C066D8CB}" type="parTrans" cxnId="{5DE6DC8B-9C39-400F-B15D-C6DCCBB84242}">
      <dgm:prSet/>
      <dgm:spPr/>
      <dgm:t>
        <a:bodyPr/>
        <a:lstStyle/>
        <a:p>
          <a:endParaRPr lang="en-US" sz="1400">
            <a:latin typeface="Vazir" panose="020B0603030804020204" pitchFamily="34" charset="-78"/>
            <a:cs typeface="Vazir" panose="020B0603030804020204" pitchFamily="34" charset="-78"/>
          </a:endParaRPr>
        </a:p>
      </dgm:t>
    </dgm:pt>
    <dgm:pt modelId="{0F70F08C-5E0E-4CEE-AC0D-114B011D7503}" type="sibTrans" cxnId="{5DE6DC8B-9C39-400F-B15D-C6DCCBB84242}">
      <dgm:prSet/>
      <dgm:spPr/>
      <dgm:t>
        <a:bodyPr/>
        <a:lstStyle/>
        <a:p>
          <a:endParaRPr lang="en-US" sz="1400">
            <a:latin typeface="Vazir" panose="020B0603030804020204" pitchFamily="34" charset="-78"/>
            <a:cs typeface="Vazir" panose="020B0603030804020204" pitchFamily="34" charset="-78"/>
          </a:endParaRPr>
        </a:p>
      </dgm:t>
    </dgm:pt>
    <dgm:pt modelId="{291A29D8-48E8-4D1A-91BA-7005A8B025DB}">
      <dgm:prSet custT="1"/>
      <dgm:spPr/>
      <dgm:t>
        <a:bodyPr/>
        <a:lstStyle/>
        <a:p>
          <a:r>
            <a:rPr lang="fa-IR" sz="1600">
              <a:latin typeface="Vazir" panose="020B0603030804020204" pitchFamily="34" charset="-78"/>
              <a:cs typeface="Vazir" panose="020B0603030804020204" pitchFamily="34" charset="-78"/>
            </a:rPr>
            <a:t>بدمینتون</a:t>
          </a:r>
          <a:endParaRPr lang="en-US" sz="1600">
            <a:latin typeface="Vazir" panose="020B0603030804020204" pitchFamily="34" charset="-78"/>
            <a:cs typeface="Vazir" panose="020B0603030804020204" pitchFamily="34" charset="-78"/>
          </a:endParaRPr>
        </a:p>
      </dgm:t>
    </dgm:pt>
    <dgm:pt modelId="{A311120E-1524-4041-8B75-C692C3122649}" type="parTrans" cxnId="{C4378D4F-59EA-459D-9709-949AD3D78A11}">
      <dgm:prSet/>
      <dgm:spPr/>
      <dgm:t>
        <a:bodyPr/>
        <a:lstStyle/>
        <a:p>
          <a:endParaRPr lang="en-US" sz="1400">
            <a:latin typeface="Vazir" panose="020B0603030804020204" pitchFamily="34" charset="-78"/>
            <a:cs typeface="Vazir" panose="020B0603030804020204" pitchFamily="34" charset="-78"/>
          </a:endParaRPr>
        </a:p>
      </dgm:t>
    </dgm:pt>
    <dgm:pt modelId="{E835D8BB-621D-4AD7-9D0C-C20EF26C5565}" type="sibTrans" cxnId="{C4378D4F-59EA-459D-9709-949AD3D78A11}">
      <dgm:prSet/>
      <dgm:spPr/>
      <dgm:t>
        <a:bodyPr/>
        <a:lstStyle/>
        <a:p>
          <a:endParaRPr lang="en-US" sz="1400">
            <a:latin typeface="Vazir" panose="020B0603030804020204" pitchFamily="34" charset="-78"/>
            <a:cs typeface="Vazir" panose="020B0603030804020204" pitchFamily="34" charset="-78"/>
          </a:endParaRPr>
        </a:p>
      </dgm:t>
    </dgm:pt>
    <dgm:pt modelId="{773DD2A9-1537-4B55-B172-027DD592AFC8}">
      <dgm:prSet custT="1"/>
      <dgm:spPr/>
      <dgm:t>
        <a:bodyPr/>
        <a:lstStyle/>
        <a:p>
          <a:r>
            <a:rPr lang="fa-IR" sz="1600">
              <a:latin typeface="Vazir" panose="020B0603030804020204" pitchFamily="34" charset="-78"/>
              <a:cs typeface="Vazir" panose="020B0603030804020204" pitchFamily="34" charset="-78"/>
            </a:rPr>
            <a:t>بیس بال/سافت بال</a:t>
          </a:r>
          <a:endParaRPr lang="en-US" sz="1600">
            <a:latin typeface="Vazir" panose="020B0603030804020204" pitchFamily="34" charset="-78"/>
            <a:cs typeface="Vazir" panose="020B0603030804020204" pitchFamily="34" charset="-78"/>
          </a:endParaRPr>
        </a:p>
      </dgm:t>
    </dgm:pt>
    <dgm:pt modelId="{AFA8B308-7C1A-4449-BC11-F9789454E6CD}" type="parTrans" cxnId="{66FE3792-C1C3-498E-9726-FAB232B36607}">
      <dgm:prSet/>
      <dgm:spPr/>
      <dgm:t>
        <a:bodyPr/>
        <a:lstStyle/>
        <a:p>
          <a:endParaRPr lang="en-US" sz="1400">
            <a:latin typeface="Vazir" panose="020B0603030804020204" pitchFamily="34" charset="-78"/>
            <a:cs typeface="Vazir" panose="020B0603030804020204" pitchFamily="34" charset="-78"/>
          </a:endParaRPr>
        </a:p>
      </dgm:t>
    </dgm:pt>
    <dgm:pt modelId="{71B67B49-F644-439E-8B2A-AC4949D094FA}" type="sibTrans" cxnId="{66FE3792-C1C3-498E-9726-FAB232B36607}">
      <dgm:prSet/>
      <dgm:spPr/>
      <dgm:t>
        <a:bodyPr/>
        <a:lstStyle/>
        <a:p>
          <a:endParaRPr lang="en-US" sz="1400">
            <a:latin typeface="Vazir" panose="020B0603030804020204" pitchFamily="34" charset="-78"/>
            <a:cs typeface="Vazir" panose="020B0603030804020204" pitchFamily="34" charset="-78"/>
          </a:endParaRPr>
        </a:p>
      </dgm:t>
    </dgm:pt>
    <dgm:pt modelId="{231FB06E-F59B-4509-8627-4CD866239751}">
      <dgm:prSet custT="1"/>
      <dgm:spPr/>
      <dgm:t>
        <a:bodyPr/>
        <a:lstStyle/>
        <a:p>
          <a:r>
            <a:rPr lang="fa-IR" sz="1600">
              <a:latin typeface="Vazir" panose="020B0603030804020204" pitchFamily="34" charset="-78"/>
              <a:cs typeface="Vazir" panose="020B0603030804020204" pitchFamily="34" charset="-78"/>
            </a:rPr>
            <a:t>بسکتبال</a:t>
          </a:r>
          <a:endParaRPr lang="en-US" sz="1600">
            <a:latin typeface="Vazir" panose="020B0603030804020204" pitchFamily="34" charset="-78"/>
            <a:cs typeface="Vazir" panose="020B0603030804020204" pitchFamily="34" charset="-78"/>
          </a:endParaRPr>
        </a:p>
      </dgm:t>
    </dgm:pt>
    <dgm:pt modelId="{0273A217-F97E-4582-95FE-CCE521CC8976}" type="parTrans" cxnId="{EAA1F8BD-6775-4FD6-9F6D-B223C48F4379}">
      <dgm:prSet/>
      <dgm:spPr/>
      <dgm:t>
        <a:bodyPr/>
        <a:lstStyle/>
        <a:p>
          <a:endParaRPr lang="en-US" sz="1400">
            <a:latin typeface="Vazir" panose="020B0603030804020204" pitchFamily="34" charset="-78"/>
            <a:cs typeface="Vazir" panose="020B0603030804020204" pitchFamily="34" charset="-78"/>
          </a:endParaRPr>
        </a:p>
      </dgm:t>
    </dgm:pt>
    <dgm:pt modelId="{AC0BFD41-CBB5-4034-8BDA-347F973B6F08}" type="sibTrans" cxnId="{EAA1F8BD-6775-4FD6-9F6D-B223C48F4379}">
      <dgm:prSet/>
      <dgm:spPr/>
      <dgm:t>
        <a:bodyPr/>
        <a:lstStyle/>
        <a:p>
          <a:endParaRPr lang="en-US" sz="1400">
            <a:latin typeface="Vazir" panose="020B0603030804020204" pitchFamily="34" charset="-78"/>
            <a:cs typeface="Vazir" panose="020B0603030804020204" pitchFamily="34" charset="-78"/>
          </a:endParaRPr>
        </a:p>
      </dgm:t>
    </dgm:pt>
    <dgm:pt modelId="{08314F9F-C1A1-4E7C-9501-0C05B90F0C18}">
      <dgm:prSet custT="1"/>
      <dgm:spPr/>
      <dgm:t>
        <a:bodyPr/>
        <a:lstStyle/>
        <a:p>
          <a:r>
            <a:rPr lang="fa-IR" sz="1600">
              <a:latin typeface="Vazir" panose="020B0603030804020204" pitchFamily="34" charset="-78"/>
              <a:cs typeface="Vazir" panose="020B0603030804020204" pitchFamily="34" charset="-78"/>
            </a:rPr>
            <a:t>والیبال ساحلی</a:t>
          </a:r>
          <a:endParaRPr lang="en-US" sz="1600">
            <a:latin typeface="Vazir" panose="020B0603030804020204" pitchFamily="34" charset="-78"/>
            <a:cs typeface="Vazir" panose="020B0603030804020204" pitchFamily="34" charset="-78"/>
          </a:endParaRPr>
        </a:p>
      </dgm:t>
    </dgm:pt>
    <dgm:pt modelId="{CD94FEBA-F9FB-44B0-8DC5-136B5380FED9}" type="parTrans" cxnId="{9603D523-0269-423F-A291-8BF9285280FD}">
      <dgm:prSet/>
      <dgm:spPr/>
      <dgm:t>
        <a:bodyPr/>
        <a:lstStyle/>
        <a:p>
          <a:endParaRPr lang="en-US" sz="1400">
            <a:latin typeface="Vazir" panose="020B0603030804020204" pitchFamily="34" charset="-78"/>
            <a:cs typeface="Vazir" panose="020B0603030804020204" pitchFamily="34" charset="-78"/>
          </a:endParaRPr>
        </a:p>
      </dgm:t>
    </dgm:pt>
    <dgm:pt modelId="{500CE2B4-C0DC-4906-BDBE-74775DB3BDF8}" type="sibTrans" cxnId="{9603D523-0269-423F-A291-8BF9285280FD}">
      <dgm:prSet/>
      <dgm:spPr/>
      <dgm:t>
        <a:bodyPr/>
        <a:lstStyle/>
        <a:p>
          <a:endParaRPr lang="en-US" sz="1400">
            <a:latin typeface="Vazir" panose="020B0603030804020204" pitchFamily="34" charset="-78"/>
            <a:cs typeface="Vazir" panose="020B0603030804020204" pitchFamily="34" charset="-78"/>
          </a:endParaRPr>
        </a:p>
      </dgm:t>
    </dgm:pt>
    <dgm:pt modelId="{82A001F8-1AB0-46F1-B4BB-C5C1FBBFF1A3}">
      <dgm:prSet custT="1"/>
      <dgm:spPr/>
      <dgm:t>
        <a:bodyPr/>
        <a:lstStyle/>
        <a:p>
          <a:r>
            <a:rPr lang="fa-IR" sz="1600">
              <a:latin typeface="Vazir" panose="020B0603030804020204" pitchFamily="34" charset="-78"/>
              <a:cs typeface="Vazir" panose="020B0603030804020204" pitchFamily="34" charset="-78"/>
            </a:rPr>
            <a:t>بوکس</a:t>
          </a:r>
          <a:endParaRPr lang="en-US" sz="1600">
            <a:latin typeface="Vazir" panose="020B0603030804020204" pitchFamily="34" charset="-78"/>
            <a:cs typeface="Vazir" panose="020B0603030804020204" pitchFamily="34" charset="-78"/>
          </a:endParaRPr>
        </a:p>
      </dgm:t>
    </dgm:pt>
    <dgm:pt modelId="{0616E525-BC43-47BC-97AE-962D65472875}" type="parTrans" cxnId="{28CD3574-9E5A-43A0-A83D-9693873B4D06}">
      <dgm:prSet/>
      <dgm:spPr/>
      <dgm:t>
        <a:bodyPr/>
        <a:lstStyle/>
        <a:p>
          <a:endParaRPr lang="en-US" sz="1400">
            <a:latin typeface="Vazir" panose="020B0603030804020204" pitchFamily="34" charset="-78"/>
            <a:cs typeface="Vazir" panose="020B0603030804020204" pitchFamily="34" charset="-78"/>
          </a:endParaRPr>
        </a:p>
      </dgm:t>
    </dgm:pt>
    <dgm:pt modelId="{3CEBF54B-3D58-46B3-82C2-D052B642CE24}" type="sibTrans" cxnId="{28CD3574-9E5A-43A0-A83D-9693873B4D06}">
      <dgm:prSet/>
      <dgm:spPr/>
      <dgm:t>
        <a:bodyPr/>
        <a:lstStyle/>
        <a:p>
          <a:endParaRPr lang="en-US" sz="1400">
            <a:latin typeface="Vazir" panose="020B0603030804020204" pitchFamily="34" charset="-78"/>
            <a:cs typeface="Vazir" panose="020B0603030804020204" pitchFamily="34" charset="-78"/>
          </a:endParaRPr>
        </a:p>
      </dgm:t>
    </dgm:pt>
    <dgm:pt modelId="{76494991-4CA9-4846-B4AB-EA2FFED6A0A2}">
      <dgm:prSet custT="1"/>
      <dgm:spPr/>
      <dgm:t>
        <a:bodyPr/>
        <a:lstStyle/>
        <a:p>
          <a:r>
            <a:rPr lang="fa-IR" sz="1600">
              <a:latin typeface="Vazir" panose="020B0603030804020204" pitchFamily="34" charset="-78"/>
              <a:cs typeface="Vazir" panose="020B0603030804020204" pitchFamily="34" charset="-78"/>
            </a:rPr>
            <a:t>قایقرانی اسلالوم</a:t>
          </a:r>
          <a:endParaRPr lang="en-US" sz="1600">
            <a:latin typeface="Vazir" panose="020B0603030804020204" pitchFamily="34" charset="-78"/>
            <a:cs typeface="Vazir" panose="020B0603030804020204" pitchFamily="34" charset="-78"/>
          </a:endParaRPr>
        </a:p>
      </dgm:t>
    </dgm:pt>
    <dgm:pt modelId="{6B67F0F7-137D-4BED-A6A2-F5BFF23FC2EB}" type="parTrans" cxnId="{53C876F3-FC40-4113-91F1-90CF6F1890A6}">
      <dgm:prSet/>
      <dgm:spPr/>
      <dgm:t>
        <a:bodyPr/>
        <a:lstStyle/>
        <a:p>
          <a:endParaRPr lang="en-US" sz="1400">
            <a:latin typeface="Vazir" panose="020B0603030804020204" pitchFamily="34" charset="-78"/>
            <a:cs typeface="Vazir" panose="020B0603030804020204" pitchFamily="34" charset="-78"/>
          </a:endParaRPr>
        </a:p>
      </dgm:t>
    </dgm:pt>
    <dgm:pt modelId="{877113E1-A783-4C17-8541-81A586B948EF}" type="sibTrans" cxnId="{53C876F3-FC40-4113-91F1-90CF6F1890A6}">
      <dgm:prSet/>
      <dgm:spPr/>
      <dgm:t>
        <a:bodyPr/>
        <a:lstStyle/>
        <a:p>
          <a:endParaRPr lang="en-US" sz="1400">
            <a:latin typeface="Vazir" panose="020B0603030804020204" pitchFamily="34" charset="-78"/>
            <a:cs typeface="Vazir" panose="020B0603030804020204" pitchFamily="34" charset="-78"/>
          </a:endParaRPr>
        </a:p>
      </dgm:t>
    </dgm:pt>
    <dgm:pt modelId="{64A7DC07-D02A-48C5-ABF0-AD0A2A031736}">
      <dgm:prSet custT="1"/>
      <dgm:spPr/>
      <dgm:t>
        <a:bodyPr/>
        <a:lstStyle/>
        <a:p>
          <a:r>
            <a:rPr lang="fa-IR" sz="1600">
              <a:latin typeface="Vazir" panose="020B0603030804020204" pitchFamily="34" charset="-78"/>
              <a:cs typeface="Vazir" panose="020B0603030804020204" pitchFamily="34" charset="-78"/>
            </a:rPr>
            <a:t>قایقرانی سرعت</a:t>
          </a:r>
          <a:endParaRPr lang="en-US" sz="1600">
            <a:latin typeface="Vazir" panose="020B0603030804020204" pitchFamily="34" charset="-78"/>
            <a:cs typeface="Vazir" panose="020B0603030804020204" pitchFamily="34" charset="-78"/>
          </a:endParaRPr>
        </a:p>
      </dgm:t>
    </dgm:pt>
    <dgm:pt modelId="{129B28A3-295D-403D-98A1-9A1B7C999FCF}" type="parTrans" cxnId="{6EA1F63C-8DFC-4809-B0CB-A2504BED0EBE}">
      <dgm:prSet/>
      <dgm:spPr/>
      <dgm:t>
        <a:bodyPr/>
        <a:lstStyle/>
        <a:p>
          <a:endParaRPr lang="en-US" sz="1400">
            <a:latin typeface="Vazir" panose="020B0603030804020204" pitchFamily="34" charset="-78"/>
            <a:cs typeface="Vazir" panose="020B0603030804020204" pitchFamily="34" charset="-78"/>
          </a:endParaRPr>
        </a:p>
      </dgm:t>
    </dgm:pt>
    <dgm:pt modelId="{686860A7-8FEE-41E5-A490-67E0880B3992}" type="sibTrans" cxnId="{6EA1F63C-8DFC-4809-B0CB-A2504BED0EBE}">
      <dgm:prSet/>
      <dgm:spPr/>
      <dgm:t>
        <a:bodyPr/>
        <a:lstStyle/>
        <a:p>
          <a:endParaRPr lang="en-US" sz="1400">
            <a:latin typeface="Vazir" panose="020B0603030804020204" pitchFamily="34" charset="-78"/>
            <a:cs typeface="Vazir" panose="020B0603030804020204" pitchFamily="34" charset="-78"/>
          </a:endParaRPr>
        </a:p>
      </dgm:t>
    </dgm:pt>
    <dgm:pt modelId="{BD3DA139-EB98-424F-8C66-74A3D5F9E77F}">
      <dgm:prSet custT="1"/>
      <dgm:spPr/>
      <dgm:t>
        <a:bodyPr/>
        <a:lstStyle/>
        <a:p>
          <a:r>
            <a:rPr lang="fa-IR" sz="1600">
              <a:latin typeface="Vazir" panose="020B0603030804020204" pitchFamily="34" charset="-78"/>
              <a:cs typeface="Vazir" panose="020B0603030804020204" pitchFamily="34" charset="-78"/>
            </a:rPr>
            <a:t>دوچرخه سواری </a:t>
          </a:r>
          <a:r>
            <a:rPr lang="en-US" sz="1600">
              <a:latin typeface="Vazir" panose="020B0603030804020204" pitchFamily="34" charset="-78"/>
              <a:cs typeface="Vazir" panose="020B0603030804020204" pitchFamily="34" charset="-78"/>
            </a:rPr>
            <a:t>BMX</a:t>
          </a:r>
        </a:p>
      </dgm:t>
    </dgm:pt>
    <dgm:pt modelId="{1CC191F2-FA74-4003-87C1-9EC0DF0710D0}" type="parTrans" cxnId="{C8D2E8A4-C1FD-4656-A3A8-A45B4F5178F8}">
      <dgm:prSet/>
      <dgm:spPr/>
      <dgm:t>
        <a:bodyPr/>
        <a:lstStyle/>
        <a:p>
          <a:endParaRPr lang="en-US" sz="1400">
            <a:latin typeface="Vazir" panose="020B0603030804020204" pitchFamily="34" charset="-78"/>
            <a:cs typeface="Vazir" panose="020B0603030804020204" pitchFamily="34" charset="-78"/>
          </a:endParaRPr>
        </a:p>
      </dgm:t>
    </dgm:pt>
    <dgm:pt modelId="{53C4D47A-95DB-4AF9-8DF9-7F3C86E553DC}" type="sibTrans" cxnId="{C8D2E8A4-C1FD-4656-A3A8-A45B4F5178F8}">
      <dgm:prSet/>
      <dgm:spPr/>
      <dgm:t>
        <a:bodyPr/>
        <a:lstStyle/>
        <a:p>
          <a:endParaRPr lang="en-US" sz="1400">
            <a:latin typeface="Vazir" panose="020B0603030804020204" pitchFamily="34" charset="-78"/>
            <a:cs typeface="Vazir" panose="020B0603030804020204" pitchFamily="34" charset="-78"/>
          </a:endParaRPr>
        </a:p>
      </dgm:t>
    </dgm:pt>
    <dgm:pt modelId="{69BDBA12-0226-4615-ABBA-31FC0A228D4D}">
      <dgm:prSet custT="1"/>
      <dgm:spPr/>
      <dgm:t>
        <a:bodyPr/>
        <a:lstStyle/>
        <a:p>
          <a:r>
            <a:rPr lang="fa-IR" sz="1600" dirty="0">
              <a:latin typeface="Vazir" panose="020B0603030804020204" pitchFamily="34" charset="-78"/>
              <a:cs typeface="Vazir" panose="020B0603030804020204" pitchFamily="34" charset="-78"/>
            </a:rPr>
            <a:t>دوچرخه سواری کوهستان</a:t>
          </a:r>
          <a:endParaRPr lang="en-US" sz="1600" dirty="0">
            <a:latin typeface="Vazir" panose="020B0603030804020204" pitchFamily="34" charset="-78"/>
            <a:cs typeface="Vazir" panose="020B0603030804020204" pitchFamily="34" charset="-78"/>
          </a:endParaRPr>
        </a:p>
      </dgm:t>
    </dgm:pt>
    <dgm:pt modelId="{DAE65B14-59BB-4477-97F6-AB4BCF964D32}" type="parTrans" cxnId="{A006D38E-E141-4690-8099-C8DD75E80507}">
      <dgm:prSet/>
      <dgm:spPr/>
      <dgm:t>
        <a:bodyPr/>
        <a:lstStyle/>
        <a:p>
          <a:endParaRPr lang="en-US" sz="1400">
            <a:latin typeface="Vazir" panose="020B0603030804020204" pitchFamily="34" charset="-78"/>
            <a:cs typeface="Vazir" panose="020B0603030804020204" pitchFamily="34" charset="-78"/>
          </a:endParaRPr>
        </a:p>
      </dgm:t>
    </dgm:pt>
    <dgm:pt modelId="{730B3ADB-5A8E-4776-A3EE-50F0523AE41B}" type="sibTrans" cxnId="{A006D38E-E141-4690-8099-C8DD75E80507}">
      <dgm:prSet/>
      <dgm:spPr/>
      <dgm:t>
        <a:bodyPr/>
        <a:lstStyle/>
        <a:p>
          <a:endParaRPr lang="en-US" sz="1400">
            <a:latin typeface="Vazir" panose="020B0603030804020204" pitchFamily="34" charset="-78"/>
            <a:cs typeface="Vazir" panose="020B0603030804020204" pitchFamily="34" charset="-78"/>
          </a:endParaRPr>
        </a:p>
      </dgm:t>
    </dgm:pt>
    <dgm:pt modelId="{7FF03BFF-F7C1-4E63-9679-0CEC91E7909B}">
      <dgm:prSet custT="1"/>
      <dgm:spPr/>
      <dgm:t>
        <a:bodyPr/>
        <a:lstStyle/>
        <a:p>
          <a:r>
            <a:rPr lang="fa-IR" sz="1600">
              <a:latin typeface="Vazir" panose="020B0603030804020204" pitchFamily="34" charset="-78"/>
              <a:cs typeface="Vazir" panose="020B0603030804020204" pitchFamily="34" charset="-78"/>
            </a:rPr>
            <a:t>دوچرخه سواری پیست</a:t>
          </a:r>
          <a:endParaRPr lang="en-US" sz="1600">
            <a:latin typeface="Vazir" panose="020B0603030804020204" pitchFamily="34" charset="-78"/>
            <a:cs typeface="Vazir" panose="020B0603030804020204" pitchFamily="34" charset="-78"/>
          </a:endParaRPr>
        </a:p>
      </dgm:t>
    </dgm:pt>
    <dgm:pt modelId="{AED4123F-18B2-4238-87CB-4A3B1BF05DA8}" type="parTrans" cxnId="{AA0E49E7-E988-40C7-8120-295DAB2A5E00}">
      <dgm:prSet/>
      <dgm:spPr/>
      <dgm:t>
        <a:bodyPr/>
        <a:lstStyle/>
        <a:p>
          <a:endParaRPr lang="en-US" sz="1400">
            <a:latin typeface="Vazir" panose="020B0603030804020204" pitchFamily="34" charset="-78"/>
            <a:cs typeface="Vazir" panose="020B0603030804020204" pitchFamily="34" charset="-78"/>
          </a:endParaRPr>
        </a:p>
      </dgm:t>
    </dgm:pt>
    <dgm:pt modelId="{886A6F55-EDA4-4AD6-B5D7-1E0D4B8B0A0A}" type="sibTrans" cxnId="{AA0E49E7-E988-40C7-8120-295DAB2A5E00}">
      <dgm:prSet/>
      <dgm:spPr/>
      <dgm:t>
        <a:bodyPr/>
        <a:lstStyle/>
        <a:p>
          <a:endParaRPr lang="en-US" sz="1400">
            <a:latin typeface="Vazir" panose="020B0603030804020204" pitchFamily="34" charset="-78"/>
            <a:cs typeface="Vazir" panose="020B0603030804020204" pitchFamily="34" charset="-78"/>
          </a:endParaRPr>
        </a:p>
      </dgm:t>
    </dgm:pt>
    <dgm:pt modelId="{262F087E-BA62-4AD9-A7FF-3B32EB04D959}" type="pres">
      <dgm:prSet presAssocID="{971EF7DB-6A12-40C7-97C9-A709CC0CE0D4}" presName="diagram" presStyleCnt="0">
        <dgm:presLayoutVars>
          <dgm:dir/>
          <dgm:resizeHandles val="exact"/>
        </dgm:presLayoutVars>
      </dgm:prSet>
      <dgm:spPr/>
    </dgm:pt>
    <dgm:pt modelId="{AA39BDD6-005D-4E92-9261-67F0CFC5769F}" type="pres">
      <dgm:prSet presAssocID="{3B2A00D8-2281-484D-BE34-F98A913B4CB7}" presName="node" presStyleLbl="node1" presStyleIdx="0" presStyleCnt="14">
        <dgm:presLayoutVars>
          <dgm:bulletEnabled val="1"/>
        </dgm:presLayoutVars>
      </dgm:prSet>
      <dgm:spPr/>
    </dgm:pt>
    <dgm:pt modelId="{41D8514C-6D6C-42ED-99D6-2E2BF4582B1D}" type="pres">
      <dgm:prSet presAssocID="{05084AB5-71D6-4266-9C98-EA5BBCB121AA}" presName="sibTrans" presStyleCnt="0"/>
      <dgm:spPr/>
    </dgm:pt>
    <dgm:pt modelId="{250D7EA4-299C-45F8-82B8-B3B38284C1EB}" type="pres">
      <dgm:prSet presAssocID="{AFFF5F3D-7491-4A62-AE8C-0A393D0BE583}" presName="node" presStyleLbl="node1" presStyleIdx="1" presStyleCnt="14">
        <dgm:presLayoutVars>
          <dgm:bulletEnabled val="1"/>
        </dgm:presLayoutVars>
      </dgm:prSet>
      <dgm:spPr/>
    </dgm:pt>
    <dgm:pt modelId="{C22CBF3A-B8B5-4B82-84C4-0CDC6E926B96}" type="pres">
      <dgm:prSet presAssocID="{5387D9BE-9E47-444A-A8FF-5FB1A15E13A2}" presName="sibTrans" presStyleCnt="0"/>
      <dgm:spPr/>
    </dgm:pt>
    <dgm:pt modelId="{8FDACD11-1DD8-40D1-9B95-BB37E8C9F360}" type="pres">
      <dgm:prSet presAssocID="{8847B581-F03B-426A-A923-54EDF0CC4620}" presName="node" presStyleLbl="node1" presStyleIdx="2" presStyleCnt="14">
        <dgm:presLayoutVars>
          <dgm:bulletEnabled val="1"/>
        </dgm:presLayoutVars>
      </dgm:prSet>
      <dgm:spPr/>
    </dgm:pt>
    <dgm:pt modelId="{978BE577-E69B-43B8-8368-809C700EACC0}" type="pres">
      <dgm:prSet presAssocID="{443470CB-3813-423B-8460-F6B598C86BBA}" presName="sibTrans" presStyleCnt="0"/>
      <dgm:spPr/>
    </dgm:pt>
    <dgm:pt modelId="{1EBDAB5E-EC55-4A2B-ACF7-2E097F1895D6}" type="pres">
      <dgm:prSet presAssocID="{0A4C8208-F79C-4241-BF2C-E19CDF3F3C5D}" presName="node" presStyleLbl="node1" presStyleIdx="3" presStyleCnt="14">
        <dgm:presLayoutVars>
          <dgm:bulletEnabled val="1"/>
        </dgm:presLayoutVars>
      </dgm:prSet>
      <dgm:spPr/>
    </dgm:pt>
    <dgm:pt modelId="{1D385E6D-06D7-421E-8A22-41D6E8B71690}" type="pres">
      <dgm:prSet presAssocID="{0F70F08C-5E0E-4CEE-AC0D-114B011D7503}" presName="sibTrans" presStyleCnt="0"/>
      <dgm:spPr/>
    </dgm:pt>
    <dgm:pt modelId="{5B021D41-0C0A-4B03-A03C-6B5DC5DAD600}" type="pres">
      <dgm:prSet presAssocID="{291A29D8-48E8-4D1A-91BA-7005A8B025DB}" presName="node" presStyleLbl="node1" presStyleIdx="4" presStyleCnt="14" custLinFactNeighborX="1816" custLinFactNeighborY="1009">
        <dgm:presLayoutVars>
          <dgm:bulletEnabled val="1"/>
        </dgm:presLayoutVars>
      </dgm:prSet>
      <dgm:spPr/>
    </dgm:pt>
    <dgm:pt modelId="{B9EFDF91-C6BE-453E-9F7F-A0515E03975D}" type="pres">
      <dgm:prSet presAssocID="{E835D8BB-621D-4AD7-9D0C-C20EF26C5565}" presName="sibTrans" presStyleCnt="0"/>
      <dgm:spPr/>
    </dgm:pt>
    <dgm:pt modelId="{39C0D336-2FEA-4F2A-9E53-DDE2D501D388}" type="pres">
      <dgm:prSet presAssocID="{773DD2A9-1537-4B55-B172-027DD592AFC8}" presName="node" presStyleLbl="node1" presStyleIdx="5" presStyleCnt="14">
        <dgm:presLayoutVars>
          <dgm:bulletEnabled val="1"/>
        </dgm:presLayoutVars>
      </dgm:prSet>
      <dgm:spPr/>
    </dgm:pt>
    <dgm:pt modelId="{08CD1361-F264-4328-9072-E3255DCE513F}" type="pres">
      <dgm:prSet presAssocID="{71B67B49-F644-439E-8B2A-AC4949D094FA}" presName="sibTrans" presStyleCnt="0"/>
      <dgm:spPr/>
    </dgm:pt>
    <dgm:pt modelId="{A95E9516-58D0-4737-94DF-128989C1F75B}" type="pres">
      <dgm:prSet presAssocID="{231FB06E-F59B-4509-8627-4CD866239751}" presName="node" presStyleLbl="node1" presStyleIdx="6" presStyleCnt="14">
        <dgm:presLayoutVars>
          <dgm:bulletEnabled val="1"/>
        </dgm:presLayoutVars>
      </dgm:prSet>
      <dgm:spPr/>
    </dgm:pt>
    <dgm:pt modelId="{44B751DF-CD68-4F98-8737-71140FAC2299}" type="pres">
      <dgm:prSet presAssocID="{AC0BFD41-CBB5-4034-8BDA-347F973B6F08}" presName="sibTrans" presStyleCnt="0"/>
      <dgm:spPr/>
    </dgm:pt>
    <dgm:pt modelId="{091DAA51-42AA-4519-83D7-8819A1E1B4A9}" type="pres">
      <dgm:prSet presAssocID="{08314F9F-C1A1-4E7C-9501-0C05B90F0C18}" presName="node" presStyleLbl="node1" presStyleIdx="7" presStyleCnt="14">
        <dgm:presLayoutVars>
          <dgm:bulletEnabled val="1"/>
        </dgm:presLayoutVars>
      </dgm:prSet>
      <dgm:spPr/>
    </dgm:pt>
    <dgm:pt modelId="{F2241AC3-3130-4732-B46A-B091ADE04D75}" type="pres">
      <dgm:prSet presAssocID="{500CE2B4-C0DC-4906-BDBE-74775DB3BDF8}" presName="sibTrans" presStyleCnt="0"/>
      <dgm:spPr/>
    </dgm:pt>
    <dgm:pt modelId="{65B97B23-D843-4360-966C-A3598CA37008}" type="pres">
      <dgm:prSet presAssocID="{82A001F8-1AB0-46F1-B4BB-C5C1FBBFF1A3}" presName="node" presStyleLbl="node1" presStyleIdx="8" presStyleCnt="14">
        <dgm:presLayoutVars>
          <dgm:bulletEnabled val="1"/>
        </dgm:presLayoutVars>
      </dgm:prSet>
      <dgm:spPr/>
    </dgm:pt>
    <dgm:pt modelId="{19C78C7C-F034-40C0-8245-5DA0984C916C}" type="pres">
      <dgm:prSet presAssocID="{3CEBF54B-3D58-46B3-82C2-D052B642CE24}" presName="sibTrans" presStyleCnt="0"/>
      <dgm:spPr/>
    </dgm:pt>
    <dgm:pt modelId="{992A71B0-43B5-4DDF-8DBC-688C42FAA037}" type="pres">
      <dgm:prSet presAssocID="{76494991-4CA9-4846-B4AB-EA2FFED6A0A2}" presName="node" presStyleLbl="node1" presStyleIdx="9" presStyleCnt="14">
        <dgm:presLayoutVars>
          <dgm:bulletEnabled val="1"/>
        </dgm:presLayoutVars>
      </dgm:prSet>
      <dgm:spPr/>
    </dgm:pt>
    <dgm:pt modelId="{957F39A9-6C6D-423B-805D-8BF416E4B0CC}" type="pres">
      <dgm:prSet presAssocID="{877113E1-A783-4C17-8541-81A586B948EF}" presName="sibTrans" presStyleCnt="0"/>
      <dgm:spPr/>
    </dgm:pt>
    <dgm:pt modelId="{276E5B04-BA93-4438-AEB9-06DDC26C4C4B}" type="pres">
      <dgm:prSet presAssocID="{64A7DC07-D02A-48C5-ABF0-AD0A2A031736}" presName="node" presStyleLbl="node1" presStyleIdx="10" presStyleCnt="14">
        <dgm:presLayoutVars>
          <dgm:bulletEnabled val="1"/>
        </dgm:presLayoutVars>
      </dgm:prSet>
      <dgm:spPr/>
    </dgm:pt>
    <dgm:pt modelId="{B3113E47-F76B-4E11-92C5-C031F613EBB4}" type="pres">
      <dgm:prSet presAssocID="{686860A7-8FEE-41E5-A490-67E0880B3992}" presName="sibTrans" presStyleCnt="0"/>
      <dgm:spPr/>
    </dgm:pt>
    <dgm:pt modelId="{1985704F-9221-4FC3-9286-3ACA5C8EC136}" type="pres">
      <dgm:prSet presAssocID="{BD3DA139-EB98-424F-8C66-74A3D5F9E77F}" presName="node" presStyleLbl="node1" presStyleIdx="11" presStyleCnt="14" custLinFactNeighborX="4" custLinFactNeighborY="3027">
        <dgm:presLayoutVars>
          <dgm:bulletEnabled val="1"/>
        </dgm:presLayoutVars>
      </dgm:prSet>
      <dgm:spPr/>
    </dgm:pt>
    <dgm:pt modelId="{051FED00-AF49-4067-A069-75184C88D121}" type="pres">
      <dgm:prSet presAssocID="{53C4D47A-95DB-4AF9-8DF9-7F3C86E553DC}" presName="sibTrans" presStyleCnt="0"/>
      <dgm:spPr/>
    </dgm:pt>
    <dgm:pt modelId="{78224ADF-B4B8-4E33-B575-3A5E66D701DA}" type="pres">
      <dgm:prSet presAssocID="{69BDBA12-0226-4615-ABBA-31FC0A228D4D}" presName="node" presStyleLbl="node1" presStyleIdx="12" presStyleCnt="14">
        <dgm:presLayoutVars>
          <dgm:bulletEnabled val="1"/>
        </dgm:presLayoutVars>
      </dgm:prSet>
      <dgm:spPr/>
    </dgm:pt>
    <dgm:pt modelId="{6E725EA3-292F-432D-B46B-6B0512D29868}" type="pres">
      <dgm:prSet presAssocID="{730B3ADB-5A8E-4776-A3EE-50F0523AE41B}" presName="sibTrans" presStyleCnt="0"/>
      <dgm:spPr/>
    </dgm:pt>
    <dgm:pt modelId="{5E1DA248-C0FF-4DC9-B1FF-8F9E4AFC546A}" type="pres">
      <dgm:prSet presAssocID="{7FF03BFF-F7C1-4E63-9679-0CEC91E7909B}" presName="node" presStyleLbl="node1" presStyleIdx="13" presStyleCnt="14">
        <dgm:presLayoutVars>
          <dgm:bulletEnabled val="1"/>
        </dgm:presLayoutVars>
      </dgm:prSet>
      <dgm:spPr/>
    </dgm:pt>
  </dgm:ptLst>
  <dgm:cxnLst>
    <dgm:cxn modelId="{45F8AC1D-0783-4EA3-9E3B-04B272BABFF2}" type="presOf" srcId="{8847B581-F03B-426A-A923-54EDF0CC4620}" destId="{8FDACD11-1DD8-40D1-9B95-BB37E8C9F360}" srcOrd="0" destOrd="0" presId="urn:microsoft.com/office/officeart/2005/8/layout/default"/>
    <dgm:cxn modelId="{9603D523-0269-423F-A291-8BF9285280FD}" srcId="{971EF7DB-6A12-40C7-97C9-A709CC0CE0D4}" destId="{08314F9F-C1A1-4E7C-9501-0C05B90F0C18}" srcOrd="7" destOrd="0" parTransId="{CD94FEBA-F9FB-44B0-8DC5-136B5380FED9}" sibTransId="{500CE2B4-C0DC-4906-BDBE-74775DB3BDF8}"/>
    <dgm:cxn modelId="{29687D28-4449-4F05-A864-07359FAF455F}" type="presOf" srcId="{971EF7DB-6A12-40C7-97C9-A709CC0CE0D4}" destId="{262F087E-BA62-4AD9-A7FF-3B32EB04D959}" srcOrd="0" destOrd="0" presId="urn:microsoft.com/office/officeart/2005/8/layout/default"/>
    <dgm:cxn modelId="{26A7CB29-3AE6-47E9-A9A0-CEA05D21541F}" type="presOf" srcId="{76494991-4CA9-4846-B4AB-EA2FFED6A0A2}" destId="{992A71B0-43B5-4DDF-8DBC-688C42FAA037}" srcOrd="0" destOrd="0" presId="urn:microsoft.com/office/officeart/2005/8/layout/default"/>
    <dgm:cxn modelId="{6EA1F63C-8DFC-4809-B0CB-A2504BED0EBE}" srcId="{971EF7DB-6A12-40C7-97C9-A709CC0CE0D4}" destId="{64A7DC07-D02A-48C5-ABF0-AD0A2A031736}" srcOrd="10" destOrd="0" parTransId="{129B28A3-295D-403D-98A1-9A1B7C999FCF}" sibTransId="{686860A7-8FEE-41E5-A490-67E0880B3992}"/>
    <dgm:cxn modelId="{E40D7A64-C21C-49FD-BFCA-BDF0F82F3D94}" type="presOf" srcId="{BD3DA139-EB98-424F-8C66-74A3D5F9E77F}" destId="{1985704F-9221-4FC3-9286-3ACA5C8EC136}" srcOrd="0" destOrd="0" presId="urn:microsoft.com/office/officeart/2005/8/layout/default"/>
    <dgm:cxn modelId="{DECFC866-3429-4E86-AC30-F6831C2094B4}" type="presOf" srcId="{7FF03BFF-F7C1-4E63-9679-0CEC91E7909B}" destId="{5E1DA248-C0FF-4DC9-B1FF-8F9E4AFC546A}" srcOrd="0" destOrd="0" presId="urn:microsoft.com/office/officeart/2005/8/layout/default"/>
    <dgm:cxn modelId="{CD467F47-DB93-48FC-9546-2F792BA2BFE5}" srcId="{971EF7DB-6A12-40C7-97C9-A709CC0CE0D4}" destId="{8847B581-F03B-426A-A923-54EDF0CC4620}" srcOrd="2" destOrd="0" parTransId="{808E5031-4BB2-4F40-B3A4-68432248EBDC}" sibTransId="{443470CB-3813-423B-8460-F6B598C86BBA}"/>
    <dgm:cxn modelId="{32E0E06A-ADD5-414E-9B54-8B0242E156AC}" type="presOf" srcId="{08314F9F-C1A1-4E7C-9501-0C05B90F0C18}" destId="{091DAA51-42AA-4519-83D7-8819A1E1B4A9}" srcOrd="0" destOrd="0" presId="urn:microsoft.com/office/officeart/2005/8/layout/default"/>
    <dgm:cxn modelId="{C4378D4F-59EA-459D-9709-949AD3D78A11}" srcId="{971EF7DB-6A12-40C7-97C9-A709CC0CE0D4}" destId="{291A29D8-48E8-4D1A-91BA-7005A8B025DB}" srcOrd="4" destOrd="0" parTransId="{A311120E-1524-4041-8B75-C692C3122649}" sibTransId="{E835D8BB-621D-4AD7-9D0C-C20EF26C5565}"/>
    <dgm:cxn modelId="{28CD3574-9E5A-43A0-A83D-9693873B4D06}" srcId="{971EF7DB-6A12-40C7-97C9-A709CC0CE0D4}" destId="{82A001F8-1AB0-46F1-B4BB-C5C1FBBFF1A3}" srcOrd="8" destOrd="0" parTransId="{0616E525-BC43-47BC-97AE-962D65472875}" sibTransId="{3CEBF54B-3D58-46B3-82C2-D052B642CE24}"/>
    <dgm:cxn modelId="{62E77658-2AE3-459D-B76D-CF4615FF2F62}" type="presOf" srcId="{291A29D8-48E8-4D1A-91BA-7005A8B025DB}" destId="{5B021D41-0C0A-4B03-A03C-6B5DC5DAD600}" srcOrd="0" destOrd="0" presId="urn:microsoft.com/office/officeart/2005/8/layout/default"/>
    <dgm:cxn modelId="{90DED158-8F1F-4FAD-915A-5F5E9EE534B2}" type="presOf" srcId="{69BDBA12-0226-4615-ABBA-31FC0A228D4D}" destId="{78224ADF-B4B8-4E33-B575-3A5E66D701DA}" srcOrd="0" destOrd="0" presId="urn:microsoft.com/office/officeart/2005/8/layout/default"/>
    <dgm:cxn modelId="{EDBE067C-52CE-4EC5-89E8-85B71A0A8CBC}" srcId="{971EF7DB-6A12-40C7-97C9-A709CC0CE0D4}" destId="{AFFF5F3D-7491-4A62-AE8C-0A393D0BE583}" srcOrd="1" destOrd="0" parTransId="{155EBF75-8F50-4FAB-B73D-1CC716764303}" sibTransId="{5387D9BE-9E47-444A-A8FF-5FB1A15E13A2}"/>
    <dgm:cxn modelId="{3E51317E-FEF6-47AA-9F63-E833099F50C7}" type="presOf" srcId="{AFFF5F3D-7491-4A62-AE8C-0A393D0BE583}" destId="{250D7EA4-299C-45F8-82B8-B3B38284C1EB}" srcOrd="0" destOrd="0" presId="urn:microsoft.com/office/officeart/2005/8/layout/default"/>
    <dgm:cxn modelId="{8CD3378B-E575-4D69-BF56-3951E3809582}" type="presOf" srcId="{3B2A00D8-2281-484D-BE34-F98A913B4CB7}" destId="{AA39BDD6-005D-4E92-9261-67F0CFC5769F}" srcOrd="0" destOrd="0" presId="urn:microsoft.com/office/officeart/2005/8/layout/default"/>
    <dgm:cxn modelId="{5DE6DC8B-9C39-400F-B15D-C6DCCBB84242}" srcId="{971EF7DB-6A12-40C7-97C9-A709CC0CE0D4}" destId="{0A4C8208-F79C-4241-BF2C-E19CDF3F3C5D}" srcOrd="3" destOrd="0" parTransId="{469D401A-38AB-4741-B78F-D289C066D8CB}" sibTransId="{0F70F08C-5E0E-4CEE-AC0D-114B011D7503}"/>
    <dgm:cxn modelId="{A006D38E-E141-4690-8099-C8DD75E80507}" srcId="{971EF7DB-6A12-40C7-97C9-A709CC0CE0D4}" destId="{69BDBA12-0226-4615-ABBA-31FC0A228D4D}" srcOrd="12" destOrd="0" parTransId="{DAE65B14-59BB-4477-97F6-AB4BCF964D32}" sibTransId="{730B3ADB-5A8E-4776-A3EE-50F0523AE41B}"/>
    <dgm:cxn modelId="{66FE3792-C1C3-498E-9726-FAB232B36607}" srcId="{971EF7DB-6A12-40C7-97C9-A709CC0CE0D4}" destId="{773DD2A9-1537-4B55-B172-027DD592AFC8}" srcOrd="5" destOrd="0" parTransId="{AFA8B308-7C1A-4449-BC11-F9789454E6CD}" sibTransId="{71B67B49-F644-439E-8B2A-AC4949D094FA}"/>
    <dgm:cxn modelId="{CA3BF294-A44D-4CA6-A4F4-8A51806CAF91}" type="presOf" srcId="{0A4C8208-F79C-4241-BF2C-E19CDF3F3C5D}" destId="{1EBDAB5E-EC55-4A2B-ACF7-2E097F1895D6}" srcOrd="0" destOrd="0" presId="urn:microsoft.com/office/officeart/2005/8/layout/default"/>
    <dgm:cxn modelId="{C8D2E8A4-C1FD-4656-A3A8-A45B4F5178F8}" srcId="{971EF7DB-6A12-40C7-97C9-A709CC0CE0D4}" destId="{BD3DA139-EB98-424F-8C66-74A3D5F9E77F}" srcOrd="11" destOrd="0" parTransId="{1CC191F2-FA74-4003-87C1-9EC0DF0710D0}" sibTransId="{53C4D47A-95DB-4AF9-8DF9-7F3C86E553DC}"/>
    <dgm:cxn modelId="{5492CCAD-1CCE-440B-9667-A1709ED2BB57}" type="presOf" srcId="{64A7DC07-D02A-48C5-ABF0-AD0A2A031736}" destId="{276E5B04-BA93-4438-AEB9-06DDC26C4C4B}" srcOrd="0" destOrd="0" presId="urn:microsoft.com/office/officeart/2005/8/layout/default"/>
    <dgm:cxn modelId="{32293CB8-5B04-4D83-8992-37B9A954E552}" srcId="{971EF7DB-6A12-40C7-97C9-A709CC0CE0D4}" destId="{3B2A00D8-2281-484D-BE34-F98A913B4CB7}" srcOrd="0" destOrd="0" parTransId="{60B2694C-F134-41DD-BD78-5712B03A624F}" sibTransId="{05084AB5-71D6-4266-9C98-EA5BBCB121AA}"/>
    <dgm:cxn modelId="{EAA1F8BD-6775-4FD6-9F6D-B223C48F4379}" srcId="{971EF7DB-6A12-40C7-97C9-A709CC0CE0D4}" destId="{231FB06E-F59B-4509-8627-4CD866239751}" srcOrd="6" destOrd="0" parTransId="{0273A217-F97E-4582-95FE-CCE521CC8976}" sibTransId="{AC0BFD41-CBB5-4034-8BDA-347F973B6F08}"/>
    <dgm:cxn modelId="{32DBCDBF-037B-430B-82B8-310A56A01F5D}" type="presOf" srcId="{82A001F8-1AB0-46F1-B4BB-C5C1FBBFF1A3}" destId="{65B97B23-D843-4360-966C-A3598CA37008}" srcOrd="0" destOrd="0" presId="urn:microsoft.com/office/officeart/2005/8/layout/default"/>
    <dgm:cxn modelId="{A95611D7-2437-4DFE-A668-160419FC03D3}" type="presOf" srcId="{773DD2A9-1537-4B55-B172-027DD592AFC8}" destId="{39C0D336-2FEA-4F2A-9E53-DDE2D501D388}" srcOrd="0" destOrd="0" presId="urn:microsoft.com/office/officeart/2005/8/layout/default"/>
    <dgm:cxn modelId="{AA0E49E7-E988-40C7-8120-295DAB2A5E00}" srcId="{971EF7DB-6A12-40C7-97C9-A709CC0CE0D4}" destId="{7FF03BFF-F7C1-4E63-9679-0CEC91E7909B}" srcOrd="13" destOrd="0" parTransId="{AED4123F-18B2-4238-87CB-4A3B1BF05DA8}" sibTransId="{886A6F55-EDA4-4AD6-B5D7-1E0D4B8B0A0A}"/>
    <dgm:cxn modelId="{16BEF6ED-1793-4FD3-BA7F-F460052F6ECC}" type="presOf" srcId="{231FB06E-F59B-4509-8627-4CD866239751}" destId="{A95E9516-58D0-4737-94DF-128989C1F75B}" srcOrd="0" destOrd="0" presId="urn:microsoft.com/office/officeart/2005/8/layout/default"/>
    <dgm:cxn modelId="{53C876F3-FC40-4113-91F1-90CF6F1890A6}" srcId="{971EF7DB-6A12-40C7-97C9-A709CC0CE0D4}" destId="{76494991-4CA9-4846-B4AB-EA2FFED6A0A2}" srcOrd="9" destOrd="0" parTransId="{6B67F0F7-137D-4BED-A6A2-F5BFF23FC2EB}" sibTransId="{877113E1-A783-4C17-8541-81A586B948EF}"/>
    <dgm:cxn modelId="{33342C2B-348B-48C4-BBDC-2D059BF52980}" type="presParOf" srcId="{262F087E-BA62-4AD9-A7FF-3B32EB04D959}" destId="{AA39BDD6-005D-4E92-9261-67F0CFC5769F}" srcOrd="0" destOrd="0" presId="urn:microsoft.com/office/officeart/2005/8/layout/default"/>
    <dgm:cxn modelId="{DE2D4568-9D2F-45E3-AC05-7CD38EDC7DC1}" type="presParOf" srcId="{262F087E-BA62-4AD9-A7FF-3B32EB04D959}" destId="{41D8514C-6D6C-42ED-99D6-2E2BF4582B1D}" srcOrd="1" destOrd="0" presId="urn:microsoft.com/office/officeart/2005/8/layout/default"/>
    <dgm:cxn modelId="{0CA79EA6-6385-4080-9055-C7C699AF060D}" type="presParOf" srcId="{262F087E-BA62-4AD9-A7FF-3B32EB04D959}" destId="{250D7EA4-299C-45F8-82B8-B3B38284C1EB}" srcOrd="2" destOrd="0" presId="urn:microsoft.com/office/officeart/2005/8/layout/default"/>
    <dgm:cxn modelId="{7ABC2AE9-8F1A-430F-9E22-5115436662A1}" type="presParOf" srcId="{262F087E-BA62-4AD9-A7FF-3B32EB04D959}" destId="{C22CBF3A-B8B5-4B82-84C4-0CDC6E926B96}" srcOrd="3" destOrd="0" presId="urn:microsoft.com/office/officeart/2005/8/layout/default"/>
    <dgm:cxn modelId="{6054BAE4-9A80-45CB-89FD-CD18BF89EB03}" type="presParOf" srcId="{262F087E-BA62-4AD9-A7FF-3B32EB04D959}" destId="{8FDACD11-1DD8-40D1-9B95-BB37E8C9F360}" srcOrd="4" destOrd="0" presId="urn:microsoft.com/office/officeart/2005/8/layout/default"/>
    <dgm:cxn modelId="{B8E83D27-CB28-40F2-8DCA-AB9E986F259C}" type="presParOf" srcId="{262F087E-BA62-4AD9-A7FF-3B32EB04D959}" destId="{978BE577-E69B-43B8-8368-809C700EACC0}" srcOrd="5" destOrd="0" presId="urn:microsoft.com/office/officeart/2005/8/layout/default"/>
    <dgm:cxn modelId="{9E289D2F-B42E-49BE-A6C8-1240A23F6768}" type="presParOf" srcId="{262F087E-BA62-4AD9-A7FF-3B32EB04D959}" destId="{1EBDAB5E-EC55-4A2B-ACF7-2E097F1895D6}" srcOrd="6" destOrd="0" presId="urn:microsoft.com/office/officeart/2005/8/layout/default"/>
    <dgm:cxn modelId="{31E1C998-4199-4841-A96C-1E380A587586}" type="presParOf" srcId="{262F087E-BA62-4AD9-A7FF-3B32EB04D959}" destId="{1D385E6D-06D7-421E-8A22-41D6E8B71690}" srcOrd="7" destOrd="0" presId="urn:microsoft.com/office/officeart/2005/8/layout/default"/>
    <dgm:cxn modelId="{03595FB9-81DD-4574-B3FF-BFD4581E7A43}" type="presParOf" srcId="{262F087E-BA62-4AD9-A7FF-3B32EB04D959}" destId="{5B021D41-0C0A-4B03-A03C-6B5DC5DAD600}" srcOrd="8" destOrd="0" presId="urn:microsoft.com/office/officeart/2005/8/layout/default"/>
    <dgm:cxn modelId="{2AF5225C-80CD-44B4-8F4D-C19C1479F708}" type="presParOf" srcId="{262F087E-BA62-4AD9-A7FF-3B32EB04D959}" destId="{B9EFDF91-C6BE-453E-9F7F-A0515E03975D}" srcOrd="9" destOrd="0" presId="urn:microsoft.com/office/officeart/2005/8/layout/default"/>
    <dgm:cxn modelId="{D1657A4E-CC6B-48AD-9B0D-85023EA23222}" type="presParOf" srcId="{262F087E-BA62-4AD9-A7FF-3B32EB04D959}" destId="{39C0D336-2FEA-4F2A-9E53-DDE2D501D388}" srcOrd="10" destOrd="0" presId="urn:microsoft.com/office/officeart/2005/8/layout/default"/>
    <dgm:cxn modelId="{18795F5D-1FDB-48E6-BA99-D0EEF8BD2391}" type="presParOf" srcId="{262F087E-BA62-4AD9-A7FF-3B32EB04D959}" destId="{08CD1361-F264-4328-9072-E3255DCE513F}" srcOrd="11" destOrd="0" presId="urn:microsoft.com/office/officeart/2005/8/layout/default"/>
    <dgm:cxn modelId="{D3ED35AE-3A41-4795-B438-A987EE0997E4}" type="presParOf" srcId="{262F087E-BA62-4AD9-A7FF-3B32EB04D959}" destId="{A95E9516-58D0-4737-94DF-128989C1F75B}" srcOrd="12" destOrd="0" presId="urn:microsoft.com/office/officeart/2005/8/layout/default"/>
    <dgm:cxn modelId="{157EB717-DDD9-4304-9D12-F2EC6914F5F8}" type="presParOf" srcId="{262F087E-BA62-4AD9-A7FF-3B32EB04D959}" destId="{44B751DF-CD68-4F98-8737-71140FAC2299}" srcOrd="13" destOrd="0" presId="urn:microsoft.com/office/officeart/2005/8/layout/default"/>
    <dgm:cxn modelId="{A54B6932-6998-490B-9F74-5BB704380FD3}" type="presParOf" srcId="{262F087E-BA62-4AD9-A7FF-3B32EB04D959}" destId="{091DAA51-42AA-4519-83D7-8819A1E1B4A9}" srcOrd="14" destOrd="0" presId="urn:microsoft.com/office/officeart/2005/8/layout/default"/>
    <dgm:cxn modelId="{81357678-1CF0-4750-9128-36DDE73763C0}" type="presParOf" srcId="{262F087E-BA62-4AD9-A7FF-3B32EB04D959}" destId="{F2241AC3-3130-4732-B46A-B091ADE04D75}" srcOrd="15" destOrd="0" presId="urn:microsoft.com/office/officeart/2005/8/layout/default"/>
    <dgm:cxn modelId="{0D84C32B-7F9B-4D21-9AF4-4866DB756980}" type="presParOf" srcId="{262F087E-BA62-4AD9-A7FF-3B32EB04D959}" destId="{65B97B23-D843-4360-966C-A3598CA37008}" srcOrd="16" destOrd="0" presId="urn:microsoft.com/office/officeart/2005/8/layout/default"/>
    <dgm:cxn modelId="{0DE5C8FB-EF0F-42A0-9F5D-B15B4040B39B}" type="presParOf" srcId="{262F087E-BA62-4AD9-A7FF-3B32EB04D959}" destId="{19C78C7C-F034-40C0-8245-5DA0984C916C}" srcOrd="17" destOrd="0" presId="urn:microsoft.com/office/officeart/2005/8/layout/default"/>
    <dgm:cxn modelId="{1E836D8C-AFFF-4370-BC84-FF67B3B77325}" type="presParOf" srcId="{262F087E-BA62-4AD9-A7FF-3B32EB04D959}" destId="{992A71B0-43B5-4DDF-8DBC-688C42FAA037}" srcOrd="18" destOrd="0" presId="urn:microsoft.com/office/officeart/2005/8/layout/default"/>
    <dgm:cxn modelId="{595B81B6-68A6-43B7-8EBD-511CCAFCEA49}" type="presParOf" srcId="{262F087E-BA62-4AD9-A7FF-3B32EB04D959}" destId="{957F39A9-6C6D-423B-805D-8BF416E4B0CC}" srcOrd="19" destOrd="0" presId="urn:microsoft.com/office/officeart/2005/8/layout/default"/>
    <dgm:cxn modelId="{5F317521-75B3-4201-8986-1D480D85ECEC}" type="presParOf" srcId="{262F087E-BA62-4AD9-A7FF-3B32EB04D959}" destId="{276E5B04-BA93-4438-AEB9-06DDC26C4C4B}" srcOrd="20" destOrd="0" presId="urn:microsoft.com/office/officeart/2005/8/layout/default"/>
    <dgm:cxn modelId="{AD40086C-C4C5-4CAC-9C42-3C0E4BB36C34}" type="presParOf" srcId="{262F087E-BA62-4AD9-A7FF-3B32EB04D959}" destId="{B3113E47-F76B-4E11-92C5-C031F613EBB4}" srcOrd="21" destOrd="0" presId="urn:microsoft.com/office/officeart/2005/8/layout/default"/>
    <dgm:cxn modelId="{FE30C5A2-1211-4EE6-8028-33A2FD497043}" type="presParOf" srcId="{262F087E-BA62-4AD9-A7FF-3B32EB04D959}" destId="{1985704F-9221-4FC3-9286-3ACA5C8EC136}" srcOrd="22" destOrd="0" presId="urn:microsoft.com/office/officeart/2005/8/layout/default"/>
    <dgm:cxn modelId="{2EC441E3-30AB-4B3A-8E0D-A3E387A1FFB2}" type="presParOf" srcId="{262F087E-BA62-4AD9-A7FF-3B32EB04D959}" destId="{051FED00-AF49-4067-A069-75184C88D121}" srcOrd="23" destOrd="0" presId="urn:microsoft.com/office/officeart/2005/8/layout/default"/>
    <dgm:cxn modelId="{FE8B2451-0382-4445-ACC4-37F043EB0493}" type="presParOf" srcId="{262F087E-BA62-4AD9-A7FF-3B32EB04D959}" destId="{78224ADF-B4B8-4E33-B575-3A5E66D701DA}" srcOrd="24" destOrd="0" presId="urn:microsoft.com/office/officeart/2005/8/layout/default"/>
    <dgm:cxn modelId="{AFA1466E-87D4-4B44-B47C-836C2E5C25FA}" type="presParOf" srcId="{262F087E-BA62-4AD9-A7FF-3B32EB04D959}" destId="{6E725EA3-292F-432D-B46B-6B0512D29868}" srcOrd="25" destOrd="0" presId="urn:microsoft.com/office/officeart/2005/8/layout/default"/>
    <dgm:cxn modelId="{F9CB3A35-3F2E-4E53-81A1-8C4B33C500B3}" type="presParOf" srcId="{262F087E-BA62-4AD9-A7FF-3B32EB04D959}" destId="{5E1DA248-C0FF-4DC9-B1FF-8F9E4AFC546A}" srcOrd="2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71EF7DB-6A12-40C7-97C9-A709CC0CE0D4}" type="doc">
      <dgm:prSet loTypeId="urn:microsoft.com/office/officeart/2005/8/layout/default" loCatId="list" qsTypeId="urn:microsoft.com/office/officeart/2005/8/quickstyle/3d2" qsCatId="3D" csTypeId="urn:microsoft.com/office/officeart/2005/8/colors/accent0_3" csCatId="mainScheme" phldr="1"/>
      <dgm:spPr/>
      <dgm:t>
        <a:bodyPr/>
        <a:lstStyle/>
        <a:p>
          <a:endParaRPr lang="en-US"/>
        </a:p>
      </dgm:t>
    </dgm:pt>
    <dgm:pt modelId="{4C33AAB4-8B3E-441C-BFE4-9203B35EB199}">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r>
            <a:rPr lang="fa-IR" sz="1600" dirty="0">
              <a:latin typeface="Vazir" panose="020B0603030804020204" pitchFamily="34" charset="-78"/>
              <a:cs typeface="Vazir" panose="020B0603030804020204" pitchFamily="34" charset="-78"/>
            </a:rPr>
            <a:t>دوچرخه سواری جاده</a:t>
          </a:r>
          <a:endParaRPr lang="en-US" sz="1600" dirty="0">
            <a:latin typeface="Vazir" panose="020B0603030804020204" pitchFamily="34" charset="-78"/>
            <a:cs typeface="Vazir" panose="020B0603030804020204" pitchFamily="34" charset="-78"/>
          </a:endParaRPr>
        </a:p>
      </dgm:t>
    </dgm:pt>
    <dgm:pt modelId="{DE95A5C2-A18B-4528-939A-983BE36771DD}" type="parTrans" cxnId="{32A83B18-E156-430E-811D-02B079D39957}">
      <dgm:prSet/>
      <dgm:spPr/>
      <dgm:t>
        <a:bodyPr/>
        <a:lstStyle/>
        <a:p>
          <a:endParaRPr lang="en-US" sz="1400">
            <a:latin typeface="Vazir" panose="020B0603030804020204" pitchFamily="34" charset="-78"/>
            <a:cs typeface="Vazir" panose="020B0603030804020204" pitchFamily="34" charset="-78"/>
          </a:endParaRPr>
        </a:p>
      </dgm:t>
    </dgm:pt>
    <dgm:pt modelId="{512B5BD9-C416-45C4-AC4F-38ED3A2F799E}" type="sibTrans" cxnId="{32A83B18-E156-430E-811D-02B079D39957}">
      <dgm:prSet/>
      <dgm:spPr/>
      <dgm:t>
        <a:bodyPr/>
        <a:lstStyle/>
        <a:p>
          <a:endParaRPr lang="en-US" sz="1400">
            <a:latin typeface="Vazir" panose="020B0603030804020204" pitchFamily="34" charset="-78"/>
            <a:cs typeface="Vazir" panose="020B0603030804020204" pitchFamily="34" charset="-78"/>
          </a:endParaRPr>
        </a:p>
      </dgm:t>
    </dgm:pt>
    <dgm:pt modelId="{D37D8475-6A94-4EAB-89AC-47E7A5E4A296}">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شیرجه</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DB854D5F-C658-49CB-999A-68F2279265EB}" type="parTrans" cxnId="{0E0300D8-22C5-45A0-81D2-313990FC8F2F}">
      <dgm:prSet/>
      <dgm:spPr/>
      <dgm:t>
        <a:bodyPr/>
        <a:lstStyle/>
        <a:p>
          <a:endParaRPr lang="en-US" sz="1400">
            <a:latin typeface="Vazir" panose="020B0603030804020204" pitchFamily="34" charset="-78"/>
            <a:cs typeface="Vazir" panose="020B0603030804020204" pitchFamily="34" charset="-78"/>
          </a:endParaRPr>
        </a:p>
      </dgm:t>
    </dgm:pt>
    <dgm:pt modelId="{DFF5DD7D-BC50-4F6D-896A-946C43D2D779}" type="sibTrans" cxnId="{0E0300D8-22C5-45A0-81D2-313990FC8F2F}">
      <dgm:prSet/>
      <dgm:spPr/>
      <dgm:t>
        <a:bodyPr/>
        <a:lstStyle/>
        <a:p>
          <a:endParaRPr lang="en-US" sz="1400">
            <a:latin typeface="Vazir" panose="020B0603030804020204" pitchFamily="34" charset="-78"/>
            <a:cs typeface="Vazir" panose="020B0603030804020204" pitchFamily="34" charset="-78"/>
          </a:endParaRPr>
        </a:p>
      </dgm:t>
    </dgm:pt>
    <dgm:pt modelId="{F3B1A479-9AB5-4DFA-A6FD-8691B394F371}">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سواری کاری</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337CFEBA-F0B2-463A-9981-7A84252F71C7}" type="parTrans" cxnId="{DBFAA0E6-361D-4DB4-9198-57A0AA6F7410}">
      <dgm:prSet/>
      <dgm:spPr/>
      <dgm:t>
        <a:bodyPr/>
        <a:lstStyle/>
        <a:p>
          <a:endParaRPr lang="en-US" sz="1400">
            <a:latin typeface="Vazir" panose="020B0603030804020204" pitchFamily="34" charset="-78"/>
            <a:cs typeface="Vazir" panose="020B0603030804020204" pitchFamily="34" charset="-78"/>
          </a:endParaRPr>
        </a:p>
      </dgm:t>
    </dgm:pt>
    <dgm:pt modelId="{038A145F-3AFD-4015-9AC7-58459A54F6E5}" type="sibTrans" cxnId="{DBFAA0E6-361D-4DB4-9198-57A0AA6F7410}">
      <dgm:prSet/>
      <dgm:spPr/>
      <dgm:t>
        <a:bodyPr/>
        <a:lstStyle/>
        <a:p>
          <a:endParaRPr lang="en-US" sz="1400">
            <a:latin typeface="Vazir" panose="020B0603030804020204" pitchFamily="34" charset="-78"/>
            <a:cs typeface="Vazir" panose="020B0603030804020204" pitchFamily="34" charset="-78"/>
          </a:endParaRPr>
        </a:p>
      </dgm:t>
    </dgm:pt>
    <dgm:pt modelId="{D91C2834-BA79-4DFB-ADA3-B85F2F1FC50C}">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شمشیربازی</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10D26987-E71C-4FED-89C9-A0A78566B72B}" type="parTrans" cxnId="{CCA829C1-48D7-4A52-8E38-9B12426A243C}">
      <dgm:prSet/>
      <dgm:spPr/>
      <dgm:t>
        <a:bodyPr/>
        <a:lstStyle/>
        <a:p>
          <a:endParaRPr lang="en-US" sz="1400">
            <a:latin typeface="Vazir" panose="020B0603030804020204" pitchFamily="34" charset="-78"/>
            <a:cs typeface="Vazir" panose="020B0603030804020204" pitchFamily="34" charset="-78"/>
          </a:endParaRPr>
        </a:p>
      </dgm:t>
    </dgm:pt>
    <dgm:pt modelId="{2B484EC7-56B5-42C4-8CBB-754993903779}" type="sibTrans" cxnId="{CCA829C1-48D7-4A52-8E38-9B12426A243C}">
      <dgm:prSet/>
      <dgm:spPr/>
      <dgm:t>
        <a:bodyPr/>
        <a:lstStyle/>
        <a:p>
          <a:endParaRPr lang="en-US" sz="1400">
            <a:latin typeface="Vazir" panose="020B0603030804020204" pitchFamily="34" charset="-78"/>
            <a:cs typeface="Vazir" panose="020B0603030804020204" pitchFamily="34" charset="-78"/>
          </a:endParaRPr>
        </a:p>
      </dgm:t>
    </dgm:pt>
    <dgm:pt modelId="{64D3A7E3-30E0-43DF-A5A1-8599D30EACFE}">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فوتبال</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FFC7B20B-4E55-428E-97D5-5C436627046A}" type="parTrans" cxnId="{B1E0A399-A254-4A87-AC64-05BFF6513576}">
      <dgm:prSet/>
      <dgm:spPr/>
      <dgm:t>
        <a:bodyPr/>
        <a:lstStyle/>
        <a:p>
          <a:endParaRPr lang="en-US" sz="1400">
            <a:latin typeface="Vazir" panose="020B0603030804020204" pitchFamily="34" charset="-78"/>
            <a:cs typeface="Vazir" panose="020B0603030804020204" pitchFamily="34" charset="-78"/>
          </a:endParaRPr>
        </a:p>
      </dgm:t>
    </dgm:pt>
    <dgm:pt modelId="{C42C5AF0-7B72-4CBD-8E36-34C272B7D051}" type="sibTrans" cxnId="{B1E0A399-A254-4A87-AC64-05BFF6513576}">
      <dgm:prSet/>
      <dgm:spPr/>
      <dgm:t>
        <a:bodyPr/>
        <a:lstStyle/>
        <a:p>
          <a:endParaRPr lang="en-US" sz="1400">
            <a:latin typeface="Vazir" panose="020B0603030804020204" pitchFamily="34" charset="-78"/>
            <a:cs typeface="Vazir" panose="020B0603030804020204" pitchFamily="34" charset="-78"/>
          </a:endParaRPr>
        </a:p>
      </dgm:t>
    </dgm:pt>
    <dgm:pt modelId="{4CEA2B10-61CE-48D7-AC94-5CC45BF910F7}">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گلف</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5235D539-0F9D-4CBD-AD86-C4038337B527}" type="parTrans" cxnId="{E901EC2B-0A25-4AE7-A3A1-7CBDFDF04A77}">
      <dgm:prSet/>
      <dgm:spPr/>
      <dgm:t>
        <a:bodyPr/>
        <a:lstStyle/>
        <a:p>
          <a:endParaRPr lang="en-US" sz="1400">
            <a:latin typeface="Vazir" panose="020B0603030804020204" pitchFamily="34" charset="-78"/>
            <a:cs typeface="Vazir" panose="020B0603030804020204" pitchFamily="34" charset="-78"/>
          </a:endParaRPr>
        </a:p>
      </dgm:t>
    </dgm:pt>
    <dgm:pt modelId="{E8DCD549-7B1C-4D85-A54D-77D9FA77F056}" type="sibTrans" cxnId="{E901EC2B-0A25-4AE7-A3A1-7CBDFDF04A77}">
      <dgm:prSet/>
      <dgm:spPr/>
      <dgm:t>
        <a:bodyPr/>
        <a:lstStyle/>
        <a:p>
          <a:endParaRPr lang="en-US" sz="1400">
            <a:latin typeface="Vazir" panose="020B0603030804020204" pitchFamily="34" charset="-78"/>
            <a:cs typeface="Vazir" panose="020B0603030804020204" pitchFamily="34" charset="-78"/>
          </a:endParaRPr>
        </a:p>
      </dgm:t>
    </dgm:pt>
    <dgm:pt modelId="{59407F98-5711-4605-8F3A-23C71AA85ECA}">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هندبال</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BBC65D07-5112-4F9E-BADA-A702168C3D19}" type="parTrans" cxnId="{32C8E90A-4A03-4989-907F-B3FC84E49DC7}">
      <dgm:prSet/>
      <dgm:spPr/>
      <dgm:t>
        <a:bodyPr/>
        <a:lstStyle/>
        <a:p>
          <a:endParaRPr lang="en-US" sz="1400">
            <a:latin typeface="Vazir" panose="020B0603030804020204" pitchFamily="34" charset="-78"/>
            <a:cs typeface="Vazir" panose="020B0603030804020204" pitchFamily="34" charset="-78"/>
          </a:endParaRPr>
        </a:p>
      </dgm:t>
    </dgm:pt>
    <dgm:pt modelId="{F430E4AB-891E-4281-B2CF-7F156CE9BFC7}" type="sibTrans" cxnId="{32C8E90A-4A03-4989-907F-B3FC84E49DC7}">
      <dgm:prSet/>
      <dgm:spPr/>
      <dgm:t>
        <a:bodyPr/>
        <a:lstStyle/>
        <a:p>
          <a:endParaRPr lang="en-US" sz="1400">
            <a:latin typeface="Vazir" panose="020B0603030804020204" pitchFamily="34" charset="-78"/>
            <a:cs typeface="Vazir" panose="020B0603030804020204" pitchFamily="34" charset="-78"/>
          </a:endParaRPr>
        </a:p>
      </dgm:t>
    </dgm:pt>
    <dgm:pt modelId="{3CD03F46-67FF-44CF-AB86-D6301E1EBF28}">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هاکی</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702E5588-1249-4E5E-A8E6-57382BC7053F}" type="parTrans" cxnId="{1F9E8AEE-C240-4B80-8DC8-855D675C15E9}">
      <dgm:prSet/>
      <dgm:spPr/>
      <dgm:t>
        <a:bodyPr/>
        <a:lstStyle/>
        <a:p>
          <a:endParaRPr lang="en-US" sz="1400">
            <a:latin typeface="Vazir" panose="020B0603030804020204" pitchFamily="34" charset="-78"/>
            <a:cs typeface="Vazir" panose="020B0603030804020204" pitchFamily="34" charset="-78"/>
          </a:endParaRPr>
        </a:p>
      </dgm:t>
    </dgm:pt>
    <dgm:pt modelId="{306A17B3-9936-4C03-B151-11B21CBACCC5}" type="sibTrans" cxnId="{1F9E8AEE-C240-4B80-8DC8-855D675C15E9}">
      <dgm:prSet/>
      <dgm:spPr/>
      <dgm:t>
        <a:bodyPr/>
        <a:lstStyle/>
        <a:p>
          <a:endParaRPr lang="en-US" sz="1400">
            <a:latin typeface="Vazir" panose="020B0603030804020204" pitchFamily="34" charset="-78"/>
            <a:cs typeface="Vazir" panose="020B0603030804020204" pitchFamily="34" charset="-78"/>
          </a:endParaRPr>
        </a:p>
      </dgm:t>
    </dgm:pt>
    <dgm:pt modelId="{1A641874-A93C-4CB3-A470-8B1DD3FC3656}">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جودو</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18558238-4735-4081-8857-5BDC6101BC23}" type="parTrans" cxnId="{9EB33E57-C9B4-4C20-8CDF-C3D1E73908AE}">
      <dgm:prSet/>
      <dgm:spPr/>
      <dgm:t>
        <a:bodyPr/>
        <a:lstStyle/>
        <a:p>
          <a:endParaRPr lang="en-US" sz="1400">
            <a:latin typeface="Vazir" panose="020B0603030804020204" pitchFamily="34" charset="-78"/>
            <a:cs typeface="Vazir" panose="020B0603030804020204" pitchFamily="34" charset="-78"/>
          </a:endParaRPr>
        </a:p>
      </dgm:t>
    </dgm:pt>
    <dgm:pt modelId="{7C4B1BC5-08CE-4F52-A5BA-1DBA8182CA86}" type="sibTrans" cxnId="{9EB33E57-C9B4-4C20-8CDF-C3D1E73908AE}">
      <dgm:prSet/>
      <dgm:spPr/>
      <dgm:t>
        <a:bodyPr/>
        <a:lstStyle/>
        <a:p>
          <a:endParaRPr lang="en-US" sz="1400">
            <a:latin typeface="Vazir" panose="020B0603030804020204" pitchFamily="34" charset="-78"/>
            <a:cs typeface="Vazir" panose="020B0603030804020204" pitchFamily="34" charset="-78"/>
          </a:endParaRPr>
        </a:p>
      </dgm:t>
    </dgm:pt>
    <dgm:pt modelId="{24785269-E4F8-4A6E-B894-CBDA136F7A19}">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کاراته</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01BB8EC2-FEA2-485B-BDFB-F82C5EBAD141}" type="parTrans" cxnId="{6EC11C56-6C59-443C-829A-026BCD2C7700}">
      <dgm:prSet/>
      <dgm:spPr/>
      <dgm:t>
        <a:bodyPr/>
        <a:lstStyle/>
        <a:p>
          <a:endParaRPr lang="en-US" sz="1400">
            <a:latin typeface="Vazir" panose="020B0603030804020204" pitchFamily="34" charset="-78"/>
            <a:cs typeface="Vazir" panose="020B0603030804020204" pitchFamily="34" charset="-78"/>
          </a:endParaRPr>
        </a:p>
      </dgm:t>
    </dgm:pt>
    <dgm:pt modelId="{C6301BFD-3564-462D-9B23-2E122E3D9E1D}" type="sibTrans" cxnId="{6EC11C56-6C59-443C-829A-026BCD2C7700}">
      <dgm:prSet/>
      <dgm:spPr/>
      <dgm:t>
        <a:bodyPr/>
        <a:lstStyle/>
        <a:p>
          <a:endParaRPr lang="en-US" sz="1400">
            <a:latin typeface="Vazir" panose="020B0603030804020204" pitchFamily="34" charset="-78"/>
            <a:cs typeface="Vazir" panose="020B0603030804020204" pitchFamily="34" charset="-78"/>
          </a:endParaRPr>
        </a:p>
      </dgm:t>
    </dgm:pt>
    <dgm:pt modelId="{C744AD51-5FC3-4143-A0CC-1AA5B06A38D6}">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r>
            <a:rPr lang="fa-IR" sz="1600" dirty="0">
              <a:latin typeface="Vazir" panose="020B0603030804020204" pitchFamily="34" charset="-78"/>
              <a:cs typeface="Vazir" panose="020B0603030804020204" pitchFamily="34" charset="-78"/>
            </a:rPr>
            <a:t>شنای ماراتن</a:t>
          </a:r>
          <a:endParaRPr lang="en-US" sz="1600" dirty="0">
            <a:latin typeface="Vazir" panose="020B0603030804020204" pitchFamily="34" charset="-78"/>
            <a:cs typeface="Vazir" panose="020B0603030804020204" pitchFamily="34" charset="-78"/>
          </a:endParaRPr>
        </a:p>
      </dgm:t>
    </dgm:pt>
    <dgm:pt modelId="{C6DC79DF-99AF-4351-93C0-672FC3F53396}" type="parTrans" cxnId="{F08F6443-1E2A-4A62-B0D5-92F99FC3D51F}">
      <dgm:prSet/>
      <dgm:spPr/>
      <dgm:t>
        <a:bodyPr/>
        <a:lstStyle/>
        <a:p>
          <a:endParaRPr lang="en-US" sz="1400">
            <a:latin typeface="Vazir" panose="020B0603030804020204" pitchFamily="34" charset="-78"/>
            <a:cs typeface="Vazir" panose="020B0603030804020204" pitchFamily="34" charset="-78"/>
          </a:endParaRPr>
        </a:p>
      </dgm:t>
    </dgm:pt>
    <dgm:pt modelId="{22CFC2AF-25BE-48D9-A308-94C81DC5D788}" type="sibTrans" cxnId="{F08F6443-1E2A-4A62-B0D5-92F99FC3D51F}">
      <dgm:prSet/>
      <dgm:spPr/>
      <dgm:t>
        <a:bodyPr/>
        <a:lstStyle/>
        <a:p>
          <a:endParaRPr lang="en-US" sz="1400">
            <a:latin typeface="Vazir" panose="020B0603030804020204" pitchFamily="34" charset="-78"/>
            <a:cs typeface="Vazir" panose="020B0603030804020204" pitchFamily="34" charset="-78"/>
          </a:endParaRPr>
        </a:p>
      </dgm:t>
    </dgm:pt>
    <dgm:pt modelId="{17614F21-EEA9-4E70-AD1F-8FB94FE08960}">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سه گانه مدرن</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280FD549-FB6B-4C41-8676-D71437CF5D14}" type="parTrans" cxnId="{CC9BB80A-9C0B-43D5-BB04-8EFF06A12EA9}">
      <dgm:prSet/>
      <dgm:spPr/>
      <dgm:t>
        <a:bodyPr/>
        <a:lstStyle/>
        <a:p>
          <a:endParaRPr lang="en-US" sz="1400">
            <a:latin typeface="Vazir" panose="020B0603030804020204" pitchFamily="34" charset="-78"/>
            <a:cs typeface="Vazir" panose="020B0603030804020204" pitchFamily="34" charset="-78"/>
          </a:endParaRPr>
        </a:p>
      </dgm:t>
    </dgm:pt>
    <dgm:pt modelId="{70F4B670-25ED-4787-87C6-16B211AE995E}" type="sibTrans" cxnId="{CC9BB80A-9C0B-43D5-BB04-8EFF06A12EA9}">
      <dgm:prSet/>
      <dgm:spPr/>
      <dgm:t>
        <a:bodyPr/>
        <a:lstStyle/>
        <a:p>
          <a:endParaRPr lang="en-US" sz="1400">
            <a:latin typeface="Vazir" panose="020B0603030804020204" pitchFamily="34" charset="-78"/>
            <a:cs typeface="Vazir" panose="020B0603030804020204" pitchFamily="34" charset="-78"/>
          </a:endParaRPr>
        </a:p>
      </dgm:t>
    </dgm:pt>
    <dgm:pt modelId="{972A32FE-5F1D-4D6E-AD68-302FD179A331}">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ژیمناستیک موزون</a:t>
          </a:r>
          <a:endParaRPr lang="en-US" sz="1600" kern="1200">
            <a:solidFill>
              <a:prstClr val="white"/>
            </a:solidFill>
            <a:latin typeface="Vazir" panose="020B0603030804020204" pitchFamily="34" charset="-78"/>
            <a:ea typeface="+mn-ea"/>
            <a:cs typeface="Vazir" panose="020B0603030804020204" pitchFamily="34" charset="-78"/>
          </a:endParaRPr>
        </a:p>
      </dgm:t>
    </dgm:pt>
    <dgm:pt modelId="{BE3E4288-0B59-44F9-B2AB-73A817C9DB9B}" type="parTrans" cxnId="{0C612076-F8B5-4012-A4F1-5B8FE1B5FA12}">
      <dgm:prSet/>
      <dgm:spPr/>
      <dgm:t>
        <a:bodyPr/>
        <a:lstStyle/>
        <a:p>
          <a:endParaRPr lang="en-US" sz="1400">
            <a:latin typeface="Vazir" panose="020B0603030804020204" pitchFamily="34" charset="-78"/>
            <a:cs typeface="Vazir" panose="020B0603030804020204" pitchFamily="34" charset="-78"/>
          </a:endParaRPr>
        </a:p>
      </dgm:t>
    </dgm:pt>
    <dgm:pt modelId="{238DD277-D156-4BEB-B1CB-2E7CB8A706DA}" type="sibTrans" cxnId="{0C612076-F8B5-4012-A4F1-5B8FE1B5FA12}">
      <dgm:prSet/>
      <dgm:spPr/>
      <dgm:t>
        <a:bodyPr/>
        <a:lstStyle/>
        <a:p>
          <a:endParaRPr lang="en-US" sz="1400">
            <a:latin typeface="Vazir" panose="020B0603030804020204" pitchFamily="34" charset="-78"/>
            <a:cs typeface="Vazir" panose="020B0603030804020204" pitchFamily="34" charset="-78"/>
          </a:endParaRPr>
        </a:p>
      </dgm:t>
    </dgm:pt>
    <dgm:pt modelId="{C61647D0-BD5F-45C1-AF61-D5C9A668E8C8}">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روئینگ</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FF6CCD48-6B22-45F6-9520-829C7351E6CE}" type="parTrans" cxnId="{BC71EAA9-01AF-4F29-AEBE-CCEE284FBBFB}">
      <dgm:prSet/>
      <dgm:spPr/>
      <dgm:t>
        <a:bodyPr/>
        <a:lstStyle/>
        <a:p>
          <a:endParaRPr lang="en-US" sz="1400">
            <a:latin typeface="Vazir" panose="020B0603030804020204" pitchFamily="34" charset="-78"/>
            <a:cs typeface="Vazir" panose="020B0603030804020204" pitchFamily="34" charset="-78"/>
          </a:endParaRPr>
        </a:p>
      </dgm:t>
    </dgm:pt>
    <dgm:pt modelId="{6B7EB34A-939E-4340-80B1-B02EC883D41B}" type="sibTrans" cxnId="{BC71EAA9-01AF-4F29-AEBE-CCEE284FBBFB}">
      <dgm:prSet/>
      <dgm:spPr/>
      <dgm:t>
        <a:bodyPr/>
        <a:lstStyle/>
        <a:p>
          <a:endParaRPr lang="en-US" sz="1400">
            <a:latin typeface="Vazir" panose="020B0603030804020204" pitchFamily="34" charset="-78"/>
            <a:cs typeface="Vazir" panose="020B0603030804020204" pitchFamily="34" charset="-78"/>
          </a:endParaRPr>
        </a:p>
      </dgm:t>
    </dgm:pt>
    <dgm:pt modelId="{262F087E-BA62-4AD9-A7FF-3B32EB04D959}" type="pres">
      <dgm:prSet presAssocID="{971EF7DB-6A12-40C7-97C9-A709CC0CE0D4}" presName="diagram" presStyleCnt="0">
        <dgm:presLayoutVars>
          <dgm:dir/>
          <dgm:resizeHandles val="exact"/>
        </dgm:presLayoutVars>
      </dgm:prSet>
      <dgm:spPr/>
    </dgm:pt>
    <dgm:pt modelId="{793F14CD-5C0A-4EF7-A4D0-029817D592EE}" type="pres">
      <dgm:prSet presAssocID="{4C33AAB4-8B3E-441C-BFE4-9203B35EB199}" presName="node" presStyleLbl="node1" presStyleIdx="0" presStyleCnt="14">
        <dgm:presLayoutVars>
          <dgm:bulletEnabled val="1"/>
        </dgm:presLayoutVars>
      </dgm:prSet>
      <dgm:spPr>
        <a:xfrm>
          <a:off x="88552" y="80"/>
          <a:ext cx="1624199" cy="974519"/>
        </a:xfrm>
        <a:prstGeom prst="rect">
          <a:avLst/>
        </a:prstGeom>
      </dgm:spPr>
    </dgm:pt>
    <dgm:pt modelId="{CCB8381F-1DEC-4671-B163-B1F63D01E95B}" type="pres">
      <dgm:prSet presAssocID="{512B5BD9-C416-45C4-AC4F-38ED3A2F799E}" presName="sibTrans" presStyleCnt="0"/>
      <dgm:spPr/>
    </dgm:pt>
    <dgm:pt modelId="{2936C611-37BF-434D-87A0-8AC4421709C0}" type="pres">
      <dgm:prSet presAssocID="{D37D8475-6A94-4EAB-89AC-47E7A5E4A296}" presName="node" presStyleLbl="node1" presStyleIdx="1" presStyleCnt="14">
        <dgm:presLayoutVars>
          <dgm:bulletEnabled val="1"/>
        </dgm:presLayoutVars>
      </dgm:prSet>
      <dgm:spPr>
        <a:xfrm>
          <a:off x="1875171" y="80"/>
          <a:ext cx="1624199" cy="974519"/>
        </a:xfrm>
        <a:prstGeom prst="rect">
          <a:avLst/>
        </a:prstGeom>
      </dgm:spPr>
    </dgm:pt>
    <dgm:pt modelId="{CC430A5F-D737-4769-8F3C-3695B0F47BBC}" type="pres">
      <dgm:prSet presAssocID="{DFF5DD7D-BC50-4F6D-896A-946C43D2D779}" presName="sibTrans" presStyleCnt="0"/>
      <dgm:spPr/>
    </dgm:pt>
    <dgm:pt modelId="{F033C357-15C7-40FB-A732-82811A8947BE}" type="pres">
      <dgm:prSet presAssocID="{F3B1A479-9AB5-4DFA-A6FD-8691B394F371}" presName="node" presStyleLbl="node1" presStyleIdx="2" presStyleCnt="14">
        <dgm:presLayoutVars>
          <dgm:bulletEnabled val="1"/>
        </dgm:presLayoutVars>
      </dgm:prSet>
      <dgm:spPr>
        <a:xfrm>
          <a:off x="3661790" y="80"/>
          <a:ext cx="1624199" cy="974519"/>
        </a:xfrm>
        <a:prstGeom prst="rect">
          <a:avLst/>
        </a:prstGeom>
      </dgm:spPr>
    </dgm:pt>
    <dgm:pt modelId="{ACB30C92-26D6-4210-8699-10D7E77D1E00}" type="pres">
      <dgm:prSet presAssocID="{038A145F-3AFD-4015-9AC7-58459A54F6E5}" presName="sibTrans" presStyleCnt="0"/>
      <dgm:spPr/>
    </dgm:pt>
    <dgm:pt modelId="{1B443402-E251-4671-B342-58BDB6A1F1AC}" type="pres">
      <dgm:prSet presAssocID="{D91C2834-BA79-4DFB-ADA3-B85F2F1FC50C}" presName="node" presStyleLbl="node1" presStyleIdx="3" presStyleCnt="14">
        <dgm:presLayoutVars>
          <dgm:bulletEnabled val="1"/>
        </dgm:presLayoutVars>
      </dgm:prSet>
      <dgm:spPr>
        <a:xfrm>
          <a:off x="5448409" y="80"/>
          <a:ext cx="1624199" cy="974519"/>
        </a:xfrm>
        <a:prstGeom prst="rect">
          <a:avLst/>
        </a:prstGeom>
      </dgm:spPr>
    </dgm:pt>
    <dgm:pt modelId="{87627FEF-5AEB-4958-AA56-3ED473212400}" type="pres">
      <dgm:prSet presAssocID="{2B484EC7-56B5-42C4-8CBB-754993903779}" presName="sibTrans" presStyleCnt="0"/>
      <dgm:spPr/>
    </dgm:pt>
    <dgm:pt modelId="{4976652C-952E-45F8-B857-B193D166FA43}" type="pres">
      <dgm:prSet presAssocID="{64D3A7E3-30E0-43DF-A5A1-8599D30EACFE}" presName="node" presStyleLbl="node1" presStyleIdx="4" presStyleCnt="14">
        <dgm:presLayoutVars>
          <dgm:bulletEnabled val="1"/>
        </dgm:presLayoutVars>
      </dgm:prSet>
      <dgm:spPr>
        <a:xfrm>
          <a:off x="88552" y="1137019"/>
          <a:ext cx="1624199" cy="974519"/>
        </a:xfrm>
        <a:prstGeom prst="rect">
          <a:avLst/>
        </a:prstGeom>
      </dgm:spPr>
    </dgm:pt>
    <dgm:pt modelId="{9A393079-A894-4C4B-A1A7-B9A63E407D8D}" type="pres">
      <dgm:prSet presAssocID="{C42C5AF0-7B72-4CBD-8E36-34C272B7D051}" presName="sibTrans" presStyleCnt="0"/>
      <dgm:spPr/>
    </dgm:pt>
    <dgm:pt modelId="{D009435B-2DCB-407F-8B2B-2986914EB019}" type="pres">
      <dgm:prSet presAssocID="{4CEA2B10-61CE-48D7-AC94-5CC45BF910F7}" presName="node" presStyleLbl="node1" presStyleIdx="5" presStyleCnt="14">
        <dgm:presLayoutVars>
          <dgm:bulletEnabled val="1"/>
        </dgm:presLayoutVars>
      </dgm:prSet>
      <dgm:spPr>
        <a:xfrm>
          <a:off x="1875171" y="1137019"/>
          <a:ext cx="1624199" cy="974519"/>
        </a:xfrm>
        <a:prstGeom prst="rect">
          <a:avLst/>
        </a:prstGeom>
      </dgm:spPr>
    </dgm:pt>
    <dgm:pt modelId="{1C57914B-9F16-44E2-AB66-BF16D85C1B12}" type="pres">
      <dgm:prSet presAssocID="{E8DCD549-7B1C-4D85-A54D-77D9FA77F056}" presName="sibTrans" presStyleCnt="0"/>
      <dgm:spPr/>
    </dgm:pt>
    <dgm:pt modelId="{16A892E9-EE03-4EC8-B169-CC76D0A7AC3C}" type="pres">
      <dgm:prSet presAssocID="{59407F98-5711-4605-8F3A-23C71AA85ECA}" presName="node" presStyleLbl="node1" presStyleIdx="6" presStyleCnt="14">
        <dgm:presLayoutVars>
          <dgm:bulletEnabled val="1"/>
        </dgm:presLayoutVars>
      </dgm:prSet>
      <dgm:spPr>
        <a:xfrm>
          <a:off x="3661790" y="1137019"/>
          <a:ext cx="1624199" cy="974519"/>
        </a:xfrm>
        <a:prstGeom prst="rect">
          <a:avLst/>
        </a:prstGeom>
      </dgm:spPr>
    </dgm:pt>
    <dgm:pt modelId="{11C125AD-AA5B-4D6C-9F52-F847CF5DC0D0}" type="pres">
      <dgm:prSet presAssocID="{F430E4AB-891E-4281-B2CF-7F156CE9BFC7}" presName="sibTrans" presStyleCnt="0"/>
      <dgm:spPr/>
    </dgm:pt>
    <dgm:pt modelId="{0AD379ED-76AB-4722-85DE-2BB8A55EBBCD}" type="pres">
      <dgm:prSet presAssocID="{3CD03F46-67FF-44CF-AB86-D6301E1EBF28}" presName="node" presStyleLbl="node1" presStyleIdx="7" presStyleCnt="14">
        <dgm:presLayoutVars>
          <dgm:bulletEnabled val="1"/>
        </dgm:presLayoutVars>
      </dgm:prSet>
      <dgm:spPr>
        <a:xfrm>
          <a:off x="5448409" y="1137019"/>
          <a:ext cx="1624199" cy="974519"/>
        </a:xfrm>
        <a:prstGeom prst="rect">
          <a:avLst/>
        </a:prstGeom>
      </dgm:spPr>
    </dgm:pt>
    <dgm:pt modelId="{A46C14E1-CC83-4F81-80D6-3E9DBFFC09F5}" type="pres">
      <dgm:prSet presAssocID="{306A17B3-9936-4C03-B151-11B21CBACCC5}" presName="sibTrans" presStyleCnt="0"/>
      <dgm:spPr/>
    </dgm:pt>
    <dgm:pt modelId="{BF5058E6-79E9-4C68-B5E5-AB0744BC3FB6}" type="pres">
      <dgm:prSet presAssocID="{1A641874-A93C-4CB3-A470-8B1DD3FC3656}" presName="node" presStyleLbl="node1" presStyleIdx="8" presStyleCnt="14">
        <dgm:presLayoutVars>
          <dgm:bulletEnabled val="1"/>
        </dgm:presLayoutVars>
      </dgm:prSet>
      <dgm:spPr>
        <a:xfrm>
          <a:off x="88552" y="2273958"/>
          <a:ext cx="1624199" cy="974519"/>
        </a:xfrm>
        <a:prstGeom prst="rect">
          <a:avLst/>
        </a:prstGeom>
      </dgm:spPr>
    </dgm:pt>
    <dgm:pt modelId="{DE038C3C-44EF-449A-B096-E64660FDD2F7}" type="pres">
      <dgm:prSet presAssocID="{7C4B1BC5-08CE-4F52-A5BA-1DBA8182CA86}" presName="sibTrans" presStyleCnt="0"/>
      <dgm:spPr/>
    </dgm:pt>
    <dgm:pt modelId="{BE1C3B53-C08B-47C8-84B1-004EDC18944A}" type="pres">
      <dgm:prSet presAssocID="{24785269-E4F8-4A6E-B894-CBDA136F7A19}" presName="node" presStyleLbl="node1" presStyleIdx="9" presStyleCnt="14">
        <dgm:presLayoutVars>
          <dgm:bulletEnabled val="1"/>
        </dgm:presLayoutVars>
      </dgm:prSet>
      <dgm:spPr>
        <a:xfrm>
          <a:off x="1875171" y="2273958"/>
          <a:ext cx="1624199" cy="974519"/>
        </a:xfrm>
        <a:prstGeom prst="rect">
          <a:avLst/>
        </a:prstGeom>
      </dgm:spPr>
    </dgm:pt>
    <dgm:pt modelId="{F2968174-C164-4090-9C3E-224C41B15960}" type="pres">
      <dgm:prSet presAssocID="{C6301BFD-3564-462D-9B23-2E122E3D9E1D}" presName="sibTrans" presStyleCnt="0"/>
      <dgm:spPr/>
    </dgm:pt>
    <dgm:pt modelId="{D50F3D6F-B3AE-42C3-87C7-190A2FC7B6A8}" type="pres">
      <dgm:prSet presAssocID="{C744AD51-5FC3-4143-A0CC-1AA5B06A38D6}" presName="node" presStyleLbl="node1" presStyleIdx="10" presStyleCnt="14">
        <dgm:presLayoutVars>
          <dgm:bulletEnabled val="1"/>
        </dgm:presLayoutVars>
      </dgm:prSet>
      <dgm:spPr>
        <a:xfrm>
          <a:off x="3661790" y="2273958"/>
          <a:ext cx="1624199" cy="974519"/>
        </a:xfrm>
        <a:prstGeom prst="rect">
          <a:avLst/>
        </a:prstGeom>
      </dgm:spPr>
    </dgm:pt>
    <dgm:pt modelId="{0B3AE700-716E-4F31-9615-295DF08CD73F}" type="pres">
      <dgm:prSet presAssocID="{22CFC2AF-25BE-48D9-A308-94C81DC5D788}" presName="sibTrans" presStyleCnt="0"/>
      <dgm:spPr/>
    </dgm:pt>
    <dgm:pt modelId="{7CB65BE3-4D3B-4F79-B7DE-7E481FB20705}" type="pres">
      <dgm:prSet presAssocID="{17614F21-EEA9-4E70-AD1F-8FB94FE08960}" presName="node" presStyleLbl="node1" presStyleIdx="11" presStyleCnt="14">
        <dgm:presLayoutVars>
          <dgm:bulletEnabled val="1"/>
        </dgm:presLayoutVars>
      </dgm:prSet>
      <dgm:spPr>
        <a:xfrm>
          <a:off x="5448409" y="2273958"/>
          <a:ext cx="1624199" cy="974519"/>
        </a:xfrm>
        <a:prstGeom prst="rect">
          <a:avLst/>
        </a:prstGeom>
      </dgm:spPr>
    </dgm:pt>
    <dgm:pt modelId="{F2285DD2-6F8F-4179-BF2F-BD99754D15BA}" type="pres">
      <dgm:prSet presAssocID="{70F4B670-25ED-4787-87C6-16B211AE995E}" presName="sibTrans" presStyleCnt="0"/>
      <dgm:spPr/>
    </dgm:pt>
    <dgm:pt modelId="{023A10C7-A605-4042-8247-0B2E829FBCA3}" type="pres">
      <dgm:prSet presAssocID="{972A32FE-5F1D-4D6E-AD68-302FD179A331}" presName="node" presStyleLbl="node1" presStyleIdx="12" presStyleCnt="14">
        <dgm:presLayoutVars>
          <dgm:bulletEnabled val="1"/>
        </dgm:presLayoutVars>
      </dgm:prSet>
      <dgm:spPr>
        <a:xfrm>
          <a:off x="1875171" y="3410898"/>
          <a:ext cx="1624199" cy="974519"/>
        </a:xfrm>
        <a:prstGeom prst="rect">
          <a:avLst/>
        </a:prstGeom>
      </dgm:spPr>
    </dgm:pt>
    <dgm:pt modelId="{37170A99-65AE-4038-BB39-3E201DEF7ECA}" type="pres">
      <dgm:prSet presAssocID="{238DD277-D156-4BEB-B1CB-2E7CB8A706DA}" presName="sibTrans" presStyleCnt="0"/>
      <dgm:spPr/>
    </dgm:pt>
    <dgm:pt modelId="{76F8C6AB-2765-4123-9F89-8E01830C47DA}" type="pres">
      <dgm:prSet presAssocID="{C61647D0-BD5F-45C1-AF61-D5C9A668E8C8}" presName="node" presStyleLbl="node1" presStyleIdx="13" presStyleCnt="14">
        <dgm:presLayoutVars>
          <dgm:bulletEnabled val="1"/>
        </dgm:presLayoutVars>
      </dgm:prSet>
      <dgm:spPr>
        <a:xfrm>
          <a:off x="3661790" y="3410898"/>
          <a:ext cx="1624199" cy="974519"/>
        </a:xfrm>
        <a:prstGeom prst="rect">
          <a:avLst/>
        </a:prstGeom>
      </dgm:spPr>
    </dgm:pt>
  </dgm:ptLst>
  <dgm:cxnLst>
    <dgm:cxn modelId="{09089C03-F583-432B-8BC7-6E38551FF83C}" type="presOf" srcId="{64D3A7E3-30E0-43DF-A5A1-8599D30EACFE}" destId="{4976652C-952E-45F8-B857-B193D166FA43}" srcOrd="0" destOrd="0" presId="urn:microsoft.com/office/officeart/2005/8/layout/default"/>
    <dgm:cxn modelId="{CC9BB80A-9C0B-43D5-BB04-8EFF06A12EA9}" srcId="{971EF7DB-6A12-40C7-97C9-A709CC0CE0D4}" destId="{17614F21-EEA9-4E70-AD1F-8FB94FE08960}" srcOrd="11" destOrd="0" parTransId="{280FD549-FB6B-4C41-8676-D71437CF5D14}" sibTransId="{70F4B670-25ED-4787-87C6-16B211AE995E}"/>
    <dgm:cxn modelId="{32C8E90A-4A03-4989-907F-B3FC84E49DC7}" srcId="{971EF7DB-6A12-40C7-97C9-A709CC0CE0D4}" destId="{59407F98-5711-4605-8F3A-23C71AA85ECA}" srcOrd="6" destOrd="0" parTransId="{BBC65D07-5112-4F9E-BADA-A702168C3D19}" sibTransId="{F430E4AB-891E-4281-B2CF-7F156CE9BFC7}"/>
    <dgm:cxn modelId="{2245B216-1C68-4E7A-8496-7A0145C5931A}" type="presOf" srcId="{971EF7DB-6A12-40C7-97C9-A709CC0CE0D4}" destId="{262F087E-BA62-4AD9-A7FF-3B32EB04D959}" srcOrd="0" destOrd="0" presId="urn:microsoft.com/office/officeart/2005/8/layout/default"/>
    <dgm:cxn modelId="{32A83B18-E156-430E-811D-02B079D39957}" srcId="{971EF7DB-6A12-40C7-97C9-A709CC0CE0D4}" destId="{4C33AAB4-8B3E-441C-BFE4-9203B35EB199}" srcOrd="0" destOrd="0" parTransId="{DE95A5C2-A18B-4528-939A-983BE36771DD}" sibTransId="{512B5BD9-C416-45C4-AC4F-38ED3A2F799E}"/>
    <dgm:cxn modelId="{9CF38C1B-6779-482F-807A-2FB62A38F7B9}" type="presOf" srcId="{D37D8475-6A94-4EAB-89AC-47E7A5E4A296}" destId="{2936C611-37BF-434D-87A0-8AC4421709C0}" srcOrd="0" destOrd="0" presId="urn:microsoft.com/office/officeart/2005/8/layout/default"/>
    <dgm:cxn modelId="{7410E02B-0719-4A0F-A04C-537DE5761E1A}" type="presOf" srcId="{C61647D0-BD5F-45C1-AF61-D5C9A668E8C8}" destId="{76F8C6AB-2765-4123-9F89-8E01830C47DA}" srcOrd="0" destOrd="0" presId="urn:microsoft.com/office/officeart/2005/8/layout/default"/>
    <dgm:cxn modelId="{E901EC2B-0A25-4AE7-A3A1-7CBDFDF04A77}" srcId="{971EF7DB-6A12-40C7-97C9-A709CC0CE0D4}" destId="{4CEA2B10-61CE-48D7-AC94-5CC45BF910F7}" srcOrd="5" destOrd="0" parTransId="{5235D539-0F9D-4CBD-AD86-C4038337B527}" sibTransId="{E8DCD549-7B1C-4D85-A54D-77D9FA77F056}"/>
    <dgm:cxn modelId="{F08F6443-1E2A-4A62-B0D5-92F99FC3D51F}" srcId="{971EF7DB-6A12-40C7-97C9-A709CC0CE0D4}" destId="{C744AD51-5FC3-4143-A0CC-1AA5B06A38D6}" srcOrd="10" destOrd="0" parTransId="{C6DC79DF-99AF-4351-93C0-672FC3F53396}" sibTransId="{22CFC2AF-25BE-48D9-A308-94C81DC5D788}"/>
    <dgm:cxn modelId="{60158F63-3976-4557-945E-65082F6A8711}" type="presOf" srcId="{3CD03F46-67FF-44CF-AB86-D6301E1EBF28}" destId="{0AD379ED-76AB-4722-85DE-2BB8A55EBBCD}" srcOrd="0" destOrd="0" presId="urn:microsoft.com/office/officeart/2005/8/layout/default"/>
    <dgm:cxn modelId="{2A82F06B-18B2-4E5A-9034-BF65445170EF}" type="presOf" srcId="{4CEA2B10-61CE-48D7-AC94-5CC45BF910F7}" destId="{D009435B-2DCB-407F-8B2B-2986914EB019}" srcOrd="0" destOrd="0" presId="urn:microsoft.com/office/officeart/2005/8/layout/default"/>
    <dgm:cxn modelId="{EC8CA270-4C49-4885-8E66-4D960BC90AE1}" type="presOf" srcId="{972A32FE-5F1D-4D6E-AD68-302FD179A331}" destId="{023A10C7-A605-4042-8247-0B2E829FBCA3}" srcOrd="0" destOrd="0" presId="urn:microsoft.com/office/officeart/2005/8/layout/default"/>
    <dgm:cxn modelId="{6EC11C56-6C59-443C-829A-026BCD2C7700}" srcId="{971EF7DB-6A12-40C7-97C9-A709CC0CE0D4}" destId="{24785269-E4F8-4A6E-B894-CBDA136F7A19}" srcOrd="9" destOrd="0" parTransId="{01BB8EC2-FEA2-485B-BDFB-F82C5EBAD141}" sibTransId="{C6301BFD-3564-462D-9B23-2E122E3D9E1D}"/>
    <dgm:cxn modelId="{0C612076-F8B5-4012-A4F1-5B8FE1B5FA12}" srcId="{971EF7DB-6A12-40C7-97C9-A709CC0CE0D4}" destId="{972A32FE-5F1D-4D6E-AD68-302FD179A331}" srcOrd="12" destOrd="0" parTransId="{BE3E4288-0B59-44F9-B2AB-73A817C9DB9B}" sibTransId="{238DD277-D156-4BEB-B1CB-2E7CB8A706DA}"/>
    <dgm:cxn modelId="{9EB33E57-C9B4-4C20-8CDF-C3D1E73908AE}" srcId="{971EF7DB-6A12-40C7-97C9-A709CC0CE0D4}" destId="{1A641874-A93C-4CB3-A470-8B1DD3FC3656}" srcOrd="8" destOrd="0" parTransId="{18558238-4735-4081-8857-5BDC6101BC23}" sibTransId="{7C4B1BC5-08CE-4F52-A5BA-1DBA8182CA86}"/>
    <dgm:cxn modelId="{2E97697A-D8A1-4AEF-8D38-9E965483853E}" type="presOf" srcId="{F3B1A479-9AB5-4DFA-A6FD-8691B394F371}" destId="{F033C357-15C7-40FB-A732-82811A8947BE}" srcOrd="0" destOrd="0" presId="urn:microsoft.com/office/officeart/2005/8/layout/default"/>
    <dgm:cxn modelId="{3D30E77A-099F-497D-B231-F10F9CB425EE}" type="presOf" srcId="{1A641874-A93C-4CB3-A470-8B1DD3FC3656}" destId="{BF5058E6-79E9-4C68-B5E5-AB0744BC3FB6}" srcOrd="0" destOrd="0" presId="urn:microsoft.com/office/officeart/2005/8/layout/default"/>
    <dgm:cxn modelId="{B1E0A399-A254-4A87-AC64-05BFF6513576}" srcId="{971EF7DB-6A12-40C7-97C9-A709CC0CE0D4}" destId="{64D3A7E3-30E0-43DF-A5A1-8599D30EACFE}" srcOrd="4" destOrd="0" parTransId="{FFC7B20B-4E55-428E-97D5-5C436627046A}" sibTransId="{C42C5AF0-7B72-4CBD-8E36-34C272B7D051}"/>
    <dgm:cxn modelId="{BC71EAA9-01AF-4F29-AEBE-CCEE284FBBFB}" srcId="{971EF7DB-6A12-40C7-97C9-A709CC0CE0D4}" destId="{C61647D0-BD5F-45C1-AF61-D5C9A668E8C8}" srcOrd="13" destOrd="0" parTransId="{FF6CCD48-6B22-45F6-9520-829C7351E6CE}" sibTransId="{6B7EB34A-939E-4340-80B1-B02EC883D41B}"/>
    <dgm:cxn modelId="{DEC17BBF-485A-4EA0-906F-3E9A734A4E81}" type="presOf" srcId="{4C33AAB4-8B3E-441C-BFE4-9203B35EB199}" destId="{793F14CD-5C0A-4EF7-A4D0-029817D592EE}" srcOrd="0" destOrd="0" presId="urn:microsoft.com/office/officeart/2005/8/layout/default"/>
    <dgm:cxn modelId="{CCA829C1-48D7-4A52-8E38-9B12426A243C}" srcId="{971EF7DB-6A12-40C7-97C9-A709CC0CE0D4}" destId="{D91C2834-BA79-4DFB-ADA3-B85F2F1FC50C}" srcOrd="3" destOrd="0" parTransId="{10D26987-E71C-4FED-89C9-A0A78566B72B}" sibTransId="{2B484EC7-56B5-42C4-8CBB-754993903779}"/>
    <dgm:cxn modelId="{0E0300D8-22C5-45A0-81D2-313990FC8F2F}" srcId="{971EF7DB-6A12-40C7-97C9-A709CC0CE0D4}" destId="{D37D8475-6A94-4EAB-89AC-47E7A5E4A296}" srcOrd="1" destOrd="0" parTransId="{DB854D5F-C658-49CB-999A-68F2279265EB}" sibTransId="{DFF5DD7D-BC50-4F6D-896A-946C43D2D779}"/>
    <dgm:cxn modelId="{DBFAA0E6-361D-4DB4-9198-57A0AA6F7410}" srcId="{971EF7DB-6A12-40C7-97C9-A709CC0CE0D4}" destId="{F3B1A479-9AB5-4DFA-A6FD-8691B394F371}" srcOrd="2" destOrd="0" parTransId="{337CFEBA-F0B2-463A-9981-7A84252F71C7}" sibTransId="{038A145F-3AFD-4015-9AC7-58459A54F6E5}"/>
    <dgm:cxn modelId="{D64D2AE8-1A53-42B7-A7A4-7B1D49B042BB}" type="presOf" srcId="{D91C2834-BA79-4DFB-ADA3-B85F2F1FC50C}" destId="{1B443402-E251-4671-B342-58BDB6A1F1AC}" srcOrd="0" destOrd="0" presId="urn:microsoft.com/office/officeart/2005/8/layout/default"/>
    <dgm:cxn modelId="{000154E9-32D0-41AC-AF97-CF553CB23867}" type="presOf" srcId="{C744AD51-5FC3-4143-A0CC-1AA5B06A38D6}" destId="{D50F3D6F-B3AE-42C3-87C7-190A2FC7B6A8}" srcOrd="0" destOrd="0" presId="urn:microsoft.com/office/officeart/2005/8/layout/default"/>
    <dgm:cxn modelId="{1F9E8AEE-C240-4B80-8DC8-855D675C15E9}" srcId="{971EF7DB-6A12-40C7-97C9-A709CC0CE0D4}" destId="{3CD03F46-67FF-44CF-AB86-D6301E1EBF28}" srcOrd="7" destOrd="0" parTransId="{702E5588-1249-4E5E-A8E6-57382BC7053F}" sibTransId="{306A17B3-9936-4C03-B151-11B21CBACCC5}"/>
    <dgm:cxn modelId="{0A1248F3-72CC-421E-9A39-76368C3C7029}" type="presOf" srcId="{17614F21-EEA9-4E70-AD1F-8FB94FE08960}" destId="{7CB65BE3-4D3B-4F79-B7DE-7E481FB20705}" srcOrd="0" destOrd="0" presId="urn:microsoft.com/office/officeart/2005/8/layout/default"/>
    <dgm:cxn modelId="{CC0C74F8-C241-4107-877F-2CE3D5747F45}" type="presOf" srcId="{24785269-E4F8-4A6E-B894-CBDA136F7A19}" destId="{BE1C3B53-C08B-47C8-84B1-004EDC18944A}" srcOrd="0" destOrd="0" presId="urn:microsoft.com/office/officeart/2005/8/layout/default"/>
    <dgm:cxn modelId="{29FEDFFB-57EE-4B09-93F6-22A093F2D20F}" type="presOf" srcId="{59407F98-5711-4605-8F3A-23C71AA85ECA}" destId="{16A892E9-EE03-4EC8-B169-CC76D0A7AC3C}" srcOrd="0" destOrd="0" presId="urn:microsoft.com/office/officeart/2005/8/layout/default"/>
    <dgm:cxn modelId="{B1E5BC36-93B8-4325-8568-D5D0DE44352B}" type="presParOf" srcId="{262F087E-BA62-4AD9-A7FF-3B32EB04D959}" destId="{793F14CD-5C0A-4EF7-A4D0-029817D592EE}" srcOrd="0" destOrd="0" presId="urn:microsoft.com/office/officeart/2005/8/layout/default"/>
    <dgm:cxn modelId="{F7B56395-F240-4CD7-8CE1-70611B75172D}" type="presParOf" srcId="{262F087E-BA62-4AD9-A7FF-3B32EB04D959}" destId="{CCB8381F-1DEC-4671-B163-B1F63D01E95B}" srcOrd="1" destOrd="0" presId="urn:microsoft.com/office/officeart/2005/8/layout/default"/>
    <dgm:cxn modelId="{E617DDD6-A564-4DFD-A536-181CAFDDD5FA}" type="presParOf" srcId="{262F087E-BA62-4AD9-A7FF-3B32EB04D959}" destId="{2936C611-37BF-434D-87A0-8AC4421709C0}" srcOrd="2" destOrd="0" presId="urn:microsoft.com/office/officeart/2005/8/layout/default"/>
    <dgm:cxn modelId="{62895D02-22A7-43E0-A69A-7C729524EB31}" type="presParOf" srcId="{262F087E-BA62-4AD9-A7FF-3B32EB04D959}" destId="{CC430A5F-D737-4769-8F3C-3695B0F47BBC}" srcOrd="3" destOrd="0" presId="urn:microsoft.com/office/officeart/2005/8/layout/default"/>
    <dgm:cxn modelId="{96576109-5085-4FBA-866B-E55AF6480112}" type="presParOf" srcId="{262F087E-BA62-4AD9-A7FF-3B32EB04D959}" destId="{F033C357-15C7-40FB-A732-82811A8947BE}" srcOrd="4" destOrd="0" presId="urn:microsoft.com/office/officeart/2005/8/layout/default"/>
    <dgm:cxn modelId="{49B15B5F-5147-46B5-B031-8E718011964C}" type="presParOf" srcId="{262F087E-BA62-4AD9-A7FF-3B32EB04D959}" destId="{ACB30C92-26D6-4210-8699-10D7E77D1E00}" srcOrd="5" destOrd="0" presId="urn:microsoft.com/office/officeart/2005/8/layout/default"/>
    <dgm:cxn modelId="{55218F1F-E08C-4EE0-B8A9-45F8548DA0EC}" type="presParOf" srcId="{262F087E-BA62-4AD9-A7FF-3B32EB04D959}" destId="{1B443402-E251-4671-B342-58BDB6A1F1AC}" srcOrd="6" destOrd="0" presId="urn:microsoft.com/office/officeart/2005/8/layout/default"/>
    <dgm:cxn modelId="{9CBD68CF-448F-456F-9AAC-59DE3BE05C2D}" type="presParOf" srcId="{262F087E-BA62-4AD9-A7FF-3B32EB04D959}" destId="{87627FEF-5AEB-4958-AA56-3ED473212400}" srcOrd="7" destOrd="0" presId="urn:microsoft.com/office/officeart/2005/8/layout/default"/>
    <dgm:cxn modelId="{2C9382B9-AE33-4803-A7D6-77A95FC1E5FF}" type="presParOf" srcId="{262F087E-BA62-4AD9-A7FF-3B32EB04D959}" destId="{4976652C-952E-45F8-B857-B193D166FA43}" srcOrd="8" destOrd="0" presId="urn:microsoft.com/office/officeart/2005/8/layout/default"/>
    <dgm:cxn modelId="{B7DC82F2-471A-41D7-9F8D-3CFFACE8848D}" type="presParOf" srcId="{262F087E-BA62-4AD9-A7FF-3B32EB04D959}" destId="{9A393079-A894-4C4B-A1A7-B9A63E407D8D}" srcOrd="9" destOrd="0" presId="urn:microsoft.com/office/officeart/2005/8/layout/default"/>
    <dgm:cxn modelId="{1B1686AA-74BC-44F3-961B-39E3745B975F}" type="presParOf" srcId="{262F087E-BA62-4AD9-A7FF-3B32EB04D959}" destId="{D009435B-2DCB-407F-8B2B-2986914EB019}" srcOrd="10" destOrd="0" presId="urn:microsoft.com/office/officeart/2005/8/layout/default"/>
    <dgm:cxn modelId="{CD7C9F8B-EE52-4DC9-9E38-90E5E6A0A60F}" type="presParOf" srcId="{262F087E-BA62-4AD9-A7FF-3B32EB04D959}" destId="{1C57914B-9F16-44E2-AB66-BF16D85C1B12}" srcOrd="11" destOrd="0" presId="urn:microsoft.com/office/officeart/2005/8/layout/default"/>
    <dgm:cxn modelId="{A41FB324-1528-4BAE-BE9E-B5BABC97FA72}" type="presParOf" srcId="{262F087E-BA62-4AD9-A7FF-3B32EB04D959}" destId="{16A892E9-EE03-4EC8-B169-CC76D0A7AC3C}" srcOrd="12" destOrd="0" presId="urn:microsoft.com/office/officeart/2005/8/layout/default"/>
    <dgm:cxn modelId="{DD4C6CE2-901E-4BD4-94EE-805024224298}" type="presParOf" srcId="{262F087E-BA62-4AD9-A7FF-3B32EB04D959}" destId="{11C125AD-AA5B-4D6C-9F52-F847CF5DC0D0}" srcOrd="13" destOrd="0" presId="urn:microsoft.com/office/officeart/2005/8/layout/default"/>
    <dgm:cxn modelId="{E9B235BF-4F57-4370-9FF1-1555E452A09E}" type="presParOf" srcId="{262F087E-BA62-4AD9-A7FF-3B32EB04D959}" destId="{0AD379ED-76AB-4722-85DE-2BB8A55EBBCD}" srcOrd="14" destOrd="0" presId="urn:microsoft.com/office/officeart/2005/8/layout/default"/>
    <dgm:cxn modelId="{0F4FE5F7-91B6-4272-8CF4-9F4B9E519601}" type="presParOf" srcId="{262F087E-BA62-4AD9-A7FF-3B32EB04D959}" destId="{A46C14E1-CC83-4F81-80D6-3E9DBFFC09F5}" srcOrd="15" destOrd="0" presId="urn:microsoft.com/office/officeart/2005/8/layout/default"/>
    <dgm:cxn modelId="{647F271A-4E5B-4300-B2AA-E3B31B463A21}" type="presParOf" srcId="{262F087E-BA62-4AD9-A7FF-3B32EB04D959}" destId="{BF5058E6-79E9-4C68-B5E5-AB0744BC3FB6}" srcOrd="16" destOrd="0" presId="urn:microsoft.com/office/officeart/2005/8/layout/default"/>
    <dgm:cxn modelId="{4F2DC227-8DE4-4EFC-9E35-18DB4ECBE005}" type="presParOf" srcId="{262F087E-BA62-4AD9-A7FF-3B32EB04D959}" destId="{DE038C3C-44EF-449A-B096-E64660FDD2F7}" srcOrd="17" destOrd="0" presId="urn:microsoft.com/office/officeart/2005/8/layout/default"/>
    <dgm:cxn modelId="{5838342F-415F-4A38-94EB-989C292658B0}" type="presParOf" srcId="{262F087E-BA62-4AD9-A7FF-3B32EB04D959}" destId="{BE1C3B53-C08B-47C8-84B1-004EDC18944A}" srcOrd="18" destOrd="0" presId="urn:microsoft.com/office/officeart/2005/8/layout/default"/>
    <dgm:cxn modelId="{2007707B-7DE3-46B7-9CDF-7E105A42570E}" type="presParOf" srcId="{262F087E-BA62-4AD9-A7FF-3B32EB04D959}" destId="{F2968174-C164-4090-9C3E-224C41B15960}" srcOrd="19" destOrd="0" presId="urn:microsoft.com/office/officeart/2005/8/layout/default"/>
    <dgm:cxn modelId="{E2428641-79C8-46F2-BF31-3C663523C561}" type="presParOf" srcId="{262F087E-BA62-4AD9-A7FF-3B32EB04D959}" destId="{D50F3D6F-B3AE-42C3-87C7-190A2FC7B6A8}" srcOrd="20" destOrd="0" presId="urn:microsoft.com/office/officeart/2005/8/layout/default"/>
    <dgm:cxn modelId="{43BE2B05-5688-4C77-A000-C1122193AE26}" type="presParOf" srcId="{262F087E-BA62-4AD9-A7FF-3B32EB04D959}" destId="{0B3AE700-716E-4F31-9615-295DF08CD73F}" srcOrd="21" destOrd="0" presId="urn:microsoft.com/office/officeart/2005/8/layout/default"/>
    <dgm:cxn modelId="{C67C7EAE-11D4-4627-9F0F-DD80C5AE6128}" type="presParOf" srcId="{262F087E-BA62-4AD9-A7FF-3B32EB04D959}" destId="{7CB65BE3-4D3B-4F79-B7DE-7E481FB20705}" srcOrd="22" destOrd="0" presId="urn:microsoft.com/office/officeart/2005/8/layout/default"/>
    <dgm:cxn modelId="{9CC3ACC4-FE4A-4FDC-8F57-04005391751C}" type="presParOf" srcId="{262F087E-BA62-4AD9-A7FF-3B32EB04D959}" destId="{F2285DD2-6F8F-4179-BF2F-BD99754D15BA}" srcOrd="23" destOrd="0" presId="urn:microsoft.com/office/officeart/2005/8/layout/default"/>
    <dgm:cxn modelId="{69F969E0-A932-4BAF-88E2-5AB1F62884A7}" type="presParOf" srcId="{262F087E-BA62-4AD9-A7FF-3B32EB04D959}" destId="{023A10C7-A605-4042-8247-0B2E829FBCA3}" srcOrd="24" destOrd="0" presId="urn:microsoft.com/office/officeart/2005/8/layout/default"/>
    <dgm:cxn modelId="{0BD685F8-0567-49D4-8D00-FF165FDCCD1F}" type="presParOf" srcId="{262F087E-BA62-4AD9-A7FF-3B32EB04D959}" destId="{37170A99-65AE-4038-BB39-3E201DEF7ECA}" srcOrd="25" destOrd="0" presId="urn:microsoft.com/office/officeart/2005/8/layout/default"/>
    <dgm:cxn modelId="{4316A4FC-DA6C-4E61-B517-026165F583D1}" type="presParOf" srcId="{262F087E-BA62-4AD9-A7FF-3B32EB04D959}" destId="{76F8C6AB-2765-4123-9F89-8E01830C47DA}" srcOrd="2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71EF7DB-6A12-40C7-97C9-A709CC0CE0D4}" type="doc">
      <dgm:prSet loTypeId="urn:microsoft.com/office/officeart/2005/8/layout/default" loCatId="list" qsTypeId="urn:microsoft.com/office/officeart/2005/8/quickstyle/3d2" qsCatId="3D" csTypeId="urn:microsoft.com/office/officeart/2005/8/colors/accent0_3" csCatId="mainScheme" phldr="1"/>
      <dgm:spPr/>
      <dgm:t>
        <a:bodyPr/>
        <a:lstStyle/>
        <a:p>
          <a:endParaRPr lang="en-US"/>
        </a:p>
      </dgm:t>
    </dgm:pt>
    <dgm:pt modelId="{6E201372-68C1-4D23-B611-858E9A09FCA6}">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راگبی هفت نفره</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E11D818E-F302-4745-A329-180732B59C5A}" type="parTrans" cxnId="{0DF50242-5741-4B69-AD4F-DDBEB9C650B1}">
      <dgm:prSet/>
      <dgm:spPr/>
      <dgm:t>
        <a:bodyPr/>
        <a:lstStyle/>
        <a:p>
          <a:endParaRPr lang="en-US" sz="1400">
            <a:latin typeface="Vazir" panose="020B0603030804020204" pitchFamily="34" charset="-78"/>
            <a:cs typeface="Vazir" panose="020B0603030804020204" pitchFamily="34" charset="-78"/>
          </a:endParaRPr>
        </a:p>
      </dgm:t>
    </dgm:pt>
    <dgm:pt modelId="{66ADF25B-7749-424B-9035-76D3E526855A}" type="sibTrans" cxnId="{0DF50242-5741-4B69-AD4F-DDBEB9C650B1}">
      <dgm:prSet/>
      <dgm:spPr/>
      <dgm:t>
        <a:bodyPr/>
        <a:lstStyle/>
        <a:p>
          <a:endParaRPr lang="en-US" sz="1400">
            <a:latin typeface="Vazir" panose="020B0603030804020204" pitchFamily="34" charset="-78"/>
            <a:cs typeface="Vazir" panose="020B0603030804020204" pitchFamily="34" charset="-78"/>
          </a:endParaRPr>
        </a:p>
      </dgm:t>
    </dgm:pt>
    <dgm:pt modelId="{84350139-98A8-4D3A-AE1B-B850529DD700}">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r>
            <a:rPr lang="fa-IR" sz="1600" kern="1200" dirty="0">
              <a:solidFill>
                <a:prstClr val="white"/>
              </a:solidFill>
              <a:latin typeface="Vazir" panose="020B0603030804020204" pitchFamily="34" charset="-78"/>
              <a:ea typeface="+mn-ea"/>
              <a:cs typeface="Vazir" panose="020B0603030804020204" pitchFamily="34" charset="-78"/>
            </a:rPr>
            <a:t>کشتیرانی</a:t>
          </a:r>
          <a:r>
            <a:rPr lang="fa-IR" sz="1600" kern="1200" dirty="0">
              <a:latin typeface="Vazir" panose="020B0603030804020204" pitchFamily="34" charset="-78"/>
              <a:cs typeface="Vazir" panose="020B0603030804020204" pitchFamily="34" charset="-78"/>
            </a:rPr>
            <a:t> </a:t>
          </a:r>
          <a:r>
            <a:rPr lang="en-US" sz="1600" kern="1200" dirty="0">
              <a:latin typeface="Vazir" panose="020B0603030804020204" pitchFamily="34" charset="-78"/>
              <a:cs typeface="Vazir" panose="020B0603030804020204" pitchFamily="34" charset="-78"/>
            </a:rPr>
            <a:t>Sailing</a:t>
          </a:r>
        </a:p>
      </dgm:t>
    </dgm:pt>
    <dgm:pt modelId="{DAF1A3CD-4C7E-4F22-89FA-1C0DB0C07ADA}" type="parTrans" cxnId="{807F62BF-28CA-46A6-9F7B-1DD1511AB58D}">
      <dgm:prSet/>
      <dgm:spPr/>
      <dgm:t>
        <a:bodyPr/>
        <a:lstStyle/>
        <a:p>
          <a:endParaRPr lang="en-US" sz="1400">
            <a:latin typeface="Vazir" panose="020B0603030804020204" pitchFamily="34" charset="-78"/>
            <a:cs typeface="Vazir" panose="020B0603030804020204" pitchFamily="34" charset="-78"/>
          </a:endParaRPr>
        </a:p>
      </dgm:t>
    </dgm:pt>
    <dgm:pt modelId="{27D5CD7F-081B-474B-A203-EFAA71F7225E}" type="sibTrans" cxnId="{807F62BF-28CA-46A6-9F7B-1DD1511AB58D}">
      <dgm:prSet/>
      <dgm:spPr/>
      <dgm:t>
        <a:bodyPr/>
        <a:lstStyle/>
        <a:p>
          <a:endParaRPr lang="en-US" sz="1400">
            <a:latin typeface="Vazir" panose="020B0603030804020204" pitchFamily="34" charset="-78"/>
            <a:cs typeface="Vazir" panose="020B0603030804020204" pitchFamily="34" charset="-78"/>
          </a:endParaRPr>
        </a:p>
      </dgm:t>
    </dgm:pt>
    <dgm:pt modelId="{B69AAB54-97C4-4904-B6DD-AF04965A0FF9}">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تیراندازی</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17ED052F-3D96-428A-A89C-C266F0790FA0}" type="parTrans" cxnId="{6B38BC12-F683-42D6-8088-1EE930F0EC17}">
      <dgm:prSet/>
      <dgm:spPr/>
      <dgm:t>
        <a:bodyPr/>
        <a:lstStyle/>
        <a:p>
          <a:endParaRPr lang="en-US" sz="1400">
            <a:latin typeface="Vazir" panose="020B0603030804020204" pitchFamily="34" charset="-78"/>
            <a:cs typeface="Vazir" panose="020B0603030804020204" pitchFamily="34" charset="-78"/>
          </a:endParaRPr>
        </a:p>
      </dgm:t>
    </dgm:pt>
    <dgm:pt modelId="{CBC88081-1AC3-462C-B351-4AF4293769BE}" type="sibTrans" cxnId="{6B38BC12-F683-42D6-8088-1EE930F0EC17}">
      <dgm:prSet/>
      <dgm:spPr/>
      <dgm:t>
        <a:bodyPr/>
        <a:lstStyle/>
        <a:p>
          <a:endParaRPr lang="en-US" sz="1400">
            <a:latin typeface="Vazir" panose="020B0603030804020204" pitchFamily="34" charset="-78"/>
            <a:cs typeface="Vazir" panose="020B0603030804020204" pitchFamily="34" charset="-78"/>
          </a:endParaRPr>
        </a:p>
      </dgm:t>
    </dgm:pt>
    <dgm:pt modelId="{2CB39367-882B-4005-9118-E1E8D452CDC9}">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اسکیت بورد</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941AF22D-66C1-4B9E-862F-1606E457BCEE}" type="parTrans" cxnId="{EA6D6FD6-61A9-463F-A92B-ED4B9F08A86B}">
      <dgm:prSet/>
      <dgm:spPr/>
      <dgm:t>
        <a:bodyPr/>
        <a:lstStyle/>
        <a:p>
          <a:endParaRPr lang="en-US" sz="1400">
            <a:latin typeface="Vazir" panose="020B0603030804020204" pitchFamily="34" charset="-78"/>
            <a:cs typeface="Vazir" panose="020B0603030804020204" pitchFamily="34" charset="-78"/>
          </a:endParaRPr>
        </a:p>
      </dgm:t>
    </dgm:pt>
    <dgm:pt modelId="{18BD0C6E-9C04-4262-9E39-6DBE472C81D8}" type="sibTrans" cxnId="{EA6D6FD6-61A9-463F-A92B-ED4B9F08A86B}">
      <dgm:prSet/>
      <dgm:spPr/>
      <dgm:t>
        <a:bodyPr/>
        <a:lstStyle/>
        <a:p>
          <a:endParaRPr lang="en-US" sz="1400">
            <a:latin typeface="Vazir" panose="020B0603030804020204" pitchFamily="34" charset="-78"/>
            <a:cs typeface="Vazir" panose="020B0603030804020204" pitchFamily="34" charset="-78"/>
          </a:endParaRPr>
        </a:p>
      </dgm:t>
    </dgm:pt>
    <dgm:pt modelId="{4031F619-1BD8-4692-A039-33600AD74AA0}">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r>
            <a:rPr lang="fa-IR" sz="1600" kern="1200" dirty="0">
              <a:solidFill>
                <a:prstClr val="white"/>
              </a:solidFill>
              <a:latin typeface="Vazir" panose="020B0603030804020204" pitchFamily="34" charset="-78"/>
              <a:ea typeface="+mn-ea"/>
              <a:cs typeface="Vazir" panose="020B0603030804020204" pitchFamily="34" charset="-78"/>
            </a:rPr>
            <a:t>سنگنوردی</a:t>
          </a:r>
          <a:r>
            <a:rPr lang="fa-IR" sz="1600" kern="1200" dirty="0">
              <a:latin typeface="Vazir" panose="020B0603030804020204" pitchFamily="34" charset="-78"/>
              <a:cs typeface="Vazir" panose="020B0603030804020204" pitchFamily="34" charset="-78"/>
            </a:rPr>
            <a:t> ورزشی</a:t>
          </a:r>
          <a:endParaRPr lang="en-US" sz="1600" kern="1200" dirty="0">
            <a:latin typeface="Vazir" panose="020B0603030804020204" pitchFamily="34" charset="-78"/>
            <a:cs typeface="Vazir" panose="020B0603030804020204" pitchFamily="34" charset="-78"/>
          </a:endParaRPr>
        </a:p>
      </dgm:t>
    </dgm:pt>
    <dgm:pt modelId="{02824821-2EAC-4A05-9E41-FE7631AAFA2A}" type="parTrans" cxnId="{C3709F60-D2C4-40AF-B5CA-1E71DBC4CC8A}">
      <dgm:prSet/>
      <dgm:spPr/>
      <dgm:t>
        <a:bodyPr/>
        <a:lstStyle/>
        <a:p>
          <a:endParaRPr lang="en-US" sz="1400">
            <a:latin typeface="Vazir" panose="020B0603030804020204" pitchFamily="34" charset="-78"/>
            <a:cs typeface="Vazir" panose="020B0603030804020204" pitchFamily="34" charset="-78"/>
          </a:endParaRPr>
        </a:p>
      </dgm:t>
    </dgm:pt>
    <dgm:pt modelId="{1C31FEB0-E976-498C-AC97-87E43B80131D}" type="sibTrans" cxnId="{C3709F60-D2C4-40AF-B5CA-1E71DBC4CC8A}">
      <dgm:prSet/>
      <dgm:spPr/>
      <dgm:t>
        <a:bodyPr/>
        <a:lstStyle/>
        <a:p>
          <a:endParaRPr lang="en-US" sz="1400">
            <a:latin typeface="Vazir" panose="020B0603030804020204" pitchFamily="34" charset="-78"/>
            <a:cs typeface="Vazir" panose="020B0603030804020204" pitchFamily="34" charset="-78"/>
          </a:endParaRPr>
        </a:p>
      </dgm:t>
    </dgm:pt>
    <dgm:pt modelId="{64B03112-B5D0-4F19-80B0-EE5D40C78EEF}">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موج سواری</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566CAA1E-5E6A-41AD-ADE6-9762BEE4421C}" type="parTrans" cxnId="{2D937EBC-BBD7-4986-B943-024447BB6A08}">
      <dgm:prSet/>
      <dgm:spPr/>
      <dgm:t>
        <a:bodyPr/>
        <a:lstStyle/>
        <a:p>
          <a:endParaRPr lang="en-US" sz="1400">
            <a:latin typeface="Vazir" panose="020B0603030804020204" pitchFamily="34" charset="-78"/>
            <a:cs typeface="Vazir" panose="020B0603030804020204" pitchFamily="34" charset="-78"/>
          </a:endParaRPr>
        </a:p>
      </dgm:t>
    </dgm:pt>
    <dgm:pt modelId="{46E85253-0835-4FF2-8DD6-F6011B396C46}" type="sibTrans" cxnId="{2D937EBC-BBD7-4986-B943-024447BB6A08}">
      <dgm:prSet/>
      <dgm:spPr/>
      <dgm:t>
        <a:bodyPr/>
        <a:lstStyle/>
        <a:p>
          <a:endParaRPr lang="en-US" sz="1400">
            <a:latin typeface="Vazir" panose="020B0603030804020204" pitchFamily="34" charset="-78"/>
            <a:cs typeface="Vazir" panose="020B0603030804020204" pitchFamily="34" charset="-78"/>
          </a:endParaRPr>
        </a:p>
      </dgm:t>
    </dgm:pt>
    <dgm:pt modelId="{8E038124-975B-4185-A5AE-CC4835B4C48F}">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شنا</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AF866149-3847-413B-AE87-5BDB868068B1}" type="parTrans" cxnId="{9626656B-1924-4483-BA5D-BE1BA82D7F9F}">
      <dgm:prSet/>
      <dgm:spPr/>
      <dgm:t>
        <a:bodyPr/>
        <a:lstStyle/>
        <a:p>
          <a:endParaRPr lang="en-US" sz="1400">
            <a:latin typeface="Vazir" panose="020B0603030804020204" pitchFamily="34" charset="-78"/>
            <a:cs typeface="Vazir" panose="020B0603030804020204" pitchFamily="34" charset="-78"/>
          </a:endParaRPr>
        </a:p>
      </dgm:t>
    </dgm:pt>
    <dgm:pt modelId="{EAD060D8-9E52-49E3-9CC0-0DFF700C6419}" type="sibTrans" cxnId="{9626656B-1924-4483-BA5D-BE1BA82D7F9F}">
      <dgm:prSet/>
      <dgm:spPr/>
      <dgm:t>
        <a:bodyPr/>
        <a:lstStyle/>
        <a:p>
          <a:endParaRPr lang="en-US" sz="1400">
            <a:latin typeface="Vazir" panose="020B0603030804020204" pitchFamily="34" charset="-78"/>
            <a:cs typeface="Vazir" panose="020B0603030804020204" pitchFamily="34" charset="-78"/>
          </a:endParaRPr>
        </a:p>
      </dgm:t>
    </dgm:pt>
    <dgm:pt modelId="{EBC20777-303E-44B4-AA1F-4F55F5BA70B1}">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تنیس روی میز</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95EB128E-EF02-407B-854C-E226C2FCE8E5}" type="parTrans" cxnId="{40D4611E-7DF5-4900-8D2A-3CC9F33BAF30}">
      <dgm:prSet/>
      <dgm:spPr/>
      <dgm:t>
        <a:bodyPr/>
        <a:lstStyle/>
        <a:p>
          <a:endParaRPr lang="en-US" sz="1400">
            <a:latin typeface="Vazir" panose="020B0603030804020204" pitchFamily="34" charset="-78"/>
            <a:cs typeface="Vazir" panose="020B0603030804020204" pitchFamily="34" charset="-78"/>
          </a:endParaRPr>
        </a:p>
      </dgm:t>
    </dgm:pt>
    <dgm:pt modelId="{8362AE17-3270-47B3-8685-A6F68C1EEB2C}" type="sibTrans" cxnId="{40D4611E-7DF5-4900-8D2A-3CC9F33BAF30}">
      <dgm:prSet/>
      <dgm:spPr/>
      <dgm:t>
        <a:bodyPr/>
        <a:lstStyle/>
        <a:p>
          <a:endParaRPr lang="en-US" sz="1400">
            <a:latin typeface="Vazir" panose="020B0603030804020204" pitchFamily="34" charset="-78"/>
            <a:cs typeface="Vazir" panose="020B0603030804020204" pitchFamily="34" charset="-78"/>
          </a:endParaRPr>
        </a:p>
      </dgm:t>
    </dgm:pt>
    <dgm:pt modelId="{05D90191-DD78-48D6-8EA2-21E59A77699C}">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تکواندو</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06414B76-6D3C-48DA-BEB3-2CF2BBB8DDE3}" type="parTrans" cxnId="{8AA21041-E8DA-4DCA-AD16-B6AA2EA3D9FE}">
      <dgm:prSet/>
      <dgm:spPr/>
      <dgm:t>
        <a:bodyPr/>
        <a:lstStyle/>
        <a:p>
          <a:endParaRPr lang="en-US" sz="1400">
            <a:latin typeface="Vazir" panose="020B0603030804020204" pitchFamily="34" charset="-78"/>
            <a:cs typeface="Vazir" panose="020B0603030804020204" pitchFamily="34" charset="-78"/>
          </a:endParaRPr>
        </a:p>
      </dgm:t>
    </dgm:pt>
    <dgm:pt modelId="{D30C69B8-DF1A-4827-B7BD-D41191D539AD}" type="sibTrans" cxnId="{8AA21041-E8DA-4DCA-AD16-B6AA2EA3D9FE}">
      <dgm:prSet/>
      <dgm:spPr/>
      <dgm:t>
        <a:bodyPr/>
        <a:lstStyle/>
        <a:p>
          <a:endParaRPr lang="en-US" sz="1400">
            <a:latin typeface="Vazir" panose="020B0603030804020204" pitchFamily="34" charset="-78"/>
            <a:cs typeface="Vazir" panose="020B0603030804020204" pitchFamily="34" charset="-78"/>
          </a:endParaRPr>
        </a:p>
      </dgm:t>
    </dgm:pt>
    <dgm:pt modelId="{EED6CA6D-FF29-40F4-A4CC-409DA88ED612}">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تنیس</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B56BCF7B-9E28-4EF8-83CC-DC963FC7F24E}" type="parTrans" cxnId="{CF5E2D33-1722-423C-9CAC-215936B8EBD2}">
      <dgm:prSet/>
      <dgm:spPr/>
      <dgm:t>
        <a:bodyPr/>
        <a:lstStyle/>
        <a:p>
          <a:endParaRPr lang="en-US" sz="1400">
            <a:latin typeface="Vazir" panose="020B0603030804020204" pitchFamily="34" charset="-78"/>
            <a:cs typeface="Vazir" panose="020B0603030804020204" pitchFamily="34" charset="-78"/>
          </a:endParaRPr>
        </a:p>
      </dgm:t>
    </dgm:pt>
    <dgm:pt modelId="{EA4469B1-11BC-462B-83BC-CF5F01627B40}" type="sibTrans" cxnId="{CF5E2D33-1722-423C-9CAC-215936B8EBD2}">
      <dgm:prSet/>
      <dgm:spPr/>
      <dgm:t>
        <a:bodyPr/>
        <a:lstStyle/>
        <a:p>
          <a:endParaRPr lang="en-US" sz="1400">
            <a:latin typeface="Vazir" panose="020B0603030804020204" pitchFamily="34" charset="-78"/>
            <a:cs typeface="Vazir" panose="020B0603030804020204" pitchFamily="34" charset="-78"/>
          </a:endParaRPr>
        </a:p>
      </dgm:t>
    </dgm:pt>
    <dgm:pt modelId="{2B1C11ED-0E78-4E02-9BE5-009B97FFED15}">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ژیمناستیک ترامپولین</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CE9DF0CE-55E9-4111-A76E-C2349DF210F8}" type="parTrans" cxnId="{8C8234A7-27EE-45EA-98CF-7EF7A4D60F1C}">
      <dgm:prSet/>
      <dgm:spPr/>
      <dgm:t>
        <a:bodyPr/>
        <a:lstStyle/>
        <a:p>
          <a:endParaRPr lang="en-US" sz="1400">
            <a:latin typeface="Vazir" panose="020B0603030804020204" pitchFamily="34" charset="-78"/>
            <a:cs typeface="Vazir" panose="020B0603030804020204" pitchFamily="34" charset="-78"/>
          </a:endParaRPr>
        </a:p>
      </dgm:t>
    </dgm:pt>
    <dgm:pt modelId="{BDCE6594-9702-4F87-ADE0-EADCB8379C8F}" type="sibTrans" cxnId="{8C8234A7-27EE-45EA-98CF-7EF7A4D60F1C}">
      <dgm:prSet/>
      <dgm:spPr/>
      <dgm:t>
        <a:bodyPr/>
        <a:lstStyle/>
        <a:p>
          <a:endParaRPr lang="en-US" sz="1400">
            <a:latin typeface="Vazir" panose="020B0603030804020204" pitchFamily="34" charset="-78"/>
            <a:cs typeface="Vazir" panose="020B0603030804020204" pitchFamily="34" charset="-78"/>
          </a:endParaRPr>
        </a:p>
      </dgm:t>
    </dgm:pt>
    <dgm:pt modelId="{CF698011-14B2-4610-B7CD-4A8D82F42319}">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والیبال</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E9243926-05AC-4E5F-8097-99A94A9730D8}" type="parTrans" cxnId="{7B6FE668-B3A6-43C7-907E-257C0460AE45}">
      <dgm:prSet/>
      <dgm:spPr/>
      <dgm:t>
        <a:bodyPr/>
        <a:lstStyle/>
        <a:p>
          <a:endParaRPr lang="en-US" sz="1400">
            <a:latin typeface="Vazir" panose="020B0603030804020204" pitchFamily="34" charset="-78"/>
            <a:cs typeface="Vazir" panose="020B0603030804020204" pitchFamily="34" charset="-78"/>
          </a:endParaRPr>
        </a:p>
      </dgm:t>
    </dgm:pt>
    <dgm:pt modelId="{76FD8DE6-2211-469C-8BC8-0F62D858D89E}" type="sibTrans" cxnId="{7B6FE668-B3A6-43C7-907E-257C0460AE45}">
      <dgm:prSet/>
      <dgm:spPr/>
      <dgm:t>
        <a:bodyPr/>
        <a:lstStyle/>
        <a:p>
          <a:endParaRPr lang="en-US" sz="1400">
            <a:latin typeface="Vazir" panose="020B0603030804020204" pitchFamily="34" charset="-78"/>
            <a:cs typeface="Vazir" panose="020B0603030804020204" pitchFamily="34" charset="-78"/>
          </a:endParaRPr>
        </a:p>
      </dgm:t>
    </dgm:pt>
    <dgm:pt modelId="{42C64BD2-DBD3-42E3-BB81-AD8FFC1119F6}">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واترپولو</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939DB2FA-CD4B-455E-B6C0-CF7F1A3B2669}" type="parTrans" cxnId="{6F68FCEC-2B68-4F7D-99F5-ABCB26D27C86}">
      <dgm:prSet/>
      <dgm:spPr/>
      <dgm:t>
        <a:bodyPr/>
        <a:lstStyle/>
        <a:p>
          <a:endParaRPr lang="en-US" sz="1400">
            <a:latin typeface="Vazir" panose="020B0603030804020204" pitchFamily="34" charset="-78"/>
            <a:cs typeface="Vazir" panose="020B0603030804020204" pitchFamily="34" charset="-78"/>
          </a:endParaRPr>
        </a:p>
      </dgm:t>
    </dgm:pt>
    <dgm:pt modelId="{13EC9186-3C4D-470D-A3B9-BF3514603317}" type="sibTrans" cxnId="{6F68FCEC-2B68-4F7D-99F5-ABCB26D27C86}">
      <dgm:prSet/>
      <dgm:spPr/>
      <dgm:t>
        <a:bodyPr/>
        <a:lstStyle/>
        <a:p>
          <a:endParaRPr lang="en-US" sz="1400">
            <a:latin typeface="Vazir" panose="020B0603030804020204" pitchFamily="34" charset="-78"/>
            <a:cs typeface="Vazir" panose="020B0603030804020204" pitchFamily="34" charset="-78"/>
          </a:endParaRPr>
        </a:p>
      </dgm:t>
    </dgm:pt>
    <dgm:pt modelId="{11CB7251-BF2D-4118-90FD-CF190B6FB1E8}">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وزنه برداری</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228538F1-B859-4B02-B704-AB859A4FC808}" type="parTrans" cxnId="{5A8EF706-1D1E-42AC-828F-32002CFDF07E}">
      <dgm:prSet/>
      <dgm:spPr/>
      <dgm:t>
        <a:bodyPr/>
        <a:lstStyle/>
        <a:p>
          <a:endParaRPr lang="en-US" sz="1400">
            <a:latin typeface="Vazir" panose="020B0603030804020204" pitchFamily="34" charset="-78"/>
            <a:cs typeface="Vazir" panose="020B0603030804020204" pitchFamily="34" charset="-78"/>
          </a:endParaRPr>
        </a:p>
      </dgm:t>
    </dgm:pt>
    <dgm:pt modelId="{8A14F39A-0044-4FE6-9FAA-677BD0C335B9}" type="sibTrans" cxnId="{5A8EF706-1D1E-42AC-828F-32002CFDF07E}">
      <dgm:prSet/>
      <dgm:spPr/>
      <dgm:t>
        <a:bodyPr/>
        <a:lstStyle/>
        <a:p>
          <a:endParaRPr lang="en-US" sz="1400">
            <a:latin typeface="Vazir" panose="020B0603030804020204" pitchFamily="34" charset="-78"/>
            <a:cs typeface="Vazir" panose="020B0603030804020204" pitchFamily="34" charset="-78"/>
          </a:endParaRPr>
        </a:p>
      </dgm:t>
    </dgm:pt>
    <dgm:pt modelId="{468F2E58-BE0E-4D7D-A6AB-D70FCDB68F76}">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کشتی</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EE6CF933-7DCA-41D4-9265-B1B5B7202FB9}" type="parTrans" cxnId="{40C78403-D2B1-4455-B6C1-B3CC866A2231}">
      <dgm:prSet/>
      <dgm:spPr/>
      <dgm:t>
        <a:bodyPr/>
        <a:lstStyle/>
        <a:p>
          <a:endParaRPr lang="en-US" sz="1400">
            <a:latin typeface="Vazir" panose="020B0603030804020204" pitchFamily="34" charset="-78"/>
            <a:cs typeface="Vazir" panose="020B0603030804020204" pitchFamily="34" charset="-78"/>
          </a:endParaRPr>
        </a:p>
      </dgm:t>
    </dgm:pt>
    <dgm:pt modelId="{D81AE977-DBE4-4826-9105-37D91BF2D7D6}" type="sibTrans" cxnId="{40C78403-D2B1-4455-B6C1-B3CC866A2231}">
      <dgm:prSet/>
      <dgm:spPr/>
      <dgm:t>
        <a:bodyPr/>
        <a:lstStyle/>
        <a:p>
          <a:endParaRPr lang="en-US" sz="1400">
            <a:latin typeface="Vazir" panose="020B0603030804020204" pitchFamily="34" charset="-78"/>
            <a:cs typeface="Vazir" panose="020B0603030804020204" pitchFamily="34" charset="-78"/>
          </a:endParaRPr>
        </a:p>
      </dgm:t>
    </dgm:pt>
    <dgm:pt modelId="{6174D136-E4B7-4A47-8E68-08DC574359DB}">
      <dgm:prSet custT="1"/>
      <dgm:spPr>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دو و میدانی </a:t>
          </a:r>
          <a:endParaRPr lang="en-US" sz="1600" kern="1200" dirty="0">
            <a:solidFill>
              <a:prstClr val="white"/>
            </a:solidFill>
            <a:latin typeface="Vazir" panose="020B0603030804020204" pitchFamily="34" charset="-78"/>
            <a:ea typeface="+mn-ea"/>
            <a:cs typeface="Vazir" panose="020B0603030804020204" pitchFamily="34" charset="-78"/>
          </a:endParaRPr>
        </a:p>
      </dgm:t>
    </dgm:pt>
    <dgm:pt modelId="{55B10147-28E1-4559-AE2F-F11A78CFEEB4}" type="parTrans" cxnId="{B0A513E1-1628-4EF1-A0FF-99DB8110E7A9}">
      <dgm:prSet/>
      <dgm:spPr/>
      <dgm:t>
        <a:bodyPr/>
        <a:lstStyle/>
        <a:p>
          <a:endParaRPr lang="en-US" sz="1400">
            <a:latin typeface="Vazir" panose="020B0603030804020204" pitchFamily="34" charset="-78"/>
            <a:cs typeface="Vazir" panose="020B0603030804020204" pitchFamily="34" charset="-78"/>
          </a:endParaRPr>
        </a:p>
      </dgm:t>
    </dgm:pt>
    <dgm:pt modelId="{669337F7-C849-4434-8623-6E8C14E91F47}" type="sibTrans" cxnId="{B0A513E1-1628-4EF1-A0FF-99DB8110E7A9}">
      <dgm:prSet/>
      <dgm:spPr/>
      <dgm:t>
        <a:bodyPr/>
        <a:lstStyle/>
        <a:p>
          <a:endParaRPr lang="en-US" sz="1400">
            <a:latin typeface="Vazir" panose="020B0603030804020204" pitchFamily="34" charset="-78"/>
            <a:cs typeface="Vazir" panose="020B0603030804020204" pitchFamily="34" charset="-78"/>
          </a:endParaRPr>
        </a:p>
      </dgm:t>
    </dgm:pt>
    <dgm:pt modelId="{262F087E-BA62-4AD9-A7FF-3B32EB04D959}" type="pres">
      <dgm:prSet presAssocID="{971EF7DB-6A12-40C7-97C9-A709CC0CE0D4}" presName="diagram" presStyleCnt="0">
        <dgm:presLayoutVars>
          <dgm:dir/>
          <dgm:resizeHandles val="exact"/>
        </dgm:presLayoutVars>
      </dgm:prSet>
      <dgm:spPr/>
    </dgm:pt>
    <dgm:pt modelId="{A5226122-BBFE-4908-ADC9-172C041F9133}" type="pres">
      <dgm:prSet presAssocID="{6E201372-68C1-4D23-B611-858E9A09FCA6}" presName="node" presStyleLbl="node1" presStyleIdx="0" presStyleCnt="16">
        <dgm:presLayoutVars>
          <dgm:bulletEnabled val="1"/>
        </dgm:presLayoutVars>
      </dgm:prSet>
      <dgm:spPr>
        <a:xfrm>
          <a:off x="88552" y="80"/>
          <a:ext cx="1624199" cy="974519"/>
        </a:xfrm>
        <a:prstGeom prst="rect">
          <a:avLst/>
        </a:prstGeom>
      </dgm:spPr>
    </dgm:pt>
    <dgm:pt modelId="{14ACA0B4-8AE4-4E8A-A46B-7077FC994791}" type="pres">
      <dgm:prSet presAssocID="{66ADF25B-7749-424B-9035-76D3E526855A}" presName="sibTrans" presStyleCnt="0"/>
      <dgm:spPr/>
    </dgm:pt>
    <dgm:pt modelId="{1886AE80-D15C-4351-B7CD-162E2EBFD719}" type="pres">
      <dgm:prSet presAssocID="{84350139-98A8-4D3A-AE1B-B850529DD700}" presName="node" presStyleLbl="node1" presStyleIdx="1" presStyleCnt="16">
        <dgm:presLayoutVars>
          <dgm:bulletEnabled val="1"/>
        </dgm:presLayoutVars>
      </dgm:prSet>
      <dgm:spPr>
        <a:xfrm>
          <a:off x="1875171" y="80"/>
          <a:ext cx="1624199" cy="974519"/>
        </a:xfrm>
        <a:prstGeom prst="rect">
          <a:avLst/>
        </a:prstGeom>
      </dgm:spPr>
    </dgm:pt>
    <dgm:pt modelId="{C592C877-2832-4417-85EC-45070D2EF508}" type="pres">
      <dgm:prSet presAssocID="{27D5CD7F-081B-474B-A203-EFAA71F7225E}" presName="sibTrans" presStyleCnt="0"/>
      <dgm:spPr/>
    </dgm:pt>
    <dgm:pt modelId="{36ED08AC-D972-44A8-AFF9-95D4E5079BDF}" type="pres">
      <dgm:prSet presAssocID="{B69AAB54-97C4-4904-B6DD-AF04965A0FF9}" presName="node" presStyleLbl="node1" presStyleIdx="2" presStyleCnt="16">
        <dgm:presLayoutVars>
          <dgm:bulletEnabled val="1"/>
        </dgm:presLayoutVars>
      </dgm:prSet>
      <dgm:spPr>
        <a:xfrm>
          <a:off x="3661790" y="80"/>
          <a:ext cx="1624199" cy="974519"/>
        </a:xfrm>
        <a:prstGeom prst="rect">
          <a:avLst/>
        </a:prstGeom>
      </dgm:spPr>
    </dgm:pt>
    <dgm:pt modelId="{48FF8195-1E02-403B-9929-16C706B0A9A1}" type="pres">
      <dgm:prSet presAssocID="{CBC88081-1AC3-462C-B351-4AF4293769BE}" presName="sibTrans" presStyleCnt="0"/>
      <dgm:spPr/>
    </dgm:pt>
    <dgm:pt modelId="{0F11C42B-BD81-4C49-95E9-526AA78F3A83}" type="pres">
      <dgm:prSet presAssocID="{2CB39367-882B-4005-9118-E1E8D452CDC9}" presName="node" presStyleLbl="node1" presStyleIdx="3" presStyleCnt="16">
        <dgm:presLayoutVars>
          <dgm:bulletEnabled val="1"/>
        </dgm:presLayoutVars>
      </dgm:prSet>
      <dgm:spPr>
        <a:xfrm>
          <a:off x="5448409" y="80"/>
          <a:ext cx="1624199" cy="974519"/>
        </a:xfrm>
        <a:prstGeom prst="rect">
          <a:avLst/>
        </a:prstGeom>
      </dgm:spPr>
    </dgm:pt>
    <dgm:pt modelId="{1B6AF0F8-C5C9-4525-B16F-7300A72BEF40}" type="pres">
      <dgm:prSet presAssocID="{18BD0C6E-9C04-4262-9E39-6DBE472C81D8}" presName="sibTrans" presStyleCnt="0"/>
      <dgm:spPr/>
    </dgm:pt>
    <dgm:pt modelId="{642C40AC-FAE9-46EE-9AD1-E07F7365C239}" type="pres">
      <dgm:prSet presAssocID="{4031F619-1BD8-4692-A039-33600AD74AA0}" presName="node" presStyleLbl="node1" presStyleIdx="4" presStyleCnt="16">
        <dgm:presLayoutVars>
          <dgm:bulletEnabled val="1"/>
        </dgm:presLayoutVars>
      </dgm:prSet>
      <dgm:spPr>
        <a:xfrm>
          <a:off x="88552" y="1137019"/>
          <a:ext cx="1624199" cy="974519"/>
        </a:xfrm>
        <a:prstGeom prst="rect">
          <a:avLst/>
        </a:prstGeom>
      </dgm:spPr>
    </dgm:pt>
    <dgm:pt modelId="{8B405911-F970-4E74-B8FC-E9C383C3AFE8}" type="pres">
      <dgm:prSet presAssocID="{1C31FEB0-E976-498C-AC97-87E43B80131D}" presName="sibTrans" presStyleCnt="0"/>
      <dgm:spPr/>
    </dgm:pt>
    <dgm:pt modelId="{F4019118-EE37-44BA-BE1C-0F366DF1BD5D}" type="pres">
      <dgm:prSet presAssocID="{64B03112-B5D0-4F19-80B0-EE5D40C78EEF}" presName="node" presStyleLbl="node1" presStyleIdx="5" presStyleCnt="16">
        <dgm:presLayoutVars>
          <dgm:bulletEnabled val="1"/>
        </dgm:presLayoutVars>
      </dgm:prSet>
      <dgm:spPr>
        <a:xfrm>
          <a:off x="1875171" y="1137019"/>
          <a:ext cx="1624199" cy="974519"/>
        </a:xfrm>
        <a:prstGeom prst="rect">
          <a:avLst/>
        </a:prstGeom>
      </dgm:spPr>
    </dgm:pt>
    <dgm:pt modelId="{4EBFF040-33B7-48E6-9704-DEB43264527A}" type="pres">
      <dgm:prSet presAssocID="{46E85253-0835-4FF2-8DD6-F6011B396C46}" presName="sibTrans" presStyleCnt="0"/>
      <dgm:spPr/>
    </dgm:pt>
    <dgm:pt modelId="{9691AEBB-C123-4B43-AF83-822A83213656}" type="pres">
      <dgm:prSet presAssocID="{8E038124-975B-4185-A5AE-CC4835B4C48F}" presName="node" presStyleLbl="node1" presStyleIdx="6" presStyleCnt="16">
        <dgm:presLayoutVars>
          <dgm:bulletEnabled val="1"/>
        </dgm:presLayoutVars>
      </dgm:prSet>
      <dgm:spPr>
        <a:xfrm>
          <a:off x="3661790" y="1137019"/>
          <a:ext cx="1624199" cy="974519"/>
        </a:xfrm>
        <a:prstGeom prst="rect">
          <a:avLst/>
        </a:prstGeom>
      </dgm:spPr>
    </dgm:pt>
    <dgm:pt modelId="{4CCF0173-8FA3-4B20-84CA-7B1EEFDF4967}" type="pres">
      <dgm:prSet presAssocID="{EAD060D8-9E52-49E3-9CC0-0DFF700C6419}" presName="sibTrans" presStyleCnt="0"/>
      <dgm:spPr/>
    </dgm:pt>
    <dgm:pt modelId="{CCE13D71-D405-4FA6-9765-C31A8D4099A2}" type="pres">
      <dgm:prSet presAssocID="{EBC20777-303E-44B4-AA1F-4F55F5BA70B1}" presName="node" presStyleLbl="node1" presStyleIdx="7" presStyleCnt="16">
        <dgm:presLayoutVars>
          <dgm:bulletEnabled val="1"/>
        </dgm:presLayoutVars>
      </dgm:prSet>
      <dgm:spPr>
        <a:xfrm>
          <a:off x="5448409" y="1137019"/>
          <a:ext cx="1624199" cy="974519"/>
        </a:xfrm>
        <a:prstGeom prst="rect">
          <a:avLst/>
        </a:prstGeom>
      </dgm:spPr>
    </dgm:pt>
    <dgm:pt modelId="{76B3B8F0-BDA8-4897-8A5E-C30B4C121351}" type="pres">
      <dgm:prSet presAssocID="{8362AE17-3270-47B3-8685-A6F68C1EEB2C}" presName="sibTrans" presStyleCnt="0"/>
      <dgm:spPr/>
    </dgm:pt>
    <dgm:pt modelId="{9D13AD68-D1E0-4683-8BE0-022E65D92633}" type="pres">
      <dgm:prSet presAssocID="{05D90191-DD78-48D6-8EA2-21E59A77699C}" presName="node" presStyleLbl="node1" presStyleIdx="8" presStyleCnt="16">
        <dgm:presLayoutVars>
          <dgm:bulletEnabled val="1"/>
        </dgm:presLayoutVars>
      </dgm:prSet>
      <dgm:spPr>
        <a:xfrm>
          <a:off x="88552" y="2273958"/>
          <a:ext cx="1624199" cy="974519"/>
        </a:xfrm>
        <a:prstGeom prst="rect">
          <a:avLst/>
        </a:prstGeom>
      </dgm:spPr>
    </dgm:pt>
    <dgm:pt modelId="{F79C3406-9764-4A36-A375-22ECBF1F585E}" type="pres">
      <dgm:prSet presAssocID="{D30C69B8-DF1A-4827-B7BD-D41191D539AD}" presName="sibTrans" presStyleCnt="0"/>
      <dgm:spPr/>
    </dgm:pt>
    <dgm:pt modelId="{8777E3E6-FD9B-4588-A814-7FC835414DF3}" type="pres">
      <dgm:prSet presAssocID="{EED6CA6D-FF29-40F4-A4CC-409DA88ED612}" presName="node" presStyleLbl="node1" presStyleIdx="9" presStyleCnt="16">
        <dgm:presLayoutVars>
          <dgm:bulletEnabled val="1"/>
        </dgm:presLayoutVars>
      </dgm:prSet>
      <dgm:spPr>
        <a:xfrm>
          <a:off x="1875171" y="2273958"/>
          <a:ext cx="1624199" cy="974519"/>
        </a:xfrm>
        <a:prstGeom prst="rect">
          <a:avLst/>
        </a:prstGeom>
      </dgm:spPr>
    </dgm:pt>
    <dgm:pt modelId="{67437219-2A2C-4464-B660-33DF4DE790F0}" type="pres">
      <dgm:prSet presAssocID="{EA4469B1-11BC-462B-83BC-CF5F01627B40}" presName="sibTrans" presStyleCnt="0"/>
      <dgm:spPr/>
    </dgm:pt>
    <dgm:pt modelId="{A0E8A995-7CB3-49E9-B841-19E300E6C36B}" type="pres">
      <dgm:prSet presAssocID="{2B1C11ED-0E78-4E02-9BE5-009B97FFED15}" presName="node" presStyleLbl="node1" presStyleIdx="10" presStyleCnt="16">
        <dgm:presLayoutVars>
          <dgm:bulletEnabled val="1"/>
        </dgm:presLayoutVars>
      </dgm:prSet>
      <dgm:spPr>
        <a:xfrm>
          <a:off x="3661790" y="2273958"/>
          <a:ext cx="1624199" cy="974519"/>
        </a:xfrm>
        <a:prstGeom prst="rect">
          <a:avLst/>
        </a:prstGeom>
      </dgm:spPr>
    </dgm:pt>
    <dgm:pt modelId="{7EE26CC4-4084-4EF3-ADC3-559C46A56487}" type="pres">
      <dgm:prSet presAssocID="{BDCE6594-9702-4F87-ADE0-EADCB8379C8F}" presName="sibTrans" presStyleCnt="0"/>
      <dgm:spPr/>
    </dgm:pt>
    <dgm:pt modelId="{2251C136-601C-4130-B36D-07778D71F17B}" type="pres">
      <dgm:prSet presAssocID="{CF698011-14B2-4610-B7CD-4A8D82F42319}" presName="node" presStyleLbl="node1" presStyleIdx="11" presStyleCnt="16">
        <dgm:presLayoutVars>
          <dgm:bulletEnabled val="1"/>
        </dgm:presLayoutVars>
      </dgm:prSet>
      <dgm:spPr>
        <a:xfrm>
          <a:off x="5448409" y="2273958"/>
          <a:ext cx="1624199" cy="974519"/>
        </a:xfrm>
        <a:prstGeom prst="rect">
          <a:avLst/>
        </a:prstGeom>
      </dgm:spPr>
    </dgm:pt>
    <dgm:pt modelId="{055DC08C-90DC-44B2-A1C1-A14C9DC8DF6D}" type="pres">
      <dgm:prSet presAssocID="{76FD8DE6-2211-469C-8BC8-0F62D858D89E}" presName="sibTrans" presStyleCnt="0"/>
      <dgm:spPr/>
    </dgm:pt>
    <dgm:pt modelId="{73064621-56DD-45BC-BB5C-DE174DCB2C25}" type="pres">
      <dgm:prSet presAssocID="{42C64BD2-DBD3-42E3-BB81-AD8FFC1119F6}" presName="node" presStyleLbl="node1" presStyleIdx="12" presStyleCnt="16">
        <dgm:presLayoutVars>
          <dgm:bulletEnabled val="1"/>
        </dgm:presLayoutVars>
      </dgm:prSet>
      <dgm:spPr>
        <a:xfrm>
          <a:off x="88552" y="3410898"/>
          <a:ext cx="1624199" cy="974519"/>
        </a:xfrm>
        <a:prstGeom prst="rect">
          <a:avLst/>
        </a:prstGeom>
      </dgm:spPr>
    </dgm:pt>
    <dgm:pt modelId="{63CB38BE-404C-4B3B-AD7C-17BABDD96F2F}" type="pres">
      <dgm:prSet presAssocID="{13EC9186-3C4D-470D-A3B9-BF3514603317}" presName="sibTrans" presStyleCnt="0"/>
      <dgm:spPr/>
    </dgm:pt>
    <dgm:pt modelId="{209F2086-FACE-4DA6-88CD-A9D6B9D64275}" type="pres">
      <dgm:prSet presAssocID="{11CB7251-BF2D-4118-90FD-CF190B6FB1E8}" presName="node" presStyleLbl="node1" presStyleIdx="13" presStyleCnt="16">
        <dgm:presLayoutVars>
          <dgm:bulletEnabled val="1"/>
        </dgm:presLayoutVars>
      </dgm:prSet>
      <dgm:spPr>
        <a:xfrm>
          <a:off x="1875171" y="3410898"/>
          <a:ext cx="1624199" cy="974519"/>
        </a:xfrm>
        <a:prstGeom prst="rect">
          <a:avLst/>
        </a:prstGeom>
      </dgm:spPr>
    </dgm:pt>
    <dgm:pt modelId="{3CBADC23-F5A2-4729-A001-6ED071201A94}" type="pres">
      <dgm:prSet presAssocID="{8A14F39A-0044-4FE6-9FAA-677BD0C335B9}" presName="sibTrans" presStyleCnt="0"/>
      <dgm:spPr/>
    </dgm:pt>
    <dgm:pt modelId="{5A70C831-1F92-4414-8F84-76EEB043CFBB}" type="pres">
      <dgm:prSet presAssocID="{468F2E58-BE0E-4D7D-A6AB-D70FCDB68F76}" presName="node" presStyleLbl="node1" presStyleIdx="14" presStyleCnt="16">
        <dgm:presLayoutVars>
          <dgm:bulletEnabled val="1"/>
        </dgm:presLayoutVars>
      </dgm:prSet>
      <dgm:spPr>
        <a:xfrm>
          <a:off x="3661790" y="3410898"/>
          <a:ext cx="1624199" cy="974519"/>
        </a:xfrm>
        <a:prstGeom prst="rect">
          <a:avLst/>
        </a:prstGeom>
      </dgm:spPr>
    </dgm:pt>
    <dgm:pt modelId="{60ED9328-F6B0-4858-85C1-9FE330829FA4}" type="pres">
      <dgm:prSet presAssocID="{D81AE977-DBE4-4826-9105-37D91BF2D7D6}" presName="sibTrans" presStyleCnt="0"/>
      <dgm:spPr/>
    </dgm:pt>
    <dgm:pt modelId="{9198A563-6531-4AE9-B9EB-1278B02C099B}" type="pres">
      <dgm:prSet presAssocID="{6174D136-E4B7-4A47-8E68-08DC574359DB}" presName="node" presStyleLbl="node1" presStyleIdx="15" presStyleCnt="16">
        <dgm:presLayoutVars>
          <dgm:bulletEnabled val="1"/>
        </dgm:presLayoutVars>
      </dgm:prSet>
      <dgm:spPr>
        <a:xfrm>
          <a:off x="5448409" y="3410898"/>
          <a:ext cx="1624199" cy="974519"/>
        </a:xfrm>
        <a:prstGeom prst="rect">
          <a:avLst/>
        </a:prstGeom>
      </dgm:spPr>
    </dgm:pt>
  </dgm:ptLst>
  <dgm:cxnLst>
    <dgm:cxn modelId="{40C78403-D2B1-4455-B6C1-B3CC866A2231}" srcId="{971EF7DB-6A12-40C7-97C9-A709CC0CE0D4}" destId="{468F2E58-BE0E-4D7D-A6AB-D70FCDB68F76}" srcOrd="14" destOrd="0" parTransId="{EE6CF933-7DCA-41D4-9265-B1B5B7202FB9}" sibTransId="{D81AE977-DBE4-4826-9105-37D91BF2D7D6}"/>
    <dgm:cxn modelId="{5A8EF706-1D1E-42AC-828F-32002CFDF07E}" srcId="{971EF7DB-6A12-40C7-97C9-A709CC0CE0D4}" destId="{11CB7251-BF2D-4118-90FD-CF190B6FB1E8}" srcOrd="13" destOrd="0" parTransId="{228538F1-B859-4B02-B704-AB859A4FC808}" sibTransId="{8A14F39A-0044-4FE6-9FAA-677BD0C335B9}"/>
    <dgm:cxn modelId="{5E77B30D-D191-4CF7-9FB4-DADAB5B0CD18}" type="presOf" srcId="{6174D136-E4B7-4A47-8E68-08DC574359DB}" destId="{9198A563-6531-4AE9-B9EB-1278B02C099B}" srcOrd="0" destOrd="0" presId="urn:microsoft.com/office/officeart/2005/8/layout/default"/>
    <dgm:cxn modelId="{6B38BC12-F683-42D6-8088-1EE930F0EC17}" srcId="{971EF7DB-6A12-40C7-97C9-A709CC0CE0D4}" destId="{B69AAB54-97C4-4904-B6DD-AF04965A0FF9}" srcOrd="2" destOrd="0" parTransId="{17ED052F-3D96-428A-A89C-C266F0790FA0}" sibTransId="{CBC88081-1AC3-462C-B351-4AF4293769BE}"/>
    <dgm:cxn modelId="{813F7B16-252C-4DBF-98A7-94B797F7A621}" type="presOf" srcId="{84350139-98A8-4D3A-AE1B-B850529DD700}" destId="{1886AE80-D15C-4351-B7CD-162E2EBFD719}" srcOrd="0" destOrd="0" presId="urn:microsoft.com/office/officeart/2005/8/layout/default"/>
    <dgm:cxn modelId="{40D4611E-7DF5-4900-8D2A-3CC9F33BAF30}" srcId="{971EF7DB-6A12-40C7-97C9-A709CC0CE0D4}" destId="{EBC20777-303E-44B4-AA1F-4F55F5BA70B1}" srcOrd="7" destOrd="0" parTransId="{95EB128E-EF02-407B-854C-E226C2FCE8E5}" sibTransId="{8362AE17-3270-47B3-8685-A6F68C1EEB2C}"/>
    <dgm:cxn modelId="{C7068C28-1E21-43DB-ACEA-D6543688C253}" type="presOf" srcId="{8E038124-975B-4185-A5AE-CC4835B4C48F}" destId="{9691AEBB-C123-4B43-AF83-822A83213656}" srcOrd="0" destOrd="0" presId="urn:microsoft.com/office/officeart/2005/8/layout/default"/>
    <dgm:cxn modelId="{9C398930-96E9-4D55-A5C5-B238D300DFD4}" type="presOf" srcId="{11CB7251-BF2D-4118-90FD-CF190B6FB1E8}" destId="{209F2086-FACE-4DA6-88CD-A9D6B9D64275}" srcOrd="0" destOrd="0" presId="urn:microsoft.com/office/officeart/2005/8/layout/default"/>
    <dgm:cxn modelId="{CF5E2D33-1722-423C-9CAC-215936B8EBD2}" srcId="{971EF7DB-6A12-40C7-97C9-A709CC0CE0D4}" destId="{EED6CA6D-FF29-40F4-A4CC-409DA88ED612}" srcOrd="9" destOrd="0" parTransId="{B56BCF7B-9E28-4EF8-83CC-DC963FC7F24E}" sibTransId="{EA4469B1-11BC-462B-83BC-CF5F01627B40}"/>
    <dgm:cxn modelId="{A762473C-21A6-437D-83AC-79BE2F1A8E09}" type="presOf" srcId="{EED6CA6D-FF29-40F4-A4CC-409DA88ED612}" destId="{8777E3E6-FD9B-4588-A814-7FC835414DF3}" srcOrd="0" destOrd="0" presId="urn:microsoft.com/office/officeart/2005/8/layout/default"/>
    <dgm:cxn modelId="{5024DA3C-4F50-472A-AF4E-36B341732E8F}" type="presOf" srcId="{6E201372-68C1-4D23-B611-858E9A09FCA6}" destId="{A5226122-BBFE-4908-ADC9-172C041F9133}" srcOrd="0" destOrd="0" presId="urn:microsoft.com/office/officeart/2005/8/layout/default"/>
    <dgm:cxn modelId="{6E63A13E-3A4F-4383-8F79-DDC40F551F41}" type="presOf" srcId="{05D90191-DD78-48D6-8EA2-21E59A77699C}" destId="{9D13AD68-D1E0-4683-8BE0-022E65D92633}" srcOrd="0" destOrd="0" presId="urn:microsoft.com/office/officeart/2005/8/layout/default"/>
    <dgm:cxn modelId="{C3709F60-D2C4-40AF-B5CA-1E71DBC4CC8A}" srcId="{971EF7DB-6A12-40C7-97C9-A709CC0CE0D4}" destId="{4031F619-1BD8-4692-A039-33600AD74AA0}" srcOrd="4" destOrd="0" parTransId="{02824821-2EAC-4A05-9E41-FE7631AAFA2A}" sibTransId="{1C31FEB0-E976-498C-AC97-87E43B80131D}"/>
    <dgm:cxn modelId="{8AA21041-E8DA-4DCA-AD16-B6AA2EA3D9FE}" srcId="{971EF7DB-6A12-40C7-97C9-A709CC0CE0D4}" destId="{05D90191-DD78-48D6-8EA2-21E59A77699C}" srcOrd="8" destOrd="0" parTransId="{06414B76-6D3C-48DA-BEB3-2CF2BBB8DDE3}" sibTransId="{D30C69B8-DF1A-4827-B7BD-D41191D539AD}"/>
    <dgm:cxn modelId="{0DF50242-5741-4B69-AD4F-DDBEB9C650B1}" srcId="{971EF7DB-6A12-40C7-97C9-A709CC0CE0D4}" destId="{6E201372-68C1-4D23-B611-858E9A09FCA6}" srcOrd="0" destOrd="0" parTransId="{E11D818E-F302-4745-A329-180732B59C5A}" sibTransId="{66ADF25B-7749-424B-9035-76D3E526855A}"/>
    <dgm:cxn modelId="{7B6FE668-B3A6-43C7-907E-257C0460AE45}" srcId="{971EF7DB-6A12-40C7-97C9-A709CC0CE0D4}" destId="{CF698011-14B2-4610-B7CD-4A8D82F42319}" srcOrd="11" destOrd="0" parTransId="{E9243926-05AC-4E5F-8097-99A94A9730D8}" sibTransId="{76FD8DE6-2211-469C-8BC8-0F62D858D89E}"/>
    <dgm:cxn modelId="{9626656B-1924-4483-BA5D-BE1BA82D7F9F}" srcId="{971EF7DB-6A12-40C7-97C9-A709CC0CE0D4}" destId="{8E038124-975B-4185-A5AE-CC4835B4C48F}" srcOrd="6" destOrd="0" parTransId="{AF866149-3847-413B-AE87-5BDB868068B1}" sibTransId="{EAD060D8-9E52-49E3-9CC0-0DFF700C6419}"/>
    <dgm:cxn modelId="{55368372-30F6-4B74-9C7F-CB99B32743E9}" type="presOf" srcId="{64B03112-B5D0-4F19-80B0-EE5D40C78EEF}" destId="{F4019118-EE37-44BA-BE1C-0F366DF1BD5D}" srcOrd="0" destOrd="0" presId="urn:microsoft.com/office/officeart/2005/8/layout/default"/>
    <dgm:cxn modelId="{EDDB9153-EFE5-4766-A785-DF22D7C81888}" type="presOf" srcId="{2CB39367-882B-4005-9118-E1E8D452CDC9}" destId="{0F11C42B-BD81-4C49-95E9-526AA78F3A83}" srcOrd="0" destOrd="0" presId="urn:microsoft.com/office/officeart/2005/8/layout/default"/>
    <dgm:cxn modelId="{0E50EB53-CC2A-4A1A-9F41-B0E5770CE5C1}" type="presOf" srcId="{2B1C11ED-0E78-4E02-9BE5-009B97FFED15}" destId="{A0E8A995-7CB3-49E9-B841-19E300E6C36B}" srcOrd="0" destOrd="0" presId="urn:microsoft.com/office/officeart/2005/8/layout/default"/>
    <dgm:cxn modelId="{A011B984-8D36-45A2-BE7F-771294240962}" type="presOf" srcId="{B69AAB54-97C4-4904-B6DD-AF04965A0FF9}" destId="{36ED08AC-D972-44A8-AFF9-95D4E5079BDF}" srcOrd="0" destOrd="0" presId="urn:microsoft.com/office/officeart/2005/8/layout/default"/>
    <dgm:cxn modelId="{B6998985-D61C-47A3-938B-E751B9D5F886}" type="presOf" srcId="{CF698011-14B2-4610-B7CD-4A8D82F42319}" destId="{2251C136-601C-4130-B36D-07778D71F17B}" srcOrd="0" destOrd="0" presId="urn:microsoft.com/office/officeart/2005/8/layout/default"/>
    <dgm:cxn modelId="{ED566392-B091-4DD2-BBC0-01E9BA6B5D89}" type="presOf" srcId="{971EF7DB-6A12-40C7-97C9-A709CC0CE0D4}" destId="{262F087E-BA62-4AD9-A7FF-3B32EB04D959}" srcOrd="0" destOrd="0" presId="urn:microsoft.com/office/officeart/2005/8/layout/default"/>
    <dgm:cxn modelId="{8C8234A7-27EE-45EA-98CF-7EF7A4D60F1C}" srcId="{971EF7DB-6A12-40C7-97C9-A709CC0CE0D4}" destId="{2B1C11ED-0E78-4E02-9BE5-009B97FFED15}" srcOrd="10" destOrd="0" parTransId="{CE9DF0CE-55E9-4111-A76E-C2349DF210F8}" sibTransId="{BDCE6594-9702-4F87-ADE0-EADCB8379C8F}"/>
    <dgm:cxn modelId="{24544AB3-67B2-4050-A775-9F348C2723B4}" type="presOf" srcId="{42C64BD2-DBD3-42E3-BB81-AD8FFC1119F6}" destId="{73064621-56DD-45BC-BB5C-DE174DCB2C25}" srcOrd="0" destOrd="0" presId="urn:microsoft.com/office/officeart/2005/8/layout/default"/>
    <dgm:cxn modelId="{2D937EBC-BBD7-4986-B943-024447BB6A08}" srcId="{971EF7DB-6A12-40C7-97C9-A709CC0CE0D4}" destId="{64B03112-B5D0-4F19-80B0-EE5D40C78EEF}" srcOrd="5" destOrd="0" parTransId="{566CAA1E-5E6A-41AD-ADE6-9762BEE4421C}" sibTransId="{46E85253-0835-4FF2-8DD6-F6011B396C46}"/>
    <dgm:cxn modelId="{807F62BF-28CA-46A6-9F7B-1DD1511AB58D}" srcId="{971EF7DB-6A12-40C7-97C9-A709CC0CE0D4}" destId="{84350139-98A8-4D3A-AE1B-B850529DD700}" srcOrd="1" destOrd="0" parTransId="{DAF1A3CD-4C7E-4F22-89FA-1C0DB0C07ADA}" sibTransId="{27D5CD7F-081B-474B-A203-EFAA71F7225E}"/>
    <dgm:cxn modelId="{973CE3D3-26AA-42CE-8C3F-7EF5936E8E11}" type="presOf" srcId="{468F2E58-BE0E-4D7D-A6AB-D70FCDB68F76}" destId="{5A70C831-1F92-4414-8F84-76EEB043CFBB}" srcOrd="0" destOrd="0" presId="urn:microsoft.com/office/officeart/2005/8/layout/default"/>
    <dgm:cxn modelId="{EA6D6FD6-61A9-463F-A92B-ED4B9F08A86B}" srcId="{971EF7DB-6A12-40C7-97C9-A709CC0CE0D4}" destId="{2CB39367-882B-4005-9118-E1E8D452CDC9}" srcOrd="3" destOrd="0" parTransId="{941AF22D-66C1-4B9E-862F-1606E457BCEE}" sibTransId="{18BD0C6E-9C04-4262-9E39-6DBE472C81D8}"/>
    <dgm:cxn modelId="{FB1BB2D6-5BA3-4EC2-A3B9-A9CB0CF3FB3E}" type="presOf" srcId="{4031F619-1BD8-4692-A039-33600AD74AA0}" destId="{642C40AC-FAE9-46EE-9AD1-E07F7365C239}" srcOrd="0" destOrd="0" presId="urn:microsoft.com/office/officeart/2005/8/layout/default"/>
    <dgm:cxn modelId="{B0A513E1-1628-4EF1-A0FF-99DB8110E7A9}" srcId="{971EF7DB-6A12-40C7-97C9-A709CC0CE0D4}" destId="{6174D136-E4B7-4A47-8E68-08DC574359DB}" srcOrd="15" destOrd="0" parTransId="{55B10147-28E1-4559-AE2F-F11A78CFEEB4}" sibTransId="{669337F7-C849-4434-8623-6E8C14E91F47}"/>
    <dgm:cxn modelId="{6F68FCEC-2B68-4F7D-99F5-ABCB26D27C86}" srcId="{971EF7DB-6A12-40C7-97C9-A709CC0CE0D4}" destId="{42C64BD2-DBD3-42E3-BB81-AD8FFC1119F6}" srcOrd="12" destOrd="0" parTransId="{939DB2FA-CD4B-455E-B6C0-CF7F1A3B2669}" sibTransId="{13EC9186-3C4D-470D-A3B9-BF3514603317}"/>
    <dgm:cxn modelId="{2A3FACF1-594F-460C-AB87-C48A34F7F10C}" type="presOf" srcId="{EBC20777-303E-44B4-AA1F-4F55F5BA70B1}" destId="{CCE13D71-D405-4FA6-9765-C31A8D4099A2}" srcOrd="0" destOrd="0" presId="urn:microsoft.com/office/officeart/2005/8/layout/default"/>
    <dgm:cxn modelId="{0F5314F2-5DBB-4090-9AAF-AF05414F682F}" type="presParOf" srcId="{262F087E-BA62-4AD9-A7FF-3B32EB04D959}" destId="{A5226122-BBFE-4908-ADC9-172C041F9133}" srcOrd="0" destOrd="0" presId="urn:microsoft.com/office/officeart/2005/8/layout/default"/>
    <dgm:cxn modelId="{0F3C2BE5-4629-462F-A31B-708719F85C14}" type="presParOf" srcId="{262F087E-BA62-4AD9-A7FF-3B32EB04D959}" destId="{14ACA0B4-8AE4-4E8A-A46B-7077FC994791}" srcOrd="1" destOrd="0" presId="urn:microsoft.com/office/officeart/2005/8/layout/default"/>
    <dgm:cxn modelId="{92C2869B-A3FE-4184-8E69-EA9D2CBFF8EA}" type="presParOf" srcId="{262F087E-BA62-4AD9-A7FF-3B32EB04D959}" destId="{1886AE80-D15C-4351-B7CD-162E2EBFD719}" srcOrd="2" destOrd="0" presId="urn:microsoft.com/office/officeart/2005/8/layout/default"/>
    <dgm:cxn modelId="{5DEFC8DF-9587-4385-BA60-46955ADF4AF1}" type="presParOf" srcId="{262F087E-BA62-4AD9-A7FF-3B32EB04D959}" destId="{C592C877-2832-4417-85EC-45070D2EF508}" srcOrd="3" destOrd="0" presId="urn:microsoft.com/office/officeart/2005/8/layout/default"/>
    <dgm:cxn modelId="{ED080584-F2FC-4CF1-AADC-18BE0007AAB9}" type="presParOf" srcId="{262F087E-BA62-4AD9-A7FF-3B32EB04D959}" destId="{36ED08AC-D972-44A8-AFF9-95D4E5079BDF}" srcOrd="4" destOrd="0" presId="urn:microsoft.com/office/officeart/2005/8/layout/default"/>
    <dgm:cxn modelId="{FDFBD407-5FA5-4668-8E2C-17F943706E94}" type="presParOf" srcId="{262F087E-BA62-4AD9-A7FF-3B32EB04D959}" destId="{48FF8195-1E02-403B-9929-16C706B0A9A1}" srcOrd="5" destOrd="0" presId="urn:microsoft.com/office/officeart/2005/8/layout/default"/>
    <dgm:cxn modelId="{15CE6EAB-2E79-443D-8157-214D43D01C5B}" type="presParOf" srcId="{262F087E-BA62-4AD9-A7FF-3B32EB04D959}" destId="{0F11C42B-BD81-4C49-95E9-526AA78F3A83}" srcOrd="6" destOrd="0" presId="urn:microsoft.com/office/officeart/2005/8/layout/default"/>
    <dgm:cxn modelId="{28B2378F-E9F3-49AC-B463-B813C4E7ACB3}" type="presParOf" srcId="{262F087E-BA62-4AD9-A7FF-3B32EB04D959}" destId="{1B6AF0F8-C5C9-4525-B16F-7300A72BEF40}" srcOrd="7" destOrd="0" presId="urn:microsoft.com/office/officeart/2005/8/layout/default"/>
    <dgm:cxn modelId="{4A37AFE3-C8FA-415F-BEAC-590B206CE8D7}" type="presParOf" srcId="{262F087E-BA62-4AD9-A7FF-3B32EB04D959}" destId="{642C40AC-FAE9-46EE-9AD1-E07F7365C239}" srcOrd="8" destOrd="0" presId="urn:microsoft.com/office/officeart/2005/8/layout/default"/>
    <dgm:cxn modelId="{BF7D3C1D-2CA5-42EA-A37D-5CCD311B211E}" type="presParOf" srcId="{262F087E-BA62-4AD9-A7FF-3B32EB04D959}" destId="{8B405911-F970-4E74-B8FC-E9C383C3AFE8}" srcOrd="9" destOrd="0" presId="urn:microsoft.com/office/officeart/2005/8/layout/default"/>
    <dgm:cxn modelId="{34128E3A-CB49-4777-9B4F-821E70943980}" type="presParOf" srcId="{262F087E-BA62-4AD9-A7FF-3B32EB04D959}" destId="{F4019118-EE37-44BA-BE1C-0F366DF1BD5D}" srcOrd="10" destOrd="0" presId="urn:microsoft.com/office/officeart/2005/8/layout/default"/>
    <dgm:cxn modelId="{5F2BB248-09AC-4880-B3B7-85B956731854}" type="presParOf" srcId="{262F087E-BA62-4AD9-A7FF-3B32EB04D959}" destId="{4EBFF040-33B7-48E6-9704-DEB43264527A}" srcOrd="11" destOrd="0" presId="urn:microsoft.com/office/officeart/2005/8/layout/default"/>
    <dgm:cxn modelId="{F8052517-6616-49B6-A970-EAE2E4BB4526}" type="presParOf" srcId="{262F087E-BA62-4AD9-A7FF-3B32EB04D959}" destId="{9691AEBB-C123-4B43-AF83-822A83213656}" srcOrd="12" destOrd="0" presId="urn:microsoft.com/office/officeart/2005/8/layout/default"/>
    <dgm:cxn modelId="{E9621107-D5B7-4DB0-AB0E-41840BDA3082}" type="presParOf" srcId="{262F087E-BA62-4AD9-A7FF-3B32EB04D959}" destId="{4CCF0173-8FA3-4B20-84CA-7B1EEFDF4967}" srcOrd="13" destOrd="0" presId="urn:microsoft.com/office/officeart/2005/8/layout/default"/>
    <dgm:cxn modelId="{8C328EAA-2CF9-44A7-8C35-08D63789EAC7}" type="presParOf" srcId="{262F087E-BA62-4AD9-A7FF-3B32EB04D959}" destId="{CCE13D71-D405-4FA6-9765-C31A8D4099A2}" srcOrd="14" destOrd="0" presId="urn:microsoft.com/office/officeart/2005/8/layout/default"/>
    <dgm:cxn modelId="{5193C34E-1FF6-421C-A031-D595DFBEC9D6}" type="presParOf" srcId="{262F087E-BA62-4AD9-A7FF-3B32EB04D959}" destId="{76B3B8F0-BDA8-4897-8A5E-C30B4C121351}" srcOrd="15" destOrd="0" presId="urn:microsoft.com/office/officeart/2005/8/layout/default"/>
    <dgm:cxn modelId="{C425E04B-F587-4FC8-BA15-89DB667C8639}" type="presParOf" srcId="{262F087E-BA62-4AD9-A7FF-3B32EB04D959}" destId="{9D13AD68-D1E0-4683-8BE0-022E65D92633}" srcOrd="16" destOrd="0" presId="urn:microsoft.com/office/officeart/2005/8/layout/default"/>
    <dgm:cxn modelId="{75FB3141-F1F2-4E30-B8D0-DB4E9E0A61EB}" type="presParOf" srcId="{262F087E-BA62-4AD9-A7FF-3B32EB04D959}" destId="{F79C3406-9764-4A36-A375-22ECBF1F585E}" srcOrd="17" destOrd="0" presId="urn:microsoft.com/office/officeart/2005/8/layout/default"/>
    <dgm:cxn modelId="{182D6FE2-0020-480C-A5BC-0B6C9693243A}" type="presParOf" srcId="{262F087E-BA62-4AD9-A7FF-3B32EB04D959}" destId="{8777E3E6-FD9B-4588-A814-7FC835414DF3}" srcOrd="18" destOrd="0" presId="urn:microsoft.com/office/officeart/2005/8/layout/default"/>
    <dgm:cxn modelId="{308FB2F3-9469-43F0-8A3B-63371D80B073}" type="presParOf" srcId="{262F087E-BA62-4AD9-A7FF-3B32EB04D959}" destId="{67437219-2A2C-4464-B660-33DF4DE790F0}" srcOrd="19" destOrd="0" presId="urn:microsoft.com/office/officeart/2005/8/layout/default"/>
    <dgm:cxn modelId="{A1470319-C67C-4A79-85B4-CBC2CD73151F}" type="presParOf" srcId="{262F087E-BA62-4AD9-A7FF-3B32EB04D959}" destId="{A0E8A995-7CB3-49E9-B841-19E300E6C36B}" srcOrd="20" destOrd="0" presId="urn:microsoft.com/office/officeart/2005/8/layout/default"/>
    <dgm:cxn modelId="{E0EC03CF-0E24-43A3-B448-AA9ED4E4D2D5}" type="presParOf" srcId="{262F087E-BA62-4AD9-A7FF-3B32EB04D959}" destId="{7EE26CC4-4084-4EF3-ADC3-559C46A56487}" srcOrd="21" destOrd="0" presId="urn:microsoft.com/office/officeart/2005/8/layout/default"/>
    <dgm:cxn modelId="{C5F056A8-3850-4F0A-9CC4-6687FADB1B0E}" type="presParOf" srcId="{262F087E-BA62-4AD9-A7FF-3B32EB04D959}" destId="{2251C136-601C-4130-B36D-07778D71F17B}" srcOrd="22" destOrd="0" presId="urn:microsoft.com/office/officeart/2005/8/layout/default"/>
    <dgm:cxn modelId="{536A4EF0-4F3F-452D-8C10-559232658512}" type="presParOf" srcId="{262F087E-BA62-4AD9-A7FF-3B32EB04D959}" destId="{055DC08C-90DC-44B2-A1C1-A14C9DC8DF6D}" srcOrd="23" destOrd="0" presId="urn:microsoft.com/office/officeart/2005/8/layout/default"/>
    <dgm:cxn modelId="{80352A50-5112-46E2-A982-8D134741B3DE}" type="presParOf" srcId="{262F087E-BA62-4AD9-A7FF-3B32EB04D959}" destId="{73064621-56DD-45BC-BB5C-DE174DCB2C25}" srcOrd="24" destOrd="0" presId="urn:microsoft.com/office/officeart/2005/8/layout/default"/>
    <dgm:cxn modelId="{D3269043-B972-42B9-8EE6-2306E34DE388}" type="presParOf" srcId="{262F087E-BA62-4AD9-A7FF-3B32EB04D959}" destId="{63CB38BE-404C-4B3B-AD7C-17BABDD96F2F}" srcOrd="25" destOrd="0" presId="urn:microsoft.com/office/officeart/2005/8/layout/default"/>
    <dgm:cxn modelId="{77DC2360-8CFB-4189-9136-2C85ED1F31EF}" type="presParOf" srcId="{262F087E-BA62-4AD9-A7FF-3B32EB04D959}" destId="{209F2086-FACE-4DA6-88CD-A9D6B9D64275}" srcOrd="26" destOrd="0" presId="urn:microsoft.com/office/officeart/2005/8/layout/default"/>
    <dgm:cxn modelId="{AB2F563B-E161-47F3-87E2-3487CE493826}" type="presParOf" srcId="{262F087E-BA62-4AD9-A7FF-3B32EB04D959}" destId="{3CBADC23-F5A2-4729-A001-6ED071201A94}" srcOrd="27" destOrd="0" presId="urn:microsoft.com/office/officeart/2005/8/layout/default"/>
    <dgm:cxn modelId="{E846D003-FDFC-4437-93FF-514B5D6D7B6D}" type="presParOf" srcId="{262F087E-BA62-4AD9-A7FF-3B32EB04D959}" destId="{5A70C831-1F92-4414-8F84-76EEB043CFBB}" srcOrd="28" destOrd="0" presId="urn:microsoft.com/office/officeart/2005/8/layout/default"/>
    <dgm:cxn modelId="{0ACB9B9A-99FE-4AF7-A639-4BCDC7EF8C45}" type="presParOf" srcId="{262F087E-BA62-4AD9-A7FF-3B32EB04D959}" destId="{60ED9328-F6B0-4858-85C1-9FE330829FA4}" srcOrd="29" destOrd="0" presId="urn:microsoft.com/office/officeart/2005/8/layout/default"/>
    <dgm:cxn modelId="{CFCB5E30-92EA-4D06-B8EC-75E53B2AC1C4}" type="presParOf" srcId="{262F087E-BA62-4AD9-A7FF-3B32EB04D959}" destId="{9198A563-6531-4AE9-B9EB-1278B02C099B}" srcOrd="3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39BDD6-005D-4E92-9261-67F0CFC5769F}">
      <dsp:nvSpPr>
        <dsp:cNvPr id="0" name=""/>
        <dsp:cNvSpPr/>
      </dsp:nvSpPr>
      <dsp:spPr>
        <a:xfrm>
          <a:off x="88552" y="80"/>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latin typeface="Vazir" panose="020B0603030804020204" pitchFamily="34" charset="-78"/>
              <a:cs typeface="Vazir" panose="020B0603030804020204" pitchFamily="34" charset="-78"/>
            </a:rPr>
            <a:t>بسکتبال 3×3</a:t>
          </a:r>
          <a:endParaRPr lang="en-US" sz="1600" kern="1200" dirty="0">
            <a:latin typeface="Vazir" panose="020B0603030804020204" pitchFamily="34" charset="-78"/>
            <a:cs typeface="Vazir" panose="020B0603030804020204" pitchFamily="34" charset="-78"/>
          </a:endParaRPr>
        </a:p>
      </dsp:txBody>
      <dsp:txXfrm>
        <a:off x="88552" y="80"/>
        <a:ext cx="1624199" cy="974519"/>
      </dsp:txXfrm>
    </dsp:sp>
    <dsp:sp modelId="{250D7EA4-299C-45F8-82B8-B3B38284C1EB}">
      <dsp:nvSpPr>
        <dsp:cNvPr id="0" name=""/>
        <dsp:cNvSpPr/>
      </dsp:nvSpPr>
      <dsp:spPr>
        <a:xfrm>
          <a:off x="1875171" y="80"/>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تیراندازی با کمان</a:t>
          </a:r>
          <a:endParaRPr lang="en-US" sz="1600" kern="1200">
            <a:latin typeface="Vazir" panose="020B0603030804020204" pitchFamily="34" charset="-78"/>
            <a:cs typeface="Vazir" panose="020B0603030804020204" pitchFamily="34" charset="-78"/>
          </a:endParaRPr>
        </a:p>
      </dsp:txBody>
      <dsp:txXfrm>
        <a:off x="1875171" y="80"/>
        <a:ext cx="1624199" cy="974519"/>
      </dsp:txXfrm>
    </dsp:sp>
    <dsp:sp modelId="{8FDACD11-1DD8-40D1-9B95-BB37E8C9F360}">
      <dsp:nvSpPr>
        <dsp:cNvPr id="0" name=""/>
        <dsp:cNvSpPr/>
      </dsp:nvSpPr>
      <dsp:spPr>
        <a:xfrm>
          <a:off x="3661790" y="80"/>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ژیمناستیک هنری</a:t>
          </a:r>
          <a:endParaRPr lang="en-US" sz="1600" kern="1200">
            <a:latin typeface="Vazir" panose="020B0603030804020204" pitchFamily="34" charset="-78"/>
            <a:cs typeface="Vazir" panose="020B0603030804020204" pitchFamily="34" charset="-78"/>
          </a:endParaRPr>
        </a:p>
      </dsp:txBody>
      <dsp:txXfrm>
        <a:off x="3661790" y="80"/>
        <a:ext cx="1624199" cy="974519"/>
      </dsp:txXfrm>
    </dsp:sp>
    <dsp:sp modelId="{1EBDAB5E-EC55-4A2B-ACF7-2E097F1895D6}">
      <dsp:nvSpPr>
        <dsp:cNvPr id="0" name=""/>
        <dsp:cNvSpPr/>
      </dsp:nvSpPr>
      <dsp:spPr>
        <a:xfrm>
          <a:off x="5448409" y="80"/>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latin typeface="Vazir" panose="020B0603030804020204" pitchFamily="34" charset="-78"/>
              <a:cs typeface="Vazir" panose="020B0603030804020204" pitchFamily="34" charset="-78"/>
            </a:rPr>
            <a:t>شنای موزون</a:t>
          </a:r>
          <a:endParaRPr lang="en-US" sz="1600" kern="1200" dirty="0">
            <a:latin typeface="Vazir" panose="020B0603030804020204" pitchFamily="34" charset="-78"/>
            <a:cs typeface="Vazir" panose="020B0603030804020204" pitchFamily="34" charset="-78"/>
          </a:endParaRPr>
        </a:p>
      </dsp:txBody>
      <dsp:txXfrm>
        <a:off x="5448409" y="80"/>
        <a:ext cx="1624199" cy="974519"/>
      </dsp:txXfrm>
    </dsp:sp>
    <dsp:sp modelId="{5B021D41-0C0A-4B03-A03C-6B5DC5DAD600}">
      <dsp:nvSpPr>
        <dsp:cNvPr id="0" name=""/>
        <dsp:cNvSpPr/>
      </dsp:nvSpPr>
      <dsp:spPr>
        <a:xfrm>
          <a:off x="118048" y="1146852"/>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بدمینتون</a:t>
          </a:r>
          <a:endParaRPr lang="en-US" sz="1600" kern="1200">
            <a:latin typeface="Vazir" panose="020B0603030804020204" pitchFamily="34" charset="-78"/>
            <a:cs typeface="Vazir" panose="020B0603030804020204" pitchFamily="34" charset="-78"/>
          </a:endParaRPr>
        </a:p>
      </dsp:txBody>
      <dsp:txXfrm>
        <a:off x="118048" y="1146852"/>
        <a:ext cx="1624199" cy="974519"/>
      </dsp:txXfrm>
    </dsp:sp>
    <dsp:sp modelId="{39C0D336-2FEA-4F2A-9E53-DDE2D501D388}">
      <dsp:nvSpPr>
        <dsp:cNvPr id="0" name=""/>
        <dsp:cNvSpPr/>
      </dsp:nvSpPr>
      <dsp:spPr>
        <a:xfrm>
          <a:off x="1875171" y="1137019"/>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بیس بال/سافت بال</a:t>
          </a:r>
          <a:endParaRPr lang="en-US" sz="1600" kern="1200">
            <a:latin typeface="Vazir" panose="020B0603030804020204" pitchFamily="34" charset="-78"/>
            <a:cs typeface="Vazir" panose="020B0603030804020204" pitchFamily="34" charset="-78"/>
          </a:endParaRPr>
        </a:p>
      </dsp:txBody>
      <dsp:txXfrm>
        <a:off x="1875171" y="1137019"/>
        <a:ext cx="1624199" cy="974519"/>
      </dsp:txXfrm>
    </dsp:sp>
    <dsp:sp modelId="{A95E9516-58D0-4737-94DF-128989C1F75B}">
      <dsp:nvSpPr>
        <dsp:cNvPr id="0" name=""/>
        <dsp:cNvSpPr/>
      </dsp:nvSpPr>
      <dsp:spPr>
        <a:xfrm>
          <a:off x="3661790" y="1137019"/>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بسکتبال</a:t>
          </a:r>
          <a:endParaRPr lang="en-US" sz="1600" kern="1200">
            <a:latin typeface="Vazir" panose="020B0603030804020204" pitchFamily="34" charset="-78"/>
            <a:cs typeface="Vazir" panose="020B0603030804020204" pitchFamily="34" charset="-78"/>
          </a:endParaRPr>
        </a:p>
      </dsp:txBody>
      <dsp:txXfrm>
        <a:off x="3661790" y="1137019"/>
        <a:ext cx="1624199" cy="974519"/>
      </dsp:txXfrm>
    </dsp:sp>
    <dsp:sp modelId="{091DAA51-42AA-4519-83D7-8819A1E1B4A9}">
      <dsp:nvSpPr>
        <dsp:cNvPr id="0" name=""/>
        <dsp:cNvSpPr/>
      </dsp:nvSpPr>
      <dsp:spPr>
        <a:xfrm>
          <a:off x="5448409" y="1137019"/>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والیبال ساحلی</a:t>
          </a:r>
          <a:endParaRPr lang="en-US" sz="1600" kern="1200">
            <a:latin typeface="Vazir" panose="020B0603030804020204" pitchFamily="34" charset="-78"/>
            <a:cs typeface="Vazir" panose="020B0603030804020204" pitchFamily="34" charset="-78"/>
          </a:endParaRPr>
        </a:p>
      </dsp:txBody>
      <dsp:txXfrm>
        <a:off x="5448409" y="1137019"/>
        <a:ext cx="1624199" cy="974519"/>
      </dsp:txXfrm>
    </dsp:sp>
    <dsp:sp modelId="{65B97B23-D843-4360-966C-A3598CA37008}">
      <dsp:nvSpPr>
        <dsp:cNvPr id="0" name=""/>
        <dsp:cNvSpPr/>
      </dsp:nvSpPr>
      <dsp:spPr>
        <a:xfrm>
          <a:off x="88552" y="2273958"/>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بوکس</a:t>
          </a:r>
          <a:endParaRPr lang="en-US" sz="1600" kern="1200">
            <a:latin typeface="Vazir" panose="020B0603030804020204" pitchFamily="34" charset="-78"/>
            <a:cs typeface="Vazir" panose="020B0603030804020204" pitchFamily="34" charset="-78"/>
          </a:endParaRPr>
        </a:p>
      </dsp:txBody>
      <dsp:txXfrm>
        <a:off x="88552" y="2273958"/>
        <a:ext cx="1624199" cy="974519"/>
      </dsp:txXfrm>
    </dsp:sp>
    <dsp:sp modelId="{992A71B0-43B5-4DDF-8DBC-688C42FAA037}">
      <dsp:nvSpPr>
        <dsp:cNvPr id="0" name=""/>
        <dsp:cNvSpPr/>
      </dsp:nvSpPr>
      <dsp:spPr>
        <a:xfrm>
          <a:off x="1875171" y="2273958"/>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قایقرانی اسلالوم</a:t>
          </a:r>
          <a:endParaRPr lang="en-US" sz="1600" kern="1200">
            <a:latin typeface="Vazir" panose="020B0603030804020204" pitchFamily="34" charset="-78"/>
            <a:cs typeface="Vazir" panose="020B0603030804020204" pitchFamily="34" charset="-78"/>
          </a:endParaRPr>
        </a:p>
      </dsp:txBody>
      <dsp:txXfrm>
        <a:off x="1875171" y="2273958"/>
        <a:ext cx="1624199" cy="974519"/>
      </dsp:txXfrm>
    </dsp:sp>
    <dsp:sp modelId="{276E5B04-BA93-4438-AEB9-06DDC26C4C4B}">
      <dsp:nvSpPr>
        <dsp:cNvPr id="0" name=""/>
        <dsp:cNvSpPr/>
      </dsp:nvSpPr>
      <dsp:spPr>
        <a:xfrm>
          <a:off x="3661790" y="2273958"/>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قایقرانی سرعت</a:t>
          </a:r>
          <a:endParaRPr lang="en-US" sz="1600" kern="1200">
            <a:latin typeface="Vazir" panose="020B0603030804020204" pitchFamily="34" charset="-78"/>
            <a:cs typeface="Vazir" panose="020B0603030804020204" pitchFamily="34" charset="-78"/>
          </a:endParaRPr>
        </a:p>
      </dsp:txBody>
      <dsp:txXfrm>
        <a:off x="3661790" y="2273958"/>
        <a:ext cx="1624199" cy="974519"/>
      </dsp:txXfrm>
    </dsp:sp>
    <dsp:sp modelId="{1985704F-9221-4FC3-9286-3ACA5C8EC136}">
      <dsp:nvSpPr>
        <dsp:cNvPr id="0" name=""/>
        <dsp:cNvSpPr/>
      </dsp:nvSpPr>
      <dsp:spPr>
        <a:xfrm>
          <a:off x="5448474" y="2303457"/>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دوچرخه سواری </a:t>
          </a:r>
          <a:r>
            <a:rPr lang="en-US" sz="1600" kern="1200">
              <a:latin typeface="Vazir" panose="020B0603030804020204" pitchFamily="34" charset="-78"/>
              <a:cs typeface="Vazir" panose="020B0603030804020204" pitchFamily="34" charset="-78"/>
            </a:rPr>
            <a:t>BMX</a:t>
          </a:r>
        </a:p>
      </dsp:txBody>
      <dsp:txXfrm>
        <a:off x="5448474" y="2303457"/>
        <a:ext cx="1624199" cy="974519"/>
      </dsp:txXfrm>
    </dsp:sp>
    <dsp:sp modelId="{78224ADF-B4B8-4E33-B575-3A5E66D701DA}">
      <dsp:nvSpPr>
        <dsp:cNvPr id="0" name=""/>
        <dsp:cNvSpPr/>
      </dsp:nvSpPr>
      <dsp:spPr>
        <a:xfrm>
          <a:off x="1875171" y="3410898"/>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latin typeface="Vazir" panose="020B0603030804020204" pitchFamily="34" charset="-78"/>
              <a:cs typeface="Vazir" panose="020B0603030804020204" pitchFamily="34" charset="-78"/>
            </a:rPr>
            <a:t>دوچرخه سواری کوهستان</a:t>
          </a:r>
          <a:endParaRPr lang="en-US" sz="1600" kern="1200" dirty="0">
            <a:latin typeface="Vazir" panose="020B0603030804020204" pitchFamily="34" charset="-78"/>
            <a:cs typeface="Vazir" panose="020B0603030804020204" pitchFamily="34" charset="-78"/>
          </a:endParaRPr>
        </a:p>
      </dsp:txBody>
      <dsp:txXfrm>
        <a:off x="1875171" y="3410898"/>
        <a:ext cx="1624199" cy="974519"/>
      </dsp:txXfrm>
    </dsp:sp>
    <dsp:sp modelId="{5E1DA248-C0FF-4DC9-B1FF-8F9E4AFC546A}">
      <dsp:nvSpPr>
        <dsp:cNvPr id="0" name=""/>
        <dsp:cNvSpPr/>
      </dsp:nvSpPr>
      <dsp:spPr>
        <a:xfrm>
          <a:off x="3661790" y="3410898"/>
          <a:ext cx="1624199" cy="974519"/>
        </a:xfrm>
        <a:prstGeom prst="rect">
          <a:avLst/>
        </a:prstGeom>
        <a:solidFill>
          <a:schemeClr val="dk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latin typeface="Vazir" panose="020B0603030804020204" pitchFamily="34" charset="-78"/>
              <a:cs typeface="Vazir" panose="020B0603030804020204" pitchFamily="34" charset="-78"/>
            </a:rPr>
            <a:t>دوچرخه سواری پیست</a:t>
          </a:r>
          <a:endParaRPr lang="en-US" sz="1600" kern="1200">
            <a:latin typeface="Vazir" panose="020B0603030804020204" pitchFamily="34" charset="-78"/>
            <a:cs typeface="Vazir" panose="020B0603030804020204" pitchFamily="34" charset="-78"/>
          </a:endParaRPr>
        </a:p>
      </dsp:txBody>
      <dsp:txXfrm>
        <a:off x="3661790" y="3410898"/>
        <a:ext cx="1624199" cy="9745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3F14CD-5C0A-4EF7-A4D0-029817D592EE}">
      <dsp:nvSpPr>
        <dsp:cNvPr id="0" name=""/>
        <dsp:cNvSpPr/>
      </dsp:nvSpPr>
      <dsp:spPr>
        <a:xfrm>
          <a:off x="88552" y="80"/>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latin typeface="Vazir" panose="020B0603030804020204" pitchFamily="34" charset="-78"/>
              <a:cs typeface="Vazir" panose="020B0603030804020204" pitchFamily="34" charset="-78"/>
            </a:rPr>
            <a:t>دوچرخه سواری جاده</a:t>
          </a:r>
          <a:endParaRPr lang="en-US" sz="1600" kern="1200" dirty="0">
            <a:latin typeface="Vazir" panose="020B0603030804020204" pitchFamily="34" charset="-78"/>
            <a:cs typeface="Vazir" panose="020B0603030804020204" pitchFamily="34" charset="-78"/>
          </a:endParaRPr>
        </a:p>
      </dsp:txBody>
      <dsp:txXfrm>
        <a:off x="88552" y="80"/>
        <a:ext cx="1624199" cy="974519"/>
      </dsp:txXfrm>
    </dsp:sp>
    <dsp:sp modelId="{2936C611-37BF-434D-87A0-8AC4421709C0}">
      <dsp:nvSpPr>
        <dsp:cNvPr id="0" name=""/>
        <dsp:cNvSpPr/>
      </dsp:nvSpPr>
      <dsp:spPr>
        <a:xfrm>
          <a:off x="1875171" y="80"/>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شیرجه</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1875171" y="80"/>
        <a:ext cx="1624199" cy="974519"/>
      </dsp:txXfrm>
    </dsp:sp>
    <dsp:sp modelId="{F033C357-15C7-40FB-A732-82811A8947BE}">
      <dsp:nvSpPr>
        <dsp:cNvPr id="0" name=""/>
        <dsp:cNvSpPr/>
      </dsp:nvSpPr>
      <dsp:spPr>
        <a:xfrm>
          <a:off x="3661790" y="80"/>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سواری کاری</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3661790" y="80"/>
        <a:ext cx="1624199" cy="974519"/>
      </dsp:txXfrm>
    </dsp:sp>
    <dsp:sp modelId="{1B443402-E251-4671-B342-58BDB6A1F1AC}">
      <dsp:nvSpPr>
        <dsp:cNvPr id="0" name=""/>
        <dsp:cNvSpPr/>
      </dsp:nvSpPr>
      <dsp:spPr>
        <a:xfrm>
          <a:off x="5448409" y="80"/>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شمشیربازی</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5448409" y="80"/>
        <a:ext cx="1624199" cy="974519"/>
      </dsp:txXfrm>
    </dsp:sp>
    <dsp:sp modelId="{4976652C-952E-45F8-B857-B193D166FA43}">
      <dsp:nvSpPr>
        <dsp:cNvPr id="0" name=""/>
        <dsp:cNvSpPr/>
      </dsp:nvSpPr>
      <dsp:spPr>
        <a:xfrm>
          <a:off x="88552" y="1137019"/>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فوتبال</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88552" y="1137019"/>
        <a:ext cx="1624199" cy="974519"/>
      </dsp:txXfrm>
    </dsp:sp>
    <dsp:sp modelId="{D009435B-2DCB-407F-8B2B-2986914EB019}">
      <dsp:nvSpPr>
        <dsp:cNvPr id="0" name=""/>
        <dsp:cNvSpPr/>
      </dsp:nvSpPr>
      <dsp:spPr>
        <a:xfrm>
          <a:off x="1875171" y="1137019"/>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گلف</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1875171" y="1137019"/>
        <a:ext cx="1624199" cy="974519"/>
      </dsp:txXfrm>
    </dsp:sp>
    <dsp:sp modelId="{16A892E9-EE03-4EC8-B169-CC76D0A7AC3C}">
      <dsp:nvSpPr>
        <dsp:cNvPr id="0" name=""/>
        <dsp:cNvSpPr/>
      </dsp:nvSpPr>
      <dsp:spPr>
        <a:xfrm>
          <a:off x="3661790" y="1137019"/>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هندبال</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3661790" y="1137019"/>
        <a:ext cx="1624199" cy="974519"/>
      </dsp:txXfrm>
    </dsp:sp>
    <dsp:sp modelId="{0AD379ED-76AB-4722-85DE-2BB8A55EBBCD}">
      <dsp:nvSpPr>
        <dsp:cNvPr id="0" name=""/>
        <dsp:cNvSpPr/>
      </dsp:nvSpPr>
      <dsp:spPr>
        <a:xfrm>
          <a:off x="5448409" y="1137019"/>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هاکی</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5448409" y="1137019"/>
        <a:ext cx="1624199" cy="974519"/>
      </dsp:txXfrm>
    </dsp:sp>
    <dsp:sp modelId="{BF5058E6-79E9-4C68-B5E5-AB0744BC3FB6}">
      <dsp:nvSpPr>
        <dsp:cNvPr id="0" name=""/>
        <dsp:cNvSpPr/>
      </dsp:nvSpPr>
      <dsp:spPr>
        <a:xfrm>
          <a:off x="88552" y="227395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جودو</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88552" y="2273958"/>
        <a:ext cx="1624199" cy="974519"/>
      </dsp:txXfrm>
    </dsp:sp>
    <dsp:sp modelId="{BE1C3B53-C08B-47C8-84B1-004EDC18944A}">
      <dsp:nvSpPr>
        <dsp:cNvPr id="0" name=""/>
        <dsp:cNvSpPr/>
      </dsp:nvSpPr>
      <dsp:spPr>
        <a:xfrm>
          <a:off x="1875171" y="227395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کاراته</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1875171" y="2273958"/>
        <a:ext cx="1624199" cy="974519"/>
      </dsp:txXfrm>
    </dsp:sp>
    <dsp:sp modelId="{D50F3D6F-B3AE-42C3-87C7-190A2FC7B6A8}">
      <dsp:nvSpPr>
        <dsp:cNvPr id="0" name=""/>
        <dsp:cNvSpPr/>
      </dsp:nvSpPr>
      <dsp:spPr>
        <a:xfrm>
          <a:off x="3661790" y="227395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latin typeface="Vazir" panose="020B0603030804020204" pitchFamily="34" charset="-78"/>
              <a:cs typeface="Vazir" panose="020B0603030804020204" pitchFamily="34" charset="-78"/>
            </a:rPr>
            <a:t>شنای ماراتن</a:t>
          </a:r>
          <a:endParaRPr lang="en-US" sz="1600" kern="1200" dirty="0">
            <a:latin typeface="Vazir" panose="020B0603030804020204" pitchFamily="34" charset="-78"/>
            <a:cs typeface="Vazir" panose="020B0603030804020204" pitchFamily="34" charset="-78"/>
          </a:endParaRPr>
        </a:p>
      </dsp:txBody>
      <dsp:txXfrm>
        <a:off x="3661790" y="2273958"/>
        <a:ext cx="1624199" cy="974519"/>
      </dsp:txXfrm>
    </dsp:sp>
    <dsp:sp modelId="{7CB65BE3-4D3B-4F79-B7DE-7E481FB20705}">
      <dsp:nvSpPr>
        <dsp:cNvPr id="0" name=""/>
        <dsp:cNvSpPr/>
      </dsp:nvSpPr>
      <dsp:spPr>
        <a:xfrm>
          <a:off x="5448409" y="227395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سه گانه مدرن</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5448409" y="2273958"/>
        <a:ext cx="1624199" cy="974519"/>
      </dsp:txXfrm>
    </dsp:sp>
    <dsp:sp modelId="{023A10C7-A605-4042-8247-0B2E829FBCA3}">
      <dsp:nvSpPr>
        <dsp:cNvPr id="0" name=""/>
        <dsp:cNvSpPr/>
      </dsp:nvSpPr>
      <dsp:spPr>
        <a:xfrm>
          <a:off x="1875171" y="341089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a:solidFill>
                <a:prstClr val="white"/>
              </a:solidFill>
              <a:latin typeface="Vazir" panose="020B0603030804020204" pitchFamily="34" charset="-78"/>
              <a:ea typeface="+mn-ea"/>
              <a:cs typeface="Vazir" panose="020B0603030804020204" pitchFamily="34" charset="-78"/>
            </a:rPr>
            <a:t>ژیمناستیک موزون</a:t>
          </a:r>
          <a:endParaRPr lang="en-US" sz="1600" kern="1200">
            <a:solidFill>
              <a:prstClr val="white"/>
            </a:solidFill>
            <a:latin typeface="Vazir" panose="020B0603030804020204" pitchFamily="34" charset="-78"/>
            <a:ea typeface="+mn-ea"/>
            <a:cs typeface="Vazir" panose="020B0603030804020204" pitchFamily="34" charset="-78"/>
          </a:endParaRPr>
        </a:p>
      </dsp:txBody>
      <dsp:txXfrm>
        <a:off x="1875171" y="3410898"/>
        <a:ext cx="1624199" cy="974519"/>
      </dsp:txXfrm>
    </dsp:sp>
    <dsp:sp modelId="{76F8C6AB-2765-4123-9F89-8E01830C47DA}">
      <dsp:nvSpPr>
        <dsp:cNvPr id="0" name=""/>
        <dsp:cNvSpPr/>
      </dsp:nvSpPr>
      <dsp:spPr>
        <a:xfrm>
          <a:off x="3661790" y="341089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روئینگ</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3661790" y="3410898"/>
        <a:ext cx="1624199" cy="9745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226122-BBFE-4908-ADC9-172C041F9133}">
      <dsp:nvSpPr>
        <dsp:cNvPr id="0" name=""/>
        <dsp:cNvSpPr/>
      </dsp:nvSpPr>
      <dsp:spPr>
        <a:xfrm>
          <a:off x="88552" y="80"/>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راگبی هفت نفره</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88552" y="80"/>
        <a:ext cx="1624199" cy="974519"/>
      </dsp:txXfrm>
    </dsp:sp>
    <dsp:sp modelId="{1886AE80-D15C-4351-B7CD-162E2EBFD719}">
      <dsp:nvSpPr>
        <dsp:cNvPr id="0" name=""/>
        <dsp:cNvSpPr/>
      </dsp:nvSpPr>
      <dsp:spPr>
        <a:xfrm>
          <a:off x="1875171" y="80"/>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کشتیرانی</a:t>
          </a:r>
          <a:r>
            <a:rPr lang="fa-IR" sz="1600" kern="1200" dirty="0">
              <a:latin typeface="Vazir" panose="020B0603030804020204" pitchFamily="34" charset="-78"/>
              <a:cs typeface="Vazir" panose="020B0603030804020204" pitchFamily="34" charset="-78"/>
            </a:rPr>
            <a:t> </a:t>
          </a:r>
          <a:r>
            <a:rPr lang="en-US" sz="1600" kern="1200" dirty="0">
              <a:latin typeface="Vazir" panose="020B0603030804020204" pitchFamily="34" charset="-78"/>
              <a:cs typeface="Vazir" panose="020B0603030804020204" pitchFamily="34" charset="-78"/>
            </a:rPr>
            <a:t>Sailing</a:t>
          </a:r>
        </a:p>
      </dsp:txBody>
      <dsp:txXfrm>
        <a:off x="1875171" y="80"/>
        <a:ext cx="1624199" cy="974519"/>
      </dsp:txXfrm>
    </dsp:sp>
    <dsp:sp modelId="{36ED08AC-D972-44A8-AFF9-95D4E5079BDF}">
      <dsp:nvSpPr>
        <dsp:cNvPr id="0" name=""/>
        <dsp:cNvSpPr/>
      </dsp:nvSpPr>
      <dsp:spPr>
        <a:xfrm>
          <a:off x="3661790" y="80"/>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تیراندازی</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3661790" y="80"/>
        <a:ext cx="1624199" cy="974519"/>
      </dsp:txXfrm>
    </dsp:sp>
    <dsp:sp modelId="{0F11C42B-BD81-4C49-95E9-526AA78F3A83}">
      <dsp:nvSpPr>
        <dsp:cNvPr id="0" name=""/>
        <dsp:cNvSpPr/>
      </dsp:nvSpPr>
      <dsp:spPr>
        <a:xfrm>
          <a:off x="5448409" y="80"/>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اسکیت بورد</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5448409" y="80"/>
        <a:ext cx="1624199" cy="974519"/>
      </dsp:txXfrm>
    </dsp:sp>
    <dsp:sp modelId="{642C40AC-FAE9-46EE-9AD1-E07F7365C239}">
      <dsp:nvSpPr>
        <dsp:cNvPr id="0" name=""/>
        <dsp:cNvSpPr/>
      </dsp:nvSpPr>
      <dsp:spPr>
        <a:xfrm>
          <a:off x="88552" y="1137019"/>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سنگنوردی</a:t>
          </a:r>
          <a:r>
            <a:rPr lang="fa-IR" sz="1600" kern="1200" dirty="0">
              <a:latin typeface="Vazir" panose="020B0603030804020204" pitchFamily="34" charset="-78"/>
              <a:cs typeface="Vazir" panose="020B0603030804020204" pitchFamily="34" charset="-78"/>
            </a:rPr>
            <a:t> ورزشی</a:t>
          </a:r>
          <a:endParaRPr lang="en-US" sz="1600" kern="1200" dirty="0">
            <a:latin typeface="Vazir" panose="020B0603030804020204" pitchFamily="34" charset="-78"/>
            <a:cs typeface="Vazir" panose="020B0603030804020204" pitchFamily="34" charset="-78"/>
          </a:endParaRPr>
        </a:p>
      </dsp:txBody>
      <dsp:txXfrm>
        <a:off x="88552" y="1137019"/>
        <a:ext cx="1624199" cy="974519"/>
      </dsp:txXfrm>
    </dsp:sp>
    <dsp:sp modelId="{F4019118-EE37-44BA-BE1C-0F366DF1BD5D}">
      <dsp:nvSpPr>
        <dsp:cNvPr id="0" name=""/>
        <dsp:cNvSpPr/>
      </dsp:nvSpPr>
      <dsp:spPr>
        <a:xfrm>
          <a:off x="1875171" y="1137019"/>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موج سواری</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1875171" y="1137019"/>
        <a:ext cx="1624199" cy="974519"/>
      </dsp:txXfrm>
    </dsp:sp>
    <dsp:sp modelId="{9691AEBB-C123-4B43-AF83-822A83213656}">
      <dsp:nvSpPr>
        <dsp:cNvPr id="0" name=""/>
        <dsp:cNvSpPr/>
      </dsp:nvSpPr>
      <dsp:spPr>
        <a:xfrm>
          <a:off x="3661790" y="1137019"/>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شنا</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3661790" y="1137019"/>
        <a:ext cx="1624199" cy="974519"/>
      </dsp:txXfrm>
    </dsp:sp>
    <dsp:sp modelId="{CCE13D71-D405-4FA6-9765-C31A8D4099A2}">
      <dsp:nvSpPr>
        <dsp:cNvPr id="0" name=""/>
        <dsp:cNvSpPr/>
      </dsp:nvSpPr>
      <dsp:spPr>
        <a:xfrm>
          <a:off x="5448409" y="1137019"/>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تنیس روی میز</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5448409" y="1137019"/>
        <a:ext cx="1624199" cy="974519"/>
      </dsp:txXfrm>
    </dsp:sp>
    <dsp:sp modelId="{9D13AD68-D1E0-4683-8BE0-022E65D92633}">
      <dsp:nvSpPr>
        <dsp:cNvPr id="0" name=""/>
        <dsp:cNvSpPr/>
      </dsp:nvSpPr>
      <dsp:spPr>
        <a:xfrm>
          <a:off x="88552" y="227395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تکواندو</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88552" y="2273958"/>
        <a:ext cx="1624199" cy="974519"/>
      </dsp:txXfrm>
    </dsp:sp>
    <dsp:sp modelId="{8777E3E6-FD9B-4588-A814-7FC835414DF3}">
      <dsp:nvSpPr>
        <dsp:cNvPr id="0" name=""/>
        <dsp:cNvSpPr/>
      </dsp:nvSpPr>
      <dsp:spPr>
        <a:xfrm>
          <a:off x="1875171" y="227395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تنیس</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1875171" y="2273958"/>
        <a:ext cx="1624199" cy="974519"/>
      </dsp:txXfrm>
    </dsp:sp>
    <dsp:sp modelId="{A0E8A995-7CB3-49E9-B841-19E300E6C36B}">
      <dsp:nvSpPr>
        <dsp:cNvPr id="0" name=""/>
        <dsp:cNvSpPr/>
      </dsp:nvSpPr>
      <dsp:spPr>
        <a:xfrm>
          <a:off x="3661790" y="227395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ژیمناستیک ترامپولین</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3661790" y="2273958"/>
        <a:ext cx="1624199" cy="974519"/>
      </dsp:txXfrm>
    </dsp:sp>
    <dsp:sp modelId="{2251C136-601C-4130-B36D-07778D71F17B}">
      <dsp:nvSpPr>
        <dsp:cNvPr id="0" name=""/>
        <dsp:cNvSpPr/>
      </dsp:nvSpPr>
      <dsp:spPr>
        <a:xfrm>
          <a:off x="5448409" y="227395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والیبال</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5448409" y="2273958"/>
        <a:ext cx="1624199" cy="974519"/>
      </dsp:txXfrm>
    </dsp:sp>
    <dsp:sp modelId="{73064621-56DD-45BC-BB5C-DE174DCB2C25}">
      <dsp:nvSpPr>
        <dsp:cNvPr id="0" name=""/>
        <dsp:cNvSpPr/>
      </dsp:nvSpPr>
      <dsp:spPr>
        <a:xfrm>
          <a:off x="88552" y="341089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واترپولو</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88552" y="3410898"/>
        <a:ext cx="1624199" cy="974519"/>
      </dsp:txXfrm>
    </dsp:sp>
    <dsp:sp modelId="{209F2086-FACE-4DA6-88CD-A9D6B9D64275}">
      <dsp:nvSpPr>
        <dsp:cNvPr id="0" name=""/>
        <dsp:cNvSpPr/>
      </dsp:nvSpPr>
      <dsp:spPr>
        <a:xfrm>
          <a:off x="1875171" y="341089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وزنه برداری</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1875171" y="3410898"/>
        <a:ext cx="1624199" cy="974519"/>
      </dsp:txXfrm>
    </dsp:sp>
    <dsp:sp modelId="{5A70C831-1F92-4414-8F84-76EEB043CFBB}">
      <dsp:nvSpPr>
        <dsp:cNvPr id="0" name=""/>
        <dsp:cNvSpPr/>
      </dsp:nvSpPr>
      <dsp:spPr>
        <a:xfrm>
          <a:off x="3661790" y="341089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کشتی</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3661790" y="3410898"/>
        <a:ext cx="1624199" cy="974519"/>
      </dsp:txXfrm>
    </dsp:sp>
    <dsp:sp modelId="{9198A563-6531-4AE9-B9EB-1278B02C099B}">
      <dsp:nvSpPr>
        <dsp:cNvPr id="0" name=""/>
        <dsp:cNvSpPr/>
      </dsp:nvSpPr>
      <dsp:spPr>
        <a:xfrm>
          <a:off x="5448409" y="3410898"/>
          <a:ext cx="1624199" cy="974519"/>
        </a:xfrm>
        <a:prstGeom prst="rect">
          <a:avLst/>
        </a:prstGeom>
        <a:solidFill>
          <a:srgbClr val="44546A">
            <a:hueOff val="0"/>
            <a:satOff val="0"/>
            <a:lumOff val="0"/>
            <a:alphaOff val="0"/>
          </a:srgbClr>
        </a:solidFill>
        <a:ln>
          <a:noFill/>
        </a:ln>
        <a:effectLst/>
        <a:scene3d>
          <a:camera prst="isometricOffAxis2Left" zoom="95000"/>
          <a:lightRig rig="flat" dir="t"/>
        </a:scene3d>
        <a:sp3d extrusionH="381000" contourW="38100" prstMaterial="matte">
          <a:contourClr>
            <a:prstClr val="white"/>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kern="1200" dirty="0">
              <a:solidFill>
                <a:prstClr val="white"/>
              </a:solidFill>
              <a:latin typeface="Vazir" panose="020B0603030804020204" pitchFamily="34" charset="-78"/>
              <a:ea typeface="+mn-ea"/>
              <a:cs typeface="Vazir" panose="020B0603030804020204" pitchFamily="34" charset="-78"/>
            </a:rPr>
            <a:t>دو و میدانی </a:t>
          </a:r>
          <a:endParaRPr lang="en-US" sz="1600" kern="1200" dirty="0">
            <a:solidFill>
              <a:prstClr val="white"/>
            </a:solidFill>
            <a:latin typeface="Vazir" panose="020B0603030804020204" pitchFamily="34" charset="-78"/>
            <a:ea typeface="+mn-ea"/>
            <a:cs typeface="Vazir" panose="020B0603030804020204" pitchFamily="34" charset="-78"/>
          </a:endParaRPr>
        </a:p>
      </dsp:txBody>
      <dsp:txXfrm>
        <a:off x="5448409" y="3410898"/>
        <a:ext cx="1624199" cy="97451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A101B3-65F2-466F-852D-5B0DF7368C2E}" type="datetimeFigureOut">
              <a:rPr lang="en-US" smtClean="0"/>
              <a:t>4/10/2024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F21B52-1E89-478B-87A7-430D35AD4B4A}" type="slidenum">
              <a:rPr lang="en-US" smtClean="0"/>
              <a:t>‹#›</a:t>
            </a:fld>
            <a:endParaRPr lang="en-US"/>
          </a:p>
        </p:txBody>
      </p:sp>
    </p:spTree>
    <p:extLst>
      <p:ext uri="{BB962C8B-B14F-4D97-AF65-F5344CB8AC3E}">
        <p14:creationId xmlns:p14="http://schemas.microsoft.com/office/powerpoint/2010/main" val="1417956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F21B52-1E89-478B-87A7-430D35AD4B4A}" type="slidenum">
              <a:rPr lang="en-US" smtClean="0"/>
              <a:t>36</a:t>
            </a:fld>
            <a:endParaRPr lang="en-US"/>
          </a:p>
        </p:txBody>
      </p:sp>
    </p:spTree>
    <p:extLst>
      <p:ext uri="{BB962C8B-B14F-4D97-AF65-F5344CB8AC3E}">
        <p14:creationId xmlns:p14="http://schemas.microsoft.com/office/powerpoint/2010/main" val="3508889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F21B52-1E89-478B-87A7-430D35AD4B4A}" type="slidenum">
              <a:rPr lang="en-US" smtClean="0"/>
              <a:t>37</a:t>
            </a:fld>
            <a:endParaRPr lang="en-US"/>
          </a:p>
        </p:txBody>
      </p:sp>
    </p:spTree>
    <p:extLst>
      <p:ext uri="{BB962C8B-B14F-4D97-AF65-F5344CB8AC3E}">
        <p14:creationId xmlns:p14="http://schemas.microsoft.com/office/powerpoint/2010/main" val="2466719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F21B52-1E89-478B-87A7-430D35AD4B4A}" type="slidenum">
              <a:rPr lang="en-US" smtClean="0"/>
              <a:t>41</a:t>
            </a:fld>
            <a:endParaRPr lang="en-US"/>
          </a:p>
        </p:txBody>
      </p:sp>
    </p:spTree>
    <p:extLst>
      <p:ext uri="{BB962C8B-B14F-4D97-AF65-F5344CB8AC3E}">
        <p14:creationId xmlns:p14="http://schemas.microsoft.com/office/powerpoint/2010/main" val="117196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58ABFC5-42D5-9FAA-A2D1-E7B6FB1BE80B}"/>
              </a:ext>
            </a:extLst>
          </p:cNvPr>
          <p:cNvSpPr/>
          <p:nvPr userDrawn="1"/>
        </p:nvSpPr>
        <p:spPr>
          <a:xfrm flipH="1">
            <a:off x="0" y="6518730"/>
            <a:ext cx="1538025" cy="339270"/>
          </a:xfrm>
          <a:custGeom>
            <a:avLst/>
            <a:gdLst>
              <a:gd name="connsiteX0" fmla="*/ 1538025 w 1538025"/>
              <a:gd name="connsiteY0" fmla="*/ 0 h 339270"/>
              <a:gd name="connsiteX1" fmla="*/ 351955 w 1538025"/>
              <a:gd name="connsiteY1" fmla="*/ 0 h 339270"/>
              <a:gd name="connsiteX2" fmla="*/ 0 w 1538025"/>
              <a:gd name="connsiteY2" fmla="*/ 337290 h 339270"/>
              <a:gd name="connsiteX3" fmla="*/ 1538025 w 1538025"/>
              <a:gd name="connsiteY3" fmla="*/ 339270 h 339270"/>
            </a:gdLst>
            <a:ahLst/>
            <a:cxnLst>
              <a:cxn ang="0">
                <a:pos x="connsiteX0" y="connsiteY0"/>
              </a:cxn>
              <a:cxn ang="0">
                <a:pos x="connsiteX1" y="connsiteY1"/>
              </a:cxn>
              <a:cxn ang="0">
                <a:pos x="connsiteX2" y="connsiteY2"/>
              </a:cxn>
              <a:cxn ang="0">
                <a:pos x="connsiteX3" y="connsiteY3"/>
              </a:cxn>
            </a:cxnLst>
            <a:rect l="l" t="t" r="r" b="b"/>
            <a:pathLst>
              <a:path w="1538025" h="339270">
                <a:moveTo>
                  <a:pt x="1538025" y="0"/>
                </a:moveTo>
                <a:lnTo>
                  <a:pt x="351955" y="0"/>
                </a:lnTo>
                <a:lnTo>
                  <a:pt x="0" y="337290"/>
                </a:lnTo>
                <a:lnTo>
                  <a:pt x="1538025" y="339270"/>
                </a:lnTo>
                <a:close/>
              </a:path>
            </a:pathLst>
          </a:custGeom>
          <a:solidFill>
            <a:srgbClr val="252E5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3" name="Group 12">
            <a:extLst>
              <a:ext uri="{FF2B5EF4-FFF2-40B4-BE49-F238E27FC236}">
                <a16:creationId xmlns:a16="http://schemas.microsoft.com/office/drawing/2014/main" id="{A030F10A-54D4-FC70-604A-770E5587FFBB}"/>
              </a:ext>
            </a:extLst>
          </p:cNvPr>
          <p:cNvGrpSpPr/>
          <p:nvPr userDrawn="1"/>
        </p:nvGrpSpPr>
        <p:grpSpPr>
          <a:xfrm>
            <a:off x="1387707" y="6617864"/>
            <a:ext cx="10804293" cy="240136"/>
            <a:chOff x="1387707" y="6617864"/>
            <a:chExt cx="10804293" cy="240136"/>
          </a:xfrm>
          <a:solidFill>
            <a:srgbClr val="FFC000"/>
          </a:solidFill>
        </p:grpSpPr>
        <p:sp>
          <p:nvSpPr>
            <p:cNvPr id="11" name="Freeform: Shape 10">
              <a:extLst>
                <a:ext uri="{FF2B5EF4-FFF2-40B4-BE49-F238E27FC236}">
                  <a16:creationId xmlns:a16="http://schemas.microsoft.com/office/drawing/2014/main" id="{0237CABB-2E8F-4007-C3AD-65888B335B14}"/>
                </a:ext>
              </a:extLst>
            </p:cNvPr>
            <p:cNvSpPr/>
            <p:nvPr userDrawn="1"/>
          </p:nvSpPr>
          <p:spPr>
            <a:xfrm rot="10800000" flipH="1">
              <a:off x="1387707" y="6617864"/>
              <a:ext cx="1538025" cy="240136"/>
            </a:xfrm>
            <a:custGeom>
              <a:avLst/>
              <a:gdLst>
                <a:gd name="connsiteX0" fmla="*/ 1538025 w 1538025"/>
                <a:gd name="connsiteY0" fmla="*/ 240136 h 240136"/>
                <a:gd name="connsiteX1" fmla="*/ 1538025 w 1538025"/>
                <a:gd name="connsiteY1" fmla="*/ 0 h 240136"/>
                <a:gd name="connsiteX2" fmla="*/ 248511 w 1538025"/>
                <a:gd name="connsiteY2" fmla="*/ 0 h 240136"/>
                <a:gd name="connsiteX3" fmla="*/ 0 w 1538025"/>
                <a:gd name="connsiteY3" fmla="*/ 238156 h 240136"/>
              </a:gdLst>
              <a:ahLst/>
              <a:cxnLst>
                <a:cxn ang="0">
                  <a:pos x="connsiteX0" y="connsiteY0"/>
                </a:cxn>
                <a:cxn ang="0">
                  <a:pos x="connsiteX1" y="connsiteY1"/>
                </a:cxn>
                <a:cxn ang="0">
                  <a:pos x="connsiteX2" y="connsiteY2"/>
                </a:cxn>
                <a:cxn ang="0">
                  <a:pos x="connsiteX3" y="connsiteY3"/>
                </a:cxn>
              </a:cxnLst>
              <a:rect l="l" t="t" r="r" b="b"/>
              <a:pathLst>
                <a:path w="1538025" h="240136">
                  <a:moveTo>
                    <a:pt x="1538025" y="240136"/>
                  </a:moveTo>
                  <a:lnTo>
                    <a:pt x="1538025" y="0"/>
                  </a:lnTo>
                  <a:lnTo>
                    <a:pt x="248511" y="0"/>
                  </a:lnTo>
                  <a:lnTo>
                    <a:pt x="0" y="2381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1">
              <a:extLst>
                <a:ext uri="{FF2B5EF4-FFF2-40B4-BE49-F238E27FC236}">
                  <a16:creationId xmlns:a16="http://schemas.microsoft.com/office/drawing/2014/main" id="{56A249E1-6CF7-71AA-E422-E129DED52865}"/>
                </a:ext>
              </a:extLst>
            </p:cNvPr>
            <p:cNvSpPr/>
            <p:nvPr userDrawn="1"/>
          </p:nvSpPr>
          <p:spPr>
            <a:xfrm>
              <a:off x="2856712" y="6617864"/>
              <a:ext cx="9335288" cy="240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0">
            <a:extLst>
              <a:ext uri="{FF2B5EF4-FFF2-40B4-BE49-F238E27FC236}">
                <a16:creationId xmlns:a16="http://schemas.microsoft.com/office/drawing/2014/main" id="{565322BC-9559-C773-9AB3-3A9ED1359E6A}"/>
              </a:ext>
            </a:extLst>
          </p:cNvPr>
          <p:cNvSpPr/>
          <p:nvPr userDrawn="1"/>
        </p:nvSpPr>
        <p:spPr>
          <a:xfrm>
            <a:off x="7238013" y="98515"/>
            <a:ext cx="4953988" cy="519794"/>
          </a:xfrm>
          <a:custGeom>
            <a:avLst/>
            <a:gdLst>
              <a:gd name="connsiteX0" fmla="*/ 0 w 3886200"/>
              <a:gd name="connsiteY0" fmla="*/ 0 h 457200"/>
              <a:gd name="connsiteX1" fmla="*/ 3886200 w 3886200"/>
              <a:gd name="connsiteY1" fmla="*/ 0 h 457200"/>
              <a:gd name="connsiteX2" fmla="*/ 3886200 w 3886200"/>
              <a:gd name="connsiteY2" fmla="*/ 457200 h 457200"/>
              <a:gd name="connsiteX3" fmla="*/ 0 w 3886200"/>
              <a:gd name="connsiteY3" fmla="*/ 457200 h 457200"/>
              <a:gd name="connsiteX4" fmla="*/ 0 w 3886200"/>
              <a:gd name="connsiteY4" fmla="*/ 0 h 457200"/>
              <a:gd name="connsiteX0" fmla="*/ 471225 w 4357425"/>
              <a:gd name="connsiteY0" fmla="*/ 0 h 457200"/>
              <a:gd name="connsiteX1" fmla="*/ 4357425 w 4357425"/>
              <a:gd name="connsiteY1" fmla="*/ 0 h 457200"/>
              <a:gd name="connsiteX2" fmla="*/ 4357425 w 4357425"/>
              <a:gd name="connsiteY2" fmla="*/ 457200 h 457200"/>
              <a:gd name="connsiteX3" fmla="*/ 0 w 4357425"/>
              <a:gd name="connsiteY3" fmla="*/ 451590 h 457200"/>
              <a:gd name="connsiteX4" fmla="*/ 471225 w 4357425"/>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7425" h="457200">
                <a:moveTo>
                  <a:pt x="471225" y="0"/>
                </a:moveTo>
                <a:lnTo>
                  <a:pt x="4357425" y="0"/>
                </a:lnTo>
                <a:lnTo>
                  <a:pt x="4357425" y="457200"/>
                </a:lnTo>
                <a:lnTo>
                  <a:pt x="0" y="451590"/>
                </a:lnTo>
                <a:lnTo>
                  <a:pt x="471225" y="0"/>
                </a:lnTo>
                <a:close/>
              </a:path>
            </a:pathLst>
          </a:custGeom>
          <a:solidFill>
            <a:srgbClr val="252E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0">
            <a:extLst>
              <a:ext uri="{FF2B5EF4-FFF2-40B4-BE49-F238E27FC236}">
                <a16:creationId xmlns:a16="http://schemas.microsoft.com/office/drawing/2014/main" id="{E522B8C7-BABE-300A-216E-B2416BDA5619}"/>
              </a:ext>
            </a:extLst>
          </p:cNvPr>
          <p:cNvSpPr/>
          <p:nvPr userDrawn="1"/>
        </p:nvSpPr>
        <p:spPr>
          <a:xfrm rot="10800000">
            <a:off x="4014654" y="0"/>
            <a:ext cx="3741679" cy="392593"/>
          </a:xfrm>
          <a:custGeom>
            <a:avLst/>
            <a:gdLst>
              <a:gd name="connsiteX0" fmla="*/ 0 w 3886200"/>
              <a:gd name="connsiteY0" fmla="*/ 0 h 457200"/>
              <a:gd name="connsiteX1" fmla="*/ 3886200 w 3886200"/>
              <a:gd name="connsiteY1" fmla="*/ 0 h 457200"/>
              <a:gd name="connsiteX2" fmla="*/ 3886200 w 3886200"/>
              <a:gd name="connsiteY2" fmla="*/ 457200 h 457200"/>
              <a:gd name="connsiteX3" fmla="*/ 0 w 3886200"/>
              <a:gd name="connsiteY3" fmla="*/ 457200 h 457200"/>
              <a:gd name="connsiteX4" fmla="*/ 0 w 3886200"/>
              <a:gd name="connsiteY4" fmla="*/ 0 h 457200"/>
              <a:gd name="connsiteX0" fmla="*/ 471225 w 4357425"/>
              <a:gd name="connsiteY0" fmla="*/ 0 h 457200"/>
              <a:gd name="connsiteX1" fmla="*/ 4357425 w 4357425"/>
              <a:gd name="connsiteY1" fmla="*/ 0 h 457200"/>
              <a:gd name="connsiteX2" fmla="*/ 4357425 w 4357425"/>
              <a:gd name="connsiteY2" fmla="*/ 457200 h 457200"/>
              <a:gd name="connsiteX3" fmla="*/ 0 w 4357425"/>
              <a:gd name="connsiteY3" fmla="*/ 451590 h 457200"/>
              <a:gd name="connsiteX4" fmla="*/ 471225 w 4357425"/>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7425" h="457200">
                <a:moveTo>
                  <a:pt x="471225" y="0"/>
                </a:moveTo>
                <a:lnTo>
                  <a:pt x="4357425" y="0"/>
                </a:lnTo>
                <a:lnTo>
                  <a:pt x="4357425" y="457200"/>
                </a:lnTo>
                <a:lnTo>
                  <a:pt x="0" y="451590"/>
                </a:lnTo>
                <a:lnTo>
                  <a:pt x="471225"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BBF2D35-AE09-C522-EB53-97330814A8F0}"/>
              </a:ext>
            </a:extLst>
          </p:cNvPr>
          <p:cNvSpPr/>
          <p:nvPr userDrawn="1"/>
        </p:nvSpPr>
        <p:spPr>
          <a:xfrm>
            <a:off x="0" y="0"/>
            <a:ext cx="4119154" cy="39259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2577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57F0E00E-5858-80DF-7A29-98CC2C5DC59A}"/>
              </a:ext>
            </a:extLst>
          </p:cNvPr>
          <p:cNvSpPr/>
          <p:nvPr userDrawn="1"/>
        </p:nvSpPr>
        <p:spPr>
          <a:xfrm>
            <a:off x="1786386" y="2162963"/>
            <a:ext cx="10405615" cy="2232087"/>
          </a:xfrm>
          <a:custGeom>
            <a:avLst/>
            <a:gdLst>
              <a:gd name="connsiteX0" fmla="*/ 2315157 w 10405615"/>
              <a:gd name="connsiteY0" fmla="*/ 0 h 2232087"/>
              <a:gd name="connsiteX1" fmla="*/ 10405615 w 10405615"/>
              <a:gd name="connsiteY1" fmla="*/ 0 h 2232087"/>
              <a:gd name="connsiteX2" fmla="*/ 10405615 w 10405615"/>
              <a:gd name="connsiteY2" fmla="*/ 2232087 h 2232087"/>
              <a:gd name="connsiteX3" fmla="*/ 0 w 10405615"/>
              <a:gd name="connsiteY3" fmla="*/ 2218691 h 2232087"/>
            </a:gdLst>
            <a:ahLst/>
            <a:cxnLst>
              <a:cxn ang="0">
                <a:pos x="connsiteX0" y="connsiteY0"/>
              </a:cxn>
              <a:cxn ang="0">
                <a:pos x="connsiteX1" y="connsiteY1"/>
              </a:cxn>
              <a:cxn ang="0">
                <a:pos x="connsiteX2" y="connsiteY2"/>
              </a:cxn>
              <a:cxn ang="0">
                <a:pos x="connsiteX3" y="connsiteY3"/>
              </a:cxn>
            </a:cxnLst>
            <a:rect l="l" t="t" r="r" b="b"/>
            <a:pathLst>
              <a:path w="10405615" h="2232087">
                <a:moveTo>
                  <a:pt x="2315157" y="0"/>
                </a:moveTo>
                <a:lnTo>
                  <a:pt x="10405615" y="0"/>
                </a:lnTo>
                <a:lnTo>
                  <a:pt x="10405615" y="2232087"/>
                </a:lnTo>
                <a:lnTo>
                  <a:pt x="0" y="2218691"/>
                </a:lnTo>
                <a:close/>
              </a:path>
            </a:pathLst>
          </a:custGeom>
          <a:solidFill>
            <a:srgbClr val="252E5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Shape 4">
            <a:extLst>
              <a:ext uri="{FF2B5EF4-FFF2-40B4-BE49-F238E27FC236}">
                <a16:creationId xmlns:a16="http://schemas.microsoft.com/office/drawing/2014/main" id="{3638905E-C832-7E93-4052-A0A6A83CBE5F}"/>
              </a:ext>
            </a:extLst>
          </p:cNvPr>
          <p:cNvSpPr/>
          <p:nvPr userDrawn="1"/>
        </p:nvSpPr>
        <p:spPr>
          <a:xfrm rot="10800000">
            <a:off x="0" y="2172707"/>
            <a:ext cx="3691514" cy="1171626"/>
          </a:xfrm>
          <a:custGeom>
            <a:avLst/>
            <a:gdLst>
              <a:gd name="connsiteX0" fmla="*/ 3691514 w 3691514"/>
              <a:gd name="connsiteY0" fmla="*/ 1171626 h 1171626"/>
              <a:gd name="connsiteX1" fmla="*/ 0 w 3691514"/>
              <a:gd name="connsiteY1" fmla="*/ 1166874 h 1171626"/>
              <a:gd name="connsiteX2" fmla="*/ 1217611 w 3691514"/>
              <a:gd name="connsiteY2" fmla="*/ 0 h 1171626"/>
              <a:gd name="connsiteX3" fmla="*/ 3691514 w 3691514"/>
              <a:gd name="connsiteY3" fmla="*/ 0 h 1171626"/>
            </a:gdLst>
            <a:ahLst/>
            <a:cxnLst>
              <a:cxn ang="0">
                <a:pos x="connsiteX0" y="connsiteY0"/>
              </a:cxn>
              <a:cxn ang="0">
                <a:pos x="connsiteX1" y="connsiteY1"/>
              </a:cxn>
              <a:cxn ang="0">
                <a:pos x="connsiteX2" y="connsiteY2"/>
              </a:cxn>
              <a:cxn ang="0">
                <a:pos x="connsiteX3" y="connsiteY3"/>
              </a:cxn>
            </a:cxnLst>
            <a:rect l="l" t="t" r="r" b="b"/>
            <a:pathLst>
              <a:path w="3691514" h="1171626">
                <a:moveTo>
                  <a:pt x="3691514" y="1171626"/>
                </a:moveTo>
                <a:lnTo>
                  <a:pt x="0" y="1166874"/>
                </a:lnTo>
                <a:lnTo>
                  <a:pt x="1217611" y="0"/>
                </a:lnTo>
                <a:lnTo>
                  <a:pt x="3691514"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679414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93CCE8D1-4833-E3F7-62C5-57ED99CF0AC5}"/>
              </a:ext>
            </a:extLst>
          </p:cNvPr>
          <p:cNvSpPr/>
          <p:nvPr userDrawn="1"/>
        </p:nvSpPr>
        <p:spPr>
          <a:xfrm>
            <a:off x="4376005" y="163286"/>
            <a:ext cx="5829300" cy="58293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E663CC42-8A5A-AF16-2715-182F5BE7FDE7}"/>
              </a:ext>
            </a:extLst>
          </p:cNvPr>
          <p:cNvSpPr>
            <a:spLocks noGrp="1"/>
          </p:cNvSpPr>
          <p:nvPr>
            <p:ph type="pic" sz="quarter" idx="10"/>
          </p:nvPr>
        </p:nvSpPr>
        <p:spPr>
          <a:xfrm>
            <a:off x="4593719" y="0"/>
            <a:ext cx="7598281" cy="6858000"/>
          </a:xfrm>
          <a:custGeom>
            <a:avLst/>
            <a:gdLst>
              <a:gd name="connsiteX0" fmla="*/ 773104 w 7598281"/>
              <a:gd name="connsiteY0" fmla="*/ 1315818 h 6858000"/>
              <a:gd name="connsiteX1" fmla="*/ 775040 w 7598281"/>
              <a:gd name="connsiteY1" fmla="*/ 1318579 h 6858000"/>
              <a:gd name="connsiteX2" fmla="*/ 775814 w 7598281"/>
              <a:gd name="connsiteY2" fmla="*/ 1320945 h 6858000"/>
              <a:gd name="connsiteX3" fmla="*/ 776200 w 7598281"/>
              <a:gd name="connsiteY3" fmla="*/ 1323705 h 6858000"/>
              <a:gd name="connsiteX4" fmla="*/ 776588 w 7598281"/>
              <a:gd name="connsiteY4" fmla="*/ 1326071 h 6858000"/>
              <a:gd name="connsiteX5" fmla="*/ 776200 w 7598281"/>
              <a:gd name="connsiteY5" fmla="*/ 1328437 h 6858000"/>
              <a:gd name="connsiteX6" fmla="*/ 775814 w 7598281"/>
              <a:gd name="connsiteY6" fmla="*/ 1331197 h 6858000"/>
              <a:gd name="connsiteX7" fmla="*/ 774265 w 7598281"/>
              <a:gd name="connsiteY7" fmla="*/ 1333563 h 6858000"/>
              <a:gd name="connsiteX8" fmla="*/ 773491 w 7598281"/>
              <a:gd name="connsiteY8" fmla="*/ 1335929 h 6858000"/>
              <a:gd name="connsiteX9" fmla="*/ 769620 w 7598281"/>
              <a:gd name="connsiteY9" fmla="*/ 1341055 h 6858000"/>
              <a:gd name="connsiteX10" fmla="*/ 765363 w 7598281"/>
              <a:gd name="connsiteY10" fmla="*/ 1346575 h 6858000"/>
              <a:gd name="connsiteX11" fmla="*/ 759945 w 7598281"/>
              <a:gd name="connsiteY11" fmla="*/ 1351703 h 6858000"/>
              <a:gd name="connsiteX12" fmla="*/ 754139 w 7598281"/>
              <a:gd name="connsiteY12" fmla="*/ 1357617 h 6858000"/>
              <a:gd name="connsiteX13" fmla="*/ 742139 w 7598281"/>
              <a:gd name="connsiteY13" fmla="*/ 1369446 h 6858000"/>
              <a:gd name="connsiteX14" fmla="*/ 736335 w 7598281"/>
              <a:gd name="connsiteY14" fmla="*/ 1375755 h 6858000"/>
              <a:gd name="connsiteX15" fmla="*/ 730529 w 7598281"/>
              <a:gd name="connsiteY15" fmla="*/ 1382854 h 6858000"/>
              <a:gd name="connsiteX16" fmla="*/ 725498 w 7598281"/>
              <a:gd name="connsiteY16" fmla="*/ 1390346 h 6858000"/>
              <a:gd name="connsiteX17" fmla="*/ 721240 w 7598281"/>
              <a:gd name="connsiteY17" fmla="*/ 1398232 h 6858000"/>
              <a:gd name="connsiteX18" fmla="*/ 719691 w 7598281"/>
              <a:gd name="connsiteY18" fmla="*/ 1401781 h 6858000"/>
              <a:gd name="connsiteX19" fmla="*/ 717756 w 7598281"/>
              <a:gd name="connsiteY19" fmla="*/ 1406512 h 6858000"/>
              <a:gd name="connsiteX20" fmla="*/ 716983 w 7598281"/>
              <a:gd name="connsiteY20" fmla="*/ 1410850 h 6858000"/>
              <a:gd name="connsiteX21" fmla="*/ 715821 w 7598281"/>
              <a:gd name="connsiteY21" fmla="*/ 1415582 h 6858000"/>
              <a:gd name="connsiteX22" fmla="*/ 712338 w 7598281"/>
              <a:gd name="connsiteY22" fmla="*/ 1412823 h 6858000"/>
              <a:gd name="connsiteX23" fmla="*/ 709627 w 7598281"/>
              <a:gd name="connsiteY23" fmla="*/ 1410456 h 6858000"/>
              <a:gd name="connsiteX24" fmla="*/ 707306 w 7598281"/>
              <a:gd name="connsiteY24" fmla="*/ 1407695 h 6858000"/>
              <a:gd name="connsiteX25" fmla="*/ 705758 w 7598281"/>
              <a:gd name="connsiteY25" fmla="*/ 1404147 h 6858000"/>
              <a:gd name="connsiteX26" fmla="*/ 704984 w 7598281"/>
              <a:gd name="connsiteY26" fmla="*/ 1401386 h 6858000"/>
              <a:gd name="connsiteX27" fmla="*/ 704210 w 7598281"/>
              <a:gd name="connsiteY27" fmla="*/ 1398232 h 6858000"/>
              <a:gd name="connsiteX28" fmla="*/ 704210 w 7598281"/>
              <a:gd name="connsiteY28" fmla="*/ 1395078 h 6858000"/>
              <a:gd name="connsiteX29" fmla="*/ 704596 w 7598281"/>
              <a:gd name="connsiteY29" fmla="*/ 1391529 h 6858000"/>
              <a:gd name="connsiteX30" fmla="*/ 705372 w 7598281"/>
              <a:gd name="connsiteY30" fmla="*/ 1388374 h 6858000"/>
              <a:gd name="connsiteX31" fmla="*/ 706533 w 7598281"/>
              <a:gd name="connsiteY31" fmla="*/ 1385220 h 6858000"/>
              <a:gd name="connsiteX32" fmla="*/ 708080 w 7598281"/>
              <a:gd name="connsiteY32" fmla="*/ 1381277 h 6858000"/>
              <a:gd name="connsiteX33" fmla="*/ 710016 w 7598281"/>
              <a:gd name="connsiteY33" fmla="*/ 1378121 h 6858000"/>
              <a:gd name="connsiteX34" fmla="*/ 714660 w 7598281"/>
              <a:gd name="connsiteY34" fmla="*/ 1371024 h 6858000"/>
              <a:gd name="connsiteX35" fmla="*/ 720466 w 7598281"/>
              <a:gd name="connsiteY35" fmla="*/ 1363926 h 6858000"/>
              <a:gd name="connsiteX36" fmla="*/ 727045 w 7598281"/>
              <a:gd name="connsiteY36" fmla="*/ 1356829 h 6858000"/>
              <a:gd name="connsiteX37" fmla="*/ 734013 w 7598281"/>
              <a:gd name="connsiteY37" fmla="*/ 1350125 h 6858000"/>
              <a:gd name="connsiteX38" fmla="*/ 748719 w 7598281"/>
              <a:gd name="connsiteY38" fmla="*/ 1336717 h 6858000"/>
              <a:gd name="connsiteX39" fmla="*/ 761881 w 7598281"/>
              <a:gd name="connsiteY39" fmla="*/ 1325283 h 6858000"/>
              <a:gd name="connsiteX40" fmla="*/ 1050446 w 7598281"/>
              <a:gd name="connsiteY40" fmla="*/ 1124115 h 6858000"/>
              <a:gd name="connsiteX41" fmla="*/ 1056706 w 7598281"/>
              <a:gd name="connsiteY41" fmla="*/ 1130805 h 6858000"/>
              <a:gd name="connsiteX42" fmla="*/ 1059053 w 7598281"/>
              <a:gd name="connsiteY42" fmla="*/ 1133559 h 6858000"/>
              <a:gd name="connsiteX43" fmla="*/ 1060618 w 7598281"/>
              <a:gd name="connsiteY43" fmla="*/ 1136707 h 6858000"/>
              <a:gd name="connsiteX44" fmla="*/ 1062183 w 7598281"/>
              <a:gd name="connsiteY44" fmla="*/ 1139461 h 6858000"/>
              <a:gd name="connsiteX45" fmla="*/ 1062966 w 7598281"/>
              <a:gd name="connsiteY45" fmla="*/ 1142609 h 6858000"/>
              <a:gd name="connsiteX46" fmla="*/ 1063748 w 7598281"/>
              <a:gd name="connsiteY46" fmla="*/ 1144576 h 6858000"/>
              <a:gd name="connsiteX47" fmla="*/ 1064139 w 7598281"/>
              <a:gd name="connsiteY47" fmla="*/ 1147724 h 6858000"/>
              <a:gd name="connsiteX48" fmla="*/ 1064139 w 7598281"/>
              <a:gd name="connsiteY48" fmla="*/ 1150085 h 6858000"/>
              <a:gd name="connsiteX49" fmla="*/ 1064139 w 7598281"/>
              <a:gd name="connsiteY49" fmla="*/ 1152053 h 6858000"/>
              <a:gd name="connsiteX50" fmla="*/ 1062966 w 7598281"/>
              <a:gd name="connsiteY50" fmla="*/ 1154414 h 6858000"/>
              <a:gd name="connsiteX51" fmla="*/ 1062575 w 7598281"/>
              <a:gd name="connsiteY51" fmla="*/ 1156381 h 6858000"/>
              <a:gd name="connsiteX52" fmla="*/ 1059836 w 7598281"/>
              <a:gd name="connsiteY52" fmla="*/ 1161102 h 6858000"/>
              <a:gd name="connsiteX53" fmla="*/ 1056706 w 7598281"/>
              <a:gd name="connsiteY53" fmla="*/ 1165037 h 6858000"/>
              <a:gd name="connsiteX54" fmla="*/ 1052794 w 7598281"/>
              <a:gd name="connsiteY54" fmla="*/ 1168578 h 6858000"/>
              <a:gd name="connsiteX55" fmla="*/ 1048100 w 7598281"/>
              <a:gd name="connsiteY55" fmla="*/ 1172514 h 6858000"/>
              <a:gd name="connsiteX56" fmla="*/ 1038318 w 7598281"/>
              <a:gd name="connsiteY56" fmla="*/ 1178809 h 6858000"/>
              <a:gd name="connsiteX57" fmla="*/ 1028148 w 7598281"/>
              <a:gd name="connsiteY57" fmla="*/ 1185892 h 6858000"/>
              <a:gd name="connsiteX58" fmla="*/ 1023451 w 7598281"/>
              <a:gd name="connsiteY58" fmla="*/ 1189039 h 6858000"/>
              <a:gd name="connsiteX59" fmla="*/ 1019539 w 7598281"/>
              <a:gd name="connsiteY59" fmla="*/ 1192580 h 6858000"/>
              <a:gd name="connsiteX60" fmla="*/ 1013280 w 7598281"/>
              <a:gd name="connsiteY60" fmla="*/ 1186285 h 6858000"/>
              <a:gd name="connsiteX61" fmla="*/ 1010932 w 7598281"/>
              <a:gd name="connsiteY61" fmla="*/ 1183137 h 6858000"/>
              <a:gd name="connsiteX62" fmla="*/ 1009368 w 7598281"/>
              <a:gd name="connsiteY62" fmla="*/ 1180383 h 6858000"/>
              <a:gd name="connsiteX63" fmla="*/ 1007412 w 7598281"/>
              <a:gd name="connsiteY63" fmla="*/ 1177629 h 6858000"/>
              <a:gd name="connsiteX64" fmla="*/ 1006238 w 7598281"/>
              <a:gd name="connsiteY64" fmla="*/ 1174480 h 6858000"/>
              <a:gd name="connsiteX65" fmla="*/ 1005847 w 7598281"/>
              <a:gd name="connsiteY65" fmla="*/ 1172514 h 6858000"/>
              <a:gd name="connsiteX66" fmla="*/ 1005455 w 7598281"/>
              <a:gd name="connsiteY66" fmla="*/ 1169366 h 6858000"/>
              <a:gd name="connsiteX67" fmla="*/ 1005455 w 7598281"/>
              <a:gd name="connsiteY67" fmla="*/ 1167005 h 6858000"/>
              <a:gd name="connsiteX68" fmla="*/ 1005455 w 7598281"/>
              <a:gd name="connsiteY68" fmla="*/ 1165037 h 6858000"/>
              <a:gd name="connsiteX69" fmla="*/ 1006238 w 7598281"/>
              <a:gd name="connsiteY69" fmla="*/ 1162676 h 6858000"/>
              <a:gd name="connsiteX70" fmla="*/ 1007020 w 7598281"/>
              <a:gd name="connsiteY70" fmla="*/ 1160315 h 6858000"/>
              <a:gd name="connsiteX71" fmla="*/ 1009759 w 7598281"/>
              <a:gd name="connsiteY71" fmla="*/ 1155988 h 6858000"/>
              <a:gd name="connsiteX72" fmla="*/ 1012889 w 7598281"/>
              <a:gd name="connsiteY72" fmla="*/ 1152053 h 6858000"/>
              <a:gd name="connsiteX73" fmla="*/ 1016801 w 7598281"/>
              <a:gd name="connsiteY73" fmla="*/ 1148512 h 6858000"/>
              <a:gd name="connsiteX74" fmla="*/ 1021496 w 7598281"/>
              <a:gd name="connsiteY74" fmla="*/ 1144576 h 6858000"/>
              <a:gd name="connsiteX75" fmla="*/ 1031668 w 7598281"/>
              <a:gd name="connsiteY75" fmla="*/ 1137888 h 6858000"/>
              <a:gd name="connsiteX76" fmla="*/ 1041448 w 7598281"/>
              <a:gd name="connsiteY76" fmla="*/ 1130805 h 6858000"/>
              <a:gd name="connsiteX77" fmla="*/ 1046535 w 7598281"/>
              <a:gd name="connsiteY77" fmla="*/ 1127263 h 6858000"/>
              <a:gd name="connsiteX78" fmla="*/ 968379 w 7598281"/>
              <a:gd name="connsiteY78" fmla="*/ 1081080 h 6858000"/>
              <a:gd name="connsiteX79" fmla="*/ 973580 w 7598281"/>
              <a:gd name="connsiteY79" fmla="*/ 1085744 h 6858000"/>
              <a:gd name="connsiteX80" fmla="*/ 977581 w 7598281"/>
              <a:gd name="connsiteY80" fmla="*/ 1090408 h 6858000"/>
              <a:gd name="connsiteX81" fmla="*/ 979983 w 7598281"/>
              <a:gd name="connsiteY81" fmla="*/ 1095070 h 6858000"/>
              <a:gd name="connsiteX82" fmla="*/ 981183 w 7598281"/>
              <a:gd name="connsiteY82" fmla="*/ 1100124 h 6858000"/>
              <a:gd name="connsiteX83" fmla="*/ 981982 w 7598281"/>
              <a:gd name="connsiteY83" fmla="*/ 1105176 h 6858000"/>
              <a:gd name="connsiteX84" fmla="*/ 981183 w 7598281"/>
              <a:gd name="connsiteY84" fmla="*/ 1109840 h 6858000"/>
              <a:gd name="connsiteX85" fmla="*/ 979983 w 7598281"/>
              <a:gd name="connsiteY85" fmla="*/ 1114503 h 6858000"/>
              <a:gd name="connsiteX86" fmla="*/ 977581 w 7598281"/>
              <a:gd name="connsiteY86" fmla="*/ 1119167 h 6858000"/>
              <a:gd name="connsiteX87" fmla="*/ 974781 w 7598281"/>
              <a:gd name="connsiteY87" fmla="*/ 1123441 h 6858000"/>
              <a:gd name="connsiteX88" fmla="*/ 971180 w 7598281"/>
              <a:gd name="connsiteY88" fmla="*/ 1127327 h 6858000"/>
              <a:gd name="connsiteX89" fmla="*/ 967177 w 7598281"/>
              <a:gd name="connsiteY89" fmla="*/ 1130826 h 6858000"/>
              <a:gd name="connsiteX90" fmla="*/ 962778 w 7598281"/>
              <a:gd name="connsiteY90" fmla="*/ 1133935 h 6858000"/>
              <a:gd name="connsiteX91" fmla="*/ 957975 w 7598281"/>
              <a:gd name="connsiteY91" fmla="*/ 1136267 h 6858000"/>
              <a:gd name="connsiteX92" fmla="*/ 952774 w 7598281"/>
              <a:gd name="connsiteY92" fmla="*/ 1138209 h 6858000"/>
              <a:gd name="connsiteX93" fmla="*/ 947972 w 7598281"/>
              <a:gd name="connsiteY93" fmla="*/ 1139376 h 6858000"/>
              <a:gd name="connsiteX94" fmla="*/ 942771 w 7598281"/>
              <a:gd name="connsiteY94" fmla="*/ 1139764 h 6858000"/>
              <a:gd name="connsiteX95" fmla="*/ 937169 w 7598281"/>
              <a:gd name="connsiteY95" fmla="*/ 1133935 h 6858000"/>
              <a:gd name="connsiteX96" fmla="*/ 932768 w 7598281"/>
              <a:gd name="connsiteY96" fmla="*/ 1128883 h 6858000"/>
              <a:gd name="connsiteX97" fmla="*/ 930367 w 7598281"/>
              <a:gd name="connsiteY97" fmla="*/ 1123830 h 6858000"/>
              <a:gd name="connsiteX98" fmla="*/ 929166 w 7598281"/>
              <a:gd name="connsiteY98" fmla="*/ 1119556 h 6858000"/>
              <a:gd name="connsiteX99" fmla="*/ 929166 w 7598281"/>
              <a:gd name="connsiteY99" fmla="*/ 1115280 h 6858000"/>
              <a:gd name="connsiteX100" fmla="*/ 929967 w 7598281"/>
              <a:gd name="connsiteY100" fmla="*/ 1111783 h 6858000"/>
              <a:gd name="connsiteX101" fmla="*/ 931967 w 7598281"/>
              <a:gd name="connsiteY101" fmla="*/ 1108673 h 6858000"/>
              <a:gd name="connsiteX102" fmla="*/ 934368 w 7598281"/>
              <a:gd name="connsiteY102" fmla="*/ 1105564 h 6858000"/>
              <a:gd name="connsiteX103" fmla="*/ 937569 w 7598281"/>
              <a:gd name="connsiteY103" fmla="*/ 1102455 h 6858000"/>
              <a:gd name="connsiteX104" fmla="*/ 941570 w 7598281"/>
              <a:gd name="connsiteY104" fmla="*/ 1099734 h 6858000"/>
              <a:gd name="connsiteX105" fmla="*/ 950373 w 7598281"/>
              <a:gd name="connsiteY105" fmla="*/ 1094294 h 6858000"/>
              <a:gd name="connsiteX106" fmla="*/ 959576 w 7598281"/>
              <a:gd name="connsiteY106" fmla="*/ 1088075 h 6858000"/>
              <a:gd name="connsiteX107" fmla="*/ 964378 w 7598281"/>
              <a:gd name="connsiteY107" fmla="*/ 1084966 h 6858000"/>
              <a:gd name="connsiteX108" fmla="*/ 686757 w 7598281"/>
              <a:gd name="connsiteY108" fmla="*/ 1028267 h 6858000"/>
              <a:gd name="connsiteX109" fmla="*/ 694139 w 7598281"/>
              <a:gd name="connsiteY109" fmla="*/ 1035266 h 6858000"/>
              <a:gd name="connsiteX110" fmla="*/ 700354 w 7598281"/>
              <a:gd name="connsiteY110" fmla="*/ 1042266 h 6858000"/>
              <a:gd name="connsiteX111" fmla="*/ 702684 w 7598281"/>
              <a:gd name="connsiteY111" fmla="*/ 1044988 h 6858000"/>
              <a:gd name="connsiteX112" fmla="*/ 704626 w 7598281"/>
              <a:gd name="connsiteY112" fmla="*/ 1048100 h 6858000"/>
              <a:gd name="connsiteX113" fmla="*/ 705791 w 7598281"/>
              <a:gd name="connsiteY113" fmla="*/ 1050822 h 6858000"/>
              <a:gd name="connsiteX114" fmla="*/ 706958 w 7598281"/>
              <a:gd name="connsiteY114" fmla="*/ 1053933 h 6858000"/>
              <a:gd name="connsiteX115" fmla="*/ 707733 w 7598281"/>
              <a:gd name="connsiteY115" fmla="*/ 1057043 h 6858000"/>
              <a:gd name="connsiteX116" fmla="*/ 708123 w 7598281"/>
              <a:gd name="connsiteY116" fmla="*/ 1058988 h 6858000"/>
              <a:gd name="connsiteX117" fmla="*/ 708123 w 7598281"/>
              <a:gd name="connsiteY117" fmla="*/ 1062099 h 6858000"/>
              <a:gd name="connsiteX118" fmla="*/ 708123 w 7598281"/>
              <a:gd name="connsiteY118" fmla="*/ 1064433 h 6858000"/>
              <a:gd name="connsiteX119" fmla="*/ 707346 w 7598281"/>
              <a:gd name="connsiteY119" fmla="*/ 1067155 h 6858000"/>
              <a:gd name="connsiteX120" fmla="*/ 706958 w 7598281"/>
              <a:gd name="connsiteY120" fmla="*/ 1068710 h 6858000"/>
              <a:gd name="connsiteX121" fmla="*/ 703849 w 7598281"/>
              <a:gd name="connsiteY121" fmla="*/ 1073376 h 6858000"/>
              <a:gd name="connsiteX122" fmla="*/ 700742 w 7598281"/>
              <a:gd name="connsiteY122" fmla="*/ 1077265 h 6858000"/>
              <a:gd name="connsiteX123" fmla="*/ 696469 w 7598281"/>
              <a:gd name="connsiteY123" fmla="*/ 1080766 h 6858000"/>
              <a:gd name="connsiteX124" fmla="*/ 692196 w 7598281"/>
              <a:gd name="connsiteY124" fmla="*/ 1083488 h 6858000"/>
              <a:gd name="connsiteX125" fmla="*/ 686369 w 7598281"/>
              <a:gd name="connsiteY125" fmla="*/ 1086598 h 6858000"/>
              <a:gd name="connsiteX126" fmla="*/ 680930 w 7598281"/>
              <a:gd name="connsiteY126" fmla="*/ 1088932 h 6858000"/>
              <a:gd name="connsiteX127" fmla="*/ 675103 w 7598281"/>
              <a:gd name="connsiteY127" fmla="*/ 1090487 h 6858000"/>
              <a:gd name="connsiteX128" fmla="*/ 668500 w 7598281"/>
              <a:gd name="connsiteY128" fmla="*/ 1092043 h 6858000"/>
              <a:gd name="connsiteX129" fmla="*/ 662284 w 7598281"/>
              <a:gd name="connsiteY129" fmla="*/ 1092821 h 6858000"/>
              <a:gd name="connsiteX130" fmla="*/ 659566 w 7598281"/>
              <a:gd name="connsiteY130" fmla="*/ 1091654 h 6858000"/>
              <a:gd name="connsiteX131" fmla="*/ 658012 w 7598281"/>
              <a:gd name="connsiteY131" fmla="*/ 1089709 h 6858000"/>
              <a:gd name="connsiteX132" fmla="*/ 656069 w 7598281"/>
              <a:gd name="connsiteY132" fmla="*/ 1088154 h 6858000"/>
              <a:gd name="connsiteX133" fmla="*/ 654904 w 7598281"/>
              <a:gd name="connsiteY133" fmla="*/ 1086598 h 6858000"/>
              <a:gd name="connsiteX134" fmla="*/ 654127 w 7598281"/>
              <a:gd name="connsiteY134" fmla="*/ 1084653 h 6858000"/>
              <a:gd name="connsiteX135" fmla="*/ 653739 w 7598281"/>
              <a:gd name="connsiteY135" fmla="*/ 1082709 h 6858000"/>
              <a:gd name="connsiteX136" fmla="*/ 653350 w 7598281"/>
              <a:gd name="connsiteY136" fmla="*/ 1080766 h 6858000"/>
              <a:gd name="connsiteX137" fmla="*/ 653350 w 7598281"/>
              <a:gd name="connsiteY137" fmla="*/ 1079209 h 6858000"/>
              <a:gd name="connsiteX138" fmla="*/ 654127 w 7598281"/>
              <a:gd name="connsiteY138" fmla="*/ 1074932 h 6858000"/>
              <a:gd name="connsiteX139" fmla="*/ 656457 w 7598281"/>
              <a:gd name="connsiteY139" fmla="*/ 1071044 h 6858000"/>
              <a:gd name="connsiteX140" fmla="*/ 658787 w 7598281"/>
              <a:gd name="connsiteY140" fmla="*/ 1066377 h 6858000"/>
              <a:gd name="connsiteX141" fmla="*/ 661898 w 7598281"/>
              <a:gd name="connsiteY141" fmla="*/ 1062488 h 6858000"/>
              <a:gd name="connsiteX142" fmla="*/ 669667 w 7598281"/>
              <a:gd name="connsiteY142" fmla="*/ 1053544 h 6858000"/>
              <a:gd name="connsiteX143" fmla="*/ 677047 w 7598281"/>
              <a:gd name="connsiteY143" fmla="*/ 1044988 h 6858000"/>
              <a:gd name="connsiteX144" fmla="*/ 680541 w 7598281"/>
              <a:gd name="connsiteY144" fmla="*/ 1040710 h 6858000"/>
              <a:gd name="connsiteX145" fmla="*/ 683262 w 7598281"/>
              <a:gd name="connsiteY145" fmla="*/ 1036433 h 6858000"/>
              <a:gd name="connsiteX146" fmla="*/ 685592 w 7598281"/>
              <a:gd name="connsiteY146" fmla="*/ 1032544 h 6858000"/>
              <a:gd name="connsiteX147" fmla="*/ 846227 w 7598281"/>
              <a:gd name="connsiteY147" fmla="*/ 959802 h 6858000"/>
              <a:gd name="connsiteX148" fmla="*/ 848573 w 7598281"/>
              <a:gd name="connsiteY148" fmla="*/ 961765 h 6858000"/>
              <a:gd name="connsiteX149" fmla="*/ 850921 w 7598281"/>
              <a:gd name="connsiteY149" fmla="*/ 963336 h 6858000"/>
              <a:gd name="connsiteX150" fmla="*/ 852878 w 7598281"/>
              <a:gd name="connsiteY150" fmla="*/ 965692 h 6858000"/>
              <a:gd name="connsiteX151" fmla="*/ 854443 w 7598281"/>
              <a:gd name="connsiteY151" fmla="*/ 968048 h 6858000"/>
              <a:gd name="connsiteX152" fmla="*/ 855616 w 7598281"/>
              <a:gd name="connsiteY152" fmla="*/ 970797 h 6858000"/>
              <a:gd name="connsiteX153" fmla="*/ 856007 w 7598281"/>
              <a:gd name="connsiteY153" fmla="*/ 973546 h 6858000"/>
              <a:gd name="connsiteX154" fmla="*/ 857181 w 7598281"/>
              <a:gd name="connsiteY154" fmla="*/ 979829 h 6858000"/>
              <a:gd name="connsiteX155" fmla="*/ 857572 w 7598281"/>
              <a:gd name="connsiteY155" fmla="*/ 986504 h 6858000"/>
              <a:gd name="connsiteX156" fmla="*/ 856789 w 7598281"/>
              <a:gd name="connsiteY156" fmla="*/ 993180 h 6858000"/>
              <a:gd name="connsiteX157" fmla="*/ 854833 w 7598281"/>
              <a:gd name="connsiteY157" fmla="*/ 1006531 h 6858000"/>
              <a:gd name="connsiteX158" fmla="*/ 854443 w 7598281"/>
              <a:gd name="connsiteY158" fmla="*/ 1012814 h 6858000"/>
              <a:gd name="connsiteX159" fmla="*/ 853660 w 7598281"/>
              <a:gd name="connsiteY159" fmla="*/ 1018312 h 6858000"/>
              <a:gd name="connsiteX160" fmla="*/ 853660 w 7598281"/>
              <a:gd name="connsiteY160" fmla="*/ 1023024 h 6858000"/>
              <a:gd name="connsiteX161" fmla="*/ 854443 w 7598281"/>
              <a:gd name="connsiteY161" fmla="*/ 1025382 h 6858000"/>
              <a:gd name="connsiteX162" fmla="*/ 854833 w 7598281"/>
              <a:gd name="connsiteY162" fmla="*/ 1026952 h 6858000"/>
              <a:gd name="connsiteX163" fmla="*/ 855616 w 7598281"/>
              <a:gd name="connsiteY163" fmla="*/ 1028916 h 6858000"/>
              <a:gd name="connsiteX164" fmla="*/ 857181 w 7598281"/>
              <a:gd name="connsiteY164" fmla="*/ 1029700 h 6858000"/>
              <a:gd name="connsiteX165" fmla="*/ 858354 w 7598281"/>
              <a:gd name="connsiteY165" fmla="*/ 1030486 h 6858000"/>
              <a:gd name="connsiteX166" fmla="*/ 860310 w 7598281"/>
              <a:gd name="connsiteY166" fmla="*/ 1030486 h 6858000"/>
              <a:gd name="connsiteX167" fmla="*/ 862658 w 7598281"/>
              <a:gd name="connsiteY167" fmla="*/ 1030486 h 6858000"/>
              <a:gd name="connsiteX168" fmla="*/ 865395 w 7598281"/>
              <a:gd name="connsiteY168" fmla="*/ 1030094 h 6858000"/>
              <a:gd name="connsiteX169" fmla="*/ 868525 w 7598281"/>
              <a:gd name="connsiteY169" fmla="*/ 1029307 h 6858000"/>
              <a:gd name="connsiteX170" fmla="*/ 872438 w 7598281"/>
              <a:gd name="connsiteY170" fmla="*/ 1027738 h 6858000"/>
              <a:gd name="connsiteX171" fmla="*/ 873220 w 7598281"/>
              <a:gd name="connsiteY171" fmla="*/ 1031664 h 6858000"/>
              <a:gd name="connsiteX172" fmla="*/ 874396 w 7598281"/>
              <a:gd name="connsiteY172" fmla="*/ 1034806 h 6858000"/>
              <a:gd name="connsiteX173" fmla="*/ 874396 w 7598281"/>
              <a:gd name="connsiteY173" fmla="*/ 1037946 h 6858000"/>
              <a:gd name="connsiteX174" fmla="*/ 874396 w 7598281"/>
              <a:gd name="connsiteY174" fmla="*/ 1041482 h 6858000"/>
              <a:gd name="connsiteX175" fmla="*/ 873220 w 7598281"/>
              <a:gd name="connsiteY175" fmla="*/ 1043836 h 6858000"/>
              <a:gd name="connsiteX176" fmla="*/ 872438 w 7598281"/>
              <a:gd name="connsiteY176" fmla="*/ 1046587 h 6858000"/>
              <a:gd name="connsiteX177" fmla="*/ 870874 w 7598281"/>
              <a:gd name="connsiteY177" fmla="*/ 1048943 h 6858000"/>
              <a:gd name="connsiteX178" fmla="*/ 869700 w 7598281"/>
              <a:gd name="connsiteY178" fmla="*/ 1050514 h 6858000"/>
              <a:gd name="connsiteX179" fmla="*/ 867352 w 7598281"/>
              <a:gd name="connsiteY179" fmla="*/ 1052477 h 6858000"/>
              <a:gd name="connsiteX180" fmla="*/ 865005 w 7598281"/>
              <a:gd name="connsiteY180" fmla="*/ 1054048 h 6858000"/>
              <a:gd name="connsiteX181" fmla="*/ 862658 w 7598281"/>
              <a:gd name="connsiteY181" fmla="*/ 1054833 h 6858000"/>
              <a:gd name="connsiteX182" fmla="*/ 859919 w 7598281"/>
              <a:gd name="connsiteY182" fmla="*/ 1056011 h 6858000"/>
              <a:gd name="connsiteX183" fmla="*/ 853268 w 7598281"/>
              <a:gd name="connsiteY183" fmla="*/ 1057189 h 6858000"/>
              <a:gd name="connsiteX184" fmla="*/ 847008 w 7598281"/>
              <a:gd name="connsiteY184" fmla="*/ 1057582 h 6858000"/>
              <a:gd name="connsiteX185" fmla="*/ 839967 w 7598281"/>
              <a:gd name="connsiteY185" fmla="*/ 1056797 h 6858000"/>
              <a:gd name="connsiteX186" fmla="*/ 832534 w 7598281"/>
              <a:gd name="connsiteY186" fmla="*/ 1054833 h 6858000"/>
              <a:gd name="connsiteX187" fmla="*/ 825490 w 7598281"/>
              <a:gd name="connsiteY187" fmla="*/ 1052084 h 6858000"/>
              <a:gd name="connsiteX188" fmla="*/ 818450 w 7598281"/>
              <a:gd name="connsiteY188" fmla="*/ 1048943 h 6858000"/>
              <a:gd name="connsiteX189" fmla="*/ 815318 w 7598281"/>
              <a:gd name="connsiteY189" fmla="*/ 1046587 h 6858000"/>
              <a:gd name="connsiteX190" fmla="*/ 812581 w 7598281"/>
              <a:gd name="connsiteY190" fmla="*/ 1043836 h 6858000"/>
              <a:gd name="connsiteX191" fmla="*/ 809843 w 7598281"/>
              <a:gd name="connsiteY191" fmla="*/ 1041482 h 6858000"/>
              <a:gd name="connsiteX192" fmla="*/ 806713 w 7598281"/>
              <a:gd name="connsiteY192" fmla="*/ 1037946 h 6858000"/>
              <a:gd name="connsiteX193" fmla="*/ 804756 w 7598281"/>
              <a:gd name="connsiteY193" fmla="*/ 1034806 h 6858000"/>
              <a:gd name="connsiteX194" fmla="*/ 802409 w 7598281"/>
              <a:gd name="connsiteY194" fmla="*/ 1031664 h 6858000"/>
              <a:gd name="connsiteX195" fmla="*/ 800451 w 7598281"/>
              <a:gd name="connsiteY195" fmla="*/ 1027738 h 6858000"/>
              <a:gd name="connsiteX196" fmla="*/ 798886 w 7598281"/>
              <a:gd name="connsiteY196" fmla="*/ 1024204 h 6858000"/>
              <a:gd name="connsiteX197" fmla="*/ 800061 w 7598281"/>
              <a:gd name="connsiteY197" fmla="*/ 1027344 h 6858000"/>
              <a:gd name="connsiteX198" fmla="*/ 800061 w 7598281"/>
              <a:gd name="connsiteY198" fmla="*/ 1031272 h 6858000"/>
              <a:gd name="connsiteX199" fmla="*/ 798886 w 7598281"/>
              <a:gd name="connsiteY199" fmla="*/ 1035198 h 6858000"/>
              <a:gd name="connsiteX200" fmla="*/ 798496 w 7598281"/>
              <a:gd name="connsiteY200" fmla="*/ 1039124 h 6858000"/>
              <a:gd name="connsiteX201" fmla="*/ 796149 w 7598281"/>
              <a:gd name="connsiteY201" fmla="*/ 1046978 h 6858000"/>
              <a:gd name="connsiteX202" fmla="*/ 794193 w 7598281"/>
              <a:gd name="connsiteY202" fmla="*/ 1054441 h 6858000"/>
              <a:gd name="connsiteX203" fmla="*/ 793801 w 7598281"/>
              <a:gd name="connsiteY203" fmla="*/ 1058760 h 6858000"/>
              <a:gd name="connsiteX204" fmla="*/ 793801 w 7598281"/>
              <a:gd name="connsiteY204" fmla="*/ 1062294 h 6858000"/>
              <a:gd name="connsiteX205" fmla="*/ 794193 w 7598281"/>
              <a:gd name="connsiteY205" fmla="*/ 1066221 h 6858000"/>
              <a:gd name="connsiteX206" fmla="*/ 796149 w 7598281"/>
              <a:gd name="connsiteY206" fmla="*/ 1069362 h 6858000"/>
              <a:gd name="connsiteX207" fmla="*/ 798886 w 7598281"/>
              <a:gd name="connsiteY207" fmla="*/ 1072897 h 6858000"/>
              <a:gd name="connsiteX208" fmla="*/ 802799 w 7598281"/>
              <a:gd name="connsiteY208" fmla="*/ 1076431 h 6858000"/>
              <a:gd name="connsiteX209" fmla="*/ 807886 w 7598281"/>
              <a:gd name="connsiteY209" fmla="*/ 1079572 h 6858000"/>
              <a:gd name="connsiteX210" fmla="*/ 814145 w 7598281"/>
              <a:gd name="connsiteY210" fmla="*/ 1082714 h 6858000"/>
              <a:gd name="connsiteX211" fmla="*/ 808278 w 7598281"/>
              <a:gd name="connsiteY211" fmla="*/ 1098814 h 6858000"/>
              <a:gd name="connsiteX212" fmla="*/ 801235 w 7598281"/>
              <a:gd name="connsiteY212" fmla="*/ 1113344 h 6858000"/>
              <a:gd name="connsiteX213" fmla="*/ 794193 w 7598281"/>
              <a:gd name="connsiteY213" fmla="*/ 1126695 h 6858000"/>
              <a:gd name="connsiteX214" fmla="*/ 787541 w 7598281"/>
              <a:gd name="connsiteY214" fmla="*/ 1138868 h 6858000"/>
              <a:gd name="connsiteX215" fmla="*/ 779325 w 7598281"/>
              <a:gd name="connsiteY215" fmla="*/ 1150256 h 6858000"/>
              <a:gd name="connsiteX216" fmla="*/ 771893 w 7598281"/>
              <a:gd name="connsiteY216" fmla="*/ 1160860 h 6858000"/>
              <a:gd name="connsiteX217" fmla="*/ 764070 w 7598281"/>
              <a:gd name="connsiteY217" fmla="*/ 1170677 h 6858000"/>
              <a:gd name="connsiteX218" fmla="*/ 756636 w 7598281"/>
              <a:gd name="connsiteY218" fmla="*/ 1180102 h 6858000"/>
              <a:gd name="connsiteX219" fmla="*/ 740986 w 7598281"/>
              <a:gd name="connsiteY219" fmla="*/ 1198165 h 6858000"/>
              <a:gd name="connsiteX220" fmla="*/ 733552 w 7598281"/>
              <a:gd name="connsiteY220" fmla="*/ 1206804 h 6858000"/>
              <a:gd name="connsiteX221" fmla="*/ 726119 w 7598281"/>
              <a:gd name="connsiteY221" fmla="*/ 1216229 h 6858000"/>
              <a:gd name="connsiteX222" fmla="*/ 719078 w 7598281"/>
              <a:gd name="connsiteY222" fmla="*/ 1225654 h 6858000"/>
              <a:gd name="connsiteX223" fmla="*/ 712426 w 7598281"/>
              <a:gd name="connsiteY223" fmla="*/ 1235864 h 6858000"/>
              <a:gd name="connsiteX224" fmla="*/ 706558 w 7598281"/>
              <a:gd name="connsiteY224" fmla="*/ 1247251 h 6858000"/>
              <a:gd name="connsiteX225" fmla="*/ 701080 w 7598281"/>
              <a:gd name="connsiteY225" fmla="*/ 1258640 h 6858000"/>
              <a:gd name="connsiteX226" fmla="*/ 697168 w 7598281"/>
              <a:gd name="connsiteY226" fmla="*/ 1255106 h 6858000"/>
              <a:gd name="connsiteX227" fmla="*/ 693648 w 7598281"/>
              <a:gd name="connsiteY227" fmla="*/ 1251572 h 6858000"/>
              <a:gd name="connsiteX228" fmla="*/ 690909 w 7598281"/>
              <a:gd name="connsiteY228" fmla="*/ 1248822 h 6858000"/>
              <a:gd name="connsiteX229" fmla="*/ 687388 w 7598281"/>
              <a:gd name="connsiteY229" fmla="*/ 1247644 h 6858000"/>
              <a:gd name="connsiteX230" fmla="*/ 685040 w 7598281"/>
              <a:gd name="connsiteY230" fmla="*/ 1246073 h 6858000"/>
              <a:gd name="connsiteX231" fmla="*/ 682302 w 7598281"/>
              <a:gd name="connsiteY231" fmla="*/ 1245682 h 6858000"/>
              <a:gd name="connsiteX232" fmla="*/ 679953 w 7598281"/>
              <a:gd name="connsiteY232" fmla="*/ 1245682 h 6858000"/>
              <a:gd name="connsiteX233" fmla="*/ 677999 w 7598281"/>
              <a:gd name="connsiteY233" fmla="*/ 1246073 h 6858000"/>
              <a:gd name="connsiteX234" fmla="*/ 675651 w 7598281"/>
              <a:gd name="connsiteY234" fmla="*/ 1246466 h 6858000"/>
              <a:gd name="connsiteX235" fmla="*/ 674086 w 7598281"/>
              <a:gd name="connsiteY235" fmla="*/ 1248038 h 6858000"/>
              <a:gd name="connsiteX236" fmla="*/ 670565 w 7598281"/>
              <a:gd name="connsiteY236" fmla="*/ 1251178 h 6858000"/>
              <a:gd name="connsiteX237" fmla="*/ 667434 w 7598281"/>
              <a:gd name="connsiteY237" fmla="*/ 1255499 h 6858000"/>
              <a:gd name="connsiteX238" fmla="*/ 664305 w 7598281"/>
              <a:gd name="connsiteY238" fmla="*/ 1260211 h 6858000"/>
              <a:gd name="connsiteX239" fmla="*/ 661568 w 7598281"/>
              <a:gd name="connsiteY239" fmla="*/ 1264531 h 6858000"/>
              <a:gd name="connsiteX240" fmla="*/ 658046 w 7598281"/>
              <a:gd name="connsiteY240" fmla="*/ 1268458 h 6858000"/>
              <a:gd name="connsiteX241" fmla="*/ 654525 w 7598281"/>
              <a:gd name="connsiteY241" fmla="*/ 1271992 h 6858000"/>
              <a:gd name="connsiteX242" fmla="*/ 652569 w 7598281"/>
              <a:gd name="connsiteY242" fmla="*/ 1273170 h 6858000"/>
              <a:gd name="connsiteX243" fmla="*/ 650612 w 7598281"/>
              <a:gd name="connsiteY243" fmla="*/ 1274348 h 6858000"/>
              <a:gd name="connsiteX244" fmla="*/ 648265 w 7598281"/>
              <a:gd name="connsiteY244" fmla="*/ 1274740 h 6858000"/>
              <a:gd name="connsiteX245" fmla="*/ 645918 w 7598281"/>
              <a:gd name="connsiteY245" fmla="*/ 1274740 h 6858000"/>
              <a:gd name="connsiteX246" fmla="*/ 643961 w 7598281"/>
              <a:gd name="connsiteY246" fmla="*/ 1274348 h 6858000"/>
              <a:gd name="connsiteX247" fmla="*/ 640831 w 7598281"/>
              <a:gd name="connsiteY247" fmla="*/ 1272777 h 6858000"/>
              <a:gd name="connsiteX248" fmla="*/ 638093 w 7598281"/>
              <a:gd name="connsiteY248" fmla="*/ 1270814 h 6858000"/>
              <a:gd name="connsiteX249" fmla="*/ 634963 w 7598281"/>
              <a:gd name="connsiteY249" fmla="*/ 1268458 h 6858000"/>
              <a:gd name="connsiteX250" fmla="*/ 631833 w 7598281"/>
              <a:gd name="connsiteY250" fmla="*/ 1265709 h 6858000"/>
              <a:gd name="connsiteX251" fmla="*/ 627922 w 7598281"/>
              <a:gd name="connsiteY251" fmla="*/ 1261389 h 6858000"/>
              <a:gd name="connsiteX252" fmla="*/ 634963 w 7598281"/>
              <a:gd name="connsiteY252" fmla="*/ 1255892 h 6858000"/>
              <a:gd name="connsiteX253" fmla="*/ 640831 w 7598281"/>
              <a:gd name="connsiteY253" fmla="*/ 1250394 h 6858000"/>
              <a:gd name="connsiteX254" fmla="*/ 646700 w 7598281"/>
              <a:gd name="connsiteY254" fmla="*/ 1244110 h 6858000"/>
              <a:gd name="connsiteX255" fmla="*/ 651786 w 7598281"/>
              <a:gd name="connsiteY255" fmla="*/ 1238219 h 6858000"/>
              <a:gd name="connsiteX256" fmla="*/ 656480 w 7598281"/>
              <a:gd name="connsiteY256" fmla="*/ 1231544 h 6858000"/>
              <a:gd name="connsiteX257" fmla="*/ 660784 w 7598281"/>
              <a:gd name="connsiteY257" fmla="*/ 1225654 h 6858000"/>
              <a:gd name="connsiteX258" fmla="*/ 669001 w 7598281"/>
              <a:gd name="connsiteY258" fmla="*/ 1212695 h 6858000"/>
              <a:gd name="connsiteX259" fmla="*/ 676825 w 7598281"/>
              <a:gd name="connsiteY259" fmla="*/ 1200129 h 6858000"/>
              <a:gd name="connsiteX260" fmla="*/ 684648 w 7598281"/>
              <a:gd name="connsiteY260" fmla="*/ 1187955 h 6858000"/>
              <a:gd name="connsiteX261" fmla="*/ 688953 w 7598281"/>
              <a:gd name="connsiteY261" fmla="*/ 1182065 h 6858000"/>
              <a:gd name="connsiteX262" fmla="*/ 692864 w 7598281"/>
              <a:gd name="connsiteY262" fmla="*/ 1176960 h 6858000"/>
              <a:gd name="connsiteX263" fmla="*/ 698343 w 7598281"/>
              <a:gd name="connsiteY263" fmla="*/ 1171855 h 6858000"/>
              <a:gd name="connsiteX264" fmla="*/ 703428 w 7598281"/>
              <a:gd name="connsiteY264" fmla="*/ 1167143 h 6858000"/>
              <a:gd name="connsiteX265" fmla="*/ 703819 w 7598281"/>
              <a:gd name="connsiteY265" fmla="*/ 1167143 h 6858000"/>
              <a:gd name="connsiteX266" fmla="*/ 704602 w 7598281"/>
              <a:gd name="connsiteY266" fmla="*/ 1167928 h 6858000"/>
              <a:gd name="connsiteX267" fmla="*/ 707732 w 7598281"/>
              <a:gd name="connsiteY267" fmla="*/ 1169106 h 6858000"/>
              <a:gd name="connsiteX268" fmla="*/ 715948 w 7598281"/>
              <a:gd name="connsiteY268" fmla="*/ 1175389 h 6858000"/>
              <a:gd name="connsiteX269" fmla="*/ 723772 w 7598281"/>
              <a:gd name="connsiteY269" fmla="*/ 1181280 h 6858000"/>
              <a:gd name="connsiteX270" fmla="*/ 726901 w 7598281"/>
              <a:gd name="connsiteY270" fmla="*/ 1183243 h 6858000"/>
              <a:gd name="connsiteX271" fmla="*/ 728467 w 7598281"/>
              <a:gd name="connsiteY271" fmla="*/ 1183636 h 6858000"/>
              <a:gd name="connsiteX272" fmla="*/ 729248 w 7598281"/>
              <a:gd name="connsiteY272" fmla="*/ 1183636 h 6858000"/>
              <a:gd name="connsiteX273" fmla="*/ 731987 w 7598281"/>
              <a:gd name="connsiteY273" fmla="*/ 1182851 h 6858000"/>
              <a:gd name="connsiteX274" fmla="*/ 734726 w 7598281"/>
              <a:gd name="connsiteY274" fmla="*/ 1180887 h 6858000"/>
              <a:gd name="connsiteX275" fmla="*/ 737465 w 7598281"/>
              <a:gd name="connsiteY275" fmla="*/ 1178531 h 6858000"/>
              <a:gd name="connsiteX276" fmla="*/ 739812 w 7598281"/>
              <a:gd name="connsiteY276" fmla="*/ 1175389 h 6858000"/>
              <a:gd name="connsiteX277" fmla="*/ 741769 w 7598281"/>
              <a:gd name="connsiteY277" fmla="*/ 1171070 h 6858000"/>
              <a:gd name="connsiteX278" fmla="*/ 743724 w 7598281"/>
              <a:gd name="connsiteY278" fmla="*/ 1166750 h 6858000"/>
              <a:gd name="connsiteX279" fmla="*/ 748029 w 7598281"/>
              <a:gd name="connsiteY279" fmla="*/ 1157718 h 6858000"/>
              <a:gd name="connsiteX280" fmla="*/ 751548 w 7598281"/>
              <a:gd name="connsiteY280" fmla="*/ 1148294 h 6858000"/>
              <a:gd name="connsiteX281" fmla="*/ 755461 w 7598281"/>
              <a:gd name="connsiteY281" fmla="*/ 1139654 h 6858000"/>
              <a:gd name="connsiteX282" fmla="*/ 757808 w 7598281"/>
              <a:gd name="connsiteY282" fmla="*/ 1136120 h 6858000"/>
              <a:gd name="connsiteX283" fmla="*/ 759765 w 7598281"/>
              <a:gd name="connsiteY283" fmla="*/ 1132978 h 6858000"/>
              <a:gd name="connsiteX284" fmla="*/ 762112 w 7598281"/>
              <a:gd name="connsiteY284" fmla="*/ 1130622 h 6858000"/>
              <a:gd name="connsiteX285" fmla="*/ 765242 w 7598281"/>
              <a:gd name="connsiteY285" fmla="*/ 1128660 h 6858000"/>
              <a:gd name="connsiteX286" fmla="*/ 765242 w 7598281"/>
              <a:gd name="connsiteY286" fmla="*/ 1124732 h 6858000"/>
              <a:gd name="connsiteX287" fmla="*/ 764070 w 7598281"/>
              <a:gd name="connsiteY287" fmla="*/ 1121590 h 6858000"/>
              <a:gd name="connsiteX288" fmla="*/ 763287 w 7598281"/>
              <a:gd name="connsiteY288" fmla="*/ 1118841 h 6858000"/>
              <a:gd name="connsiteX289" fmla="*/ 761330 w 7598281"/>
              <a:gd name="connsiteY289" fmla="*/ 1116485 h 6858000"/>
              <a:gd name="connsiteX290" fmla="*/ 759373 w 7598281"/>
              <a:gd name="connsiteY290" fmla="*/ 1114914 h 6858000"/>
              <a:gd name="connsiteX291" fmla="*/ 757026 w 7598281"/>
              <a:gd name="connsiteY291" fmla="*/ 1113344 h 6858000"/>
              <a:gd name="connsiteX292" fmla="*/ 751548 w 7598281"/>
              <a:gd name="connsiteY292" fmla="*/ 1110595 h 6858000"/>
              <a:gd name="connsiteX293" fmla="*/ 744899 w 7598281"/>
              <a:gd name="connsiteY293" fmla="*/ 1107061 h 6858000"/>
              <a:gd name="connsiteX294" fmla="*/ 741377 w 7598281"/>
              <a:gd name="connsiteY294" fmla="*/ 1105097 h 6858000"/>
              <a:gd name="connsiteX295" fmla="*/ 737465 w 7598281"/>
              <a:gd name="connsiteY295" fmla="*/ 1102348 h 6858000"/>
              <a:gd name="connsiteX296" fmla="*/ 733943 w 7598281"/>
              <a:gd name="connsiteY296" fmla="*/ 1099207 h 6858000"/>
              <a:gd name="connsiteX297" fmla="*/ 729640 w 7598281"/>
              <a:gd name="connsiteY297" fmla="*/ 1094887 h 6858000"/>
              <a:gd name="connsiteX298" fmla="*/ 725727 w 7598281"/>
              <a:gd name="connsiteY298" fmla="*/ 1089782 h 6858000"/>
              <a:gd name="connsiteX299" fmla="*/ 721425 w 7598281"/>
              <a:gd name="connsiteY299" fmla="*/ 1083892 h 6858000"/>
              <a:gd name="connsiteX300" fmla="*/ 726901 w 7598281"/>
              <a:gd name="connsiteY300" fmla="*/ 1083892 h 6858000"/>
              <a:gd name="connsiteX301" fmla="*/ 731596 w 7598281"/>
              <a:gd name="connsiteY301" fmla="*/ 1083499 h 6858000"/>
              <a:gd name="connsiteX302" fmla="*/ 736291 w 7598281"/>
              <a:gd name="connsiteY302" fmla="*/ 1082321 h 6858000"/>
              <a:gd name="connsiteX303" fmla="*/ 740595 w 7598281"/>
              <a:gd name="connsiteY303" fmla="*/ 1081536 h 6858000"/>
              <a:gd name="connsiteX304" fmla="*/ 744116 w 7598281"/>
              <a:gd name="connsiteY304" fmla="*/ 1079965 h 6858000"/>
              <a:gd name="connsiteX305" fmla="*/ 747244 w 7598281"/>
              <a:gd name="connsiteY305" fmla="*/ 1078787 h 6858000"/>
              <a:gd name="connsiteX306" fmla="*/ 750767 w 7598281"/>
              <a:gd name="connsiteY306" fmla="*/ 1076824 h 6858000"/>
              <a:gd name="connsiteX307" fmla="*/ 753504 w 7598281"/>
              <a:gd name="connsiteY307" fmla="*/ 1074468 h 6858000"/>
              <a:gd name="connsiteX308" fmla="*/ 756243 w 7598281"/>
              <a:gd name="connsiteY308" fmla="*/ 1072111 h 6858000"/>
              <a:gd name="connsiteX309" fmla="*/ 758591 w 7598281"/>
              <a:gd name="connsiteY309" fmla="*/ 1069755 h 6858000"/>
              <a:gd name="connsiteX310" fmla="*/ 762895 w 7598281"/>
              <a:gd name="connsiteY310" fmla="*/ 1064258 h 6858000"/>
              <a:gd name="connsiteX311" fmla="*/ 766416 w 7598281"/>
              <a:gd name="connsiteY311" fmla="*/ 1057975 h 6858000"/>
              <a:gd name="connsiteX312" fmla="*/ 769546 w 7598281"/>
              <a:gd name="connsiteY312" fmla="*/ 1051692 h 6858000"/>
              <a:gd name="connsiteX313" fmla="*/ 776588 w 7598281"/>
              <a:gd name="connsiteY313" fmla="*/ 1037946 h 6858000"/>
              <a:gd name="connsiteX314" fmla="*/ 780892 w 7598281"/>
              <a:gd name="connsiteY314" fmla="*/ 1031272 h 6858000"/>
              <a:gd name="connsiteX315" fmla="*/ 785586 w 7598281"/>
              <a:gd name="connsiteY315" fmla="*/ 1024595 h 6858000"/>
              <a:gd name="connsiteX316" fmla="*/ 790671 w 7598281"/>
              <a:gd name="connsiteY316" fmla="*/ 1018312 h 6858000"/>
              <a:gd name="connsiteX317" fmla="*/ 793801 w 7598281"/>
              <a:gd name="connsiteY317" fmla="*/ 1015170 h 6858000"/>
              <a:gd name="connsiteX318" fmla="*/ 797714 w 7598281"/>
              <a:gd name="connsiteY318" fmla="*/ 1012422 h 6858000"/>
              <a:gd name="connsiteX319" fmla="*/ 801235 w 7598281"/>
              <a:gd name="connsiteY319" fmla="*/ 1009673 h 6858000"/>
              <a:gd name="connsiteX320" fmla="*/ 805538 w 7598281"/>
              <a:gd name="connsiteY320" fmla="*/ 1007317 h 6858000"/>
              <a:gd name="connsiteX321" fmla="*/ 809843 w 7598281"/>
              <a:gd name="connsiteY321" fmla="*/ 1004568 h 6858000"/>
              <a:gd name="connsiteX322" fmla="*/ 814927 w 7598281"/>
              <a:gd name="connsiteY322" fmla="*/ 1002605 h 6858000"/>
              <a:gd name="connsiteX323" fmla="*/ 815710 w 7598281"/>
              <a:gd name="connsiteY323" fmla="*/ 1000249 h 6858000"/>
              <a:gd name="connsiteX324" fmla="*/ 816101 w 7598281"/>
              <a:gd name="connsiteY324" fmla="*/ 997892 h 6858000"/>
              <a:gd name="connsiteX325" fmla="*/ 816492 w 7598281"/>
              <a:gd name="connsiteY325" fmla="*/ 995929 h 6858000"/>
              <a:gd name="connsiteX326" fmla="*/ 816101 w 7598281"/>
              <a:gd name="connsiteY326" fmla="*/ 994751 h 6858000"/>
              <a:gd name="connsiteX327" fmla="*/ 815710 w 7598281"/>
              <a:gd name="connsiteY327" fmla="*/ 993180 h 6858000"/>
              <a:gd name="connsiteX328" fmla="*/ 814927 w 7598281"/>
              <a:gd name="connsiteY328" fmla="*/ 992002 h 6858000"/>
              <a:gd name="connsiteX329" fmla="*/ 813755 w 7598281"/>
              <a:gd name="connsiteY329" fmla="*/ 991609 h 6858000"/>
              <a:gd name="connsiteX330" fmla="*/ 812581 w 7598281"/>
              <a:gd name="connsiteY330" fmla="*/ 990431 h 6858000"/>
              <a:gd name="connsiteX331" fmla="*/ 809843 w 7598281"/>
              <a:gd name="connsiteY331" fmla="*/ 990039 h 6858000"/>
              <a:gd name="connsiteX332" fmla="*/ 806713 w 7598281"/>
              <a:gd name="connsiteY332" fmla="*/ 990431 h 6858000"/>
              <a:gd name="connsiteX333" fmla="*/ 804756 w 7598281"/>
              <a:gd name="connsiteY333" fmla="*/ 992002 h 6858000"/>
              <a:gd name="connsiteX334" fmla="*/ 802409 w 7598281"/>
              <a:gd name="connsiteY334" fmla="*/ 993965 h 6858000"/>
              <a:gd name="connsiteX335" fmla="*/ 797714 w 7598281"/>
              <a:gd name="connsiteY335" fmla="*/ 987290 h 6858000"/>
              <a:gd name="connsiteX336" fmla="*/ 796149 w 7598281"/>
              <a:gd name="connsiteY336" fmla="*/ 984541 h 6858000"/>
              <a:gd name="connsiteX337" fmla="*/ 795366 w 7598281"/>
              <a:gd name="connsiteY337" fmla="*/ 982185 h 6858000"/>
              <a:gd name="connsiteX338" fmla="*/ 794193 w 7598281"/>
              <a:gd name="connsiteY338" fmla="*/ 979829 h 6858000"/>
              <a:gd name="connsiteX339" fmla="*/ 794193 w 7598281"/>
              <a:gd name="connsiteY339" fmla="*/ 977865 h 6858000"/>
              <a:gd name="connsiteX340" fmla="*/ 794193 w 7598281"/>
              <a:gd name="connsiteY340" fmla="*/ 975902 h 6858000"/>
              <a:gd name="connsiteX341" fmla="*/ 795366 w 7598281"/>
              <a:gd name="connsiteY341" fmla="*/ 974724 h 6858000"/>
              <a:gd name="connsiteX342" fmla="*/ 796149 w 7598281"/>
              <a:gd name="connsiteY342" fmla="*/ 973153 h 6858000"/>
              <a:gd name="connsiteX343" fmla="*/ 797323 w 7598281"/>
              <a:gd name="connsiteY343" fmla="*/ 971975 h 6858000"/>
              <a:gd name="connsiteX344" fmla="*/ 800451 w 7598281"/>
              <a:gd name="connsiteY344" fmla="*/ 970404 h 6858000"/>
              <a:gd name="connsiteX345" fmla="*/ 804756 w 7598281"/>
              <a:gd name="connsiteY345" fmla="*/ 969226 h 6858000"/>
              <a:gd name="connsiteX346" fmla="*/ 809843 w 7598281"/>
              <a:gd name="connsiteY346" fmla="*/ 968048 h 6858000"/>
              <a:gd name="connsiteX347" fmla="*/ 820405 w 7598281"/>
              <a:gd name="connsiteY347" fmla="*/ 967263 h 6858000"/>
              <a:gd name="connsiteX348" fmla="*/ 831359 w 7598281"/>
              <a:gd name="connsiteY348" fmla="*/ 966085 h 6858000"/>
              <a:gd name="connsiteX349" fmla="*/ 836444 w 7598281"/>
              <a:gd name="connsiteY349" fmla="*/ 965299 h 6858000"/>
              <a:gd name="connsiteX350" fmla="*/ 840748 w 7598281"/>
              <a:gd name="connsiteY350" fmla="*/ 964514 h 6858000"/>
              <a:gd name="connsiteX351" fmla="*/ 843878 w 7598281"/>
              <a:gd name="connsiteY351" fmla="*/ 962550 h 6858000"/>
              <a:gd name="connsiteX352" fmla="*/ 845443 w 7598281"/>
              <a:gd name="connsiteY352" fmla="*/ 960980 h 6858000"/>
              <a:gd name="connsiteX353" fmla="*/ 930468 w 7598281"/>
              <a:gd name="connsiteY353" fmla="*/ 910899 h 6858000"/>
              <a:gd name="connsiteX354" fmla="*/ 933577 w 7598281"/>
              <a:gd name="connsiteY354" fmla="*/ 910899 h 6858000"/>
              <a:gd name="connsiteX355" fmla="*/ 937076 w 7598281"/>
              <a:gd name="connsiteY355" fmla="*/ 911290 h 6858000"/>
              <a:gd name="connsiteX356" fmla="*/ 939797 w 7598281"/>
              <a:gd name="connsiteY356" fmla="*/ 912855 h 6858000"/>
              <a:gd name="connsiteX357" fmla="*/ 942908 w 7598281"/>
              <a:gd name="connsiteY357" fmla="*/ 914419 h 6858000"/>
              <a:gd name="connsiteX358" fmla="*/ 945629 w 7598281"/>
              <a:gd name="connsiteY358" fmla="*/ 916768 h 6858000"/>
              <a:gd name="connsiteX359" fmla="*/ 948352 w 7598281"/>
              <a:gd name="connsiteY359" fmla="*/ 920288 h 6858000"/>
              <a:gd name="connsiteX360" fmla="*/ 950684 w 7598281"/>
              <a:gd name="connsiteY360" fmla="*/ 923809 h 6858000"/>
              <a:gd name="connsiteX361" fmla="*/ 938631 w 7598281"/>
              <a:gd name="connsiteY361" fmla="*/ 935155 h 6858000"/>
              <a:gd name="connsiteX362" fmla="*/ 930078 w 7598281"/>
              <a:gd name="connsiteY362" fmla="*/ 944154 h 6858000"/>
              <a:gd name="connsiteX363" fmla="*/ 923856 w 7598281"/>
              <a:gd name="connsiteY363" fmla="*/ 951195 h 6858000"/>
              <a:gd name="connsiteX364" fmla="*/ 918803 w 7598281"/>
              <a:gd name="connsiteY364" fmla="*/ 956673 h 6858000"/>
              <a:gd name="connsiteX365" fmla="*/ 914137 w 7598281"/>
              <a:gd name="connsiteY365" fmla="*/ 962149 h 6858000"/>
              <a:gd name="connsiteX366" fmla="*/ 909083 w 7598281"/>
              <a:gd name="connsiteY366" fmla="*/ 966453 h 6858000"/>
              <a:gd name="connsiteX367" fmla="*/ 902474 w 7598281"/>
              <a:gd name="connsiteY367" fmla="*/ 971148 h 6858000"/>
              <a:gd name="connsiteX368" fmla="*/ 891976 w 7598281"/>
              <a:gd name="connsiteY368" fmla="*/ 977408 h 6858000"/>
              <a:gd name="connsiteX369" fmla="*/ 890810 w 7598281"/>
              <a:gd name="connsiteY369" fmla="*/ 975451 h 6858000"/>
              <a:gd name="connsiteX370" fmla="*/ 889254 w 7598281"/>
              <a:gd name="connsiteY370" fmla="*/ 973495 h 6858000"/>
              <a:gd name="connsiteX371" fmla="*/ 888864 w 7598281"/>
              <a:gd name="connsiteY371" fmla="*/ 971148 h 6858000"/>
              <a:gd name="connsiteX372" fmla="*/ 888476 w 7598281"/>
              <a:gd name="connsiteY372" fmla="*/ 968801 h 6858000"/>
              <a:gd name="connsiteX373" fmla="*/ 888087 w 7598281"/>
              <a:gd name="connsiteY373" fmla="*/ 966063 h 6858000"/>
              <a:gd name="connsiteX374" fmla="*/ 888476 w 7598281"/>
              <a:gd name="connsiteY374" fmla="*/ 962932 h 6858000"/>
              <a:gd name="connsiteX375" fmla="*/ 890031 w 7598281"/>
              <a:gd name="connsiteY375" fmla="*/ 956281 h 6858000"/>
              <a:gd name="connsiteX376" fmla="*/ 891976 w 7598281"/>
              <a:gd name="connsiteY376" fmla="*/ 949239 h 6858000"/>
              <a:gd name="connsiteX377" fmla="*/ 895475 w 7598281"/>
              <a:gd name="connsiteY377" fmla="*/ 941805 h 6858000"/>
              <a:gd name="connsiteX378" fmla="*/ 899362 w 7598281"/>
              <a:gd name="connsiteY378" fmla="*/ 935155 h 6858000"/>
              <a:gd name="connsiteX379" fmla="*/ 904028 w 7598281"/>
              <a:gd name="connsiteY379" fmla="*/ 928504 h 6858000"/>
              <a:gd name="connsiteX380" fmla="*/ 909860 w 7598281"/>
              <a:gd name="connsiteY380" fmla="*/ 922636 h 6858000"/>
              <a:gd name="connsiteX381" fmla="*/ 915303 w 7598281"/>
              <a:gd name="connsiteY381" fmla="*/ 917549 h 6858000"/>
              <a:gd name="connsiteX382" fmla="*/ 918414 w 7598281"/>
              <a:gd name="connsiteY382" fmla="*/ 915202 h 6858000"/>
              <a:gd name="connsiteX383" fmla="*/ 921136 w 7598281"/>
              <a:gd name="connsiteY383" fmla="*/ 913637 h 6858000"/>
              <a:gd name="connsiteX384" fmla="*/ 924634 w 7598281"/>
              <a:gd name="connsiteY384" fmla="*/ 912072 h 6858000"/>
              <a:gd name="connsiteX385" fmla="*/ 927746 w 7598281"/>
              <a:gd name="connsiteY385" fmla="*/ 911290 h 6858000"/>
              <a:gd name="connsiteX386" fmla="*/ 925413 w 7598281"/>
              <a:gd name="connsiteY386" fmla="*/ 846345 h 6858000"/>
              <a:gd name="connsiteX387" fmla="*/ 928969 w 7598281"/>
              <a:gd name="connsiteY387" fmla="*/ 846345 h 6858000"/>
              <a:gd name="connsiteX388" fmla="*/ 933316 w 7598281"/>
              <a:gd name="connsiteY388" fmla="*/ 846733 h 6858000"/>
              <a:gd name="connsiteX389" fmla="*/ 936477 w 7598281"/>
              <a:gd name="connsiteY389" fmla="*/ 847510 h 6858000"/>
              <a:gd name="connsiteX390" fmla="*/ 940430 w 7598281"/>
              <a:gd name="connsiteY390" fmla="*/ 849065 h 6858000"/>
              <a:gd name="connsiteX391" fmla="*/ 943195 w 7598281"/>
              <a:gd name="connsiteY391" fmla="*/ 850231 h 6858000"/>
              <a:gd name="connsiteX392" fmla="*/ 946357 w 7598281"/>
              <a:gd name="connsiteY392" fmla="*/ 852565 h 6858000"/>
              <a:gd name="connsiteX393" fmla="*/ 948729 w 7598281"/>
              <a:gd name="connsiteY393" fmla="*/ 855285 h 6858000"/>
              <a:gd name="connsiteX394" fmla="*/ 942800 w 7598281"/>
              <a:gd name="connsiteY394" fmla="*/ 860339 h 6858000"/>
              <a:gd name="connsiteX395" fmla="*/ 936477 w 7598281"/>
              <a:gd name="connsiteY395" fmla="*/ 864614 h 6858000"/>
              <a:gd name="connsiteX396" fmla="*/ 930944 w 7598281"/>
              <a:gd name="connsiteY396" fmla="*/ 867335 h 6858000"/>
              <a:gd name="connsiteX397" fmla="*/ 925807 w 7598281"/>
              <a:gd name="connsiteY397" fmla="*/ 869668 h 6858000"/>
              <a:gd name="connsiteX398" fmla="*/ 920670 w 7598281"/>
              <a:gd name="connsiteY398" fmla="*/ 871223 h 6858000"/>
              <a:gd name="connsiteX399" fmla="*/ 915929 w 7598281"/>
              <a:gd name="connsiteY399" fmla="*/ 872000 h 6858000"/>
              <a:gd name="connsiteX400" fmla="*/ 908025 w 7598281"/>
              <a:gd name="connsiteY400" fmla="*/ 873556 h 6858000"/>
              <a:gd name="connsiteX401" fmla="*/ 904072 w 7598281"/>
              <a:gd name="connsiteY401" fmla="*/ 874333 h 6858000"/>
              <a:gd name="connsiteX402" fmla="*/ 900517 w 7598281"/>
              <a:gd name="connsiteY402" fmla="*/ 875887 h 6858000"/>
              <a:gd name="connsiteX403" fmla="*/ 897750 w 7598281"/>
              <a:gd name="connsiteY403" fmla="*/ 878219 h 6858000"/>
              <a:gd name="connsiteX404" fmla="*/ 894984 w 7598281"/>
              <a:gd name="connsiteY404" fmla="*/ 881329 h 6858000"/>
              <a:gd name="connsiteX405" fmla="*/ 891821 w 7598281"/>
              <a:gd name="connsiteY405" fmla="*/ 885605 h 6858000"/>
              <a:gd name="connsiteX406" fmla="*/ 890242 w 7598281"/>
              <a:gd name="connsiteY406" fmla="*/ 891048 h 6858000"/>
              <a:gd name="connsiteX407" fmla="*/ 888265 w 7598281"/>
              <a:gd name="connsiteY407" fmla="*/ 898434 h 6858000"/>
              <a:gd name="connsiteX408" fmla="*/ 886684 w 7598281"/>
              <a:gd name="connsiteY408" fmla="*/ 906985 h 6858000"/>
              <a:gd name="connsiteX409" fmla="*/ 882339 w 7598281"/>
              <a:gd name="connsiteY409" fmla="*/ 904263 h 6858000"/>
              <a:gd name="connsiteX410" fmla="*/ 878386 w 7598281"/>
              <a:gd name="connsiteY410" fmla="*/ 901543 h 6858000"/>
              <a:gd name="connsiteX411" fmla="*/ 875619 w 7598281"/>
              <a:gd name="connsiteY411" fmla="*/ 898434 h 6858000"/>
              <a:gd name="connsiteX412" fmla="*/ 873249 w 7598281"/>
              <a:gd name="connsiteY412" fmla="*/ 894936 h 6858000"/>
              <a:gd name="connsiteX413" fmla="*/ 871667 w 7598281"/>
              <a:gd name="connsiteY413" fmla="*/ 891825 h 6858000"/>
              <a:gd name="connsiteX414" fmla="*/ 870878 w 7598281"/>
              <a:gd name="connsiteY414" fmla="*/ 888715 h 6858000"/>
              <a:gd name="connsiteX415" fmla="*/ 870482 w 7598281"/>
              <a:gd name="connsiteY415" fmla="*/ 885605 h 6858000"/>
              <a:gd name="connsiteX416" fmla="*/ 870878 w 7598281"/>
              <a:gd name="connsiteY416" fmla="*/ 882107 h 6858000"/>
              <a:gd name="connsiteX417" fmla="*/ 871272 w 7598281"/>
              <a:gd name="connsiteY417" fmla="*/ 878997 h 6858000"/>
              <a:gd name="connsiteX418" fmla="*/ 872854 w 7598281"/>
              <a:gd name="connsiteY418" fmla="*/ 875887 h 6858000"/>
              <a:gd name="connsiteX419" fmla="*/ 874830 w 7598281"/>
              <a:gd name="connsiteY419" fmla="*/ 872389 h 6858000"/>
              <a:gd name="connsiteX420" fmla="*/ 876409 w 7598281"/>
              <a:gd name="connsiteY420" fmla="*/ 869668 h 6858000"/>
              <a:gd name="connsiteX421" fmla="*/ 879177 w 7598281"/>
              <a:gd name="connsiteY421" fmla="*/ 866558 h 6858000"/>
              <a:gd name="connsiteX422" fmla="*/ 882339 w 7598281"/>
              <a:gd name="connsiteY422" fmla="*/ 863837 h 6858000"/>
              <a:gd name="connsiteX423" fmla="*/ 885104 w 7598281"/>
              <a:gd name="connsiteY423" fmla="*/ 861504 h 6858000"/>
              <a:gd name="connsiteX424" fmla="*/ 888661 w 7598281"/>
              <a:gd name="connsiteY424" fmla="*/ 858784 h 6858000"/>
              <a:gd name="connsiteX425" fmla="*/ 896168 w 7598281"/>
              <a:gd name="connsiteY425" fmla="*/ 854118 h 6858000"/>
              <a:gd name="connsiteX426" fmla="*/ 904072 w 7598281"/>
              <a:gd name="connsiteY426" fmla="*/ 850231 h 6858000"/>
              <a:gd name="connsiteX427" fmla="*/ 912767 w 7598281"/>
              <a:gd name="connsiteY427" fmla="*/ 847900 h 6858000"/>
              <a:gd name="connsiteX428" fmla="*/ 916718 w 7598281"/>
              <a:gd name="connsiteY428" fmla="*/ 847122 h 6858000"/>
              <a:gd name="connsiteX429" fmla="*/ 921066 w 7598281"/>
              <a:gd name="connsiteY429" fmla="*/ 846733 h 6858000"/>
              <a:gd name="connsiteX430" fmla="*/ 1024625 w 7598281"/>
              <a:gd name="connsiteY430" fmla="*/ 725063 h 6858000"/>
              <a:gd name="connsiteX431" fmla="*/ 1028148 w 7598281"/>
              <a:gd name="connsiteY431" fmla="*/ 725455 h 6858000"/>
              <a:gd name="connsiteX432" fmla="*/ 1031668 w 7598281"/>
              <a:gd name="connsiteY432" fmla="*/ 726237 h 6858000"/>
              <a:gd name="connsiteX433" fmla="*/ 1035190 w 7598281"/>
              <a:gd name="connsiteY433" fmla="*/ 727019 h 6858000"/>
              <a:gd name="connsiteX434" fmla="*/ 1039102 w 7598281"/>
              <a:gd name="connsiteY434" fmla="*/ 728975 h 6858000"/>
              <a:gd name="connsiteX435" fmla="*/ 1042623 w 7598281"/>
              <a:gd name="connsiteY435" fmla="*/ 730149 h 6858000"/>
              <a:gd name="connsiteX436" fmla="*/ 1046535 w 7598281"/>
              <a:gd name="connsiteY436" fmla="*/ 732497 h 6858000"/>
              <a:gd name="connsiteX437" fmla="*/ 1050446 w 7598281"/>
              <a:gd name="connsiteY437" fmla="*/ 735235 h 6858000"/>
              <a:gd name="connsiteX438" fmla="*/ 1046535 w 7598281"/>
              <a:gd name="connsiteY438" fmla="*/ 736017 h 6858000"/>
              <a:gd name="connsiteX439" fmla="*/ 1042623 w 7598281"/>
              <a:gd name="connsiteY439" fmla="*/ 736409 h 6858000"/>
              <a:gd name="connsiteX440" fmla="*/ 1039494 w 7598281"/>
              <a:gd name="connsiteY440" fmla="*/ 737191 h 6858000"/>
              <a:gd name="connsiteX441" fmla="*/ 1035582 w 7598281"/>
              <a:gd name="connsiteY441" fmla="*/ 738364 h 6858000"/>
              <a:gd name="connsiteX442" fmla="*/ 1032450 w 7598281"/>
              <a:gd name="connsiteY442" fmla="*/ 739539 h 6858000"/>
              <a:gd name="connsiteX443" fmla="*/ 1029320 w 7598281"/>
              <a:gd name="connsiteY443" fmla="*/ 741494 h 6858000"/>
              <a:gd name="connsiteX444" fmla="*/ 1022669 w 7598281"/>
              <a:gd name="connsiteY444" fmla="*/ 745016 h 6858000"/>
              <a:gd name="connsiteX445" fmla="*/ 1016801 w 7598281"/>
              <a:gd name="connsiteY445" fmla="*/ 750101 h 6858000"/>
              <a:gd name="connsiteX446" fmla="*/ 1010933 w 7598281"/>
              <a:gd name="connsiteY446" fmla="*/ 755970 h 6858000"/>
              <a:gd name="connsiteX447" fmla="*/ 1005847 w 7598281"/>
              <a:gd name="connsiteY447" fmla="*/ 762230 h 6858000"/>
              <a:gd name="connsiteX448" fmla="*/ 1000761 w 7598281"/>
              <a:gd name="connsiteY448" fmla="*/ 769272 h 6858000"/>
              <a:gd name="connsiteX449" fmla="*/ 996067 w 7598281"/>
              <a:gd name="connsiteY449" fmla="*/ 776314 h 6858000"/>
              <a:gd name="connsiteX450" fmla="*/ 992153 w 7598281"/>
              <a:gd name="connsiteY450" fmla="*/ 783747 h 6858000"/>
              <a:gd name="connsiteX451" fmla="*/ 988241 w 7598281"/>
              <a:gd name="connsiteY451" fmla="*/ 791181 h 6858000"/>
              <a:gd name="connsiteX452" fmla="*/ 984721 w 7598281"/>
              <a:gd name="connsiteY452" fmla="*/ 798614 h 6858000"/>
              <a:gd name="connsiteX453" fmla="*/ 978461 w 7598281"/>
              <a:gd name="connsiteY453" fmla="*/ 813089 h 6858000"/>
              <a:gd name="connsiteX454" fmla="*/ 973766 w 7598281"/>
              <a:gd name="connsiteY454" fmla="*/ 825609 h 6858000"/>
              <a:gd name="connsiteX455" fmla="*/ 976114 w 7598281"/>
              <a:gd name="connsiteY455" fmla="*/ 827564 h 6858000"/>
              <a:gd name="connsiteX456" fmla="*/ 978069 w 7598281"/>
              <a:gd name="connsiteY456" fmla="*/ 828347 h 6858000"/>
              <a:gd name="connsiteX457" fmla="*/ 980417 w 7598281"/>
              <a:gd name="connsiteY457" fmla="*/ 828739 h 6858000"/>
              <a:gd name="connsiteX458" fmla="*/ 982375 w 7598281"/>
              <a:gd name="connsiteY458" fmla="*/ 828739 h 6858000"/>
              <a:gd name="connsiteX459" fmla="*/ 983938 w 7598281"/>
              <a:gd name="connsiteY459" fmla="*/ 828347 h 6858000"/>
              <a:gd name="connsiteX460" fmla="*/ 985893 w 7598281"/>
              <a:gd name="connsiteY460" fmla="*/ 827956 h 6858000"/>
              <a:gd name="connsiteX461" fmla="*/ 989416 w 7598281"/>
              <a:gd name="connsiteY461" fmla="*/ 825999 h 6858000"/>
              <a:gd name="connsiteX462" fmla="*/ 992545 w 7598281"/>
              <a:gd name="connsiteY462" fmla="*/ 823652 h 6858000"/>
              <a:gd name="connsiteX463" fmla="*/ 996067 w 7598281"/>
              <a:gd name="connsiteY463" fmla="*/ 820522 h 6858000"/>
              <a:gd name="connsiteX464" fmla="*/ 999587 w 7598281"/>
              <a:gd name="connsiteY464" fmla="*/ 817784 h 6858000"/>
              <a:gd name="connsiteX465" fmla="*/ 1002719 w 7598281"/>
              <a:gd name="connsiteY465" fmla="*/ 815437 h 6858000"/>
              <a:gd name="connsiteX466" fmla="*/ 1005064 w 7598281"/>
              <a:gd name="connsiteY466" fmla="*/ 820522 h 6858000"/>
              <a:gd name="connsiteX467" fmla="*/ 1007021 w 7598281"/>
              <a:gd name="connsiteY467" fmla="*/ 825999 h 6858000"/>
              <a:gd name="connsiteX468" fmla="*/ 1007803 w 7598281"/>
              <a:gd name="connsiteY468" fmla="*/ 832259 h 6858000"/>
              <a:gd name="connsiteX469" fmla="*/ 1007803 w 7598281"/>
              <a:gd name="connsiteY469" fmla="*/ 837736 h 6858000"/>
              <a:gd name="connsiteX470" fmla="*/ 1007412 w 7598281"/>
              <a:gd name="connsiteY470" fmla="*/ 843605 h 6858000"/>
              <a:gd name="connsiteX471" fmla="*/ 1006238 w 7598281"/>
              <a:gd name="connsiteY471" fmla="*/ 849865 h 6858000"/>
              <a:gd name="connsiteX472" fmla="*/ 1004673 w 7598281"/>
              <a:gd name="connsiteY472" fmla="*/ 855342 h 6858000"/>
              <a:gd name="connsiteX473" fmla="*/ 1002325 w 7598281"/>
              <a:gd name="connsiteY473" fmla="*/ 860427 h 6858000"/>
              <a:gd name="connsiteX474" fmla="*/ 998806 w 7598281"/>
              <a:gd name="connsiteY474" fmla="*/ 865514 h 6858000"/>
              <a:gd name="connsiteX475" fmla="*/ 995285 w 7598281"/>
              <a:gd name="connsiteY475" fmla="*/ 870599 h 6858000"/>
              <a:gd name="connsiteX476" fmla="*/ 991372 w 7598281"/>
              <a:gd name="connsiteY476" fmla="*/ 874903 h 6858000"/>
              <a:gd name="connsiteX477" fmla="*/ 987068 w 7598281"/>
              <a:gd name="connsiteY477" fmla="*/ 878033 h 6858000"/>
              <a:gd name="connsiteX478" fmla="*/ 981982 w 7598281"/>
              <a:gd name="connsiteY478" fmla="*/ 881163 h 6858000"/>
              <a:gd name="connsiteX479" fmla="*/ 976114 w 7598281"/>
              <a:gd name="connsiteY479" fmla="*/ 883510 h 6858000"/>
              <a:gd name="connsiteX480" fmla="*/ 970636 w 7598281"/>
              <a:gd name="connsiteY480" fmla="*/ 885075 h 6858000"/>
              <a:gd name="connsiteX481" fmla="*/ 964767 w 7598281"/>
              <a:gd name="connsiteY481" fmla="*/ 885466 h 6858000"/>
              <a:gd name="connsiteX482" fmla="*/ 964767 w 7598281"/>
              <a:gd name="connsiteY482" fmla="*/ 879206 h 6858000"/>
              <a:gd name="connsiteX483" fmla="*/ 965159 w 7598281"/>
              <a:gd name="connsiteY483" fmla="*/ 872947 h 6858000"/>
              <a:gd name="connsiteX484" fmla="*/ 966332 w 7598281"/>
              <a:gd name="connsiteY484" fmla="*/ 860427 h 6858000"/>
              <a:gd name="connsiteX485" fmla="*/ 967506 w 7598281"/>
              <a:gd name="connsiteY485" fmla="*/ 848300 h 6858000"/>
              <a:gd name="connsiteX486" fmla="*/ 967897 w 7598281"/>
              <a:gd name="connsiteY486" fmla="*/ 841648 h 6858000"/>
              <a:gd name="connsiteX487" fmla="*/ 967897 w 7598281"/>
              <a:gd name="connsiteY487" fmla="*/ 835781 h 6858000"/>
              <a:gd name="connsiteX488" fmla="*/ 967506 w 7598281"/>
              <a:gd name="connsiteY488" fmla="*/ 829912 h 6858000"/>
              <a:gd name="connsiteX489" fmla="*/ 967116 w 7598281"/>
              <a:gd name="connsiteY489" fmla="*/ 823261 h 6858000"/>
              <a:gd name="connsiteX490" fmla="*/ 965550 w 7598281"/>
              <a:gd name="connsiteY490" fmla="*/ 817392 h 6858000"/>
              <a:gd name="connsiteX491" fmla="*/ 963204 w 7598281"/>
              <a:gd name="connsiteY491" fmla="*/ 811133 h 6858000"/>
              <a:gd name="connsiteX492" fmla="*/ 960465 w 7598281"/>
              <a:gd name="connsiteY492" fmla="*/ 804482 h 6858000"/>
              <a:gd name="connsiteX493" fmla="*/ 957335 w 7598281"/>
              <a:gd name="connsiteY493" fmla="*/ 798614 h 6858000"/>
              <a:gd name="connsiteX494" fmla="*/ 952640 w 7598281"/>
              <a:gd name="connsiteY494" fmla="*/ 792746 h 6858000"/>
              <a:gd name="connsiteX495" fmla="*/ 946772 w 7598281"/>
              <a:gd name="connsiteY495" fmla="*/ 786486 h 6858000"/>
              <a:gd name="connsiteX496" fmla="*/ 958900 w 7598281"/>
              <a:gd name="connsiteY496" fmla="*/ 773184 h 6858000"/>
              <a:gd name="connsiteX497" fmla="*/ 970636 w 7598281"/>
              <a:gd name="connsiteY497" fmla="*/ 759882 h 6858000"/>
              <a:gd name="connsiteX498" fmla="*/ 976504 w 7598281"/>
              <a:gd name="connsiteY498" fmla="*/ 753623 h 6858000"/>
              <a:gd name="connsiteX499" fmla="*/ 982765 w 7598281"/>
              <a:gd name="connsiteY499" fmla="*/ 747363 h 6858000"/>
              <a:gd name="connsiteX500" fmla="*/ 988633 w 7598281"/>
              <a:gd name="connsiteY500" fmla="*/ 741494 h 6858000"/>
              <a:gd name="connsiteX501" fmla="*/ 995285 w 7598281"/>
              <a:gd name="connsiteY501" fmla="*/ 736800 h 6858000"/>
              <a:gd name="connsiteX502" fmla="*/ 1001152 w 7598281"/>
              <a:gd name="connsiteY502" fmla="*/ 732105 h 6858000"/>
              <a:gd name="connsiteX503" fmla="*/ 1007803 w 7598281"/>
              <a:gd name="connsiteY503" fmla="*/ 728975 h 6858000"/>
              <a:gd name="connsiteX504" fmla="*/ 1010933 w 7598281"/>
              <a:gd name="connsiteY504" fmla="*/ 727410 h 6858000"/>
              <a:gd name="connsiteX505" fmla="*/ 1014454 w 7598281"/>
              <a:gd name="connsiteY505" fmla="*/ 726628 h 6858000"/>
              <a:gd name="connsiteX506" fmla="*/ 1017584 w 7598281"/>
              <a:gd name="connsiteY506" fmla="*/ 726237 h 6858000"/>
              <a:gd name="connsiteX507" fmla="*/ 1021496 w 7598281"/>
              <a:gd name="connsiteY507" fmla="*/ 725455 h 6858000"/>
              <a:gd name="connsiteX508" fmla="*/ 1051672 w 7598281"/>
              <a:gd name="connsiteY508" fmla="*/ 664423 h 6858000"/>
              <a:gd name="connsiteX509" fmla="*/ 1052830 w 7598281"/>
              <a:gd name="connsiteY509" fmla="*/ 672639 h 6858000"/>
              <a:gd name="connsiteX510" fmla="*/ 1054762 w 7598281"/>
              <a:gd name="connsiteY510" fmla="*/ 678507 h 6858000"/>
              <a:gd name="connsiteX511" fmla="*/ 1055922 w 7598281"/>
              <a:gd name="connsiteY511" fmla="*/ 680854 h 6858000"/>
              <a:gd name="connsiteX512" fmla="*/ 1056693 w 7598281"/>
              <a:gd name="connsiteY512" fmla="*/ 683202 h 6858000"/>
              <a:gd name="connsiteX513" fmla="*/ 1058238 w 7598281"/>
              <a:gd name="connsiteY513" fmla="*/ 684767 h 6858000"/>
              <a:gd name="connsiteX514" fmla="*/ 1059398 w 7598281"/>
              <a:gd name="connsiteY514" fmla="*/ 685941 h 6858000"/>
              <a:gd name="connsiteX515" fmla="*/ 1061329 w 7598281"/>
              <a:gd name="connsiteY515" fmla="*/ 687506 h 6858000"/>
              <a:gd name="connsiteX516" fmla="*/ 1062488 w 7598281"/>
              <a:gd name="connsiteY516" fmla="*/ 687898 h 6858000"/>
              <a:gd name="connsiteX517" fmla="*/ 1066351 w 7598281"/>
              <a:gd name="connsiteY517" fmla="*/ 689071 h 6858000"/>
              <a:gd name="connsiteX518" fmla="*/ 1069827 w 7598281"/>
              <a:gd name="connsiteY518" fmla="*/ 689853 h 6858000"/>
              <a:gd name="connsiteX519" fmla="*/ 1074463 w 7598281"/>
              <a:gd name="connsiteY519" fmla="*/ 689853 h 6858000"/>
              <a:gd name="connsiteX520" fmla="*/ 1083733 w 7598281"/>
              <a:gd name="connsiteY520" fmla="*/ 689853 h 6858000"/>
              <a:gd name="connsiteX521" fmla="*/ 1088757 w 7598281"/>
              <a:gd name="connsiteY521" fmla="*/ 690244 h 6858000"/>
              <a:gd name="connsiteX522" fmla="*/ 1094165 w 7598281"/>
              <a:gd name="connsiteY522" fmla="*/ 691026 h 6858000"/>
              <a:gd name="connsiteX523" fmla="*/ 1099959 w 7598281"/>
              <a:gd name="connsiteY523" fmla="*/ 692983 h 6858000"/>
              <a:gd name="connsiteX524" fmla="*/ 1105367 w 7598281"/>
              <a:gd name="connsiteY524" fmla="*/ 696113 h 6858000"/>
              <a:gd name="connsiteX525" fmla="*/ 1108071 w 7598281"/>
              <a:gd name="connsiteY525" fmla="*/ 698070 h 6858000"/>
              <a:gd name="connsiteX526" fmla="*/ 1110775 w 7598281"/>
              <a:gd name="connsiteY526" fmla="*/ 700417 h 6858000"/>
              <a:gd name="connsiteX527" fmla="*/ 1113479 w 7598281"/>
              <a:gd name="connsiteY527" fmla="*/ 703155 h 6858000"/>
              <a:gd name="connsiteX528" fmla="*/ 1116957 w 7598281"/>
              <a:gd name="connsiteY528" fmla="*/ 706285 h 6858000"/>
              <a:gd name="connsiteX529" fmla="*/ 1111935 w 7598281"/>
              <a:gd name="connsiteY529" fmla="*/ 711371 h 6858000"/>
              <a:gd name="connsiteX530" fmla="*/ 1106526 w 7598281"/>
              <a:gd name="connsiteY530" fmla="*/ 715674 h 6858000"/>
              <a:gd name="connsiteX531" fmla="*/ 1101118 w 7598281"/>
              <a:gd name="connsiteY531" fmla="*/ 718414 h 6858000"/>
              <a:gd name="connsiteX532" fmla="*/ 1096097 w 7598281"/>
              <a:gd name="connsiteY532" fmla="*/ 720369 h 6858000"/>
              <a:gd name="connsiteX533" fmla="*/ 1090687 w 7598281"/>
              <a:gd name="connsiteY533" fmla="*/ 721152 h 6858000"/>
              <a:gd name="connsiteX534" fmla="*/ 1084507 w 7598281"/>
              <a:gd name="connsiteY534" fmla="*/ 721152 h 6858000"/>
              <a:gd name="connsiteX535" fmla="*/ 1079099 w 7598281"/>
              <a:gd name="connsiteY535" fmla="*/ 720369 h 6858000"/>
              <a:gd name="connsiteX536" fmla="*/ 1073305 w 7598281"/>
              <a:gd name="connsiteY536" fmla="*/ 718804 h 6858000"/>
              <a:gd name="connsiteX537" fmla="*/ 1067124 w 7598281"/>
              <a:gd name="connsiteY537" fmla="*/ 717239 h 6858000"/>
              <a:gd name="connsiteX538" fmla="*/ 1061329 w 7598281"/>
              <a:gd name="connsiteY538" fmla="*/ 714501 h 6858000"/>
              <a:gd name="connsiteX539" fmla="*/ 1055148 w 7598281"/>
              <a:gd name="connsiteY539" fmla="*/ 711371 h 6858000"/>
              <a:gd name="connsiteX540" fmla="*/ 1049354 w 7598281"/>
              <a:gd name="connsiteY540" fmla="*/ 708242 h 6858000"/>
              <a:gd name="connsiteX541" fmla="*/ 1037378 w 7598281"/>
              <a:gd name="connsiteY541" fmla="*/ 701200 h 6858000"/>
              <a:gd name="connsiteX542" fmla="*/ 1025016 w 7598281"/>
              <a:gd name="connsiteY542" fmla="*/ 693766 h 6858000"/>
              <a:gd name="connsiteX543" fmla="*/ 1466713 w 7598281"/>
              <a:gd name="connsiteY543" fmla="*/ 500110 h 6858000"/>
              <a:gd name="connsiteX544" fmla="*/ 1469843 w 7598281"/>
              <a:gd name="connsiteY544" fmla="*/ 500887 h 6858000"/>
              <a:gd name="connsiteX545" fmla="*/ 1472973 w 7598281"/>
              <a:gd name="connsiteY545" fmla="*/ 501275 h 6858000"/>
              <a:gd name="connsiteX546" fmla="*/ 1476495 w 7598281"/>
              <a:gd name="connsiteY546" fmla="*/ 501665 h 6858000"/>
              <a:gd name="connsiteX547" fmla="*/ 1479625 w 7598281"/>
              <a:gd name="connsiteY547" fmla="*/ 502830 h 6858000"/>
              <a:gd name="connsiteX548" fmla="*/ 1482753 w 7598281"/>
              <a:gd name="connsiteY548" fmla="*/ 504385 h 6858000"/>
              <a:gd name="connsiteX549" fmla="*/ 1486276 w 7598281"/>
              <a:gd name="connsiteY549" fmla="*/ 506330 h 6858000"/>
              <a:gd name="connsiteX550" fmla="*/ 1489404 w 7598281"/>
              <a:gd name="connsiteY550" fmla="*/ 508274 h 6858000"/>
              <a:gd name="connsiteX551" fmla="*/ 1492534 w 7598281"/>
              <a:gd name="connsiteY551" fmla="*/ 510995 h 6858000"/>
              <a:gd name="connsiteX552" fmla="*/ 1496056 w 7598281"/>
              <a:gd name="connsiteY552" fmla="*/ 513717 h 6858000"/>
              <a:gd name="connsiteX553" fmla="*/ 1492143 w 7598281"/>
              <a:gd name="connsiteY553" fmla="*/ 517605 h 6858000"/>
              <a:gd name="connsiteX554" fmla="*/ 1489013 w 7598281"/>
              <a:gd name="connsiteY554" fmla="*/ 520716 h 6858000"/>
              <a:gd name="connsiteX555" fmla="*/ 1485100 w 7598281"/>
              <a:gd name="connsiteY555" fmla="*/ 522271 h 6858000"/>
              <a:gd name="connsiteX556" fmla="*/ 1481580 w 7598281"/>
              <a:gd name="connsiteY556" fmla="*/ 523826 h 6858000"/>
              <a:gd name="connsiteX557" fmla="*/ 1477668 w 7598281"/>
              <a:gd name="connsiteY557" fmla="*/ 524604 h 6858000"/>
              <a:gd name="connsiteX558" fmla="*/ 1474146 w 7598281"/>
              <a:gd name="connsiteY558" fmla="*/ 524604 h 6858000"/>
              <a:gd name="connsiteX559" fmla="*/ 1467105 w 7598281"/>
              <a:gd name="connsiteY559" fmla="*/ 524992 h 6858000"/>
              <a:gd name="connsiteX560" fmla="*/ 1463583 w 7598281"/>
              <a:gd name="connsiteY560" fmla="*/ 524992 h 6858000"/>
              <a:gd name="connsiteX561" fmla="*/ 1459671 w 7598281"/>
              <a:gd name="connsiteY561" fmla="*/ 525769 h 6858000"/>
              <a:gd name="connsiteX562" fmla="*/ 1456150 w 7598281"/>
              <a:gd name="connsiteY562" fmla="*/ 526548 h 6858000"/>
              <a:gd name="connsiteX563" fmla="*/ 1452239 w 7598281"/>
              <a:gd name="connsiteY563" fmla="*/ 528103 h 6858000"/>
              <a:gd name="connsiteX564" fmla="*/ 1449109 w 7598281"/>
              <a:gd name="connsiteY564" fmla="*/ 529658 h 6858000"/>
              <a:gd name="connsiteX565" fmla="*/ 1445195 w 7598281"/>
              <a:gd name="connsiteY565" fmla="*/ 533156 h 6858000"/>
              <a:gd name="connsiteX566" fmla="*/ 1441675 w 7598281"/>
              <a:gd name="connsiteY566" fmla="*/ 537045 h 6858000"/>
              <a:gd name="connsiteX567" fmla="*/ 1438154 w 7598281"/>
              <a:gd name="connsiteY567" fmla="*/ 542877 h 6858000"/>
              <a:gd name="connsiteX568" fmla="*/ 1469061 w 7598281"/>
              <a:gd name="connsiteY568" fmla="*/ 576314 h 6858000"/>
              <a:gd name="connsiteX569" fmla="*/ 1474539 w 7598281"/>
              <a:gd name="connsiteY569" fmla="*/ 577869 h 6858000"/>
              <a:gd name="connsiteX570" fmla="*/ 1479625 w 7598281"/>
              <a:gd name="connsiteY570" fmla="*/ 578258 h 6858000"/>
              <a:gd name="connsiteX571" fmla="*/ 1484319 w 7598281"/>
              <a:gd name="connsiteY571" fmla="*/ 578646 h 6858000"/>
              <a:gd name="connsiteX572" fmla="*/ 1489013 w 7598281"/>
              <a:gd name="connsiteY572" fmla="*/ 578646 h 6858000"/>
              <a:gd name="connsiteX573" fmla="*/ 1493317 w 7598281"/>
              <a:gd name="connsiteY573" fmla="*/ 578646 h 6858000"/>
              <a:gd name="connsiteX574" fmla="*/ 1497229 w 7598281"/>
              <a:gd name="connsiteY574" fmla="*/ 577869 h 6858000"/>
              <a:gd name="connsiteX575" fmla="*/ 1501142 w 7598281"/>
              <a:gd name="connsiteY575" fmla="*/ 577091 h 6858000"/>
              <a:gd name="connsiteX576" fmla="*/ 1504271 w 7598281"/>
              <a:gd name="connsiteY576" fmla="*/ 575925 h 6858000"/>
              <a:gd name="connsiteX577" fmla="*/ 1507401 w 7598281"/>
              <a:gd name="connsiteY577" fmla="*/ 573981 h 6858000"/>
              <a:gd name="connsiteX578" fmla="*/ 1510921 w 7598281"/>
              <a:gd name="connsiteY578" fmla="*/ 572426 h 6858000"/>
              <a:gd name="connsiteX579" fmla="*/ 1516790 w 7598281"/>
              <a:gd name="connsiteY579" fmla="*/ 568149 h 6858000"/>
              <a:gd name="connsiteX580" fmla="*/ 1522267 w 7598281"/>
              <a:gd name="connsiteY580" fmla="*/ 563094 h 6858000"/>
              <a:gd name="connsiteX581" fmla="*/ 1527353 w 7598281"/>
              <a:gd name="connsiteY581" fmla="*/ 556874 h 6858000"/>
              <a:gd name="connsiteX582" fmla="*/ 1538307 w 7598281"/>
              <a:gd name="connsiteY582" fmla="*/ 543655 h 6858000"/>
              <a:gd name="connsiteX583" fmla="*/ 1543786 w 7598281"/>
              <a:gd name="connsiteY583" fmla="*/ 536268 h 6858000"/>
              <a:gd name="connsiteX584" fmla="*/ 1549653 w 7598281"/>
              <a:gd name="connsiteY584" fmla="*/ 529269 h 6858000"/>
              <a:gd name="connsiteX585" fmla="*/ 1556304 w 7598281"/>
              <a:gd name="connsiteY585" fmla="*/ 521882 h 6858000"/>
              <a:gd name="connsiteX586" fmla="*/ 1563738 w 7598281"/>
              <a:gd name="connsiteY586" fmla="*/ 514495 h 6858000"/>
              <a:gd name="connsiteX587" fmla="*/ 1572737 w 7598281"/>
              <a:gd name="connsiteY587" fmla="*/ 507497 h 6858000"/>
              <a:gd name="connsiteX588" fmla="*/ 1577432 w 7598281"/>
              <a:gd name="connsiteY588" fmla="*/ 503997 h 6858000"/>
              <a:gd name="connsiteX589" fmla="*/ 1582516 w 7598281"/>
              <a:gd name="connsiteY589" fmla="*/ 500887 h 6858000"/>
              <a:gd name="connsiteX590" fmla="*/ 1589950 w 7598281"/>
              <a:gd name="connsiteY590" fmla="*/ 507107 h 6858000"/>
              <a:gd name="connsiteX591" fmla="*/ 1592689 w 7598281"/>
              <a:gd name="connsiteY591" fmla="*/ 510218 h 6858000"/>
              <a:gd name="connsiteX592" fmla="*/ 1595426 w 7598281"/>
              <a:gd name="connsiteY592" fmla="*/ 513329 h 6858000"/>
              <a:gd name="connsiteX593" fmla="*/ 1597384 w 7598281"/>
              <a:gd name="connsiteY593" fmla="*/ 515661 h 6858000"/>
              <a:gd name="connsiteX594" fmla="*/ 1598558 w 7598281"/>
              <a:gd name="connsiteY594" fmla="*/ 518382 h 6858000"/>
              <a:gd name="connsiteX595" fmla="*/ 1599731 w 7598281"/>
              <a:gd name="connsiteY595" fmla="*/ 520716 h 6858000"/>
              <a:gd name="connsiteX596" fmla="*/ 1600121 w 7598281"/>
              <a:gd name="connsiteY596" fmla="*/ 523049 h 6858000"/>
              <a:gd name="connsiteX597" fmla="*/ 1600121 w 7598281"/>
              <a:gd name="connsiteY597" fmla="*/ 524992 h 6858000"/>
              <a:gd name="connsiteX598" fmla="*/ 1599731 w 7598281"/>
              <a:gd name="connsiteY598" fmla="*/ 526936 h 6858000"/>
              <a:gd name="connsiteX599" fmla="*/ 1598948 w 7598281"/>
              <a:gd name="connsiteY599" fmla="*/ 529269 h 6858000"/>
              <a:gd name="connsiteX600" fmla="*/ 1598166 w 7598281"/>
              <a:gd name="connsiteY600" fmla="*/ 531213 h 6858000"/>
              <a:gd name="connsiteX601" fmla="*/ 1595426 w 7598281"/>
              <a:gd name="connsiteY601" fmla="*/ 534713 h 6858000"/>
              <a:gd name="connsiteX602" fmla="*/ 1591515 w 7598281"/>
              <a:gd name="connsiteY602" fmla="*/ 538211 h 6858000"/>
              <a:gd name="connsiteX603" fmla="*/ 1586820 w 7598281"/>
              <a:gd name="connsiteY603" fmla="*/ 541321 h 6858000"/>
              <a:gd name="connsiteX604" fmla="*/ 1582516 w 7598281"/>
              <a:gd name="connsiteY604" fmla="*/ 544043 h 6858000"/>
              <a:gd name="connsiteX605" fmla="*/ 1571563 w 7598281"/>
              <a:gd name="connsiteY605" fmla="*/ 550265 h 6858000"/>
              <a:gd name="connsiteX606" fmla="*/ 1566868 w 7598281"/>
              <a:gd name="connsiteY606" fmla="*/ 553375 h 6858000"/>
              <a:gd name="connsiteX607" fmla="*/ 1562564 w 7598281"/>
              <a:gd name="connsiteY607" fmla="*/ 556485 h 6858000"/>
              <a:gd name="connsiteX608" fmla="*/ 1558261 w 7598281"/>
              <a:gd name="connsiteY608" fmla="*/ 559984 h 6858000"/>
              <a:gd name="connsiteX609" fmla="*/ 1555522 w 7598281"/>
              <a:gd name="connsiteY609" fmla="*/ 563484 h 6858000"/>
              <a:gd name="connsiteX610" fmla="*/ 1553566 w 7598281"/>
              <a:gd name="connsiteY610" fmla="*/ 566594 h 6858000"/>
              <a:gd name="connsiteX611" fmla="*/ 1551609 w 7598281"/>
              <a:gd name="connsiteY611" fmla="*/ 570093 h 6858000"/>
              <a:gd name="connsiteX612" fmla="*/ 1548481 w 7598281"/>
              <a:gd name="connsiteY612" fmla="*/ 577869 h 6858000"/>
              <a:gd name="connsiteX613" fmla="*/ 1545742 w 7598281"/>
              <a:gd name="connsiteY613" fmla="*/ 586033 h 6858000"/>
              <a:gd name="connsiteX614" fmla="*/ 1543004 w 7598281"/>
              <a:gd name="connsiteY614" fmla="*/ 594977 h 6858000"/>
              <a:gd name="connsiteX615" fmla="*/ 1540264 w 7598281"/>
              <a:gd name="connsiteY615" fmla="*/ 603529 h 6858000"/>
              <a:gd name="connsiteX616" fmla="*/ 1536742 w 7598281"/>
              <a:gd name="connsiteY616" fmla="*/ 611694 h 6858000"/>
              <a:gd name="connsiteX617" fmla="*/ 1533614 w 7598281"/>
              <a:gd name="connsiteY617" fmla="*/ 619081 h 6858000"/>
              <a:gd name="connsiteX618" fmla="*/ 1531265 w 7598281"/>
              <a:gd name="connsiteY618" fmla="*/ 622192 h 6858000"/>
              <a:gd name="connsiteX619" fmla="*/ 1529310 w 7598281"/>
              <a:gd name="connsiteY619" fmla="*/ 625303 h 6858000"/>
              <a:gd name="connsiteX620" fmla="*/ 1521876 w 7598281"/>
              <a:gd name="connsiteY620" fmla="*/ 634245 h 6858000"/>
              <a:gd name="connsiteX621" fmla="*/ 1514053 w 7598281"/>
              <a:gd name="connsiteY621" fmla="*/ 642409 h 6858000"/>
              <a:gd name="connsiteX622" fmla="*/ 1497620 w 7598281"/>
              <a:gd name="connsiteY622" fmla="*/ 658739 h 6858000"/>
              <a:gd name="connsiteX623" fmla="*/ 1481580 w 7598281"/>
              <a:gd name="connsiteY623" fmla="*/ 674290 h 6858000"/>
              <a:gd name="connsiteX624" fmla="*/ 1465150 w 7598281"/>
              <a:gd name="connsiteY624" fmla="*/ 689454 h 6858000"/>
              <a:gd name="connsiteX625" fmla="*/ 1449891 w 7598281"/>
              <a:gd name="connsiteY625" fmla="*/ 705006 h 6858000"/>
              <a:gd name="connsiteX626" fmla="*/ 1442849 w 7598281"/>
              <a:gd name="connsiteY626" fmla="*/ 712393 h 6858000"/>
              <a:gd name="connsiteX627" fmla="*/ 1435806 w 7598281"/>
              <a:gd name="connsiteY627" fmla="*/ 719780 h 6858000"/>
              <a:gd name="connsiteX628" fmla="*/ 1429938 w 7598281"/>
              <a:gd name="connsiteY628" fmla="*/ 727557 h 6858000"/>
              <a:gd name="connsiteX629" fmla="*/ 1424853 w 7598281"/>
              <a:gd name="connsiteY629" fmla="*/ 734944 h 6858000"/>
              <a:gd name="connsiteX630" fmla="*/ 1420156 w 7598281"/>
              <a:gd name="connsiteY630" fmla="*/ 742719 h 6858000"/>
              <a:gd name="connsiteX631" fmla="*/ 1415854 w 7598281"/>
              <a:gd name="connsiteY631" fmla="*/ 750496 h 6858000"/>
              <a:gd name="connsiteX632" fmla="*/ 1408029 w 7598281"/>
              <a:gd name="connsiteY632" fmla="*/ 749329 h 6858000"/>
              <a:gd name="connsiteX633" fmla="*/ 1402162 w 7598281"/>
              <a:gd name="connsiteY633" fmla="*/ 747385 h 6858000"/>
              <a:gd name="connsiteX634" fmla="*/ 1397857 w 7598281"/>
              <a:gd name="connsiteY634" fmla="*/ 745441 h 6858000"/>
              <a:gd name="connsiteX635" fmla="*/ 1395901 w 7598281"/>
              <a:gd name="connsiteY635" fmla="*/ 744274 h 6858000"/>
              <a:gd name="connsiteX636" fmla="*/ 1394728 w 7598281"/>
              <a:gd name="connsiteY636" fmla="*/ 742719 h 6858000"/>
              <a:gd name="connsiteX637" fmla="*/ 1392381 w 7598281"/>
              <a:gd name="connsiteY637" fmla="*/ 739998 h 6858000"/>
              <a:gd name="connsiteX638" fmla="*/ 1391206 w 7598281"/>
              <a:gd name="connsiteY638" fmla="*/ 736111 h 6858000"/>
              <a:gd name="connsiteX639" fmla="*/ 1390425 w 7598281"/>
              <a:gd name="connsiteY639" fmla="*/ 732611 h 6858000"/>
              <a:gd name="connsiteX640" fmla="*/ 1390425 w 7598281"/>
              <a:gd name="connsiteY640" fmla="*/ 728334 h 6858000"/>
              <a:gd name="connsiteX641" fmla="*/ 1389642 w 7598281"/>
              <a:gd name="connsiteY641" fmla="*/ 719780 h 6858000"/>
              <a:gd name="connsiteX642" fmla="*/ 1388860 w 7598281"/>
              <a:gd name="connsiteY642" fmla="*/ 714726 h 6858000"/>
              <a:gd name="connsiteX643" fmla="*/ 1387685 w 7598281"/>
              <a:gd name="connsiteY643" fmla="*/ 709283 h 6858000"/>
              <a:gd name="connsiteX644" fmla="*/ 1385338 w 7598281"/>
              <a:gd name="connsiteY644" fmla="*/ 704228 h 6858000"/>
              <a:gd name="connsiteX645" fmla="*/ 1382208 w 7598281"/>
              <a:gd name="connsiteY645" fmla="*/ 698786 h 6858000"/>
              <a:gd name="connsiteX646" fmla="*/ 1377514 w 7598281"/>
              <a:gd name="connsiteY646" fmla="*/ 693342 h 6858000"/>
              <a:gd name="connsiteX647" fmla="*/ 1373992 w 7598281"/>
              <a:gd name="connsiteY647" fmla="*/ 690621 h 6858000"/>
              <a:gd name="connsiteX648" fmla="*/ 1370862 w 7598281"/>
              <a:gd name="connsiteY648" fmla="*/ 687899 h 6858000"/>
              <a:gd name="connsiteX649" fmla="*/ 1375949 w 7598281"/>
              <a:gd name="connsiteY649" fmla="*/ 691009 h 6858000"/>
              <a:gd name="connsiteX650" fmla="*/ 1381035 w 7598281"/>
              <a:gd name="connsiteY650" fmla="*/ 693731 h 6858000"/>
              <a:gd name="connsiteX651" fmla="*/ 1385730 w 7598281"/>
              <a:gd name="connsiteY651" fmla="*/ 695674 h 6858000"/>
              <a:gd name="connsiteX652" fmla="*/ 1390815 w 7598281"/>
              <a:gd name="connsiteY652" fmla="*/ 696841 h 6858000"/>
              <a:gd name="connsiteX653" fmla="*/ 1395901 w 7598281"/>
              <a:gd name="connsiteY653" fmla="*/ 698008 h 6858000"/>
              <a:gd name="connsiteX654" fmla="*/ 1400595 w 7598281"/>
              <a:gd name="connsiteY654" fmla="*/ 698396 h 6858000"/>
              <a:gd name="connsiteX655" fmla="*/ 1405682 w 7598281"/>
              <a:gd name="connsiteY655" fmla="*/ 698008 h 6858000"/>
              <a:gd name="connsiteX656" fmla="*/ 1410767 w 7598281"/>
              <a:gd name="connsiteY656" fmla="*/ 697619 h 6858000"/>
              <a:gd name="connsiteX657" fmla="*/ 1415461 w 7598281"/>
              <a:gd name="connsiteY657" fmla="*/ 696452 h 6858000"/>
              <a:gd name="connsiteX658" fmla="*/ 1420549 w 7598281"/>
              <a:gd name="connsiteY658" fmla="*/ 695286 h 6858000"/>
              <a:gd name="connsiteX659" fmla="*/ 1425244 w 7598281"/>
              <a:gd name="connsiteY659" fmla="*/ 693342 h 6858000"/>
              <a:gd name="connsiteX660" fmla="*/ 1429938 w 7598281"/>
              <a:gd name="connsiteY660" fmla="*/ 691009 h 6858000"/>
              <a:gd name="connsiteX661" fmla="*/ 1434633 w 7598281"/>
              <a:gd name="connsiteY661" fmla="*/ 688677 h 6858000"/>
              <a:gd name="connsiteX662" fmla="*/ 1439328 w 7598281"/>
              <a:gd name="connsiteY662" fmla="*/ 685955 h 6858000"/>
              <a:gd name="connsiteX663" fmla="*/ 1447935 w 7598281"/>
              <a:gd name="connsiteY663" fmla="*/ 679345 h 6858000"/>
              <a:gd name="connsiteX664" fmla="*/ 1456932 w 7598281"/>
              <a:gd name="connsiteY664" fmla="*/ 671958 h 6858000"/>
              <a:gd name="connsiteX665" fmla="*/ 1464757 w 7598281"/>
              <a:gd name="connsiteY665" fmla="*/ 663793 h 6858000"/>
              <a:gd name="connsiteX666" fmla="*/ 1472191 w 7598281"/>
              <a:gd name="connsiteY666" fmla="*/ 654851 h 6858000"/>
              <a:gd name="connsiteX667" fmla="*/ 1479233 w 7598281"/>
              <a:gd name="connsiteY667" fmla="*/ 646298 h 6858000"/>
              <a:gd name="connsiteX668" fmla="*/ 1485100 w 7598281"/>
              <a:gd name="connsiteY668" fmla="*/ 636967 h 6858000"/>
              <a:gd name="connsiteX669" fmla="*/ 1490969 w 7598281"/>
              <a:gd name="connsiteY669" fmla="*/ 627635 h 6858000"/>
              <a:gd name="connsiteX670" fmla="*/ 1496056 w 7598281"/>
              <a:gd name="connsiteY670" fmla="*/ 619081 h 6858000"/>
              <a:gd name="connsiteX671" fmla="*/ 1499577 w 7598281"/>
              <a:gd name="connsiteY671" fmla="*/ 610528 h 6858000"/>
              <a:gd name="connsiteX672" fmla="*/ 1492534 w 7598281"/>
              <a:gd name="connsiteY672" fmla="*/ 605862 h 6858000"/>
              <a:gd name="connsiteX673" fmla="*/ 1485884 w 7598281"/>
              <a:gd name="connsiteY673" fmla="*/ 601974 h 6858000"/>
              <a:gd name="connsiteX674" fmla="*/ 1479233 w 7598281"/>
              <a:gd name="connsiteY674" fmla="*/ 598475 h 6858000"/>
              <a:gd name="connsiteX675" fmla="*/ 1472191 w 7598281"/>
              <a:gd name="connsiteY675" fmla="*/ 595365 h 6858000"/>
              <a:gd name="connsiteX676" fmla="*/ 1465150 w 7598281"/>
              <a:gd name="connsiteY676" fmla="*/ 593032 h 6858000"/>
              <a:gd name="connsiteX677" fmla="*/ 1458888 w 7598281"/>
              <a:gd name="connsiteY677" fmla="*/ 591088 h 6858000"/>
              <a:gd name="connsiteX678" fmla="*/ 1451846 w 7598281"/>
              <a:gd name="connsiteY678" fmla="*/ 589922 h 6858000"/>
              <a:gd name="connsiteX679" fmla="*/ 1445195 w 7598281"/>
              <a:gd name="connsiteY679" fmla="*/ 588755 h 6858000"/>
              <a:gd name="connsiteX680" fmla="*/ 1438936 w 7598281"/>
              <a:gd name="connsiteY680" fmla="*/ 588755 h 6858000"/>
              <a:gd name="connsiteX681" fmla="*/ 1431894 w 7598281"/>
              <a:gd name="connsiteY681" fmla="*/ 589533 h 6858000"/>
              <a:gd name="connsiteX682" fmla="*/ 1425244 w 7598281"/>
              <a:gd name="connsiteY682" fmla="*/ 590310 h 6858000"/>
              <a:gd name="connsiteX683" fmla="*/ 1418593 w 7598281"/>
              <a:gd name="connsiteY683" fmla="*/ 591867 h 6858000"/>
              <a:gd name="connsiteX684" fmla="*/ 1412332 w 7598281"/>
              <a:gd name="connsiteY684" fmla="*/ 593810 h 6858000"/>
              <a:gd name="connsiteX685" fmla="*/ 1405682 w 7598281"/>
              <a:gd name="connsiteY685" fmla="*/ 596920 h 6858000"/>
              <a:gd name="connsiteX686" fmla="*/ 1399813 w 7598281"/>
              <a:gd name="connsiteY686" fmla="*/ 600030 h 6858000"/>
              <a:gd name="connsiteX687" fmla="*/ 1393163 w 7598281"/>
              <a:gd name="connsiteY687" fmla="*/ 604307 h 6858000"/>
              <a:gd name="connsiteX688" fmla="*/ 1397467 w 7598281"/>
              <a:gd name="connsiteY688" fmla="*/ 610139 h 6858000"/>
              <a:gd name="connsiteX689" fmla="*/ 1400987 w 7598281"/>
              <a:gd name="connsiteY689" fmla="*/ 615193 h 6858000"/>
              <a:gd name="connsiteX690" fmla="*/ 1405291 w 7598281"/>
              <a:gd name="connsiteY690" fmla="*/ 619859 h 6858000"/>
              <a:gd name="connsiteX691" fmla="*/ 1409202 w 7598281"/>
              <a:gd name="connsiteY691" fmla="*/ 623746 h 6858000"/>
              <a:gd name="connsiteX692" fmla="*/ 1413116 w 7598281"/>
              <a:gd name="connsiteY692" fmla="*/ 626858 h 6858000"/>
              <a:gd name="connsiteX693" fmla="*/ 1417028 w 7598281"/>
              <a:gd name="connsiteY693" fmla="*/ 629190 h 6858000"/>
              <a:gd name="connsiteX694" fmla="*/ 1420549 w 7598281"/>
              <a:gd name="connsiteY694" fmla="*/ 630357 h 6858000"/>
              <a:gd name="connsiteX695" fmla="*/ 1424460 w 7598281"/>
              <a:gd name="connsiteY695" fmla="*/ 631523 h 6858000"/>
              <a:gd name="connsiteX696" fmla="*/ 1427590 w 7598281"/>
              <a:gd name="connsiteY696" fmla="*/ 631523 h 6858000"/>
              <a:gd name="connsiteX697" fmla="*/ 1431503 w 7598281"/>
              <a:gd name="connsiteY697" fmla="*/ 631135 h 6858000"/>
              <a:gd name="connsiteX698" fmla="*/ 1435025 w 7598281"/>
              <a:gd name="connsiteY698" fmla="*/ 629580 h 6858000"/>
              <a:gd name="connsiteX699" fmla="*/ 1438154 w 7598281"/>
              <a:gd name="connsiteY699" fmla="*/ 627635 h 6858000"/>
              <a:gd name="connsiteX700" fmla="*/ 1441675 w 7598281"/>
              <a:gd name="connsiteY700" fmla="*/ 624913 h 6858000"/>
              <a:gd name="connsiteX701" fmla="*/ 1444805 w 7598281"/>
              <a:gd name="connsiteY701" fmla="*/ 621415 h 6858000"/>
              <a:gd name="connsiteX702" fmla="*/ 1447935 w 7598281"/>
              <a:gd name="connsiteY702" fmla="*/ 617138 h 6858000"/>
              <a:gd name="connsiteX703" fmla="*/ 1451456 w 7598281"/>
              <a:gd name="connsiteY703" fmla="*/ 612084 h 6858000"/>
              <a:gd name="connsiteX704" fmla="*/ 1450674 w 7598281"/>
              <a:gd name="connsiteY704" fmla="*/ 617526 h 6858000"/>
              <a:gd name="connsiteX705" fmla="*/ 1449500 w 7598281"/>
              <a:gd name="connsiteY705" fmla="*/ 622581 h 6858000"/>
              <a:gd name="connsiteX706" fmla="*/ 1447935 w 7598281"/>
              <a:gd name="connsiteY706" fmla="*/ 626858 h 6858000"/>
              <a:gd name="connsiteX707" fmla="*/ 1445587 w 7598281"/>
              <a:gd name="connsiteY707" fmla="*/ 631135 h 6858000"/>
              <a:gd name="connsiteX708" fmla="*/ 1442849 w 7598281"/>
              <a:gd name="connsiteY708" fmla="*/ 634245 h 6858000"/>
              <a:gd name="connsiteX709" fmla="*/ 1440111 w 7598281"/>
              <a:gd name="connsiteY709" fmla="*/ 637355 h 6858000"/>
              <a:gd name="connsiteX710" fmla="*/ 1436981 w 7598281"/>
              <a:gd name="connsiteY710" fmla="*/ 639687 h 6858000"/>
              <a:gd name="connsiteX711" fmla="*/ 1433069 w 7598281"/>
              <a:gd name="connsiteY711" fmla="*/ 642020 h 6858000"/>
              <a:gd name="connsiteX712" fmla="*/ 1429155 w 7598281"/>
              <a:gd name="connsiteY712" fmla="*/ 643964 h 6858000"/>
              <a:gd name="connsiteX713" fmla="*/ 1424853 w 7598281"/>
              <a:gd name="connsiteY713" fmla="*/ 645131 h 6858000"/>
              <a:gd name="connsiteX714" fmla="*/ 1420156 w 7598281"/>
              <a:gd name="connsiteY714" fmla="*/ 646686 h 6858000"/>
              <a:gd name="connsiteX715" fmla="*/ 1415461 w 7598281"/>
              <a:gd name="connsiteY715" fmla="*/ 647464 h 6858000"/>
              <a:gd name="connsiteX716" fmla="*/ 1405291 w 7598281"/>
              <a:gd name="connsiteY716" fmla="*/ 649019 h 6858000"/>
              <a:gd name="connsiteX717" fmla="*/ 1394337 w 7598281"/>
              <a:gd name="connsiteY717" fmla="*/ 649408 h 6858000"/>
              <a:gd name="connsiteX718" fmla="*/ 1371254 w 7598281"/>
              <a:gd name="connsiteY718" fmla="*/ 649797 h 6858000"/>
              <a:gd name="connsiteX719" fmla="*/ 1359909 w 7598281"/>
              <a:gd name="connsiteY719" fmla="*/ 650186 h 6858000"/>
              <a:gd name="connsiteX720" fmla="*/ 1348564 w 7598281"/>
              <a:gd name="connsiteY720" fmla="*/ 650963 h 6858000"/>
              <a:gd name="connsiteX721" fmla="*/ 1337999 w 7598281"/>
              <a:gd name="connsiteY721" fmla="*/ 651741 h 6858000"/>
              <a:gd name="connsiteX722" fmla="*/ 1332914 w 7598281"/>
              <a:gd name="connsiteY722" fmla="*/ 652518 h 6858000"/>
              <a:gd name="connsiteX723" fmla="*/ 1327828 w 7598281"/>
              <a:gd name="connsiteY723" fmla="*/ 654074 h 6858000"/>
              <a:gd name="connsiteX724" fmla="*/ 1322742 w 7598281"/>
              <a:gd name="connsiteY724" fmla="*/ 655239 h 6858000"/>
              <a:gd name="connsiteX725" fmla="*/ 1318438 w 7598281"/>
              <a:gd name="connsiteY725" fmla="*/ 657184 h 6858000"/>
              <a:gd name="connsiteX726" fmla="*/ 1313743 w 7598281"/>
              <a:gd name="connsiteY726" fmla="*/ 659128 h 6858000"/>
              <a:gd name="connsiteX727" fmla="*/ 1310222 w 7598281"/>
              <a:gd name="connsiteY727" fmla="*/ 661849 h 6858000"/>
              <a:gd name="connsiteX728" fmla="*/ 1308266 w 7598281"/>
              <a:gd name="connsiteY728" fmla="*/ 658739 h 6858000"/>
              <a:gd name="connsiteX729" fmla="*/ 1307092 w 7598281"/>
              <a:gd name="connsiteY729" fmla="*/ 655239 h 6858000"/>
              <a:gd name="connsiteX730" fmla="*/ 1306702 w 7598281"/>
              <a:gd name="connsiteY730" fmla="*/ 652129 h 6858000"/>
              <a:gd name="connsiteX731" fmla="*/ 1307875 w 7598281"/>
              <a:gd name="connsiteY731" fmla="*/ 649408 h 6858000"/>
              <a:gd name="connsiteX732" fmla="*/ 1308657 w 7598281"/>
              <a:gd name="connsiteY732" fmla="*/ 646686 h 6858000"/>
              <a:gd name="connsiteX733" fmla="*/ 1310614 w 7598281"/>
              <a:gd name="connsiteY733" fmla="*/ 643964 h 6858000"/>
              <a:gd name="connsiteX734" fmla="*/ 1314136 w 7598281"/>
              <a:gd name="connsiteY734" fmla="*/ 637744 h 6858000"/>
              <a:gd name="connsiteX735" fmla="*/ 1318048 w 7598281"/>
              <a:gd name="connsiteY735" fmla="*/ 632300 h 6858000"/>
              <a:gd name="connsiteX736" fmla="*/ 1319221 w 7598281"/>
              <a:gd name="connsiteY736" fmla="*/ 629580 h 6858000"/>
              <a:gd name="connsiteX737" fmla="*/ 1320394 w 7598281"/>
              <a:gd name="connsiteY737" fmla="*/ 626858 h 6858000"/>
              <a:gd name="connsiteX738" fmla="*/ 1320784 w 7598281"/>
              <a:gd name="connsiteY738" fmla="*/ 623746 h 6858000"/>
              <a:gd name="connsiteX739" fmla="*/ 1319612 w 7598281"/>
              <a:gd name="connsiteY739" fmla="*/ 620248 h 6858000"/>
              <a:gd name="connsiteX740" fmla="*/ 1318438 w 7598281"/>
              <a:gd name="connsiteY740" fmla="*/ 617526 h 6858000"/>
              <a:gd name="connsiteX741" fmla="*/ 1315700 w 7598281"/>
              <a:gd name="connsiteY741" fmla="*/ 614027 h 6858000"/>
              <a:gd name="connsiteX742" fmla="*/ 1325479 w 7598281"/>
              <a:gd name="connsiteY742" fmla="*/ 605474 h 6858000"/>
              <a:gd name="connsiteX743" fmla="*/ 1334478 w 7598281"/>
              <a:gd name="connsiteY743" fmla="*/ 596142 h 6858000"/>
              <a:gd name="connsiteX744" fmla="*/ 1353647 w 7598281"/>
              <a:gd name="connsiteY744" fmla="*/ 577869 h 6858000"/>
              <a:gd name="connsiteX745" fmla="*/ 1372428 w 7598281"/>
              <a:gd name="connsiteY745" fmla="*/ 559984 h 6858000"/>
              <a:gd name="connsiteX746" fmla="*/ 1381035 w 7598281"/>
              <a:gd name="connsiteY746" fmla="*/ 551820 h 6858000"/>
              <a:gd name="connsiteX747" fmla="*/ 1388860 w 7598281"/>
              <a:gd name="connsiteY747" fmla="*/ 544432 h 6858000"/>
              <a:gd name="connsiteX748" fmla="*/ 1402552 w 7598281"/>
              <a:gd name="connsiteY748" fmla="*/ 534323 h 6858000"/>
              <a:gd name="connsiteX749" fmla="*/ 1415854 w 7598281"/>
              <a:gd name="connsiteY749" fmla="*/ 523826 h 6858000"/>
              <a:gd name="connsiteX750" fmla="*/ 1422895 w 7598281"/>
              <a:gd name="connsiteY750" fmla="*/ 518772 h 6858000"/>
              <a:gd name="connsiteX751" fmla="*/ 1429546 w 7598281"/>
              <a:gd name="connsiteY751" fmla="*/ 514106 h 6858000"/>
              <a:gd name="connsiteX752" fmla="*/ 1436588 w 7598281"/>
              <a:gd name="connsiteY752" fmla="*/ 509829 h 6858000"/>
              <a:gd name="connsiteX753" fmla="*/ 1442849 w 7598281"/>
              <a:gd name="connsiteY753" fmla="*/ 506719 h 6858000"/>
              <a:gd name="connsiteX754" fmla="*/ 1449891 w 7598281"/>
              <a:gd name="connsiteY754" fmla="*/ 503608 h 6858000"/>
              <a:gd name="connsiteX755" fmla="*/ 1456541 w 7598281"/>
              <a:gd name="connsiteY755" fmla="*/ 501665 h 6858000"/>
              <a:gd name="connsiteX756" fmla="*/ 1463583 w 7598281"/>
              <a:gd name="connsiteY756" fmla="*/ 500887 h 6858000"/>
              <a:gd name="connsiteX757" fmla="*/ 1327828 w 7598281"/>
              <a:gd name="connsiteY757" fmla="*/ 476635 h 6858000"/>
              <a:gd name="connsiteX758" fmla="*/ 1329392 w 7598281"/>
              <a:gd name="connsiteY758" fmla="*/ 479750 h 6858000"/>
              <a:gd name="connsiteX759" fmla="*/ 1329784 w 7598281"/>
              <a:gd name="connsiteY759" fmla="*/ 482475 h 6858000"/>
              <a:gd name="connsiteX760" fmla="*/ 1330174 w 7598281"/>
              <a:gd name="connsiteY760" fmla="*/ 485200 h 6858000"/>
              <a:gd name="connsiteX761" fmla="*/ 1330174 w 7598281"/>
              <a:gd name="connsiteY761" fmla="*/ 488316 h 6858000"/>
              <a:gd name="connsiteX762" fmla="*/ 1330174 w 7598281"/>
              <a:gd name="connsiteY762" fmla="*/ 491041 h 6858000"/>
              <a:gd name="connsiteX763" fmla="*/ 1329392 w 7598281"/>
              <a:gd name="connsiteY763" fmla="*/ 493766 h 6858000"/>
              <a:gd name="connsiteX764" fmla="*/ 1328609 w 7598281"/>
              <a:gd name="connsiteY764" fmla="*/ 496492 h 6858000"/>
              <a:gd name="connsiteX765" fmla="*/ 1327044 w 7598281"/>
              <a:gd name="connsiteY765" fmla="*/ 499218 h 6858000"/>
              <a:gd name="connsiteX766" fmla="*/ 1323524 w 7598281"/>
              <a:gd name="connsiteY766" fmla="*/ 504280 h 6858000"/>
              <a:gd name="connsiteX767" fmla="*/ 1318829 w 7598281"/>
              <a:gd name="connsiteY767" fmla="*/ 509341 h 6858000"/>
              <a:gd name="connsiteX768" fmla="*/ 1313743 w 7598281"/>
              <a:gd name="connsiteY768" fmla="*/ 514403 h 6858000"/>
              <a:gd name="connsiteX769" fmla="*/ 1307484 w 7598281"/>
              <a:gd name="connsiteY769" fmla="*/ 519076 h 6858000"/>
              <a:gd name="connsiteX770" fmla="*/ 1294965 w 7598281"/>
              <a:gd name="connsiteY770" fmla="*/ 528810 h 6858000"/>
              <a:gd name="connsiteX771" fmla="*/ 1282445 w 7598281"/>
              <a:gd name="connsiteY771" fmla="*/ 538545 h 6858000"/>
              <a:gd name="connsiteX772" fmla="*/ 1276576 w 7598281"/>
              <a:gd name="connsiteY772" fmla="*/ 543607 h 6858000"/>
              <a:gd name="connsiteX773" fmla="*/ 1271490 w 7598281"/>
              <a:gd name="connsiteY773" fmla="*/ 548669 h 6858000"/>
              <a:gd name="connsiteX774" fmla="*/ 1266797 w 7598281"/>
              <a:gd name="connsiteY774" fmla="*/ 553731 h 6858000"/>
              <a:gd name="connsiteX775" fmla="*/ 1262884 w 7598281"/>
              <a:gd name="connsiteY775" fmla="*/ 558793 h 6858000"/>
              <a:gd name="connsiteX776" fmla="*/ 1259363 w 7598281"/>
              <a:gd name="connsiteY776" fmla="*/ 553341 h 6858000"/>
              <a:gd name="connsiteX777" fmla="*/ 1255450 w 7598281"/>
              <a:gd name="connsiteY777" fmla="*/ 547890 h 6858000"/>
              <a:gd name="connsiteX778" fmla="*/ 1253103 w 7598281"/>
              <a:gd name="connsiteY778" fmla="*/ 542828 h 6858000"/>
              <a:gd name="connsiteX779" fmla="*/ 1250756 w 7598281"/>
              <a:gd name="connsiteY779" fmla="*/ 538155 h 6858000"/>
              <a:gd name="connsiteX780" fmla="*/ 1249581 w 7598281"/>
              <a:gd name="connsiteY780" fmla="*/ 533872 h 6858000"/>
              <a:gd name="connsiteX781" fmla="*/ 1248408 w 7598281"/>
              <a:gd name="connsiteY781" fmla="*/ 529979 h 6858000"/>
              <a:gd name="connsiteX782" fmla="*/ 1248017 w 7598281"/>
              <a:gd name="connsiteY782" fmla="*/ 525695 h 6858000"/>
              <a:gd name="connsiteX783" fmla="*/ 1248017 w 7598281"/>
              <a:gd name="connsiteY783" fmla="*/ 522580 h 6858000"/>
              <a:gd name="connsiteX784" fmla="*/ 1249191 w 7598281"/>
              <a:gd name="connsiteY784" fmla="*/ 519076 h 6858000"/>
              <a:gd name="connsiteX785" fmla="*/ 1249973 w 7598281"/>
              <a:gd name="connsiteY785" fmla="*/ 515961 h 6858000"/>
              <a:gd name="connsiteX786" fmla="*/ 1251146 w 7598281"/>
              <a:gd name="connsiteY786" fmla="*/ 513235 h 6858000"/>
              <a:gd name="connsiteX787" fmla="*/ 1253103 w 7598281"/>
              <a:gd name="connsiteY787" fmla="*/ 510510 h 6858000"/>
              <a:gd name="connsiteX788" fmla="*/ 1255450 w 7598281"/>
              <a:gd name="connsiteY788" fmla="*/ 508173 h 6858000"/>
              <a:gd name="connsiteX789" fmla="*/ 1257798 w 7598281"/>
              <a:gd name="connsiteY789" fmla="*/ 505837 h 6858000"/>
              <a:gd name="connsiteX790" fmla="*/ 1260928 w 7598281"/>
              <a:gd name="connsiteY790" fmla="*/ 503890 h 6858000"/>
              <a:gd name="connsiteX791" fmla="*/ 1264057 w 7598281"/>
              <a:gd name="connsiteY791" fmla="*/ 501554 h 6858000"/>
              <a:gd name="connsiteX792" fmla="*/ 1270709 w 7598281"/>
              <a:gd name="connsiteY792" fmla="*/ 498439 h 6858000"/>
              <a:gd name="connsiteX793" fmla="*/ 1278924 w 7598281"/>
              <a:gd name="connsiteY793" fmla="*/ 494934 h 6858000"/>
              <a:gd name="connsiteX794" fmla="*/ 1287140 w 7598281"/>
              <a:gd name="connsiteY794" fmla="*/ 491819 h 6858000"/>
              <a:gd name="connsiteX795" fmla="*/ 1295356 w 7598281"/>
              <a:gd name="connsiteY795" fmla="*/ 489094 h 6858000"/>
              <a:gd name="connsiteX796" fmla="*/ 1312570 w 7598281"/>
              <a:gd name="connsiteY796" fmla="*/ 483644 h 6858000"/>
              <a:gd name="connsiteX797" fmla="*/ 1320394 w 7598281"/>
              <a:gd name="connsiteY797" fmla="*/ 480139 h 6858000"/>
              <a:gd name="connsiteX798" fmla="*/ 1813341 w 7598281"/>
              <a:gd name="connsiteY798" fmla="*/ 382741 h 6858000"/>
              <a:gd name="connsiteX799" fmla="*/ 1813341 w 7598281"/>
              <a:gd name="connsiteY799" fmla="*/ 386653 h 6858000"/>
              <a:gd name="connsiteX800" fmla="*/ 1812554 w 7598281"/>
              <a:gd name="connsiteY800" fmla="*/ 390174 h 6858000"/>
              <a:gd name="connsiteX801" fmla="*/ 1811372 w 7598281"/>
              <a:gd name="connsiteY801" fmla="*/ 394086 h 6858000"/>
              <a:gd name="connsiteX802" fmla="*/ 1810191 w 7598281"/>
              <a:gd name="connsiteY802" fmla="*/ 397216 h 6858000"/>
              <a:gd name="connsiteX803" fmla="*/ 1808219 w 7598281"/>
              <a:gd name="connsiteY803" fmla="*/ 401129 h 6858000"/>
              <a:gd name="connsiteX804" fmla="*/ 1805854 w 7598281"/>
              <a:gd name="connsiteY804" fmla="*/ 404258 h 6858000"/>
              <a:gd name="connsiteX805" fmla="*/ 1800731 w 7598281"/>
              <a:gd name="connsiteY805" fmla="*/ 410910 h 6858000"/>
              <a:gd name="connsiteX806" fmla="*/ 1794033 w 7598281"/>
              <a:gd name="connsiteY806" fmla="*/ 416778 h 6858000"/>
              <a:gd name="connsiteX807" fmla="*/ 1786937 w 7598281"/>
              <a:gd name="connsiteY807" fmla="*/ 422647 h 6858000"/>
              <a:gd name="connsiteX808" fmla="*/ 1779056 w 7598281"/>
              <a:gd name="connsiteY808" fmla="*/ 428514 h 6858000"/>
              <a:gd name="connsiteX809" fmla="*/ 1770781 w 7598281"/>
              <a:gd name="connsiteY809" fmla="*/ 433992 h 6858000"/>
              <a:gd name="connsiteX810" fmla="*/ 1753044 w 7598281"/>
              <a:gd name="connsiteY810" fmla="*/ 445338 h 6858000"/>
              <a:gd name="connsiteX811" fmla="*/ 1735311 w 7598281"/>
              <a:gd name="connsiteY811" fmla="*/ 456292 h 6858000"/>
              <a:gd name="connsiteX812" fmla="*/ 1726642 w 7598281"/>
              <a:gd name="connsiteY812" fmla="*/ 461769 h 6858000"/>
              <a:gd name="connsiteX813" fmla="*/ 1718758 w 7598281"/>
              <a:gd name="connsiteY813" fmla="*/ 468029 h 6858000"/>
              <a:gd name="connsiteX814" fmla="*/ 1711665 w 7598281"/>
              <a:gd name="connsiteY814" fmla="*/ 473897 h 6858000"/>
              <a:gd name="connsiteX815" fmla="*/ 1705754 w 7598281"/>
              <a:gd name="connsiteY815" fmla="*/ 480548 h 6858000"/>
              <a:gd name="connsiteX816" fmla="*/ 1705754 w 7598281"/>
              <a:gd name="connsiteY816" fmla="*/ 476244 h 6858000"/>
              <a:gd name="connsiteX817" fmla="*/ 1706148 w 7598281"/>
              <a:gd name="connsiteY817" fmla="*/ 472724 h 6858000"/>
              <a:gd name="connsiteX818" fmla="*/ 1706936 w 7598281"/>
              <a:gd name="connsiteY818" fmla="*/ 468811 h 6858000"/>
              <a:gd name="connsiteX819" fmla="*/ 1708511 w 7598281"/>
              <a:gd name="connsiteY819" fmla="*/ 465682 h 6858000"/>
              <a:gd name="connsiteX820" fmla="*/ 1710483 w 7598281"/>
              <a:gd name="connsiteY820" fmla="*/ 461769 h 6858000"/>
              <a:gd name="connsiteX821" fmla="*/ 1712060 w 7598281"/>
              <a:gd name="connsiteY821" fmla="*/ 458640 h 6858000"/>
              <a:gd name="connsiteX822" fmla="*/ 1714425 w 7598281"/>
              <a:gd name="connsiteY822" fmla="*/ 454727 h 6858000"/>
              <a:gd name="connsiteX823" fmla="*/ 1717181 w 7598281"/>
              <a:gd name="connsiteY823" fmla="*/ 451597 h 6858000"/>
              <a:gd name="connsiteX824" fmla="*/ 1723488 w 7598281"/>
              <a:gd name="connsiteY824" fmla="*/ 445728 h 6858000"/>
              <a:gd name="connsiteX825" fmla="*/ 1730976 w 7598281"/>
              <a:gd name="connsiteY825" fmla="*/ 439469 h 6858000"/>
              <a:gd name="connsiteX826" fmla="*/ 1738858 w 7598281"/>
              <a:gd name="connsiteY826" fmla="*/ 433601 h 6858000"/>
              <a:gd name="connsiteX827" fmla="*/ 1747133 w 7598281"/>
              <a:gd name="connsiteY827" fmla="*/ 427341 h 6858000"/>
              <a:gd name="connsiteX828" fmla="*/ 1765263 w 7598281"/>
              <a:gd name="connsiteY828" fmla="*/ 416387 h 6858000"/>
              <a:gd name="connsiteX829" fmla="*/ 1782997 w 7598281"/>
              <a:gd name="connsiteY829" fmla="*/ 405823 h 6858000"/>
              <a:gd name="connsiteX830" fmla="*/ 1791668 w 7598281"/>
              <a:gd name="connsiteY830" fmla="*/ 399955 h 6858000"/>
              <a:gd name="connsiteX831" fmla="*/ 1799942 w 7598281"/>
              <a:gd name="connsiteY831" fmla="*/ 394478 h 6858000"/>
              <a:gd name="connsiteX832" fmla="*/ 1807431 w 7598281"/>
              <a:gd name="connsiteY832" fmla="*/ 389001 h 6858000"/>
              <a:gd name="connsiteX833" fmla="*/ 1709379 w 7598281"/>
              <a:gd name="connsiteY833" fmla="*/ 343618 h 6858000"/>
              <a:gd name="connsiteX834" fmla="*/ 1709768 w 7598281"/>
              <a:gd name="connsiteY834" fmla="*/ 352202 h 6858000"/>
              <a:gd name="connsiteX835" fmla="*/ 1710156 w 7598281"/>
              <a:gd name="connsiteY835" fmla="*/ 359616 h 6858000"/>
              <a:gd name="connsiteX836" fmla="*/ 1711713 w 7598281"/>
              <a:gd name="connsiteY836" fmla="*/ 365860 h 6858000"/>
              <a:gd name="connsiteX837" fmla="*/ 1713270 w 7598281"/>
              <a:gd name="connsiteY837" fmla="*/ 371713 h 6858000"/>
              <a:gd name="connsiteX838" fmla="*/ 1714435 w 7598281"/>
              <a:gd name="connsiteY838" fmla="*/ 376396 h 6858000"/>
              <a:gd name="connsiteX839" fmla="*/ 1716381 w 7598281"/>
              <a:gd name="connsiteY839" fmla="*/ 380687 h 6858000"/>
              <a:gd name="connsiteX840" fmla="*/ 1720659 w 7598281"/>
              <a:gd name="connsiteY840" fmla="*/ 388102 h 6858000"/>
              <a:gd name="connsiteX841" fmla="*/ 1724159 w 7598281"/>
              <a:gd name="connsiteY841" fmla="*/ 395514 h 6858000"/>
              <a:gd name="connsiteX842" fmla="*/ 1725717 w 7598281"/>
              <a:gd name="connsiteY842" fmla="*/ 399417 h 6858000"/>
              <a:gd name="connsiteX843" fmla="*/ 1726493 w 7598281"/>
              <a:gd name="connsiteY843" fmla="*/ 403709 h 6858000"/>
              <a:gd name="connsiteX844" fmla="*/ 1727272 w 7598281"/>
              <a:gd name="connsiteY844" fmla="*/ 408002 h 6858000"/>
              <a:gd name="connsiteX845" fmla="*/ 1727272 w 7598281"/>
              <a:gd name="connsiteY845" fmla="*/ 413855 h 6858000"/>
              <a:gd name="connsiteX846" fmla="*/ 1726883 w 7598281"/>
              <a:gd name="connsiteY846" fmla="*/ 419708 h 6858000"/>
              <a:gd name="connsiteX847" fmla="*/ 1726105 w 7598281"/>
              <a:gd name="connsiteY847" fmla="*/ 427121 h 6858000"/>
              <a:gd name="connsiteX848" fmla="*/ 1717158 w 7598281"/>
              <a:gd name="connsiteY848" fmla="*/ 428682 h 6858000"/>
              <a:gd name="connsiteX849" fmla="*/ 1710935 w 7598281"/>
              <a:gd name="connsiteY849" fmla="*/ 429462 h 6858000"/>
              <a:gd name="connsiteX850" fmla="*/ 1705878 w 7598281"/>
              <a:gd name="connsiteY850" fmla="*/ 429462 h 6858000"/>
              <a:gd name="connsiteX851" fmla="*/ 1702378 w 7598281"/>
              <a:gd name="connsiteY851" fmla="*/ 428682 h 6858000"/>
              <a:gd name="connsiteX852" fmla="*/ 1701211 w 7598281"/>
              <a:gd name="connsiteY852" fmla="*/ 428291 h 6858000"/>
              <a:gd name="connsiteX853" fmla="*/ 1700044 w 7598281"/>
              <a:gd name="connsiteY853" fmla="*/ 427121 h 6858000"/>
              <a:gd name="connsiteX854" fmla="*/ 1699265 w 7598281"/>
              <a:gd name="connsiteY854" fmla="*/ 426341 h 6858000"/>
              <a:gd name="connsiteX855" fmla="*/ 1698876 w 7598281"/>
              <a:gd name="connsiteY855" fmla="*/ 424780 h 6858000"/>
              <a:gd name="connsiteX856" fmla="*/ 1698486 w 7598281"/>
              <a:gd name="connsiteY856" fmla="*/ 422438 h 6858000"/>
              <a:gd name="connsiteX857" fmla="*/ 1698876 w 7598281"/>
              <a:gd name="connsiteY857" fmla="*/ 419317 h 6858000"/>
              <a:gd name="connsiteX858" fmla="*/ 1699265 w 7598281"/>
              <a:gd name="connsiteY858" fmla="*/ 411123 h 6858000"/>
              <a:gd name="connsiteX859" fmla="*/ 1699653 w 7598281"/>
              <a:gd name="connsiteY859" fmla="*/ 406440 h 6858000"/>
              <a:gd name="connsiteX860" fmla="*/ 1699265 w 7598281"/>
              <a:gd name="connsiteY860" fmla="*/ 401368 h 6858000"/>
              <a:gd name="connsiteX861" fmla="*/ 1698486 w 7598281"/>
              <a:gd name="connsiteY861" fmla="*/ 396296 h 6858000"/>
              <a:gd name="connsiteX862" fmla="*/ 1696544 w 7598281"/>
              <a:gd name="connsiteY862" fmla="*/ 390443 h 6858000"/>
              <a:gd name="connsiteX863" fmla="*/ 1693819 w 7598281"/>
              <a:gd name="connsiteY863" fmla="*/ 384590 h 6858000"/>
              <a:gd name="connsiteX864" fmla="*/ 1691875 w 7598281"/>
              <a:gd name="connsiteY864" fmla="*/ 381469 h 6858000"/>
              <a:gd name="connsiteX865" fmla="*/ 1689540 w 7598281"/>
              <a:gd name="connsiteY865" fmla="*/ 378346 h 6858000"/>
              <a:gd name="connsiteX866" fmla="*/ 1686818 w 7598281"/>
              <a:gd name="connsiteY866" fmla="*/ 381469 h 6858000"/>
              <a:gd name="connsiteX867" fmla="*/ 1684483 w 7598281"/>
              <a:gd name="connsiteY867" fmla="*/ 384590 h 6858000"/>
              <a:gd name="connsiteX868" fmla="*/ 1682539 w 7598281"/>
              <a:gd name="connsiteY868" fmla="*/ 387711 h 6858000"/>
              <a:gd name="connsiteX869" fmla="*/ 1681372 w 7598281"/>
              <a:gd name="connsiteY869" fmla="*/ 391223 h 6858000"/>
              <a:gd name="connsiteX870" fmla="*/ 1679039 w 7598281"/>
              <a:gd name="connsiteY870" fmla="*/ 397856 h 6858000"/>
              <a:gd name="connsiteX871" fmla="*/ 1677093 w 7598281"/>
              <a:gd name="connsiteY871" fmla="*/ 404879 h 6858000"/>
              <a:gd name="connsiteX872" fmla="*/ 1676314 w 7598281"/>
              <a:gd name="connsiteY872" fmla="*/ 411903 h 6858000"/>
              <a:gd name="connsiteX873" fmla="*/ 1675537 w 7598281"/>
              <a:gd name="connsiteY873" fmla="*/ 419317 h 6858000"/>
              <a:gd name="connsiteX874" fmla="*/ 1675149 w 7598281"/>
              <a:gd name="connsiteY874" fmla="*/ 426341 h 6858000"/>
              <a:gd name="connsiteX875" fmla="*/ 1674371 w 7598281"/>
              <a:gd name="connsiteY875" fmla="*/ 433755 h 6858000"/>
              <a:gd name="connsiteX876" fmla="*/ 1673204 w 7598281"/>
              <a:gd name="connsiteY876" fmla="*/ 440778 h 6858000"/>
              <a:gd name="connsiteX877" fmla="*/ 1671648 w 7598281"/>
              <a:gd name="connsiteY877" fmla="*/ 447021 h 6858000"/>
              <a:gd name="connsiteX878" fmla="*/ 1670092 w 7598281"/>
              <a:gd name="connsiteY878" fmla="*/ 450923 h 6858000"/>
              <a:gd name="connsiteX879" fmla="*/ 1668146 w 7598281"/>
              <a:gd name="connsiteY879" fmla="*/ 454045 h 6858000"/>
              <a:gd name="connsiteX880" fmla="*/ 1666590 w 7598281"/>
              <a:gd name="connsiteY880" fmla="*/ 457167 h 6858000"/>
              <a:gd name="connsiteX881" fmla="*/ 1664258 w 7598281"/>
              <a:gd name="connsiteY881" fmla="*/ 460288 h 6858000"/>
              <a:gd name="connsiteX882" fmla="*/ 1661923 w 7598281"/>
              <a:gd name="connsiteY882" fmla="*/ 463409 h 6858000"/>
              <a:gd name="connsiteX883" fmla="*/ 1658422 w 7598281"/>
              <a:gd name="connsiteY883" fmla="*/ 466141 h 6858000"/>
              <a:gd name="connsiteX884" fmla="*/ 1655310 w 7598281"/>
              <a:gd name="connsiteY884" fmla="*/ 468873 h 6858000"/>
              <a:gd name="connsiteX885" fmla="*/ 1651032 w 7598281"/>
              <a:gd name="connsiteY885" fmla="*/ 471604 h 6858000"/>
              <a:gd name="connsiteX886" fmla="*/ 1646752 w 7598281"/>
              <a:gd name="connsiteY886" fmla="*/ 473945 h 6858000"/>
              <a:gd name="connsiteX887" fmla="*/ 1642085 w 7598281"/>
              <a:gd name="connsiteY887" fmla="*/ 476286 h 6858000"/>
              <a:gd name="connsiteX888" fmla="*/ 1636250 w 7598281"/>
              <a:gd name="connsiteY888" fmla="*/ 478627 h 6858000"/>
              <a:gd name="connsiteX889" fmla="*/ 1630025 w 7598281"/>
              <a:gd name="connsiteY889" fmla="*/ 480969 h 6858000"/>
              <a:gd name="connsiteX890" fmla="*/ 1621078 w 7598281"/>
              <a:gd name="connsiteY890" fmla="*/ 469262 h 6858000"/>
              <a:gd name="connsiteX891" fmla="*/ 1613689 w 7598281"/>
              <a:gd name="connsiteY891" fmla="*/ 460679 h 6858000"/>
              <a:gd name="connsiteX892" fmla="*/ 1606687 w 7598281"/>
              <a:gd name="connsiteY892" fmla="*/ 454045 h 6858000"/>
              <a:gd name="connsiteX893" fmla="*/ 1603964 w 7598281"/>
              <a:gd name="connsiteY893" fmla="*/ 451703 h 6858000"/>
              <a:gd name="connsiteX894" fmla="*/ 1601242 w 7598281"/>
              <a:gd name="connsiteY894" fmla="*/ 449362 h 6858000"/>
              <a:gd name="connsiteX895" fmla="*/ 1598519 w 7598281"/>
              <a:gd name="connsiteY895" fmla="*/ 448192 h 6858000"/>
              <a:gd name="connsiteX896" fmla="*/ 1596184 w 7598281"/>
              <a:gd name="connsiteY896" fmla="*/ 447021 h 6858000"/>
              <a:gd name="connsiteX897" fmla="*/ 1593851 w 7598281"/>
              <a:gd name="connsiteY897" fmla="*/ 446632 h 6858000"/>
              <a:gd name="connsiteX898" fmla="*/ 1591517 w 7598281"/>
              <a:gd name="connsiteY898" fmla="*/ 446632 h 6858000"/>
              <a:gd name="connsiteX899" fmla="*/ 1589182 w 7598281"/>
              <a:gd name="connsiteY899" fmla="*/ 446632 h 6858000"/>
              <a:gd name="connsiteX900" fmla="*/ 1587239 w 7598281"/>
              <a:gd name="connsiteY900" fmla="*/ 447411 h 6858000"/>
              <a:gd name="connsiteX901" fmla="*/ 1585682 w 7598281"/>
              <a:gd name="connsiteY901" fmla="*/ 448582 h 6858000"/>
              <a:gd name="connsiteX902" fmla="*/ 1583737 w 7598281"/>
              <a:gd name="connsiteY902" fmla="*/ 449362 h 6858000"/>
              <a:gd name="connsiteX903" fmla="*/ 1579459 w 7598281"/>
              <a:gd name="connsiteY903" fmla="*/ 453265 h 6858000"/>
              <a:gd name="connsiteX904" fmla="*/ 1575957 w 7598281"/>
              <a:gd name="connsiteY904" fmla="*/ 457167 h 6858000"/>
              <a:gd name="connsiteX905" fmla="*/ 1567400 w 7598281"/>
              <a:gd name="connsiteY905" fmla="*/ 468092 h 6858000"/>
              <a:gd name="connsiteX906" fmla="*/ 1563121 w 7598281"/>
              <a:gd name="connsiteY906" fmla="*/ 473945 h 6858000"/>
              <a:gd name="connsiteX907" fmla="*/ 1557285 w 7598281"/>
              <a:gd name="connsiteY907" fmla="*/ 480188 h 6858000"/>
              <a:gd name="connsiteX908" fmla="*/ 1551451 w 7598281"/>
              <a:gd name="connsiteY908" fmla="*/ 486432 h 6858000"/>
              <a:gd name="connsiteX909" fmla="*/ 1544449 w 7598281"/>
              <a:gd name="connsiteY909" fmla="*/ 492285 h 6858000"/>
              <a:gd name="connsiteX910" fmla="*/ 1540948 w 7598281"/>
              <a:gd name="connsiteY910" fmla="*/ 487603 h 6858000"/>
              <a:gd name="connsiteX911" fmla="*/ 1537059 w 7598281"/>
              <a:gd name="connsiteY911" fmla="*/ 482920 h 6858000"/>
              <a:gd name="connsiteX912" fmla="*/ 1534336 w 7598281"/>
              <a:gd name="connsiteY912" fmla="*/ 478238 h 6858000"/>
              <a:gd name="connsiteX913" fmla="*/ 1532002 w 7598281"/>
              <a:gd name="connsiteY913" fmla="*/ 473945 h 6858000"/>
              <a:gd name="connsiteX914" fmla="*/ 1529668 w 7598281"/>
              <a:gd name="connsiteY914" fmla="*/ 469262 h 6858000"/>
              <a:gd name="connsiteX915" fmla="*/ 1527724 w 7598281"/>
              <a:gd name="connsiteY915" fmla="*/ 465361 h 6858000"/>
              <a:gd name="connsiteX916" fmla="*/ 1526557 w 7598281"/>
              <a:gd name="connsiteY916" fmla="*/ 460679 h 6858000"/>
              <a:gd name="connsiteX917" fmla="*/ 1525001 w 7598281"/>
              <a:gd name="connsiteY917" fmla="*/ 456386 h 6858000"/>
              <a:gd name="connsiteX918" fmla="*/ 1524611 w 7598281"/>
              <a:gd name="connsiteY918" fmla="*/ 452094 h 6858000"/>
              <a:gd name="connsiteX919" fmla="*/ 1523834 w 7598281"/>
              <a:gd name="connsiteY919" fmla="*/ 448192 h 6858000"/>
              <a:gd name="connsiteX920" fmla="*/ 1523834 w 7598281"/>
              <a:gd name="connsiteY920" fmla="*/ 444290 h 6858000"/>
              <a:gd name="connsiteX921" fmla="*/ 1523834 w 7598281"/>
              <a:gd name="connsiteY921" fmla="*/ 439997 h 6858000"/>
              <a:gd name="connsiteX922" fmla="*/ 1524223 w 7598281"/>
              <a:gd name="connsiteY922" fmla="*/ 436096 h 6858000"/>
              <a:gd name="connsiteX923" fmla="*/ 1525001 w 7598281"/>
              <a:gd name="connsiteY923" fmla="*/ 432194 h 6858000"/>
              <a:gd name="connsiteX924" fmla="*/ 1526945 w 7598281"/>
              <a:gd name="connsiteY924" fmla="*/ 424390 h 6858000"/>
              <a:gd name="connsiteX925" fmla="*/ 1530058 w 7598281"/>
              <a:gd name="connsiteY925" fmla="*/ 416976 h 6858000"/>
              <a:gd name="connsiteX926" fmla="*/ 1534336 w 7598281"/>
              <a:gd name="connsiteY926" fmla="*/ 409952 h 6858000"/>
              <a:gd name="connsiteX927" fmla="*/ 1539004 w 7598281"/>
              <a:gd name="connsiteY927" fmla="*/ 402929 h 6858000"/>
              <a:gd name="connsiteX928" fmla="*/ 1544840 w 7598281"/>
              <a:gd name="connsiteY928" fmla="*/ 396296 h 6858000"/>
              <a:gd name="connsiteX929" fmla="*/ 1551062 w 7598281"/>
              <a:gd name="connsiteY929" fmla="*/ 389272 h 6858000"/>
              <a:gd name="connsiteX930" fmla="*/ 1558452 w 7598281"/>
              <a:gd name="connsiteY930" fmla="*/ 382638 h 6858000"/>
              <a:gd name="connsiteX931" fmla="*/ 1565844 w 7598281"/>
              <a:gd name="connsiteY931" fmla="*/ 376786 h 6858000"/>
              <a:gd name="connsiteX932" fmla="*/ 1573624 w 7598281"/>
              <a:gd name="connsiteY932" fmla="*/ 370542 h 6858000"/>
              <a:gd name="connsiteX933" fmla="*/ 1576735 w 7598281"/>
              <a:gd name="connsiteY933" fmla="*/ 374054 h 6858000"/>
              <a:gd name="connsiteX934" fmla="*/ 1579459 w 7598281"/>
              <a:gd name="connsiteY934" fmla="*/ 376786 h 6858000"/>
              <a:gd name="connsiteX935" fmla="*/ 1581792 w 7598281"/>
              <a:gd name="connsiteY935" fmla="*/ 379517 h 6858000"/>
              <a:gd name="connsiteX936" fmla="*/ 1583347 w 7598281"/>
              <a:gd name="connsiteY936" fmla="*/ 382638 h 6858000"/>
              <a:gd name="connsiteX937" fmla="*/ 1584126 w 7598281"/>
              <a:gd name="connsiteY937" fmla="*/ 384979 h 6858000"/>
              <a:gd name="connsiteX938" fmla="*/ 1584514 w 7598281"/>
              <a:gd name="connsiteY938" fmla="*/ 387711 h 6858000"/>
              <a:gd name="connsiteX939" fmla="*/ 1585293 w 7598281"/>
              <a:gd name="connsiteY939" fmla="*/ 390052 h 6858000"/>
              <a:gd name="connsiteX940" fmla="*/ 1584514 w 7598281"/>
              <a:gd name="connsiteY940" fmla="*/ 392393 h 6858000"/>
              <a:gd name="connsiteX941" fmla="*/ 1584126 w 7598281"/>
              <a:gd name="connsiteY941" fmla="*/ 394735 h 6858000"/>
              <a:gd name="connsiteX942" fmla="*/ 1582959 w 7598281"/>
              <a:gd name="connsiteY942" fmla="*/ 397076 h 6858000"/>
              <a:gd name="connsiteX943" fmla="*/ 1579847 w 7598281"/>
              <a:gd name="connsiteY943" fmla="*/ 401368 h 6858000"/>
              <a:gd name="connsiteX944" fmla="*/ 1576735 w 7598281"/>
              <a:gd name="connsiteY944" fmla="*/ 405270 h 6858000"/>
              <a:gd name="connsiteX945" fmla="*/ 1572457 w 7598281"/>
              <a:gd name="connsiteY945" fmla="*/ 409562 h 6858000"/>
              <a:gd name="connsiteX946" fmla="*/ 1576735 w 7598281"/>
              <a:gd name="connsiteY946" fmla="*/ 415025 h 6858000"/>
              <a:gd name="connsiteX947" fmla="*/ 1581014 w 7598281"/>
              <a:gd name="connsiteY947" fmla="*/ 419317 h 6858000"/>
              <a:gd name="connsiteX948" fmla="*/ 1585293 w 7598281"/>
              <a:gd name="connsiteY948" fmla="*/ 423609 h 6858000"/>
              <a:gd name="connsiteX949" fmla="*/ 1589182 w 7598281"/>
              <a:gd name="connsiteY949" fmla="*/ 426731 h 6858000"/>
              <a:gd name="connsiteX950" fmla="*/ 1593851 w 7598281"/>
              <a:gd name="connsiteY950" fmla="*/ 429073 h 6858000"/>
              <a:gd name="connsiteX951" fmla="*/ 1598130 w 7598281"/>
              <a:gd name="connsiteY951" fmla="*/ 431414 h 6858000"/>
              <a:gd name="connsiteX952" fmla="*/ 1602020 w 7598281"/>
              <a:gd name="connsiteY952" fmla="*/ 432584 h 6858000"/>
              <a:gd name="connsiteX953" fmla="*/ 1606299 w 7598281"/>
              <a:gd name="connsiteY953" fmla="*/ 434144 h 6858000"/>
              <a:gd name="connsiteX954" fmla="*/ 1610577 w 7598281"/>
              <a:gd name="connsiteY954" fmla="*/ 434535 h 6858000"/>
              <a:gd name="connsiteX955" fmla="*/ 1614856 w 7598281"/>
              <a:gd name="connsiteY955" fmla="*/ 434926 h 6858000"/>
              <a:gd name="connsiteX956" fmla="*/ 1623024 w 7598281"/>
              <a:gd name="connsiteY956" fmla="*/ 435706 h 6858000"/>
              <a:gd name="connsiteX957" fmla="*/ 1640140 w 7598281"/>
              <a:gd name="connsiteY957" fmla="*/ 434926 h 6858000"/>
              <a:gd name="connsiteX958" fmla="*/ 1640529 w 7598281"/>
              <a:gd name="connsiteY958" fmla="*/ 429073 h 6858000"/>
              <a:gd name="connsiteX959" fmla="*/ 1640529 w 7598281"/>
              <a:gd name="connsiteY959" fmla="*/ 422829 h 6858000"/>
              <a:gd name="connsiteX960" fmla="*/ 1640140 w 7598281"/>
              <a:gd name="connsiteY960" fmla="*/ 416585 h 6858000"/>
              <a:gd name="connsiteX961" fmla="*/ 1638583 w 7598281"/>
              <a:gd name="connsiteY961" fmla="*/ 409952 h 6858000"/>
              <a:gd name="connsiteX962" fmla="*/ 1637417 w 7598281"/>
              <a:gd name="connsiteY962" fmla="*/ 403709 h 6858000"/>
              <a:gd name="connsiteX963" fmla="*/ 1635860 w 7598281"/>
              <a:gd name="connsiteY963" fmla="*/ 397076 h 6858000"/>
              <a:gd name="connsiteX964" fmla="*/ 1631193 w 7598281"/>
              <a:gd name="connsiteY964" fmla="*/ 383808 h 6858000"/>
              <a:gd name="connsiteX965" fmla="*/ 1636250 w 7598281"/>
              <a:gd name="connsiteY965" fmla="*/ 381469 h 6858000"/>
              <a:gd name="connsiteX966" fmla="*/ 1640917 w 7598281"/>
              <a:gd name="connsiteY966" fmla="*/ 379517 h 6858000"/>
              <a:gd name="connsiteX967" fmla="*/ 1651032 w 7598281"/>
              <a:gd name="connsiteY967" fmla="*/ 376396 h 6858000"/>
              <a:gd name="connsiteX968" fmla="*/ 1660366 w 7598281"/>
              <a:gd name="connsiteY968" fmla="*/ 373273 h 6858000"/>
              <a:gd name="connsiteX969" fmla="*/ 1670092 w 7598281"/>
              <a:gd name="connsiteY969" fmla="*/ 370152 h 6858000"/>
              <a:gd name="connsiteX970" fmla="*/ 1675149 w 7598281"/>
              <a:gd name="connsiteY970" fmla="*/ 368981 h 6858000"/>
              <a:gd name="connsiteX971" fmla="*/ 1679816 w 7598281"/>
              <a:gd name="connsiteY971" fmla="*/ 366640 h 6858000"/>
              <a:gd name="connsiteX972" fmla="*/ 1684873 w 7598281"/>
              <a:gd name="connsiteY972" fmla="*/ 364299 h 6858000"/>
              <a:gd name="connsiteX973" fmla="*/ 1689930 w 7598281"/>
              <a:gd name="connsiteY973" fmla="*/ 361177 h 6858000"/>
              <a:gd name="connsiteX974" fmla="*/ 1694598 w 7598281"/>
              <a:gd name="connsiteY974" fmla="*/ 358055 h 6858000"/>
              <a:gd name="connsiteX975" fmla="*/ 1699653 w 7598281"/>
              <a:gd name="connsiteY975" fmla="*/ 353763 h 6858000"/>
              <a:gd name="connsiteX976" fmla="*/ 1704710 w 7598281"/>
              <a:gd name="connsiteY976" fmla="*/ 349472 h 6858000"/>
              <a:gd name="connsiteX977" fmla="*/ 1384946 w 7598281"/>
              <a:gd name="connsiteY977" fmla="*/ 275152 h 6858000"/>
              <a:gd name="connsiteX978" fmla="*/ 1390423 w 7598281"/>
              <a:gd name="connsiteY978" fmla="*/ 275152 h 6858000"/>
              <a:gd name="connsiteX979" fmla="*/ 1396683 w 7598281"/>
              <a:gd name="connsiteY979" fmla="*/ 275940 h 6858000"/>
              <a:gd name="connsiteX980" fmla="*/ 1396292 w 7598281"/>
              <a:gd name="connsiteY980" fmla="*/ 281463 h 6858000"/>
              <a:gd name="connsiteX981" fmla="*/ 1395118 w 7598281"/>
              <a:gd name="connsiteY981" fmla="*/ 286987 h 6858000"/>
              <a:gd name="connsiteX982" fmla="*/ 1393555 w 7598281"/>
              <a:gd name="connsiteY982" fmla="*/ 292116 h 6858000"/>
              <a:gd name="connsiteX983" fmla="*/ 1391206 w 7598281"/>
              <a:gd name="connsiteY983" fmla="*/ 296850 h 6858000"/>
              <a:gd name="connsiteX984" fmla="*/ 1388858 w 7598281"/>
              <a:gd name="connsiteY984" fmla="*/ 301584 h 6858000"/>
              <a:gd name="connsiteX985" fmla="*/ 1386121 w 7598281"/>
              <a:gd name="connsiteY985" fmla="*/ 306318 h 6858000"/>
              <a:gd name="connsiteX986" fmla="*/ 1382991 w 7598281"/>
              <a:gd name="connsiteY986" fmla="*/ 310658 h 6858000"/>
              <a:gd name="connsiteX987" fmla="*/ 1379861 w 7598281"/>
              <a:gd name="connsiteY987" fmla="*/ 314208 h 6858000"/>
              <a:gd name="connsiteX988" fmla="*/ 1375949 w 7598281"/>
              <a:gd name="connsiteY988" fmla="*/ 318548 h 6858000"/>
              <a:gd name="connsiteX989" fmla="*/ 1371645 w 7598281"/>
              <a:gd name="connsiteY989" fmla="*/ 321705 h 6858000"/>
              <a:gd name="connsiteX990" fmla="*/ 1367732 w 7598281"/>
              <a:gd name="connsiteY990" fmla="*/ 325649 h 6858000"/>
              <a:gd name="connsiteX991" fmla="*/ 1363037 w 7598281"/>
              <a:gd name="connsiteY991" fmla="*/ 328411 h 6858000"/>
              <a:gd name="connsiteX992" fmla="*/ 1353257 w 7598281"/>
              <a:gd name="connsiteY992" fmla="*/ 334329 h 6858000"/>
              <a:gd name="connsiteX993" fmla="*/ 1343476 w 7598281"/>
              <a:gd name="connsiteY993" fmla="*/ 339457 h 6858000"/>
              <a:gd name="connsiteX994" fmla="*/ 1332914 w 7598281"/>
              <a:gd name="connsiteY994" fmla="*/ 344980 h 6858000"/>
              <a:gd name="connsiteX995" fmla="*/ 1321959 w 7598281"/>
              <a:gd name="connsiteY995" fmla="*/ 348926 h 6858000"/>
              <a:gd name="connsiteX996" fmla="*/ 1300832 w 7598281"/>
              <a:gd name="connsiteY996" fmla="*/ 356421 h 6858000"/>
              <a:gd name="connsiteX997" fmla="*/ 1281271 w 7598281"/>
              <a:gd name="connsiteY997" fmla="*/ 363128 h 6858000"/>
              <a:gd name="connsiteX998" fmla="*/ 1272273 w 7598281"/>
              <a:gd name="connsiteY998" fmla="*/ 365889 h 6858000"/>
              <a:gd name="connsiteX999" fmla="*/ 1264840 w 7598281"/>
              <a:gd name="connsiteY999" fmla="*/ 369046 h 6858000"/>
              <a:gd name="connsiteX1000" fmla="*/ 1264057 w 7598281"/>
              <a:gd name="connsiteY1000" fmla="*/ 365101 h 6858000"/>
              <a:gd name="connsiteX1001" fmla="*/ 1263665 w 7598281"/>
              <a:gd name="connsiteY1001" fmla="*/ 360761 h 6858000"/>
              <a:gd name="connsiteX1002" fmla="*/ 1263665 w 7598281"/>
              <a:gd name="connsiteY1002" fmla="*/ 356816 h 6858000"/>
              <a:gd name="connsiteX1003" fmla="*/ 1264057 w 7598281"/>
              <a:gd name="connsiteY1003" fmla="*/ 353660 h 6858000"/>
              <a:gd name="connsiteX1004" fmla="*/ 1264840 w 7598281"/>
              <a:gd name="connsiteY1004" fmla="*/ 350504 h 6858000"/>
              <a:gd name="connsiteX1005" fmla="*/ 1265622 w 7598281"/>
              <a:gd name="connsiteY1005" fmla="*/ 346953 h 6858000"/>
              <a:gd name="connsiteX1006" fmla="*/ 1267578 w 7598281"/>
              <a:gd name="connsiteY1006" fmla="*/ 344191 h 6858000"/>
              <a:gd name="connsiteX1007" fmla="*/ 1269535 w 7598281"/>
              <a:gd name="connsiteY1007" fmla="*/ 341430 h 6858000"/>
              <a:gd name="connsiteX1008" fmla="*/ 1271490 w 7598281"/>
              <a:gd name="connsiteY1008" fmla="*/ 338669 h 6858000"/>
              <a:gd name="connsiteX1009" fmla="*/ 1274229 w 7598281"/>
              <a:gd name="connsiteY1009" fmla="*/ 336302 h 6858000"/>
              <a:gd name="connsiteX1010" fmla="*/ 1279706 w 7598281"/>
              <a:gd name="connsiteY1010" fmla="*/ 331962 h 6858000"/>
              <a:gd name="connsiteX1011" fmla="*/ 1285966 w 7598281"/>
              <a:gd name="connsiteY1011" fmla="*/ 328411 h 6858000"/>
              <a:gd name="connsiteX1012" fmla="*/ 1292617 w 7598281"/>
              <a:gd name="connsiteY1012" fmla="*/ 325649 h 6858000"/>
              <a:gd name="connsiteX1013" fmla="*/ 1300050 w 7598281"/>
              <a:gd name="connsiteY1013" fmla="*/ 322888 h 6858000"/>
              <a:gd name="connsiteX1014" fmla="*/ 1308266 w 7598281"/>
              <a:gd name="connsiteY1014" fmla="*/ 320915 h 6858000"/>
              <a:gd name="connsiteX1015" fmla="*/ 1315700 w 7598281"/>
              <a:gd name="connsiteY1015" fmla="*/ 319338 h 6858000"/>
              <a:gd name="connsiteX1016" fmla="*/ 1323132 w 7598281"/>
              <a:gd name="connsiteY1016" fmla="*/ 318548 h 6858000"/>
              <a:gd name="connsiteX1017" fmla="*/ 1329784 w 7598281"/>
              <a:gd name="connsiteY1017" fmla="*/ 318154 h 6858000"/>
              <a:gd name="connsiteX1018" fmla="*/ 1336043 w 7598281"/>
              <a:gd name="connsiteY1018" fmla="*/ 318154 h 6858000"/>
              <a:gd name="connsiteX1019" fmla="*/ 1341520 w 7598281"/>
              <a:gd name="connsiteY1019" fmla="*/ 318548 h 6858000"/>
              <a:gd name="connsiteX1020" fmla="*/ 1346215 w 7598281"/>
              <a:gd name="connsiteY1020" fmla="*/ 318942 h 6858000"/>
              <a:gd name="connsiteX1021" fmla="*/ 1350518 w 7598281"/>
              <a:gd name="connsiteY1021" fmla="*/ 314998 h 6858000"/>
              <a:gd name="connsiteX1022" fmla="*/ 1353647 w 7598281"/>
              <a:gd name="connsiteY1022" fmla="*/ 310658 h 6858000"/>
              <a:gd name="connsiteX1023" fmla="*/ 1356387 w 7598281"/>
              <a:gd name="connsiteY1023" fmla="*/ 306318 h 6858000"/>
              <a:gd name="connsiteX1024" fmla="*/ 1358735 w 7598281"/>
              <a:gd name="connsiteY1024" fmla="*/ 301978 h 6858000"/>
              <a:gd name="connsiteX1025" fmla="*/ 1363037 w 7598281"/>
              <a:gd name="connsiteY1025" fmla="*/ 293694 h 6858000"/>
              <a:gd name="connsiteX1026" fmla="*/ 1366167 w 7598281"/>
              <a:gd name="connsiteY1026" fmla="*/ 286593 h 6858000"/>
              <a:gd name="connsiteX1027" fmla="*/ 1368515 w 7598281"/>
              <a:gd name="connsiteY1027" fmla="*/ 283436 h 6858000"/>
              <a:gd name="connsiteX1028" fmla="*/ 1370471 w 7598281"/>
              <a:gd name="connsiteY1028" fmla="*/ 281069 h 6858000"/>
              <a:gd name="connsiteX1029" fmla="*/ 1373211 w 7598281"/>
              <a:gd name="connsiteY1029" fmla="*/ 278702 h 6858000"/>
              <a:gd name="connsiteX1030" fmla="*/ 1376339 w 7598281"/>
              <a:gd name="connsiteY1030" fmla="*/ 276729 h 6858000"/>
              <a:gd name="connsiteX1031" fmla="*/ 1380252 w 7598281"/>
              <a:gd name="connsiteY1031" fmla="*/ 275546 h 6858000"/>
              <a:gd name="connsiteX1032" fmla="*/ 1507043 w 7598281"/>
              <a:gd name="connsiteY1032" fmla="*/ 263415 h 6858000"/>
              <a:gd name="connsiteX1033" fmla="*/ 1510590 w 7598281"/>
              <a:gd name="connsiteY1033" fmla="*/ 264197 h 6858000"/>
              <a:gd name="connsiteX1034" fmla="*/ 1514529 w 7598281"/>
              <a:gd name="connsiteY1034" fmla="*/ 266153 h 6858000"/>
              <a:gd name="connsiteX1035" fmla="*/ 1519652 w 7598281"/>
              <a:gd name="connsiteY1035" fmla="*/ 268500 h 6858000"/>
              <a:gd name="connsiteX1036" fmla="*/ 1530292 w 7598281"/>
              <a:gd name="connsiteY1036" fmla="*/ 273587 h 6858000"/>
              <a:gd name="connsiteX1037" fmla="*/ 1535808 w 7598281"/>
              <a:gd name="connsiteY1037" fmla="*/ 275542 h 6858000"/>
              <a:gd name="connsiteX1038" fmla="*/ 1540931 w 7598281"/>
              <a:gd name="connsiteY1038" fmla="*/ 276717 h 6858000"/>
              <a:gd name="connsiteX1039" fmla="*/ 1543689 w 7598281"/>
              <a:gd name="connsiteY1039" fmla="*/ 276717 h 6858000"/>
              <a:gd name="connsiteX1040" fmla="*/ 1546053 w 7598281"/>
              <a:gd name="connsiteY1040" fmla="*/ 276717 h 6858000"/>
              <a:gd name="connsiteX1041" fmla="*/ 1548418 w 7598281"/>
              <a:gd name="connsiteY1041" fmla="*/ 276325 h 6858000"/>
              <a:gd name="connsiteX1042" fmla="*/ 1550388 w 7598281"/>
              <a:gd name="connsiteY1042" fmla="*/ 275542 h 6858000"/>
              <a:gd name="connsiteX1043" fmla="*/ 1552752 w 7598281"/>
              <a:gd name="connsiteY1043" fmla="*/ 273978 h 6858000"/>
              <a:gd name="connsiteX1044" fmla="*/ 1553934 w 7598281"/>
              <a:gd name="connsiteY1044" fmla="*/ 272413 h 6858000"/>
              <a:gd name="connsiteX1045" fmla="*/ 1555905 w 7598281"/>
              <a:gd name="connsiteY1045" fmla="*/ 270065 h 6858000"/>
              <a:gd name="connsiteX1046" fmla="*/ 1557087 w 7598281"/>
              <a:gd name="connsiteY1046" fmla="*/ 266545 h 6858000"/>
              <a:gd name="connsiteX1047" fmla="*/ 1556693 w 7598281"/>
              <a:gd name="connsiteY1047" fmla="*/ 282976 h 6858000"/>
              <a:gd name="connsiteX1048" fmla="*/ 1555511 w 7598281"/>
              <a:gd name="connsiteY1048" fmla="*/ 300581 h 6858000"/>
              <a:gd name="connsiteX1049" fmla="*/ 1553934 w 7598281"/>
              <a:gd name="connsiteY1049" fmla="*/ 309970 h 6858000"/>
              <a:gd name="connsiteX1050" fmla="*/ 1552752 w 7598281"/>
              <a:gd name="connsiteY1050" fmla="*/ 318577 h 6858000"/>
              <a:gd name="connsiteX1051" fmla="*/ 1550783 w 7598281"/>
              <a:gd name="connsiteY1051" fmla="*/ 327967 h 6858000"/>
              <a:gd name="connsiteX1052" fmla="*/ 1548418 w 7598281"/>
              <a:gd name="connsiteY1052" fmla="*/ 336966 h 6858000"/>
              <a:gd name="connsiteX1053" fmla="*/ 1546053 w 7598281"/>
              <a:gd name="connsiteY1053" fmla="*/ 344790 h 6858000"/>
              <a:gd name="connsiteX1054" fmla="*/ 1542901 w 7598281"/>
              <a:gd name="connsiteY1054" fmla="*/ 352615 h 6858000"/>
              <a:gd name="connsiteX1055" fmla="*/ 1538962 w 7598281"/>
              <a:gd name="connsiteY1055" fmla="*/ 359657 h 6858000"/>
              <a:gd name="connsiteX1056" fmla="*/ 1535414 w 7598281"/>
              <a:gd name="connsiteY1056" fmla="*/ 365134 h 6858000"/>
              <a:gd name="connsiteX1057" fmla="*/ 1533050 w 7598281"/>
              <a:gd name="connsiteY1057" fmla="*/ 367872 h 6858000"/>
              <a:gd name="connsiteX1058" fmla="*/ 1530686 w 7598281"/>
              <a:gd name="connsiteY1058" fmla="*/ 370220 h 6858000"/>
              <a:gd name="connsiteX1059" fmla="*/ 1528322 w 7598281"/>
              <a:gd name="connsiteY1059" fmla="*/ 372176 h 6858000"/>
              <a:gd name="connsiteX1060" fmla="*/ 1525563 w 7598281"/>
              <a:gd name="connsiteY1060" fmla="*/ 374132 h 6858000"/>
              <a:gd name="connsiteX1061" fmla="*/ 1522805 w 7598281"/>
              <a:gd name="connsiteY1061" fmla="*/ 375306 h 6858000"/>
              <a:gd name="connsiteX1062" fmla="*/ 1519652 w 7598281"/>
              <a:gd name="connsiteY1062" fmla="*/ 376479 h 6858000"/>
              <a:gd name="connsiteX1063" fmla="*/ 1516501 w 7598281"/>
              <a:gd name="connsiteY1063" fmla="*/ 376871 h 6858000"/>
              <a:gd name="connsiteX1064" fmla="*/ 1513347 w 7598281"/>
              <a:gd name="connsiteY1064" fmla="*/ 376871 h 6858000"/>
              <a:gd name="connsiteX1065" fmla="*/ 1513347 w 7598281"/>
              <a:gd name="connsiteY1065" fmla="*/ 371394 h 6858000"/>
              <a:gd name="connsiteX1066" fmla="*/ 1513742 w 7598281"/>
              <a:gd name="connsiteY1066" fmla="*/ 366307 h 6858000"/>
              <a:gd name="connsiteX1067" fmla="*/ 1515318 w 7598281"/>
              <a:gd name="connsiteY1067" fmla="*/ 360439 h 6858000"/>
              <a:gd name="connsiteX1068" fmla="*/ 1516895 w 7598281"/>
              <a:gd name="connsiteY1068" fmla="*/ 355353 h 6858000"/>
              <a:gd name="connsiteX1069" fmla="*/ 1519259 w 7598281"/>
              <a:gd name="connsiteY1069" fmla="*/ 350267 h 6858000"/>
              <a:gd name="connsiteX1070" fmla="*/ 1521623 w 7598281"/>
              <a:gd name="connsiteY1070" fmla="*/ 345181 h 6858000"/>
              <a:gd name="connsiteX1071" fmla="*/ 1527929 w 7598281"/>
              <a:gd name="connsiteY1071" fmla="*/ 335401 h 6858000"/>
              <a:gd name="connsiteX1072" fmla="*/ 1533838 w 7598281"/>
              <a:gd name="connsiteY1072" fmla="*/ 325620 h 6858000"/>
              <a:gd name="connsiteX1073" fmla="*/ 1539355 w 7598281"/>
              <a:gd name="connsiteY1073" fmla="*/ 315448 h 6858000"/>
              <a:gd name="connsiteX1074" fmla="*/ 1541720 w 7598281"/>
              <a:gd name="connsiteY1074" fmla="*/ 310362 h 6858000"/>
              <a:gd name="connsiteX1075" fmla="*/ 1543689 w 7598281"/>
              <a:gd name="connsiteY1075" fmla="*/ 305276 h 6858000"/>
              <a:gd name="connsiteX1076" fmla="*/ 1545266 w 7598281"/>
              <a:gd name="connsiteY1076" fmla="*/ 299799 h 6858000"/>
              <a:gd name="connsiteX1077" fmla="*/ 1546053 w 7598281"/>
              <a:gd name="connsiteY1077" fmla="*/ 294713 h 6858000"/>
              <a:gd name="connsiteX1078" fmla="*/ 1536203 w 7598281"/>
              <a:gd name="connsiteY1078" fmla="*/ 288844 h 6858000"/>
              <a:gd name="connsiteX1079" fmla="*/ 1531079 w 7598281"/>
              <a:gd name="connsiteY1079" fmla="*/ 286497 h 6858000"/>
              <a:gd name="connsiteX1080" fmla="*/ 1526351 w 7598281"/>
              <a:gd name="connsiteY1080" fmla="*/ 285324 h 6858000"/>
              <a:gd name="connsiteX1081" fmla="*/ 1521229 w 7598281"/>
              <a:gd name="connsiteY1081" fmla="*/ 283759 h 6858000"/>
              <a:gd name="connsiteX1082" fmla="*/ 1516107 w 7598281"/>
              <a:gd name="connsiteY1082" fmla="*/ 283367 h 6858000"/>
              <a:gd name="connsiteX1083" fmla="*/ 1511378 w 7598281"/>
              <a:gd name="connsiteY1083" fmla="*/ 284150 h 6858000"/>
              <a:gd name="connsiteX1084" fmla="*/ 1508619 w 7598281"/>
              <a:gd name="connsiteY1084" fmla="*/ 284932 h 6858000"/>
              <a:gd name="connsiteX1085" fmla="*/ 1506255 w 7598281"/>
              <a:gd name="connsiteY1085" fmla="*/ 286106 h 6858000"/>
              <a:gd name="connsiteX1086" fmla="*/ 1503496 w 7598281"/>
              <a:gd name="connsiteY1086" fmla="*/ 276717 h 6858000"/>
              <a:gd name="connsiteX1087" fmla="*/ 1502315 w 7598281"/>
              <a:gd name="connsiteY1087" fmla="*/ 270457 h 6858000"/>
              <a:gd name="connsiteX1088" fmla="*/ 1502315 w 7598281"/>
              <a:gd name="connsiteY1088" fmla="*/ 268110 h 6858000"/>
              <a:gd name="connsiteX1089" fmla="*/ 1503103 w 7598281"/>
              <a:gd name="connsiteY1089" fmla="*/ 266153 h 6858000"/>
              <a:gd name="connsiteX1090" fmla="*/ 1503496 w 7598281"/>
              <a:gd name="connsiteY1090" fmla="*/ 264980 h 6858000"/>
              <a:gd name="connsiteX1091" fmla="*/ 1504286 w 7598281"/>
              <a:gd name="connsiteY1091" fmla="*/ 264197 h 6858000"/>
              <a:gd name="connsiteX1092" fmla="*/ 1505861 w 7598281"/>
              <a:gd name="connsiteY1092" fmla="*/ 263806 h 6858000"/>
              <a:gd name="connsiteX1093" fmla="*/ 1781261 w 7598281"/>
              <a:gd name="connsiteY1093" fmla="*/ 163654 h 6858000"/>
              <a:gd name="connsiteX1094" fmla="*/ 1785565 w 7598281"/>
              <a:gd name="connsiteY1094" fmla="*/ 170304 h 6858000"/>
              <a:gd name="connsiteX1095" fmla="*/ 1787131 w 7598281"/>
              <a:gd name="connsiteY1095" fmla="*/ 173826 h 6858000"/>
              <a:gd name="connsiteX1096" fmla="*/ 1788304 w 7598281"/>
              <a:gd name="connsiteY1096" fmla="*/ 176955 h 6858000"/>
              <a:gd name="connsiteX1097" fmla="*/ 1789477 w 7598281"/>
              <a:gd name="connsiteY1097" fmla="*/ 180085 h 6858000"/>
              <a:gd name="connsiteX1098" fmla="*/ 1789869 w 7598281"/>
              <a:gd name="connsiteY1098" fmla="*/ 183606 h 6858000"/>
              <a:gd name="connsiteX1099" fmla="*/ 1789869 w 7598281"/>
              <a:gd name="connsiteY1099" fmla="*/ 186345 h 6858000"/>
              <a:gd name="connsiteX1100" fmla="*/ 1789869 w 7598281"/>
              <a:gd name="connsiteY1100" fmla="*/ 189083 h 6858000"/>
              <a:gd name="connsiteX1101" fmla="*/ 1788695 w 7598281"/>
              <a:gd name="connsiteY1101" fmla="*/ 194560 h 6858000"/>
              <a:gd name="connsiteX1102" fmla="*/ 1787131 w 7598281"/>
              <a:gd name="connsiteY1102" fmla="*/ 199647 h 6858000"/>
              <a:gd name="connsiteX1103" fmla="*/ 1784391 w 7598281"/>
              <a:gd name="connsiteY1103" fmla="*/ 204341 h 6858000"/>
              <a:gd name="connsiteX1104" fmla="*/ 1780871 w 7598281"/>
              <a:gd name="connsiteY1104" fmla="*/ 209036 h 6858000"/>
              <a:gd name="connsiteX1105" fmla="*/ 1777350 w 7598281"/>
              <a:gd name="connsiteY1105" fmla="*/ 213731 h 6858000"/>
              <a:gd name="connsiteX1106" fmla="*/ 1772655 w 7598281"/>
              <a:gd name="connsiteY1106" fmla="*/ 218426 h 6858000"/>
              <a:gd name="connsiteX1107" fmla="*/ 1763264 w 7598281"/>
              <a:gd name="connsiteY1107" fmla="*/ 226642 h 6858000"/>
              <a:gd name="connsiteX1108" fmla="*/ 1753482 w 7598281"/>
              <a:gd name="connsiteY1108" fmla="*/ 235249 h 6858000"/>
              <a:gd name="connsiteX1109" fmla="*/ 1748788 w 7598281"/>
              <a:gd name="connsiteY1109" fmla="*/ 239161 h 6858000"/>
              <a:gd name="connsiteX1110" fmla="*/ 1744877 w 7598281"/>
              <a:gd name="connsiteY1110" fmla="*/ 243856 h 6858000"/>
              <a:gd name="connsiteX1111" fmla="*/ 1746050 w 7598281"/>
              <a:gd name="connsiteY1111" fmla="*/ 238379 h 6858000"/>
              <a:gd name="connsiteX1112" fmla="*/ 1746442 w 7598281"/>
              <a:gd name="connsiteY1112" fmla="*/ 233292 h 6858000"/>
              <a:gd name="connsiteX1113" fmla="*/ 1748007 w 7598281"/>
              <a:gd name="connsiteY1113" fmla="*/ 221947 h 6858000"/>
              <a:gd name="connsiteX1114" fmla="*/ 1749181 w 7598281"/>
              <a:gd name="connsiteY1114" fmla="*/ 211384 h 6858000"/>
              <a:gd name="connsiteX1115" fmla="*/ 1749962 w 7598281"/>
              <a:gd name="connsiteY1115" fmla="*/ 205906 h 6858000"/>
              <a:gd name="connsiteX1116" fmla="*/ 1751137 w 7598281"/>
              <a:gd name="connsiteY1116" fmla="*/ 200037 h 6858000"/>
              <a:gd name="connsiteX1117" fmla="*/ 1752700 w 7598281"/>
              <a:gd name="connsiteY1117" fmla="*/ 194952 h 6858000"/>
              <a:gd name="connsiteX1118" fmla="*/ 1754267 w 7598281"/>
              <a:gd name="connsiteY1118" fmla="*/ 189865 h 6858000"/>
              <a:gd name="connsiteX1119" fmla="*/ 1757396 w 7598281"/>
              <a:gd name="connsiteY1119" fmla="*/ 184780 h 6858000"/>
              <a:gd name="connsiteX1120" fmla="*/ 1760527 w 7598281"/>
              <a:gd name="connsiteY1120" fmla="*/ 180085 h 6858000"/>
              <a:gd name="connsiteX1121" fmla="*/ 1764046 w 7598281"/>
              <a:gd name="connsiteY1121" fmla="*/ 175390 h 6858000"/>
              <a:gd name="connsiteX1122" fmla="*/ 1769133 w 7598281"/>
              <a:gd name="connsiteY1122" fmla="*/ 171478 h 6858000"/>
              <a:gd name="connsiteX1123" fmla="*/ 1775002 w 7598281"/>
              <a:gd name="connsiteY1123" fmla="*/ 167174 h 6858000"/>
              <a:gd name="connsiteX1124" fmla="*/ 1534650 w 7598281"/>
              <a:gd name="connsiteY1124" fmla="*/ 104967 h 6858000"/>
              <a:gd name="connsiteX1125" fmla="*/ 1540150 w 7598281"/>
              <a:gd name="connsiteY1125" fmla="*/ 105368 h 6858000"/>
              <a:gd name="connsiteX1126" fmla="*/ 1546045 w 7598281"/>
              <a:gd name="connsiteY1126" fmla="*/ 106969 h 6858000"/>
              <a:gd name="connsiteX1127" fmla="*/ 1548794 w 7598281"/>
              <a:gd name="connsiteY1127" fmla="*/ 108171 h 6858000"/>
              <a:gd name="connsiteX1128" fmla="*/ 1551545 w 7598281"/>
              <a:gd name="connsiteY1128" fmla="*/ 109773 h 6858000"/>
              <a:gd name="connsiteX1129" fmla="*/ 1553902 w 7598281"/>
              <a:gd name="connsiteY1129" fmla="*/ 111375 h 6858000"/>
              <a:gd name="connsiteX1130" fmla="*/ 1556652 w 7598281"/>
              <a:gd name="connsiteY1130" fmla="*/ 113377 h 6858000"/>
              <a:gd name="connsiteX1131" fmla="*/ 1561760 w 7598281"/>
              <a:gd name="connsiteY1131" fmla="*/ 118983 h 6858000"/>
              <a:gd name="connsiteX1132" fmla="*/ 1566868 w 7598281"/>
              <a:gd name="connsiteY1132" fmla="*/ 125391 h 6858000"/>
              <a:gd name="connsiteX1133" fmla="*/ 1564510 w 7598281"/>
              <a:gd name="connsiteY1133" fmla="*/ 123389 h 6858000"/>
              <a:gd name="connsiteX1134" fmla="*/ 1561760 w 7598281"/>
              <a:gd name="connsiteY1134" fmla="*/ 122588 h 6858000"/>
              <a:gd name="connsiteX1135" fmla="*/ 1559010 w 7598281"/>
              <a:gd name="connsiteY1135" fmla="*/ 121787 h 6858000"/>
              <a:gd name="connsiteX1136" fmla="*/ 1556261 w 7598281"/>
              <a:gd name="connsiteY1136" fmla="*/ 121787 h 6858000"/>
              <a:gd name="connsiteX1137" fmla="*/ 1553509 w 7598281"/>
              <a:gd name="connsiteY1137" fmla="*/ 122187 h 6858000"/>
              <a:gd name="connsiteX1138" fmla="*/ 1549974 w 7598281"/>
              <a:gd name="connsiteY1138" fmla="*/ 122988 h 6858000"/>
              <a:gd name="connsiteX1139" fmla="*/ 1547222 w 7598281"/>
              <a:gd name="connsiteY1139" fmla="*/ 124190 h 6858000"/>
              <a:gd name="connsiteX1140" fmla="*/ 1544472 w 7598281"/>
              <a:gd name="connsiteY1140" fmla="*/ 125391 h 6858000"/>
              <a:gd name="connsiteX1141" fmla="*/ 1538578 w 7598281"/>
              <a:gd name="connsiteY1141" fmla="*/ 129396 h 6858000"/>
              <a:gd name="connsiteX1142" fmla="*/ 1532293 w 7598281"/>
              <a:gd name="connsiteY1142" fmla="*/ 134201 h 6858000"/>
              <a:gd name="connsiteX1143" fmla="*/ 1520113 w 7598281"/>
              <a:gd name="connsiteY1143" fmla="*/ 144213 h 6858000"/>
              <a:gd name="connsiteX1144" fmla="*/ 1514218 w 7598281"/>
              <a:gd name="connsiteY1144" fmla="*/ 148618 h 6858000"/>
              <a:gd name="connsiteX1145" fmla="*/ 1507932 w 7598281"/>
              <a:gd name="connsiteY1145" fmla="*/ 152623 h 6858000"/>
              <a:gd name="connsiteX1146" fmla="*/ 1505181 w 7598281"/>
              <a:gd name="connsiteY1146" fmla="*/ 153824 h 6858000"/>
              <a:gd name="connsiteX1147" fmla="*/ 1502432 w 7598281"/>
              <a:gd name="connsiteY1147" fmla="*/ 155026 h 6858000"/>
              <a:gd name="connsiteX1148" fmla="*/ 1499681 w 7598281"/>
              <a:gd name="connsiteY1148" fmla="*/ 155827 h 6858000"/>
              <a:gd name="connsiteX1149" fmla="*/ 1496539 w 7598281"/>
              <a:gd name="connsiteY1149" fmla="*/ 155827 h 6858000"/>
              <a:gd name="connsiteX1150" fmla="*/ 1493788 w 7598281"/>
              <a:gd name="connsiteY1150" fmla="*/ 155827 h 6858000"/>
              <a:gd name="connsiteX1151" fmla="*/ 1490646 w 7598281"/>
              <a:gd name="connsiteY1151" fmla="*/ 155426 h 6858000"/>
              <a:gd name="connsiteX1152" fmla="*/ 1487893 w 7598281"/>
              <a:gd name="connsiteY1152" fmla="*/ 153824 h 6858000"/>
              <a:gd name="connsiteX1153" fmla="*/ 1485537 w 7598281"/>
              <a:gd name="connsiteY1153" fmla="*/ 152222 h 6858000"/>
              <a:gd name="connsiteX1154" fmla="*/ 1482788 w 7598281"/>
              <a:gd name="connsiteY1154" fmla="*/ 149419 h 6858000"/>
              <a:gd name="connsiteX1155" fmla="*/ 1480036 w 7598281"/>
              <a:gd name="connsiteY1155" fmla="*/ 146216 h 6858000"/>
              <a:gd name="connsiteX1156" fmla="*/ 1477679 w 7598281"/>
              <a:gd name="connsiteY1156" fmla="*/ 142211 h 6858000"/>
              <a:gd name="connsiteX1157" fmla="*/ 1474928 w 7598281"/>
              <a:gd name="connsiteY1157" fmla="*/ 137405 h 6858000"/>
              <a:gd name="connsiteX1158" fmla="*/ 1487109 w 7598281"/>
              <a:gd name="connsiteY1158" fmla="*/ 127794 h 6858000"/>
              <a:gd name="connsiteX1159" fmla="*/ 1499288 w 7598281"/>
              <a:gd name="connsiteY1159" fmla="*/ 119384 h 6858000"/>
              <a:gd name="connsiteX1160" fmla="*/ 1505181 w 7598281"/>
              <a:gd name="connsiteY1160" fmla="*/ 115379 h 6858000"/>
              <a:gd name="connsiteX1161" fmla="*/ 1511469 w 7598281"/>
              <a:gd name="connsiteY1161" fmla="*/ 112176 h 6858000"/>
              <a:gd name="connsiteX1162" fmla="*/ 1517362 w 7598281"/>
              <a:gd name="connsiteY1162" fmla="*/ 109372 h 6858000"/>
              <a:gd name="connsiteX1163" fmla="*/ 1522864 w 7598281"/>
              <a:gd name="connsiteY1163" fmla="*/ 106969 h 6858000"/>
              <a:gd name="connsiteX1164" fmla="*/ 1529150 w 7598281"/>
              <a:gd name="connsiteY1164" fmla="*/ 105368 h 6858000"/>
              <a:gd name="connsiteX1165" fmla="*/ 1652853 w 7598281"/>
              <a:gd name="connsiteY1165" fmla="*/ 65845 h 6858000"/>
              <a:gd name="connsiteX1166" fmla="*/ 1659127 w 7598281"/>
              <a:gd name="connsiteY1166" fmla="*/ 71333 h 6858000"/>
              <a:gd name="connsiteX1167" fmla="*/ 1663051 w 7598281"/>
              <a:gd name="connsiteY1167" fmla="*/ 76429 h 6858000"/>
              <a:gd name="connsiteX1168" fmla="*/ 1664619 w 7598281"/>
              <a:gd name="connsiteY1168" fmla="*/ 78781 h 6858000"/>
              <a:gd name="connsiteX1169" fmla="*/ 1666189 w 7598281"/>
              <a:gd name="connsiteY1169" fmla="*/ 81134 h 6858000"/>
              <a:gd name="connsiteX1170" fmla="*/ 1666581 w 7598281"/>
              <a:gd name="connsiteY1170" fmla="*/ 83094 h 6858000"/>
              <a:gd name="connsiteX1171" fmla="*/ 1666973 w 7598281"/>
              <a:gd name="connsiteY1171" fmla="*/ 85446 h 6858000"/>
              <a:gd name="connsiteX1172" fmla="*/ 1666973 w 7598281"/>
              <a:gd name="connsiteY1172" fmla="*/ 87406 h 6858000"/>
              <a:gd name="connsiteX1173" fmla="*/ 1666973 w 7598281"/>
              <a:gd name="connsiteY1173" fmla="*/ 88974 h 6858000"/>
              <a:gd name="connsiteX1174" fmla="*/ 1665404 w 7598281"/>
              <a:gd name="connsiteY1174" fmla="*/ 92894 h 6858000"/>
              <a:gd name="connsiteX1175" fmla="*/ 1663051 w 7598281"/>
              <a:gd name="connsiteY1175" fmla="*/ 96031 h 6858000"/>
              <a:gd name="connsiteX1176" fmla="*/ 1660304 w 7598281"/>
              <a:gd name="connsiteY1176" fmla="*/ 98775 h 6858000"/>
              <a:gd name="connsiteX1177" fmla="*/ 1656774 w 7598281"/>
              <a:gd name="connsiteY1177" fmla="*/ 101519 h 6858000"/>
              <a:gd name="connsiteX1178" fmla="*/ 1652460 w 7598281"/>
              <a:gd name="connsiteY1178" fmla="*/ 104655 h 6858000"/>
              <a:gd name="connsiteX1179" fmla="*/ 1643831 w 7598281"/>
              <a:gd name="connsiteY1179" fmla="*/ 109752 h 6858000"/>
              <a:gd name="connsiteX1180" fmla="*/ 1634417 w 7598281"/>
              <a:gd name="connsiteY1180" fmla="*/ 115240 h 6858000"/>
              <a:gd name="connsiteX1181" fmla="*/ 1630494 w 7598281"/>
              <a:gd name="connsiteY1181" fmla="*/ 117984 h 6858000"/>
              <a:gd name="connsiteX1182" fmla="*/ 1626964 w 7598281"/>
              <a:gd name="connsiteY1182" fmla="*/ 120728 h 6858000"/>
              <a:gd name="connsiteX1183" fmla="*/ 1632454 w 7598281"/>
              <a:gd name="connsiteY1183" fmla="*/ 127392 h 6858000"/>
              <a:gd name="connsiteX1184" fmla="*/ 1637161 w 7598281"/>
              <a:gd name="connsiteY1184" fmla="*/ 133664 h 6858000"/>
              <a:gd name="connsiteX1185" fmla="*/ 1640300 w 7598281"/>
              <a:gd name="connsiteY1185" fmla="*/ 140329 h 6858000"/>
              <a:gd name="connsiteX1186" fmla="*/ 1643047 w 7598281"/>
              <a:gd name="connsiteY1186" fmla="*/ 146209 h 6858000"/>
              <a:gd name="connsiteX1187" fmla="*/ 1645400 w 7598281"/>
              <a:gd name="connsiteY1187" fmla="*/ 152089 h 6858000"/>
              <a:gd name="connsiteX1188" fmla="*/ 1647361 w 7598281"/>
              <a:gd name="connsiteY1188" fmla="*/ 157578 h 6858000"/>
              <a:gd name="connsiteX1189" fmla="*/ 1650106 w 7598281"/>
              <a:gd name="connsiteY1189" fmla="*/ 166987 h 6858000"/>
              <a:gd name="connsiteX1190" fmla="*/ 1652068 w 7598281"/>
              <a:gd name="connsiteY1190" fmla="*/ 170515 h 6858000"/>
              <a:gd name="connsiteX1191" fmla="*/ 1654030 w 7598281"/>
              <a:gd name="connsiteY1191" fmla="*/ 174043 h 6858000"/>
              <a:gd name="connsiteX1192" fmla="*/ 1656383 w 7598281"/>
              <a:gd name="connsiteY1192" fmla="*/ 176003 h 6858000"/>
              <a:gd name="connsiteX1193" fmla="*/ 1659520 w 7598281"/>
              <a:gd name="connsiteY1193" fmla="*/ 177964 h 6858000"/>
              <a:gd name="connsiteX1194" fmla="*/ 1663051 w 7598281"/>
              <a:gd name="connsiteY1194" fmla="*/ 179139 h 6858000"/>
              <a:gd name="connsiteX1195" fmla="*/ 1668543 w 7598281"/>
              <a:gd name="connsiteY1195" fmla="*/ 179139 h 6858000"/>
              <a:gd name="connsiteX1196" fmla="*/ 1674425 w 7598281"/>
              <a:gd name="connsiteY1196" fmla="*/ 177964 h 6858000"/>
              <a:gd name="connsiteX1197" fmla="*/ 1681878 w 7598281"/>
              <a:gd name="connsiteY1197" fmla="*/ 176003 h 6858000"/>
              <a:gd name="connsiteX1198" fmla="*/ 1684624 w 7598281"/>
              <a:gd name="connsiteY1198" fmla="*/ 185019 h 6858000"/>
              <a:gd name="connsiteX1199" fmla="*/ 1685408 w 7598281"/>
              <a:gd name="connsiteY1199" fmla="*/ 191684 h 6858000"/>
              <a:gd name="connsiteX1200" fmla="*/ 1686194 w 7598281"/>
              <a:gd name="connsiteY1200" fmla="*/ 194035 h 6858000"/>
              <a:gd name="connsiteX1201" fmla="*/ 1685408 w 7598281"/>
              <a:gd name="connsiteY1201" fmla="*/ 196388 h 6858000"/>
              <a:gd name="connsiteX1202" fmla="*/ 1685017 w 7598281"/>
              <a:gd name="connsiteY1202" fmla="*/ 197956 h 6858000"/>
              <a:gd name="connsiteX1203" fmla="*/ 1684624 w 7598281"/>
              <a:gd name="connsiteY1203" fmla="*/ 199132 h 6858000"/>
              <a:gd name="connsiteX1204" fmla="*/ 1683839 w 7598281"/>
              <a:gd name="connsiteY1204" fmla="*/ 199917 h 6858000"/>
              <a:gd name="connsiteX1205" fmla="*/ 1682271 w 7598281"/>
              <a:gd name="connsiteY1205" fmla="*/ 200308 h 6858000"/>
              <a:gd name="connsiteX1206" fmla="*/ 1681485 w 7598281"/>
              <a:gd name="connsiteY1206" fmla="*/ 200700 h 6858000"/>
              <a:gd name="connsiteX1207" fmla="*/ 1679525 w 7598281"/>
              <a:gd name="connsiteY1207" fmla="*/ 200700 h 6858000"/>
              <a:gd name="connsiteX1208" fmla="*/ 1676388 w 7598281"/>
              <a:gd name="connsiteY1208" fmla="*/ 199917 h 6858000"/>
              <a:gd name="connsiteX1209" fmla="*/ 1672071 w 7598281"/>
              <a:gd name="connsiteY1209" fmla="*/ 198740 h 6858000"/>
              <a:gd name="connsiteX1210" fmla="*/ 1663051 w 7598281"/>
              <a:gd name="connsiteY1210" fmla="*/ 194035 h 6858000"/>
              <a:gd name="connsiteX1211" fmla="*/ 1654421 w 7598281"/>
              <a:gd name="connsiteY1211" fmla="*/ 188940 h 6858000"/>
              <a:gd name="connsiteX1212" fmla="*/ 1650106 w 7598281"/>
              <a:gd name="connsiteY1212" fmla="*/ 186979 h 6858000"/>
              <a:gd name="connsiteX1213" fmla="*/ 1646575 w 7598281"/>
              <a:gd name="connsiteY1213" fmla="*/ 185411 h 6858000"/>
              <a:gd name="connsiteX1214" fmla="*/ 1643047 w 7598281"/>
              <a:gd name="connsiteY1214" fmla="*/ 185019 h 6858000"/>
              <a:gd name="connsiteX1215" fmla="*/ 1641870 w 7598281"/>
              <a:gd name="connsiteY1215" fmla="*/ 185019 h 6858000"/>
              <a:gd name="connsiteX1216" fmla="*/ 1640692 w 7598281"/>
              <a:gd name="connsiteY1216" fmla="*/ 185411 h 6858000"/>
              <a:gd name="connsiteX1217" fmla="*/ 1638731 w 7598281"/>
              <a:gd name="connsiteY1217" fmla="*/ 187371 h 6858000"/>
              <a:gd name="connsiteX1218" fmla="*/ 1637161 w 7598281"/>
              <a:gd name="connsiteY1218" fmla="*/ 189332 h 6858000"/>
              <a:gd name="connsiteX1219" fmla="*/ 1636378 w 7598281"/>
              <a:gd name="connsiteY1219" fmla="*/ 191292 h 6858000"/>
              <a:gd name="connsiteX1220" fmla="*/ 1636378 w 7598281"/>
              <a:gd name="connsiteY1220" fmla="*/ 192860 h 6858000"/>
              <a:gd name="connsiteX1221" fmla="*/ 1636770 w 7598281"/>
              <a:gd name="connsiteY1221" fmla="*/ 194820 h 6858000"/>
              <a:gd name="connsiteX1222" fmla="*/ 1637554 w 7598281"/>
              <a:gd name="connsiteY1222" fmla="*/ 197172 h 6858000"/>
              <a:gd name="connsiteX1223" fmla="*/ 1640300 w 7598281"/>
              <a:gd name="connsiteY1223" fmla="*/ 201484 h 6858000"/>
              <a:gd name="connsiteX1224" fmla="*/ 1643831 w 7598281"/>
              <a:gd name="connsiteY1224" fmla="*/ 205405 h 6858000"/>
              <a:gd name="connsiteX1225" fmla="*/ 1646968 w 7598281"/>
              <a:gd name="connsiteY1225" fmla="*/ 209716 h 6858000"/>
              <a:gd name="connsiteX1226" fmla="*/ 1647753 w 7598281"/>
              <a:gd name="connsiteY1226" fmla="*/ 212069 h 6858000"/>
              <a:gd name="connsiteX1227" fmla="*/ 1648930 w 7598281"/>
              <a:gd name="connsiteY1227" fmla="*/ 214029 h 6858000"/>
              <a:gd name="connsiteX1228" fmla="*/ 1648930 w 7598281"/>
              <a:gd name="connsiteY1228" fmla="*/ 215596 h 6858000"/>
              <a:gd name="connsiteX1229" fmla="*/ 1648144 w 7598281"/>
              <a:gd name="connsiteY1229" fmla="*/ 217557 h 6858000"/>
              <a:gd name="connsiteX1230" fmla="*/ 1647361 w 7598281"/>
              <a:gd name="connsiteY1230" fmla="*/ 219517 h 6858000"/>
              <a:gd name="connsiteX1231" fmla="*/ 1646184 w 7598281"/>
              <a:gd name="connsiteY1231" fmla="*/ 221085 h 6858000"/>
              <a:gd name="connsiteX1232" fmla="*/ 1644614 w 7598281"/>
              <a:gd name="connsiteY1232" fmla="*/ 222261 h 6858000"/>
              <a:gd name="connsiteX1233" fmla="*/ 1642654 w 7598281"/>
              <a:gd name="connsiteY1233" fmla="*/ 223829 h 6858000"/>
              <a:gd name="connsiteX1234" fmla="*/ 1639124 w 7598281"/>
              <a:gd name="connsiteY1234" fmla="*/ 225398 h 6858000"/>
              <a:gd name="connsiteX1235" fmla="*/ 1634417 w 7598281"/>
              <a:gd name="connsiteY1235" fmla="*/ 227358 h 6858000"/>
              <a:gd name="connsiteX1236" fmla="*/ 1628924 w 7598281"/>
              <a:gd name="connsiteY1236" fmla="*/ 228533 h 6858000"/>
              <a:gd name="connsiteX1237" fmla="*/ 1623041 w 7598281"/>
              <a:gd name="connsiteY1237" fmla="*/ 229710 h 6858000"/>
              <a:gd name="connsiteX1238" fmla="*/ 1610489 w 7598281"/>
              <a:gd name="connsiteY1238" fmla="*/ 231669 h 6858000"/>
              <a:gd name="connsiteX1239" fmla="*/ 1604606 w 7598281"/>
              <a:gd name="connsiteY1239" fmla="*/ 232846 h 6858000"/>
              <a:gd name="connsiteX1240" fmla="*/ 1597937 w 7598281"/>
              <a:gd name="connsiteY1240" fmla="*/ 234414 h 6858000"/>
              <a:gd name="connsiteX1241" fmla="*/ 1591661 w 7598281"/>
              <a:gd name="connsiteY1241" fmla="*/ 236766 h 6858000"/>
              <a:gd name="connsiteX1242" fmla="*/ 1585777 w 7598281"/>
              <a:gd name="connsiteY1242" fmla="*/ 239510 h 6858000"/>
              <a:gd name="connsiteX1243" fmla="*/ 1580287 w 7598281"/>
              <a:gd name="connsiteY1243" fmla="*/ 242646 h 6858000"/>
              <a:gd name="connsiteX1244" fmla="*/ 1577540 w 7598281"/>
              <a:gd name="connsiteY1244" fmla="*/ 244998 h 6858000"/>
              <a:gd name="connsiteX1245" fmla="*/ 1575187 w 7598281"/>
              <a:gd name="connsiteY1245" fmla="*/ 247351 h 6858000"/>
              <a:gd name="connsiteX1246" fmla="*/ 1572833 w 7598281"/>
              <a:gd name="connsiteY1246" fmla="*/ 250095 h 6858000"/>
              <a:gd name="connsiteX1247" fmla="*/ 1570479 w 7598281"/>
              <a:gd name="connsiteY1247" fmla="*/ 253231 h 6858000"/>
              <a:gd name="connsiteX1248" fmla="*/ 1568518 w 7598281"/>
              <a:gd name="connsiteY1248" fmla="*/ 256367 h 6858000"/>
              <a:gd name="connsiteX1249" fmla="*/ 1566949 w 7598281"/>
              <a:gd name="connsiteY1249" fmla="*/ 259503 h 6858000"/>
              <a:gd name="connsiteX1250" fmla="*/ 1563418 w 7598281"/>
              <a:gd name="connsiteY1250" fmla="*/ 254408 h 6858000"/>
              <a:gd name="connsiteX1251" fmla="*/ 1559890 w 7598281"/>
              <a:gd name="connsiteY1251" fmla="*/ 250095 h 6858000"/>
              <a:gd name="connsiteX1252" fmla="*/ 1555966 w 7598281"/>
              <a:gd name="connsiteY1252" fmla="*/ 246567 h 6858000"/>
              <a:gd name="connsiteX1253" fmla="*/ 1552829 w 7598281"/>
              <a:gd name="connsiteY1253" fmla="*/ 244215 h 6858000"/>
              <a:gd name="connsiteX1254" fmla="*/ 1548907 w 7598281"/>
              <a:gd name="connsiteY1254" fmla="*/ 242646 h 6858000"/>
              <a:gd name="connsiteX1255" fmla="*/ 1545377 w 7598281"/>
              <a:gd name="connsiteY1255" fmla="*/ 241862 h 6858000"/>
              <a:gd name="connsiteX1256" fmla="*/ 1541453 w 7598281"/>
              <a:gd name="connsiteY1256" fmla="*/ 242254 h 6858000"/>
              <a:gd name="connsiteX1257" fmla="*/ 1537924 w 7598281"/>
              <a:gd name="connsiteY1257" fmla="*/ 243431 h 6858000"/>
              <a:gd name="connsiteX1258" fmla="*/ 1535961 w 7598281"/>
              <a:gd name="connsiteY1258" fmla="*/ 237158 h 6858000"/>
              <a:gd name="connsiteX1259" fmla="*/ 1535570 w 7598281"/>
              <a:gd name="connsiteY1259" fmla="*/ 232061 h 6858000"/>
              <a:gd name="connsiteX1260" fmla="*/ 1536354 w 7598281"/>
              <a:gd name="connsiteY1260" fmla="*/ 227750 h 6858000"/>
              <a:gd name="connsiteX1261" fmla="*/ 1537924 w 7598281"/>
              <a:gd name="connsiteY1261" fmla="*/ 224222 h 6858000"/>
              <a:gd name="connsiteX1262" fmla="*/ 1540277 w 7598281"/>
              <a:gd name="connsiteY1262" fmla="*/ 221085 h 6858000"/>
              <a:gd name="connsiteX1263" fmla="*/ 1543023 w 7598281"/>
              <a:gd name="connsiteY1263" fmla="*/ 217949 h 6858000"/>
              <a:gd name="connsiteX1264" fmla="*/ 1546945 w 7598281"/>
              <a:gd name="connsiteY1264" fmla="*/ 215205 h 6858000"/>
              <a:gd name="connsiteX1265" fmla="*/ 1550476 w 7598281"/>
              <a:gd name="connsiteY1265" fmla="*/ 212852 h 6858000"/>
              <a:gd name="connsiteX1266" fmla="*/ 1558713 w 7598281"/>
              <a:gd name="connsiteY1266" fmla="*/ 208933 h 6858000"/>
              <a:gd name="connsiteX1267" fmla="*/ 1567735 w 7598281"/>
              <a:gd name="connsiteY1267" fmla="*/ 204620 h 6858000"/>
              <a:gd name="connsiteX1268" fmla="*/ 1571264 w 7598281"/>
              <a:gd name="connsiteY1268" fmla="*/ 201876 h 6858000"/>
              <a:gd name="connsiteX1269" fmla="*/ 1575187 w 7598281"/>
              <a:gd name="connsiteY1269" fmla="*/ 199132 h 6858000"/>
              <a:gd name="connsiteX1270" fmla="*/ 1578324 w 7598281"/>
              <a:gd name="connsiteY1270" fmla="*/ 195212 h 6858000"/>
              <a:gd name="connsiteX1271" fmla="*/ 1580678 w 7598281"/>
              <a:gd name="connsiteY1271" fmla="*/ 191684 h 6858000"/>
              <a:gd name="connsiteX1272" fmla="*/ 1581071 w 7598281"/>
              <a:gd name="connsiteY1272" fmla="*/ 189724 h 6858000"/>
              <a:gd name="connsiteX1273" fmla="*/ 1581855 w 7598281"/>
              <a:gd name="connsiteY1273" fmla="*/ 187763 h 6858000"/>
              <a:gd name="connsiteX1274" fmla="*/ 1581071 w 7598281"/>
              <a:gd name="connsiteY1274" fmla="*/ 183059 h 6858000"/>
              <a:gd name="connsiteX1275" fmla="*/ 1579894 w 7598281"/>
              <a:gd name="connsiteY1275" fmla="*/ 177964 h 6858000"/>
              <a:gd name="connsiteX1276" fmla="*/ 1577933 w 7598281"/>
              <a:gd name="connsiteY1276" fmla="*/ 172867 h 6858000"/>
              <a:gd name="connsiteX1277" fmla="*/ 1574403 w 7598281"/>
              <a:gd name="connsiteY1277" fmla="*/ 163458 h 6858000"/>
              <a:gd name="connsiteX1278" fmla="*/ 1572833 w 7598281"/>
              <a:gd name="connsiteY1278" fmla="*/ 160322 h 6858000"/>
              <a:gd name="connsiteX1279" fmla="*/ 1572833 w 7598281"/>
              <a:gd name="connsiteY1279" fmla="*/ 159538 h 6858000"/>
              <a:gd name="connsiteX1280" fmla="*/ 1572833 w 7598281"/>
              <a:gd name="connsiteY1280" fmla="*/ 159146 h 6858000"/>
              <a:gd name="connsiteX1281" fmla="*/ 1575580 w 7598281"/>
              <a:gd name="connsiteY1281" fmla="*/ 155617 h 6858000"/>
              <a:gd name="connsiteX1282" fmla="*/ 1577933 w 7598281"/>
              <a:gd name="connsiteY1282" fmla="*/ 153266 h 6858000"/>
              <a:gd name="connsiteX1283" fmla="*/ 1580287 w 7598281"/>
              <a:gd name="connsiteY1283" fmla="*/ 152089 h 6858000"/>
              <a:gd name="connsiteX1284" fmla="*/ 1583031 w 7598281"/>
              <a:gd name="connsiteY1284" fmla="*/ 150914 h 6858000"/>
              <a:gd name="connsiteX1285" fmla="*/ 1585777 w 7598281"/>
              <a:gd name="connsiteY1285" fmla="*/ 150522 h 6858000"/>
              <a:gd name="connsiteX1286" fmla="*/ 1588524 w 7598281"/>
              <a:gd name="connsiteY1286" fmla="*/ 150129 h 6858000"/>
              <a:gd name="connsiteX1287" fmla="*/ 1593623 w 7598281"/>
              <a:gd name="connsiteY1287" fmla="*/ 150914 h 6858000"/>
              <a:gd name="connsiteX1288" fmla="*/ 1599507 w 7598281"/>
              <a:gd name="connsiteY1288" fmla="*/ 152089 h 6858000"/>
              <a:gd name="connsiteX1289" fmla="*/ 1604606 w 7598281"/>
              <a:gd name="connsiteY1289" fmla="*/ 152089 h 6858000"/>
              <a:gd name="connsiteX1290" fmla="*/ 1607351 w 7598281"/>
              <a:gd name="connsiteY1290" fmla="*/ 152089 h 6858000"/>
              <a:gd name="connsiteX1291" fmla="*/ 1609706 w 7598281"/>
              <a:gd name="connsiteY1291" fmla="*/ 150914 h 6858000"/>
              <a:gd name="connsiteX1292" fmla="*/ 1612059 w 7598281"/>
              <a:gd name="connsiteY1292" fmla="*/ 150129 h 6858000"/>
              <a:gd name="connsiteX1293" fmla="*/ 1614411 w 7598281"/>
              <a:gd name="connsiteY1293" fmla="*/ 148170 h 6858000"/>
              <a:gd name="connsiteX1294" fmla="*/ 1615196 w 7598281"/>
              <a:gd name="connsiteY1294" fmla="*/ 145817 h 6858000"/>
              <a:gd name="connsiteX1295" fmla="*/ 1616373 w 7598281"/>
              <a:gd name="connsiteY1295" fmla="*/ 142289 h 6858000"/>
              <a:gd name="connsiteX1296" fmla="*/ 1616764 w 7598281"/>
              <a:gd name="connsiteY1296" fmla="*/ 137977 h 6858000"/>
              <a:gd name="connsiteX1297" fmla="*/ 1617157 w 7598281"/>
              <a:gd name="connsiteY1297" fmla="*/ 132880 h 6858000"/>
              <a:gd name="connsiteX1298" fmla="*/ 1617941 w 7598281"/>
              <a:gd name="connsiteY1298" fmla="*/ 120728 h 6858000"/>
              <a:gd name="connsiteX1299" fmla="*/ 1618334 w 7598281"/>
              <a:gd name="connsiteY1299" fmla="*/ 114063 h 6858000"/>
              <a:gd name="connsiteX1300" fmla="*/ 1619511 w 7598281"/>
              <a:gd name="connsiteY1300" fmla="*/ 107399 h 6858000"/>
              <a:gd name="connsiteX1301" fmla="*/ 1620688 w 7598281"/>
              <a:gd name="connsiteY1301" fmla="*/ 100343 h 6858000"/>
              <a:gd name="connsiteX1302" fmla="*/ 1622648 w 7598281"/>
              <a:gd name="connsiteY1302" fmla="*/ 93679 h 6858000"/>
              <a:gd name="connsiteX1303" fmla="*/ 1625395 w 7598281"/>
              <a:gd name="connsiteY1303" fmla="*/ 87406 h 6858000"/>
              <a:gd name="connsiteX1304" fmla="*/ 1628924 w 7598281"/>
              <a:gd name="connsiteY1304" fmla="*/ 81525 h 6858000"/>
              <a:gd name="connsiteX1305" fmla="*/ 1631278 w 7598281"/>
              <a:gd name="connsiteY1305" fmla="*/ 78781 h 6858000"/>
              <a:gd name="connsiteX1306" fmla="*/ 1632847 w 7598281"/>
              <a:gd name="connsiteY1306" fmla="*/ 76429 h 6858000"/>
              <a:gd name="connsiteX1307" fmla="*/ 1635593 w 7598281"/>
              <a:gd name="connsiteY1307" fmla="*/ 74078 h 6858000"/>
              <a:gd name="connsiteX1308" fmla="*/ 1638731 w 7598281"/>
              <a:gd name="connsiteY1308" fmla="*/ 71726 h 6858000"/>
              <a:gd name="connsiteX1309" fmla="*/ 1641870 w 7598281"/>
              <a:gd name="connsiteY1309" fmla="*/ 70157 h 6858000"/>
              <a:gd name="connsiteX1310" fmla="*/ 1645007 w 7598281"/>
              <a:gd name="connsiteY1310" fmla="*/ 68590 h 6858000"/>
              <a:gd name="connsiteX1311" fmla="*/ 1648930 w 7598281"/>
              <a:gd name="connsiteY1311" fmla="*/ 67021 h 6858000"/>
              <a:gd name="connsiteX1312" fmla="*/ 2052721 w 7598281"/>
              <a:gd name="connsiteY1312" fmla="*/ 3250 h 6858000"/>
              <a:gd name="connsiteX1313" fmla="*/ 2054312 w 7598281"/>
              <a:gd name="connsiteY1313" fmla="*/ 8231 h 6858000"/>
              <a:gd name="connsiteX1314" fmla="*/ 2055506 w 7598281"/>
              <a:gd name="connsiteY1314" fmla="*/ 13595 h 6858000"/>
              <a:gd name="connsiteX1315" fmla="*/ 2055903 w 7598281"/>
              <a:gd name="connsiteY1315" fmla="*/ 17810 h 6858000"/>
              <a:gd name="connsiteX1316" fmla="*/ 2055506 w 7598281"/>
              <a:gd name="connsiteY1316" fmla="*/ 22025 h 6858000"/>
              <a:gd name="connsiteX1317" fmla="*/ 2054710 w 7598281"/>
              <a:gd name="connsiteY1317" fmla="*/ 26240 h 6858000"/>
              <a:gd name="connsiteX1318" fmla="*/ 2053914 w 7598281"/>
              <a:gd name="connsiteY1318" fmla="*/ 30071 h 6858000"/>
              <a:gd name="connsiteX1319" fmla="*/ 2051128 w 7598281"/>
              <a:gd name="connsiteY1319" fmla="*/ 38118 h 6858000"/>
              <a:gd name="connsiteX1320" fmla="*/ 2048345 w 7598281"/>
              <a:gd name="connsiteY1320" fmla="*/ 45781 h 6858000"/>
              <a:gd name="connsiteX1321" fmla="*/ 2047151 w 7598281"/>
              <a:gd name="connsiteY1321" fmla="*/ 49996 h 6858000"/>
              <a:gd name="connsiteX1322" fmla="*/ 2046355 w 7598281"/>
              <a:gd name="connsiteY1322" fmla="*/ 53828 h 6858000"/>
              <a:gd name="connsiteX1323" fmla="*/ 2046355 w 7598281"/>
              <a:gd name="connsiteY1323" fmla="*/ 58042 h 6858000"/>
              <a:gd name="connsiteX1324" fmla="*/ 2046753 w 7598281"/>
              <a:gd name="connsiteY1324" fmla="*/ 62640 h 6858000"/>
              <a:gd name="connsiteX1325" fmla="*/ 2047946 w 7598281"/>
              <a:gd name="connsiteY1325" fmla="*/ 67621 h 6858000"/>
              <a:gd name="connsiteX1326" fmla="*/ 2049539 w 7598281"/>
              <a:gd name="connsiteY1326" fmla="*/ 72602 h 6858000"/>
              <a:gd name="connsiteX1327" fmla="*/ 2039590 w 7598281"/>
              <a:gd name="connsiteY1327" fmla="*/ 71069 h 6858000"/>
              <a:gd name="connsiteX1328" fmla="*/ 2035215 w 7598281"/>
              <a:gd name="connsiteY1328" fmla="*/ 70687 h 6858000"/>
              <a:gd name="connsiteX1329" fmla="*/ 2029644 w 7598281"/>
              <a:gd name="connsiteY1329" fmla="*/ 70687 h 6858000"/>
              <a:gd name="connsiteX1330" fmla="*/ 2025269 w 7598281"/>
              <a:gd name="connsiteY1330" fmla="*/ 71835 h 6858000"/>
              <a:gd name="connsiteX1331" fmla="*/ 2020097 w 7598281"/>
              <a:gd name="connsiteY1331" fmla="*/ 72602 h 6858000"/>
              <a:gd name="connsiteX1332" fmla="*/ 2014526 w 7598281"/>
              <a:gd name="connsiteY1332" fmla="*/ 74901 h 6858000"/>
              <a:gd name="connsiteX1333" fmla="*/ 2008955 w 7598281"/>
              <a:gd name="connsiteY1333" fmla="*/ 77584 h 6858000"/>
              <a:gd name="connsiteX1334" fmla="*/ 2010547 w 7598281"/>
              <a:gd name="connsiteY1334" fmla="*/ 72602 h 6858000"/>
              <a:gd name="connsiteX1335" fmla="*/ 2011741 w 7598281"/>
              <a:gd name="connsiteY1335" fmla="*/ 67238 h 6858000"/>
              <a:gd name="connsiteX1336" fmla="*/ 2013730 w 7598281"/>
              <a:gd name="connsiteY1336" fmla="*/ 56509 h 6858000"/>
              <a:gd name="connsiteX1337" fmla="*/ 2016117 w 7598281"/>
              <a:gd name="connsiteY1337" fmla="*/ 45781 h 6858000"/>
              <a:gd name="connsiteX1338" fmla="*/ 2016912 w 7598281"/>
              <a:gd name="connsiteY1338" fmla="*/ 40800 h 6858000"/>
              <a:gd name="connsiteX1339" fmla="*/ 2018903 w 7598281"/>
              <a:gd name="connsiteY1339" fmla="*/ 35819 h 6858000"/>
              <a:gd name="connsiteX1340" fmla="*/ 2020892 w 7598281"/>
              <a:gd name="connsiteY1340" fmla="*/ 30838 h 6858000"/>
              <a:gd name="connsiteX1341" fmla="*/ 2023278 w 7598281"/>
              <a:gd name="connsiteY1341" fmla="*/ 25856 h 6858000"/>
              <a:gd name="connsiteX1342" fmla="*/ 2026065 w 7598281"/>
              <a:gd name="connsiteY1342" fmla="*/ 21258 h 6858000"/>
              <a:gd name="connsiteX1343" fmla="*/ 2029644 w 7598281"/>
              <a:gd name="connsiteY1343" fmla="*/ 17044 h 6858000"/>
              <a:gd name="connsiteX1344" fmla="*/ 2034022 w 7598281"/>
              <a:gd name="connsiteY1344" fmla="*/ 12829 h 6858000"/>
              <a:gd name="connsiteX1345" fmla="*/ 2039192 w 7598281"/>
              <a:gd name="connsiteY1345" fmla="*/ 9380 h 6858000"/>
              <a:gd name="connsiteX1346" fmla="*/ 2045559 w 7598281"/>
              <a:gd name="connsiteY1346" fmla="*/ 5933 h 6858000"/>
              <a:gd name="connsiteX1347" fmla="*/ 2134519 w 7598281"/>
              <a:gd name="connsiteY1347" fmla="*/ 0 h 6858000"/>
              <a:gd name="connsiteX1348" fmla="*/ 2264882 w 7598281"/>
              <a:gd name="connsiteY1348" fmla="*/ 0 h 6858000"/>
              <a:gd name="connsiteX1349" fmla="*/ 2257755 w 7598281"/>
              <a:gd name="connsiteY1349" fmla="*/ 3746 h 6858000"/>
              <a:gd name="connsiteX1350" fmla="*/ 2249184 w 7598281"/>
              <a:gd name="connsiteY1350" fmla="*/ 8044 h 6858000"/>
              <a:gd name="connsiteX1351" fmla="*/ 2231652 w 7598281"/>
              <a:gd name="connsiteY1351" fmla="*/ 15469 h 6858000"/>
              <a:gd name="connsiteX1352" fmla="*/ 2213731 w 7598281"/>
              <a:gd name="connsiteY1352" fmla="*/ 22893 h 6858000"/>
              <a:gd name="connsiteX1353" fmla="*/ 2195029 w 7598281"/>
              <a:gd name="connsiteY1353" fmla="*/ 29146 h 6858000"/>
              <a:gd name="connsiteX1354" fmla="*/ 2159188 w 7598281"/>
              <a:gd name="connsiteY1354" fmla="*/ 42823 h 6858000"/>
              <a:gd name="connsiteX1355" fmla="*/ 2141265 w 7598281"/>
              <a:gd name="connsiteY1355" fmla="*/ 49856 h 6858000"/>
              <a:gd name="connsiteX1356" fmla="*/ 2125292 w 7598281"/>
              <a:gd name="connsiteY1356" fmla="*/ 56891 h 6858000"/>
              <a:gd name="connsiteX1357" fmla="*/ 2117890 w 7598281"/>
              <a:gd name="connsiteY1357" fmla="*/ 60798 h 6858000"/>
              <a:gd name="connsiteX1358" fmla="*/ 2110487 w 7598281"/>
              <a:gd name="connsiteY1358" fmla="*/ 64706 h 6858000"/>
              <a:gd name="connsiteX1359" fmla="*/ 2103475 w 7598281"/>
              <a:gd name="connsiteY1359" fmla="*/ 68614 h 6858000"/>
              <a:gd name="connsiteX1360" fmla="*/ 2096852 w 7598281"/>
              <a:gd name="connsiteY1360" fmla="*/ 73303 h 6858000"/>
              <a:gd name="connsiteX1361" fmla="*/ 2091006 w 7598281"/>
              <a:gd name="connsiteY1361" fmla="*/ 77993 h 6858000"/>
              <a:gd name="connsiteX1362" fmla="*/ 2085553 w 7598281"/>
              <a:gd name="connsiteY1362" fmla="*/ 82681 h 6858000"/>
              <a:gd name="connsiteX1363" fmla="*/ 2080489 w 7598281"/>
              <a:gd name="connsiteY1363" fmla="*/ 88152 h 6858000"/>
              <a:gd name="connsiteX1364" fmla="*/ 2075813 w 7598281"/>
              <a:gd name="connsiteY1364" fmla="*/ 93233 h 6858000"/>
              <a:gd name="connsiteX1365" fmla="*/ 2075425 w 7598281"/>
              <a:gd name="connsiteY1365" fmla="*/ 88152 h 6858000"/>
              <a:gd name="connsiteX1366" fmla="*/ 2075425 w 7598281"/>
              <a:gd name="connsiteY1366" fmla="*/ 82681 h 6858000"/>
              <a:gd name="connsiteX1367" fmla="*/ 2075425 w 7598281"/>
              <a:gd name="connsiteY1367" fmla="*/ 77602 h 6858000"/>
              <a:gd name="connsiteX1368" fmla="*/ 2075813 w 7598281"/>
              <a:gd name="connsiteY1368" fmla="*/ 72912 h 6858000"/>
              <a:gd name="connsiteX1369" fmla="*/ 2076591 w 7598281"/>
              <a:gd name="connsiteY1369" fmla="*/ 68222 h 6858000"/>
              <a:gd name="connsiteX1370" fmla="*/ 2077371 w 7598281"/>
              <a:gd name="connsiteY1370" fmla="*/ 63534 h 6858000"/>
              <a:gd name="connsiteX1371" fmla="*/ 2078930 w 7598281"/>
              <a:gd name="connsiteY1371" fmla="*/ 59627 h 6858000"/>
              <a:gd name="connsiteX1372" fmla="*/ 2080878 w 7598281"/>
              <a:gd name="connsiteY1372" fmla="*/ 55327 h 6858000"/>
              <a:gd name="connsiteX1373" fmla="*/ 2082826 w 7598281"/>
              <a:gd name="connsiteY1373" fmla="*/ 51420 h 6858000"/>
              <a:gd name="connsiteX1374" fmla="*/ 2084773 w 7598281"/>
              <a:gd name="connsiteY1374" fmla="*/ 47903 h 6858000"/>
              <a:gd name="connsiteX1375" fmla="*/ 2089448 w 7598281"/>
              <a:gd name="connsiteY1375" fmla="*/ 40868 h 6858000"/>
              <a:gd name="connsiteX1376" fmla="*/ 2095294 w 7598281"/>
              <a:gd name="connsiteY1376" fmla="*/ 33835 h 6858000"/>
              <a:gd name="connsiteX1377" fmla="*/ 2101137 w 7598281"/>
              <a:gd name="connsiteY1377" fmla="*/ 27973 h 6858000"/>
              <a:gd name="connsiteX1378" fmla="*/ 2106980 w 7598281"/>
              <a:gd name="connsiteY1378" fmla="*/ 22502 h 6858000"/>
              <a:gd name="connsiteX1379" fmla="*/ 2113604 w 7598281"/>
              <a:gd name="connsiteY1379" fmla="*/ 17423 h 6858000"/>
              <a:gd name="connsiteX1380" fmla="*/ 2126071 w 7598281"/>
              <a:gd name="connsiteY1380" fmla="*/ 6872 h 6858000"/>
              <a:gd name="connsiteX1381" fmla="*/ 2131526 w 7598281"/>
              <a:gd name="connsiteY1381" fmla="*/ 2574 h 6858000"/>
              <a:gd name="connsiteX1382" fmla="*/ 1929122 w 7598281"/>
              <a:gd name="connsiteY1382" fmla="*/ 0 h 6858000"/>
              <a:gd name="connsiteX1383" fmla="*/ 1989335 w 7598281"/>
              <a:gd name="connsiteY1383" fmla="*/ 0 h 6858000"/>
              <a:gd name="connsiteX1384" fmla="*/ 1989081 w 7598281"/>
              <a:gd name="connsiteY1384" fmla="*/ 4319 h 6858000"/>
              <a:gd name="connsiteX1385" fmla="*/ 1987509 w 7598281"/>
              <a:gd name="connsiteY1385" fmla="*/ 10598 h 6858000"/>
              <a:gd name="connsiteX1386" fmla="*/ 1985937 w 7598281"/>
              <a:gd name="connsiteY1386" fmla="*/ 16092 h 6858000"/>
              <a:gd name="connsiteX1387" fmla="*/ 1984365 w 7598281"/>
              <a:gd name="connsiteY1387" fmla="*/ 18839 h 6858000"/>
              <a:gd name="connsiteX1388" fmla="*/ 1982400 w 7598281"/>
              <a:gd name="connsiteY1388" fmla="*/ 21586 h 6858000"/>
              <a:gd name="connsiteX1389" fmla="*/ 1980828 w 7598281"/>
              <a:gd name="connsiteY1389" fmla="*/ 23940 h 6858000"/>
              <a:gd name="connsiteX1390" fmla="*/ 1978865 w 7598281"/>
              <a:gd name="connsiteY1390" fmla="*/ 26687 h 6858000"/>
              <a:gd name="connsiteX1391" fmla="*/ 1976112 w 7598281"/>
              <a:gd name="connsiteY1391" fmla="*/ 29042 h 6858000"/>
              <a:gd name="connsiteX1392" fmla="*/ 1973361 w 7598281"/>
              <a:gd name="connsiteY1392" fmla="*/ 31005 h 6858000"/>
              <a:gd name="connsiteX1393" fmla="*/ 1969432 w 7598281"/>
              <a:gd name="connsiteY1393" fmla="*/ 33359 h 6858000"/>
              <a:gd name="connsiteX1394" fmla="*/ 1965896 w 7598281"/>
              <a:gd name="connsiteY1394" fmla="*/ 35321 h 6858000"/>
              <a:gd name="connsiteX1395" fmla="*/ 1961573 w 7598281"/>
              <a:gd name="connsiteY1395" fmla="*/ 36498 h 6858000"/>
              <a:gd name="connsiteX1396" fmla="*/ 1956856 w 7598281"/>
              <a:gd name="connsiteY1396" fmla="*/ 38461 h 6858000"/>
              <a:gd name="connsiteX1397" fmla="*/ 1953712 w 7598281"/>
              <a:gd name="connsiteY1397" fmla="*/ 31790 h 6858000"/>
              <a:gd name="connsiteX1398" fmla="*/ 1950176 w 7598281"/>
              <a:gd name="connsiteY1398" fmla="*/ 25510 h 6858000"/>
              <a:gd name="connsiteX1399" fmla="*/ 1947031 w 7598281"/>
              <a:gd name="connsiteY1399" fmla="*/ 19624 h 6858000"/>
              <a:gd name="connsiteX1400" fmla="*/ 1943495 w 7598281"/>
              <a:gd name="connsiteY1400" fmla="*/ 14522 h 6858000"/>
              <a:gd name="connsiteX1401" fmla="*/ 1939959 w 7598281"/>
              <a:gd name="connsiteY1401" fmla="*/ 9813 h 6858000"/>
              <a:gd name="connsiteX1402" fmla="*/ 1936422 w 7598281"/>
              <a:gd name="connsiteY1402" fmla="*/ 6280 h 6858000"/>
              <a:gd name="connsiteX1403" fmla="*/ 1932494 w 7598281"/>
              <a:gd name="connsiteY1403" fmla="*/ 2357 h 6858000"/>
              <a:gd name="connsiteX1404" fmla="*/ 1890671 w 7598281"/>
              <a:gd name="connsiteY1404" fmla="*/ 0 h 6858000"/>
              <a:gd name="connsiteX1405" fmla="*/ 1900215 w 7598281"/>
              <a:gd name="connsiteY1405" fmla="*/ 0 h 6858000"/>
              <a:gd name="connsiteX1406" fmla="*/ 1897518 w 7598281"/>
              <a:gd name="connsiteY1406" fmla="*/ 1572 h 6858000"/>
              <a:gd name="connsiteX1407" fmla="*/ 1892409 w 7598281"/>
              <a:gd name="connsiteY1407" fmla="*/ 4712 h 6858000"/>
              <a:gd name="connsiteX1408" fmla="*/ 1793619 w 7598281"/>
              <a:gd name="connsiteY1408" fmla="*/ 0 h 6858000"/>
              <a:gd name="connsiteX1409" fmla="*/ 1860635 w 7598281"/>
              <a:gd name="connsiteY1409" fmla="*/ 0 h 6858000"/>
              <a:gd name="connsiteX1410" fmla="*/ 1865375 w 7598281"/>
              <a:gd name="connsiteY1410" fmla="*/ 6769 h 6858000"/>
              <a:gd name="connsiteX1411" fmla="*/ 1870851 w 7598281"/>
              <a:gd name="connsiteY1411" fmla="*/ 14986 h 6858000"/>
              <a:gd name="connsiteX1412" fmla="*/ 1875545 w 7598281"/>
              <a:gd name="connsiteY1412" fmla="*/ 23593 h 6858000"/>
              <a:gd name="connsiteX1413" fmla="*/ 1879849 w 7598281"/>
              <a:gd name="connsiteY1413" fmla="*/ 32200 h 6858000"/>
              <a:gd name="connsiteX1414" fmla="*/ 1882979 w 7598281"/>
              <a:gd name="connsiteY1414" fmla="*/ 41198 h 6858000"/>
              <a:gd name="connsiteX1415" fmla="*/ 1885327 w 7598281"/>
              <a:gd name="connsiteY1415" fmla="*/ 49414 h 6858000"/>
              <a:gd name="connsiteX1416" fmla="*/ 1887283 w 7598281"/>
              <a:gd name="connsiteY1416" fmla="*/ 58021 h 6858000"/>
              <a:gd name="connsiteX1417" fmla="*/ 1887283 w 7598281"/>
              <a:gd name="connsiteY1417" fmla="*/ 61541 h 6858000"/>
              <a:gd name="connsiteX1418" fmla="*/ 1887674 w 7598281"/>
              <a:gd name="connsiteY1418" fmla="*/ 65454 h 6858000"/>
              <a:gd name="connsiteX1419" fmla="*/ 1887283 w 7598281"/>
              <a:gd name="connsiteY1419" fmla="*/ 68975 h 6858000"/>
              <a:gd name="connsiteX1420" fmla="*/ 1886892 w 7598281"/>
              <a:gd name="connsiteY1420" fmla="*/ 72496 h 6858000"/>
              <a:gd name="connsiteX1421" fmla="*/ 1885718 w 7598281"/>
              <a:gd name="connsiteY1421" fmla="*/ 75626 h 6858000"/>
              <a:gd name="connsiteX1422" fmla="*/ 1884544 w 7598281"/>
              <a:gd name="connsiteY1422" fmla="*/ 78365 h 6858000"/>
              <a:gd name="connsiteX1423" fmla="*/ 1882979 w 7598281"/>
              <a:gd name="connsiteY1423" fmla="*/ 81103 h 6858000"/>
              <a:gd name="connsiteX1424" fmla="*/ 1881023 w 7598281"/>
              <a:gd name="connsiteY1424" fmla="*/ 83450 h 6858000"/>
              <a:gd name="connsiteX1425" fmla="*/ 1882197 w 7598281"/>
              <a:gd name="connsiteY1425" fmla="*/ 86580 h 6858000"/>
              <a:gd name="connsiteX1426" fmla="*/ 1883370 w 7598281"/>
              <a:gd name="connsiteY1426" fmla="*/ 89710 h 6858000"/>
              <a:gd name="connsiteX1427" fmla="*/ 1885327 w 7598281"/>
              <a:gd name="connsiteY1427" fmla="*/ 91667 h 6858000"/>
              <a:gd name="connsiteX1428" fmla="*/ 1887283 w 7598281"/>
              <a:gd name="connsiteY1428" fmla="*/ 94796 h 6858000"/>
              <a:gd name="connsiteX1429" fmla="*/ 1889239 w 7598281"/>
              <a:gd name="connsiteY1429" fmla="*/ 96361 h 6858000"/>
              <a:gd name="connsiteX1430" fmla="*/ 1891587 w 7598281"/>
              <a:gd name="connsiteY1430" fmla="*/ 98317 h 6858000"/>
              <a:gd name="connsiteX1431" fmla="*/ 1896672 w 7598281"/>
              <a:gd name="connsiteY1431" fmla="*/ 102229 h 6858000"/>
              <a:gd name="connsiteX1432" fmla="*/ 1902150 w 7598281"/>
              <a:gd name="connsiteY1432" fmla="*/ 104576 h 6858000"/>
              <a:gd name="connsiteX1433" fmla="*/ 1907626 w 7598281"/>
              <a:gd name="connsiteY1433" fmla="*/ 106141 h 6858000"/>
              <a:gd name="connsiteX1434" fmla="*/ 1913886 w 7598281"/>
              <a:gd name="connsiteY1434" fmla="*/ 107316 h 6858000"/>
              <a:gd name="connsiteX1435" fmla="*/ 1919365 w 7598281"/>
              <a:gd name="connsiteY1435" fmla="*/ 107706 h 6858000"/>
              <a:gd name="connsiteX1436" fmla="*/ 1924841 w 7598281"/>
              <a:gd name="connsiteY1436" fmla="*/ 107316 h 6858000"/>
              <a:gd name="connsiteX1437" fmla="*/ 1929927 w 7598281"/>
              <a:gd name="connsiteY1437" fmla="*/ 105751 h 6858000"/>
              <a:gd name="connsiteX1438" fmla="*/ 1934622 w 7598281"/>
              <a:gd name="connsiteY1438" fmla="*/ 103794 h 6858000"/>
              <a:gd name="connsiteX1439" fmla="*/ 1936577 w 7598281"/>
              <a:gd name="connsiteY1439" fmla="*/ 102621 h 6858000"/>
              <a:gd name="connsiteX1440" fmla="*/ 1937752 w 7598281"/>
              <a:gd name="connsiteY1440" fmla="*/ 101056 h 6858000"/>
              <a:gd name="connsiteX1441" fmla="*/ 1939317 w 7598281"/>
              <a:gd name="connsiteY1441" fmla="*/ 99882 h 6858000"/>
              <a:gd name="connsiteX1442" fmla="*/ 1940489 w 7598281"/>
              <a:gd name="connsiteY1442" fmla="*/ 97926 h 6858000"/>
              <a:gd name="connsiteX1443" fmla="*/ 1941663 w 7598281"/>
              <a:gd name="connsiteY1443" fmla="*/ 95969 h 6858000"/>
              <a:gd name="connsiteX1444" fmla="*/ 1942054 w 7598281"/>
              <a:gd name="connsiteY1444" fmla="*/ 93622 h 6858000"/>
              <a:gd name="connsiteX1445" fmla="*/ 1942054 w 7598281"/>
              <a:gd name="connsiteY1445" fmla="*/ 91275 h 6858000"/>
              <a:gd name="connsiteX1446" fmla="*/ 1942054 w 7598281"/>
              <a:gd name="connsiteY1446" fmla="*/ 88927 h 6858000"/>
              <a:gd name="connsiteX1447" fmla="*/ 1941272 w 7598281"/>
              <a:gd name="connsiteY1447" fmla="*/ 86580 h 6858000"/>
              <a:gd name="connsiteX1448" fmla="*/ 1940099 w 7598281"/>
              <a:gd name="connsiteY1448" fmla="*/ 83842 h 6858000"/>
              <a:gd name="connsiteX1449" fmla="*/ 1944402 w 7598281"/>
              <a:gd name="connsiteY1449" fmla="*/ 83842 h 6858000"/>
              <a:gd name="connsiteX1450" fmla="*/ 1947923 w 7598281"/>
              <a:gd name="connsiteY1450" fmla="*/ 85015 h 6858000"/>
              <a:gd name="connsiteX1451" fmla="*/ 1951053 w 7598281"/>
              <a:gd name="connsiteY1451" fmla="*/ 85797 h 6858000"/>
              <a:gd name="connsiteX1452" fmla="*/ 1953792 w 7598281"/>
              <a:gd name="connsiteY1452" fmla="*/ 86580 h 6858000"/>
              <a:gd name="connsiteX1453" fmla="*/ 1956139 w 7598281"/>
              <a:gd name="connsiteY1453" fmla="*/ 88145 h 6858000"/>
              <a:gd name="connsiteX1454" fmla="*/ 1957704 w 7598281"/>
              <a:gd name="connsiteY1454" fmla="*/ 89710 h 6858000"/>
              <a:gd name="connsiteX1455" fmla="*/ 1959269 w 7598281"/>
              <a:gd name="connsiteY1455" fmla="*/ 91275 h 6858000"/>
              <a:gd name="connsiteX1456" fmla="*/ 1960834 w 7598281"/>
              <a:gd name="connsiteY1456" fmla="*/ 93232 h 6858000"/>
              <a:gd name="connsiteX1457" fmla="*/ 1961225 w 7598281"/>
              <a:gd name="connsiteY1457" fmla="*/ 95579 h 6858000"/>
              <a:gd name="connsiteX1458" fmla="*/ 1962008 w 7598281"/>
              <a:gd name="connsiteY1458" fmla="*/ 97926 h 6858000"/>
              <a:gd name="connsiteX1459" fmla="*/ 1962399 w 7598281"/>
              <a:gd name="connsiteY1459" fmla="*/ 103012 h 6858000"/>
              <a:gd name="connsiteX1460" fmla="*/ 1962008 w 7598281"/>
              <a:gd name="connsiteY1460" fmla="*/ 108489 h 6858000"/>
              <a:gd name="connsiteX1461" fmla="*/ 1961225 w 7598281"/>
              <a:gd name="connsiteY1461" fmla="*/ 114748 h 6858000"/>
              <a:gd name="connsiteX1462" fmla="*/ 1958486 w 7598281"/>
              <a:gd name="connsiteY1462" fmla="*/ 127659 h 6858000"/>
              <a:gd name="connsiteX1463" fmla="*/ 1956921 w 7598281"/>
              <a:gd name="connsiteY1463" fmla="*/ 133527 h 6858000"/>
              <a:gd name="connsiteX1464" fmla="*/ 1955356 w 7598281"/>
              <a:gd name="connsiteY1464" fmla="*/ 140179 h 6858000"/>
              <a:gd name="connsiteX1465" fmla="*/ 1954966 w 7598281"/>
              <a:gd name="connsiteY1465" fmla="*/ 146047 h 6858000"/>
              <a:gd name="connsiteX1466" fmla="*/ 1955356 w 7598281"/>
              <a:gd name="connsiteY1466" fmla="*/ 152306 h 6858000"/>
              <a:gd name="connsiteX1467" fmla="*/ 1955356 w 7598281"/>
              <a:gd name="connsiteY1467" fmla="*/ 154654 h 6858000"/>
              <a:gd name="connsiteX1468" fmla="*/ 1956531 w 7598281"/>
              <a:gd name="connsiteY1468" fmla="*/ 157393 h 6858000"/>
              <a:gd name="connsiteX1469" fmla="*/ 1957313 w 7598281"/>
              <a:gd name="connsiteY1469" fmla="*/ 159740 h 6858000"/>
              <a:gd name="connsiteX1470" fmla="*/ 1958878 w 7598281"/>
              <a:gd name="connsiteY1470" fmla="*/ 162088 h 6858000"/>
              <a:gd name="connsiteX1471" fmla="*/ 1962790 w 7598281"/>
              <a:gd name="connsiteY1471" fmla="*/ 159740 h 6858000"/>
              <a:gd name="connsiteX1472" fmla="*/ 1966703 w 7598281"/>
              <a:gd name="connsiteY1472" fmla="*/ 157393 h 6858000"/>
              <a:gd name="connsiteX1473" fmla="*/ 1969832 w 7598281"/>
              <a:gd name="connsiteY1473" fmla="*/ 155045 h 6858000"/>
              <a:gd name="connsiteX1474" fmla="*/ 1972572 w 7598281"/>
              <a:gd name="connsiteY1474" fmla="*/ 152306 h 6858000"/>
              <a:gd name="connsiteX1475" fmla="*/ 1974918 w 7598281"/>
              <a:gd name="connsiteY1475" fmla="*/ 149176 h 6858000"/>
              <a:gd name="connsiteX1476" fmla="*/ 1976874 w 7598281"/>
              <a:gd name="connsiteY1476" fmla="*/ 146047 h 6858000"/>
              <a:gd name="connsiteX1477" fmla="*/ 1978439 w 7598281"/>
              <a:gd name="connsiteY1477" fmla="*/ 142526 h 6858000"/>
              <a:gd name="connsiteX1478" fmla="*/ 1979221 w 7598281"/>
              <a:gd name="connsiteY1478" fmla="*/ 139396 h 6858000"/>
              <a:gd name="connsiteX1479" fmla="*/ 1979221 w 7598281"/>
              <a:gd name="connsiteY1479" fmla="*/ 135484 h 6858000"/>
              <a:gd name="connsiteX1480" fmla="*/ 1979221 w 7598281"/>
              <a:gd name="connsiteY1480" fmla="*/ 131180 h 6858000"/>
              <a:gd name="connsiteX1481" fmla="*/ 1978439 w 7598281"/>
              <a:gd name="connsiteY1481" fmla="*/ 127268 h 6858000"/>
              <a:gd name="connsiteX1482" fmla="*/ 1976874 w 7598281"/>
              <a:gd name="connsiteY1482" fmla="*/ 122965 h 6858000"/>
              <a:gd name="connsiteX1483" fmla="*/ 1974918 w 7598281"/>
              <a:gd name="connsiteY1483" fmla="*/ 118270 h 6858000"/>
              <a:gd name="connsiteX1484" fmla="*/ 1972572 w 7598281"/>
              <a:gd name="connsiteY1484" fmla="*/ 113575 h 6858000"/>
              <a:gd name="connsiteX1485" fmla="*/ 1969832 w 7598281"/>
              <a:gd name="connsiteY1485" fmla="*/ 108880 h 6858000"/>
              <a:gd name="connsiteX1486" fmla="*/ 1966703 w 7598281"/>
              <a:gd name="connsiteY1486" fmla="*/ 103794 h 6858000"/>
              <a:gd name="connsiteX1487" fmla="*/ 1969440 w 7598281"/>
              <a:gd name="connsiteY1487" fmla="*/ 101447 h 6858000"/>
              <a:gd name="connsiteX1488" fmla="*/ 1972179 w 7598281"/>
              <a:gd name="connsiteY1488" fmla="*/ 99882 h 6858000"/>
              <a:gd name="connsiteX1489" fmla="*/ 1974918 w 7598281"/>
              <a:gd name="connsiteY1489" fmla="*/ 98317 h 6858000"/>
              <a:gd name="connsiteX1490" fmla="*/ 1977265 w 7598281"/>
              <a:gd name="connsiteY1490" fmla="*/ 97534 h 6858000"/>
              <a:gd name="connsiteX1491" fmla="*/ 1980004 w 7598281"/>
              <a:gd name="connsiteY1491" fmla="*/ 96361 h 6858000"/>
              <a:gd name="connsiteX1492" fmla="*/ 1982351 w 7598281"/>
              <a:gd name="connsiteY1492" fmla="*/ 95969 h 6858000"/>
              <a:gd name="connsiteX1493" fmla="*/ 1987436 w 7598281"/>
              <a:gd name="connsiteY1493" fmla="*/ 95969 h 6858000"/>
              <a:gd name="connsiteX1494" fmla="*/ 1992131 w 7598281"/>
              <a:gd name="connsiteY1494" fmla="*/ 97144 h 6858000"/>
              <a:gd name="connsiteX1495" fmla="*/ 1996828 w 7598281"/>
              <a:gd name="connsiteY1495" fmla="*/ 98317 h 6858000"/>
              <a:gd name="connsiteX1496" fmla="*/ 2005825 w 7598281"/>
              <a:gd name="connsiteY1496" fmla="*/ 102621 h 6858000"/>
              <a:gd name="connsiteX1497" fmla="*/ 2010520 w 7598281"/>
              <a:gd name="connsiteY1497" fmla="*/ 104576 h 6858000"/>
              <a:gd name="connsiteX1498" fmla="*/ 2014823 w 7598281"/>
              <a:gd name="connsiteY1498" fmla="*/ 105751 h 6858000"/>
              <a:gd name="connsiteX1499" fmla="*/ 2019518 w 7598281"/>
              <a:gd name="connsiteY1499" fmla="*/ 106533 h 6858000"/>
              <a:gd name="connsiteX1500" fmla="*/ 2024604 w 7598281"/>
              <a:gd name="connsiteY1500" fmla="*/ 106141 h 6858000"/>
              <a:gd name="connsiteX1501" fmla="*/ 2026952 w 7598281"/>
              <a:gd name="connsiteY1501" fmla="*/ 106141 h 6858000"/>
              <a:gd name="connsiteX1502" fmla="*/ 2029691 w 7598281"/>
              <a:gd name="connsiteY1502" fmla="*/ 105359 h 6858000"/>
              <a:gd name="connsiteX1503" fmla="*/ 2032037 w 7598281"/>
              <a:gd name="connsiteY1503" fmla="*/ 104576 h 6858000"/>
              <a:gd name="connsiteX1504" fmla="*/ 2035167 w 7598281"/>
              <a:gd name="connsiteY1504" fmla="*/ 102621 h 6858000"/>
              <a:gd name="connsiteX1505" fmla="*/ 2037906 w 7598281"/>
              <a:gd name="connsiteY1505" fmla="*/ 100664 h 6858000"/>
              <a:gd name="connsiteX1506" fmla="*/ 2040644 w 7598281"/>
              <a:gd name="connsiteY1506" fmla="*/ 98709 h 6858000"/>
              <a:gd name="connsiteX1507" fmla="*/ 2043383 w 7598281"/>
              <a:gd name="connsiteY1507" fmla="*/ 95969 h 6858000"/>
              <a:gd name="connsiteX1508" fmla="*/ 2046123 w 7598281"/>
              <a:gd name="connsiteY1508" fmla="*/ 92840 h 6858000"/>
              <a:gd name="connsiteX1509" fmla="*/ 2046904 w 7598281"/>
              <a:gd name="connsiteY1509" fmla="*/ 98317 h 6858000"/>
              <a:gd name="connsiteX1510" fmla="*/ 2047686 w 7598281"/>
              <a:gd name="connsiteY1510" fmla="*/ 103403 h 6858000"/>
              <a:gd name="connsiteX1511" fmla="*/ 2046904 w 7598281"/>
              <a:gd name="connsiteY1511" fmla="*/ 108098 h 6858000"/>
              <a:gd name="connsiteX1512" fmla="*/ 2046513 w 7598281"/>
              <a:gd name="connsiteY1512" fmla="*/ 112401 h 6858000"/>
              <a:gd name="connsiteX1513" fmla="*/ 2045339 w 7598281"/>
              <a:gd name="connsiteY1513" fmla="*/ 115923 h 6858000"/>
              <a:gd name="connsiteX1514" fmla="*/ 2043774 w 7598281"/>
              <a:gd name="connsiteY1514" fmla="*/ 118661 h 6858000"/>
              <a:gd name="connsiteX1515" fmla="*/ 2041818 w 7598281"/>
              <a:gd name="connsiteY1515" fmla="*/ 122182 h 6858000"/>
              <a:gd name="connsiteX1516" fmla="*/ 2039471 w 7598281"/>
              <a:gd name="connsiteY1516" fmla="*/ 124530 h 6858000"/>
              <a:gd name="connsiteX1517" fmla="*/ 2036732 w 7598281"/>
              <a:gd name="connsiteY1517" fmla="*/ 126877 h 6858000"/>
              <a:gd name="connsiteX1518" fmla="*/ 2033993 w 7598281"/>
              <a:gd name="connsiteY1518" fmla="*/ 128442 h 6858000"/>
              <a:gd name="connsiteX1519" fmla="*/ 2028124 w 7598281"/>
              <a:gd name="connsiteY1519" fmla="*/ 131963 h 6858000"/>
              <a:gd name="connsiteX1520" fmla="*/ 2021083 w 7598281"/>
              <a:gd name="connsiteY1520" fmla="*/ 134702 h 6858000"/>
              <a:gd name="connsiteX1521" fmla="*/ 2014041 w 7598281"/>
              <a:gd name="connsiteY1521" fmla="*/ 137049 h 6858000"/>
              <a:gd name="connsiteX1522" fmla="*/ 2006998 w 7598281"/>
              <a:gd name="connsiteY1522" fmla="*/ 139396 h 6858000"/>
              <a:gd name="connsiteX1523" fmla="*/ 2000740 w 7598281"/>
              <a:gd name="connsiteY1523" fmla="*/ 142134 h 6858000"/>
              <a:gd name="connsiteX1524" fmla="*/ 1997218 w 7598281"/>
              <a:gd name="connsiteY1524" fmla="*/ 144091 h 6858000"/>
              <a:gd name="connsiteX1525" fmla="*/ 1994479 w 7598281"/>
              <a:gd name="connsiteY1525" fmla="*/ 145264 h 6858000"/>
              <a:gd name="connsiteX1526" fmla="*/ 1991741 w 7598281"/>
              <a:gd name="connsiteY1526" fmla="*/ 147611 h 6858000"/>
              <a:gd name="connsiteX1527" fmla="*/ 1989394 w 7598281"/>
              <a:gd name="connsiteY1527" fmla="*/ 149959 h 6858000"/>
              <a:gd name="connsiteX1528" fmla="*/ 1987046 w 7598281"/>
              <a:gd name="connsiteY1528" fmla="*/ 152306 h 6858000"/>
              <a:gd name="connsiteX1529" fmla="*/ 1985872 w 7598281"/>
              <a:gd name="connsiteY1529" fmla="*/ 155045 h 6858000"/>
              <a:gd name="connsiteX1530" fmla="*/ 1984309 w 7598281"/>
              <a:gd name="connsiteY1530" fmla="*/ 158175 h 6858000"/>
              <a:gd name="connsiteX1531" fmla="*/ 1983525 w 7598281"/>
              <a:gd name="connsiteY1531" fmla="*/ 162088 h 6858000"/>
              <a:gd name="connsiteX1532" fmla="*/ 1983134 w 7598281"/>
              <a:gd name="connsiteY1532" fmla="*/ 166390 h 6858000"/>
              <a:gd name="connsiteX1533" fmla="*/ 1983134 w 7598281"/>
              <a:gd name="connsiteY1533" fmla="*/ 170695 h 6858000"/>
              <a:gd name="connsiteX1534" fmla="*/ 1983916 w 7598281"/>
              <a:gd name="connsiteY1534" fmla="*/ 176562 h 6858000"/>
              <a:gd name="connsiteX1535" fmla="*/ 1985090 w 7598281"/>
              <a:gd name="connsiteY1535" fmla="*/ 182040 h 6858000"/>
              <a:gd name="connsiteX1536" fmla="*/ 1981569 w 7598281"/>
              <a:gd name="connsiteY1536" fmla="*/ 183996 h 6858000"/>
              <a:gd name="connsiteX1537" fmla="*/ 1977656 w 7598281"/>
              <a:gd name="connsiteY1537" fmla="*/ 185561 h 6858000"/>
              <a:gd name="connsiteX1538" fmla="*/ 1974135 w 7598281"/>
              <a:gd name="connsiteY1538" fmla="*/ 187126 h 6858000"/>
              <a:gd name="connsiteX1539" fmla="*/ 1969832 w 7598281"/>
              <a:gd name="connsiteY1539" fmla="*/ 187909 h 6858000"/>
              <a:gd name="connsiteX1540" fmla="*/ 1961615 w 7598281"/>
              <a:gd name="connsiteY1540" fmla="*/ 189864 h 6858000"/>
              <a:gd name="connsiteX1541" fmla="*/ 1952227 w 7598281"/>
              <a:gd name="connsiteY1541" fmla="*/ 191039 h 6858000"/>
              <a:gd name="connsiteX1542" fmla="*/ 1932665 w 7598281"/>
              <a:gd name="connsiteY1542" fmla="*/ 192212 h 6858000"/>
              <a:gd name="connsiteX1543" fmla="*/ 1922885 w 7598281"/>
              <a:gd name="connsiteY1543" fmla="*/ 192603 h 6858000"/>
              <a:gd name="connsiteX1544" fmla="*/ 1913104 w 7598281"/>
              <a:gd name="connsiteY1544" fmla="*/ 193776 h 6858000"/>
              <a:gd name="connsiteX1545" fmla="*/ 1904106 w 7598281"/>
              <a:gd name="connsiteY1545" fmla="*/ 194951 h 6858000"/>
              <a:gd name="connsiteX1546" fmla="*/ 1895107 w 7598281"/>
              <a:gd name="connsiteY1546" fmla="*/ 197298 h 6858000"/>
              <a:gd name="connsiteX1547" fmla="*/ 1890804 w 7598281"/>
              <a:gd name="connsiteY1547" fmla="*/ 198863 h 6858000"/>
              <a:gd name="connsiteX1548" fmla="*/ 1886892 w 7598281"/>
              <a:gd name="connsiteY1548" fmla="*/ 200428 h 6858000"/>
              <a:gd name="connsiteX1549" fmla="*/ 1882979 w 7598281"/>
              <a:gd name="connsiteY1549" fmla="*/ 202775 h 6858000"/>
              <a:gd name="connsiteX1550" fmla="*/ 1879458 w 7598281"/>
              <a:gd name="connsiteY1550" fmla="*/ 205123 h 6858000"/>
              <a:gd name="connsiteX1551" fmla="*/ 1875938 w 7598281"/>
              <a:gd name="connsiteY1551" fmla="*/ 207861 h 6858000"/>
              <a:gd name="connsiteX1552" fmla="*/ 1873198 w 7598281"/>
              <a:gd name="connsiteY1552" fmla="*/ 210990 h 6858000"/>
              <a:gd name="connsiteX1553" fmla="*/ 1870461 w 7598281"/>
              <a:gd name="connsiteY1553" fmla="*/ 214512 h 6858000"/>
              <a:gd name="connsiteX1554" fmla="*/ 1868113 w 7598281"/>
              <a:gd name="connsiteY1554" fmla="*/ 218815 h 6858000"/>
              <a:gd name="connsiteX1555" fmla="*/ 1866156 w 7598281"/>
              <a:gd name="connsiteY1555" fmla="*/ 222727 h 6858000"/>
              <a:gd name="connsiteX1556" fmla="*/ 1864592 w 7598281"/>
              <a:gd name="connsiteY1556" fmla="*/ 228204 h 6858000"/>
              <a:gd name="connsiteX1557" fmla="*/ 1863027 w 7598281"/>
              <a:gd name="connsiteY1557" fmla="*/ 233682 h 6858000"/>
              <a:gd name="connsiteX1558" fmla="*/ 1862636 w 7598281"/>
              <a:gd name="connsiteY1558" fmla="*/ 239551 h 6858000"/>
              <a:gd name="connsiteX1559" fmla="*/ 1864592 w 7598281"/>
              <a:gd name="connsiteY1559" fmla="*/ 244636 h 6858000"/>
              <a:gd name="connsiteX1560" fmla="*/ 1866938 w 7598281"/>
              <a:gd name="connsiteY1560" fmla="*/ 248940 h 6858000"/>
              <a:gd name="connsiteX1561" fmla="*/ 1869287 w 7598281"/>
              <a:gd name="connsiteY1561" fmla="*/ 252070 h 6858000"/>
              <a:gd name="connsiteX1562" fmla="*/ 1871243 w 7598281"/>
              <a:gd name="connsiteY1562" fmla="*/ 254808 h 6858000"/>
              <a:gd name="connsiteX1563" fmla="*/ 1873590 w 7598281"/>
              <a:gd name="connsiteY1563" fmla="*/ 256765 h 6858000"/>
              <a:gd name="connsiteX1564" fmla="*/ 1876720 w 7598281"/>
              <a:gd name="connsiteY1564" fmla="*/ 258330 h 6858000"/>
              <a:gd name="connsiteX1565" fmla="*/ 1879458 w 7598281"/>
              <a:gd name="connsiteY1565" fmla="*/ 258720 h 6858000"/>
              <a:gd name="connsiteX1566" fmla="*/ 1882588 w 7598281"/>
              <a:gd name="connsiteY1566" fmla="*/ 259112 h 6858000"/>
              <a:gd name="connsiteX1567" fmla="*/ 1885327 w 7598281"/>
              <a:gd name="connsiteY1567" fmla="*/ 259112 h 6858000"/>
              <a:gd name="connsiteX1568" fmla="*/ 1888065 w 7598281"/>
              <a:gd name="connsiteY1568" fmla="*/ 258720 h 6858000"/>
              <a:gd name="connsiteX1569" fmla="*/ 1891587 w 7598281"/>
              <a:gd name="connsiteY1569" fmla="*/ 257938 h 6858000"/>
              <a:gd name="connsiteX1570" fmla="*/ 1894717 w 7598281"/>
              <a:gd name="connsiteY1570" fmla="*/ 256373 h 6858000"/>
              <a:gd name="connsiteX1571" fmla="*/ 1900585 w 7598281"/>
              <a:gd name="connsiteY1571" fmla="*/ 253243 h 6858000"/>
              <a:gd name="connsiteX1572" fmla="*/ 1906845 w 7598281"/>
              <a:gd name="connsiteY1572" fmla="*/ 249331 h 6858000"/>
              <a:gd name="connsiteX1573" fmla="*/ 1918190 w 7598281"/>
              <a:gd name="connsiteY1573" fmla="*/ 241898 h 6858000"/>
              <a:gd name="connsiteX1574" fmla="*/ 1922885 w 7598281"/>
              <a:gd name="connsiteY1574" fmla="*/ 239159 h 6858000"/>
              <a:gd name="connsiteX1575" fmla="*/ 1927580 w 7598281"/>
              <a:gd name="connsiteY1575" fmla="*/ 237594 h 6858000"/>
              <a:gd name="connsiteX1576" fmla="*/ 1929535 w 7598281"/>
              <a:gd name="connsiteY1576" fmla="*/ 237203 h 6858000"/>
              <a:gd name="connsiteX1577" fmla="*/ 1931492 w 7598281"/>
              <a:gd name="connsiteY1577" fmla="*/ 237203 h 6858000"/>
              <a:gd name="connsiteX1578" fmla="*/ 1933057 w 7598281"/>
              <a:gd name="connsiteY1578" fmla="*/ 238376 h 6858000"/>
              <a:gd name="connsiteX1579" fmla="*/ 1934229 w 7598281"/>
              <a:gd name="connsiteY1579" fmla="*/ 239159 h 6858000"/>
              <a:gd name="connsiteX1580" fmla="*/ 1935404 w 7598281"/>
              <a:gd name="connsiteY1580" fmla="*/ 241116 h 6858000"/>
              <a:gd name="connsiteX1581" fmla="*/ 1936577 w 7598281"/>
              <a:gd name="connsiteY1581" fmla="*/ 243854 h 6858000"/>
              <a:gd name="connsiteX1582" fmla="*/ 1936969 w 7598281"/>
              <a:gd name="connsiteY1582" fmla="*/ 246593 h 6858000"/>
              <a:gd name="connsiteX1583" fmla="*/ 1937359 w 7598281"/>
              <a:gd name="connsiteY1583" fmla="*/ 250896 h 6858000"/>
              <a:gd name="connsiteX1584" fmla="*/ 1942837 w 7598281"/>
              <a:gd name="connsiteY1584" fmla="*/ 246593 h 6858000"/>
              <a:gd name="connsiteX1585" fmla="*/ 1949097 w 7598281"/>
              <a:gd name="connsiteY1585" fmla="*/ 243071 h 6858000"/>
              <a:gd name="connsiteX1586" fmla="*/ 1953792 w 7598281"/>
              <a:gd name="connsiteY1586" fmla="*/ 236811 h 6858000"/>
              <a:gd name="connsiteX1587" fmla="*/ 1958486 w 7598281"/>
              <a:gd name="connsiteY1587" fmla="*/ 231726 h 6858000"/>
              <a:gd name="connsiteX1588" fmla="*/ 1963573 w 7598281"/>
              <a:gd name="connsiteY1588" fmla="*/ 227031 h 6858000"/>
              <a:gd name="connsiteX1589" fmla="*/ 1968659 w 7598281"/>
              <a:gd name="connsiteY1589" fmla="*/ 222727 h 6858000"/>
              <a:gd name="connsiteX1590" fmla="*/ 1978830 w 7598281"/>
              <a:gd name="connsiteY1590" fmla="*/ 215295 h 6858000"/>
              <a:gd name="connsiteX1591" fmla="*/ 1989003 w 7598281"/>
              <a:gd name="connsiteY1591" fmla="*/ 208643 h 6858000"/>
              <a:gd name="connsiteX1592" fmla="*/ 1993696 w 7598281"/>
              <a:gd name="connsiteY1592" fmla="*/ 204731 h 6858000"/>
              <a:gd name="connsiteX1593" fmla="*/ 1998001 w 7598281"/>
              <a:gd name="connsiteY1593" fmla="*/ 200428 h 6858000"/>
              <a:gd name="connsiteX1594" fmla="*/ 2001913 w 7598281"/>
              <a:gd name="connsiteY1594" fmla="*/ 196516 h 6858000"/>
              <a:gd name="connsiteX1595" fmla="*/ 2005825 w 7598281"/>
              <a:gd name="connsiteY1595" fmla="*/ 191429 h 6858000"/>
              <a:gd name="connsiteX1596" fmla="*/ 2009346 w 7598281"/>
              <a:gd name="connsiteY1596" fmla="*/ 185561 h 6858000"/>
              <a:gd name="connsiteX1597" fmla="*/ 2012085 w 7598281"/>
              <a:gd name="connsiteY1597" fmla="*/ 179302 h 6858000"/>
              <a:gd name="connsiteX1598" fmla="*/ 2014432 w 7598281"/>
              <a:gd name="connsiteY1598" fmla="*/ 171868 h 6858000"/>
              <a:gd name="connsiteX1599" fmla="*/ 2016388 w 7598281"/>
              <a:gd name="connsiteY1599" fmla="*/ 163261 h 6858000"/>
              <a:gd name="connsiteX1600" fmla="*/ 2025387 w 7598281"/>
              <a:gd name="connsiteY1600" fmla="*/ 160523 h 6858000"/>
              <a:gd name="connsiteX1601" fmla="*/ 2033993 w 7598281"/>
              <a:gd name="connsiteY1601" fmla="*/ 157783 h 6858000"/>
              <a:gd name="connsiteX1602" fmla="*/ 2042991 w 7598281"/>
              <a:gd name="connsiteY1602" fmla="*/ 155436 h 6858000"/>
              <a:gd name="connsiteX1603" fmla="*/ 2046904 w 7598281"/>
              <a:gd name="connsiteY1603" fmla="*/ 155045 h 6858000"/>
              <a:gd name="connsiteX1604" fmla="*/ 2051208 w 7598281"/>
              <a:gd name="connsiteY1604" fmla="*/ 154654 h 6858000"/>
              <a:gd name="connsiteX1605" fmla="*/ 2055510 w 7598281"/>
              <a:gd name="connsiteY1605" fmla="*/ 155045 h 6858000"/>
              <a:gd name="connsiteX1606" fmla="*/ 2059815 w 7598281"/>
              <a:gd name="connsiteY1606" fmla="*/ 155828 h 6858000"/>
              <a:gd name="connsiteX1607" fmla="*/ 2063335 w 7598281"/>
              <a:gd name="connsiteY1607" fmla="*/ 157393 h 6858000"/>
              <a:gd name="connsiteX1608" fmla="*/ 2067248 w 7598281"/>
              <a:gd name="connsiteY1608" fmla="*/ 159740 h 6858000"/>
              <a:gd name="connsiteX1609" fmla="*/ 2070769 w 7598281"/>
              <a:gd name="connsiteY1609" fmla="*/ 162870 h 6858000"/>
              <a:gd name="connsiteX1610" fmla="*/ 2074681 w 7598281"/>
              <a:gd name="connsiteY1610" fmla="*/ 167173 h 6858000"/>
              <a:gd name="connsiteX1611" fmla="*/ 2078202 w 7598281"/>
              <a:gd name="connsiteY1611" fmla="*/ 172260 h 6858000"/>
              <a:gd name="connsiteX1612" fmla="*/ 2081332 w 7598281"/>
              <a:gd name="connsiteY1612" fmla="*/ 178910 h 6858000"/>
              <a:gd name="connsiteX1613" fmla="*/ 2084853 w 7598281"/>
              <a:gd name="connsiteY1613" fmla="*/ 170303 h 6858000"/>
              <a:gd name="connsiteX1614" fmla="*/ 2088766 w 7598281"/>
              <a:gd name="connsiteY1614" fmla="*/ 162478 h 6858000"/>
              <a:gd name="connsiteX1615" fmla="*/ 2094633 w 7598281"/>
              <a:gd name="connsiteY1615" fmla="*/ 155045 h 6858000"/>
              <a:gd name="connsiteX1616" fmla="*/ 2100502 w 7598281"/>
              <a:gd name="connsiteY1616" fmla="*/ 148003 h 6858000"/>
              <a:gd name="connsiteX1617" fmla="*/ 2107545 w 7598281"/>
              <a:gd name="connsiteY1617" fmla="*/ 141744 h 6858000"/>
              <a:gd name="connsiteX1618" fmla="*/ 2114977 w 7598281"/>
              <a:gd name="connsiteY1618" fmla="*/ 135484 h 6858000"/>
              <a:gd name="connsiteX1619" fmla="*/ 2123194 w 7598281"/>
              <a:gd name="connsiteY1619" fmla="*/ 129615 h 6858000"/>
              <a:gd name="connsiteX1620" fmla="*/ 2132193 w 7598281"/>
              <a:gd name="connsiteY1620" fmla="*/ 123747 h 6858000"/>
              <a:gd name="connsiteX1621" fmla="*/ 2141973 w 7598281"/>
              <a:gd name="connsiteY1621" fmla="*/ 118661 h 6858000"/>
              <a:gd name="connsiteX1622" fmla="*/ 2151752 w 7598281"/>
              <a:gd name="connsiteY1622" fmla="*/ 113575 h 6858000"/>
              <a:gd name="connsiteX1623" fmla="*/ 2161925 w 7598281"/>
              <a:gd name="connsiteY1623" fmla="*/ 108880 h 6858000"/>
              <a:gd name="connsiteX1624" fmla="*/ 2172880 w 7598281"/>
              <a:gd name="connsiteY1624" fmla="*/ 104968 h 6858000"/>
              <a:gd name="connsiteX1625" fmla="*/ 2184225 w 7598281"/>
              <a:gd name="connsiteY1625" fmla="*/ 100664 h 6858000"/>
              <a:gd name="connsiteX1626" fmla="*/ 2195179 w 7598281"/>
              <a:gd name="connsiteY1626" fmla="*/ 96361 h 6858000"/>
              <a:gd name="connsiteX1627" fmla="*/ 2219044 w 7598281"/>
              <a:gd name="connsiteY1627" fmla="*/ 88927 h 6858000"/>
              <a:gd name="connsiteX1628" fmla="*/ 2254255 w 7598281"/>
              <a:gd name="connsiteY1628" fmla="*/ 60759 h 6858000"/>
              <a:gd name="connsiteX1629" fmla="*/ 2290639 w 7598281"/>
              <a:gd name="connsiteY1629" fmla="*/ 32982 h 6858000"/>
              <a:gd name="connsiteX1630" fmla="*/ 2308635 w 7598281"/>
              <a:gd name="connsiteY1630" fmla="*/ 18898 h 6858000"/>
              <a:gd name="connsiteX1631" fmla="*/ 2327805 w 7598281"/>
              <a:gd name="connsiteY1631" fmla="*/ 4814 h 6858000"/>
              <a:gd name="connsiteX1632" fmla="*/ 2334953 w 7598281"/>
              <a:gd name="connsiteY1632" fmla="*/ 0 h 6858000"/>
              <a:gd name="connsiteX1633" fmla="*/ 7598281 w 7598281"/>
              <a:gd name="connsiteY1633" fmla="*/ 0 h 6858000"/>
              <a:gd name="connsiteX1634" fmla="*/ 7598281 w 7598281"/>
              <a:gd name="connsiteY1634" fmla="*/ 6858000 h 6858000"/>
              <a:gd name="connsiteX1635" fmla="*/ 1605075 w 7598281"/>
              <a:gd name="connsiteY1635" fmla="*/ 6858000 h 6858000"/>
              <a:gd name="connsiteX1636" fmla="*/ 1600903 w 7598281"/>
              <a:gd name="connsiteY1636" fmla="*/ 6853647 h 6858000"/>
              <a:gd name="connsiteX1637" fmla="*/ 1592296 w 7598281"/>
              <a:gd name="connsiteY1637" fmla="*/ 6844649 h 6858000"/>
              <a:gd name="connsiteX1638" fmla="*/ 1582516 w 7598281"/>
              <a:gd name="connsiteY1638" fmla="*/ 6835651 h 6858000"/>
              <a:gd name="connsiteX1639" fmla="*/ 1573127 w 7598281"/>
              <a:gd name="connsiteY1639" fmla="*/ 6827435 h 6858000"/>
              <a:gd name="connsiteX1640" fmla="*/ 1568823 w 7598281"/>
              <a:gd name="connsiteY1640" fmla="*/ 6824697 h 6858000"/>
              <a:gd name="connsiteX1641" fmla="*/ 1565303 w 7598281"/>
              <a:gd name="connsiteY1641" fmla="*/ 6821957 h 6858000"/>
              <a:gd name="connsiteX1642" fmla="*/ 1561391 w 7598281"/>
              <a:gd name="connsiteY1642" fmla="*/ 6820002 h 6858000"/>
              <a:gd name="connsiteX1643" fmla="*/ 1557870 w 7598281"/>
              <a:gd name="connsiteY1643" fmla="*/ 6818045 h 6858000"/>
              <a:gd name="connsiteX1644" fmla="*/ 1550827 w 7598281"/>
              <a:gd name="connsiteY1644" fmla="*/ 6815698 h 6858000"/>
              <a:gd name="connsiteX1645" fmla="*/ 1544177 w 7598281"/>
              <a:gd name="connsiteY1645" fmla="*/ 6813742 h 6858000"/>
              <a:gd name="connsiteX1646" fmla="*/ 1537917 w 7598281"/>
              <a:gd name="connsiteY1646" fmla="*/ 6812568 h 6858000"/>
              <a:gd name="connsiteX1647" fmla="*/ 1532047 w 7598281"/>
              <a:gd name="connsiteY1647" fmla="*/ 6811003 h 6858000"/>
              <a:gd name="connsiteX1648" fmla="*/ 1526571 w 7598281"/>
              <a:gd name="connsiteY1648" fmla="*/ 6808656 h 6858000"/>
              <a:gd name="connsiteX1649" fmla="*/ 1523832 w 7598281"/>
              <a:gd name="connsiteY1649" fmla="*/ 6807091 h 6858000"/>
              <a:gd name="connsiteX1650" fmla="*/ 1521485 w 7598281"/>
              <a:gd name="connsiteY1650" fmla="*/ 6805135 h 6858000"/>
              <a:gd name="connsiteX1651" fmla="*/ 1508184 w 7598281"/>
              <a:gd name="connsiteY1651" fmla="*/ 6791833 h 6858000"/>
              <a:gd name="connsiteX1652" fmla="*/ 1494882 w 7598281"/>
              <a:gd name="connsiteY1652" fmla="*/ 6778532 h 6858000"/>
              <a:gd name="connsiteX1653" fmla="*/ 1467496 w 7598281"/>
              <a:gd name="connsiteY1653" fmla="*/ 6750754 h 6858000"/>
              <a:gd name="connsiteX1654" fmla="*/ 1412724 w 7598281"/>
              <a:gd name="connsiteY1654" fmla="*/ 6692070 h 6858000"/>
              <a:gd name="connsiteX1655" fmla="*/ 1384946 w 7598281"/>
              <a:gd name="connsiteY1655" fmla="*/ 6662728 h 6858000"/>
              <a:gd name="connsiteX1656" fmla="*/ 1357170 w 7598281"/>
              <a:gd name="connsiteY1656" fmla="*/ 6634950 h 6858000"/>
              <a:gd name="connsiteX1657" fmla="*/ 1343476 w 7598281"/>
              <a:gd name="connsiteY1657" fmla="*/ 6621649 h 6858000"/>
              <a:gd name="connsiteX1658" fmla="*/ 1329392 w 7598281"/>
              <a:gd name="connsiteY1658" fmla="*/ 6608347 h 6858000"/>
              <a:gd name="connsiteX1659" fmla="*/ 1316091 w 7598281"/>
              <a:gd name="connsiteY1659" fmla="*/ 6595828 h 6858000"/>
              <a:gd name="connsiteX1660" fmla="*/ 1302006 w 7598281"/>
              <a:gd name="connsiteY1660" fmla="*/ 6584091 h 6858000"/>
              <a:gd name="connsiteX1661" fmla="*/ 1296528 w 7598281"/>
              <a:gd name="connsiteY1661" fmla="*/ 6579788 h 6858000"/>
              <a:gd name="connsiteX1662" fmla="*/ 1291443 w 7598281"/>
              <a:gd name="connsiteY1662" fmla="*/ 6574701 h 6858000"/>
              <a:gd name="connsiteX1663" fmla="*/ 1286357 w 7598281"/>
              <a:gd name="connsiteY1663" fmla="*/ 6569224 h 6858000"/>
              <a:gd name="connsiteX1664" fmla="*/ 1282054 w 7598281"/>
              <a:gd name="connsiteY1664" fmla="*/ 6564139 h 6858000"/>
              <a:gd name="connsiteX1665" fmla="*/ 1273838 w 7598281"/>
              <a:gd name="connsiteY1665" fmla="*/ 6553575 h 6858000"/>
              <a:gd name="connsiteX1666" fmla="*/ 1266405 w 7598281"/>
              <a:gd name="connsiteY1666" fmla="*/ 6542621 h 6858000"/>
              <a:gd name="connsiteX1667" fmla="*/ 1252321 w 7598281"/>
              <a:gd name="connsiteY1667" fmla="*/ 6520321 h 6858000"/>
              <a:gd name="connsiteX1668" fmla="*/ 1244496 w 7598281"/>
              <a:gd name="connsiteY1668" fmla="*/ 6508975 h 6858000"/>
              <a:gd name="connsiteX1669" fmla="*/ 1236279 w 7598281"/>
              <a:gd name="connsiteY1669" fmla="*/ 6497630 h 6858000"/>
              <a:gd name="connsiteX1670" fmla="*/ 1183073 w 7598281"/>
              <a:gd name="connsiteY1670" fmla="*/ 6429947 h 6858000"/>
              <a:gd name="connsiteX1671" fmla="*/ 1129866 w 7598281"/>
              <a:gd name="connsiteY1671" fmla="*/ 6362265 h 6858000"/>
              <a:gd name="connsiteX1672" fmla="*/ 1103262 w 7598281"/>
              <a:gd name="connsiteY1672" fmla="*/ 6327837 h 6858000"/>
              <a:gd name="connsiteX1673" fmla="*/ 1077051 w 7598281"/>
              <a:gd name="connsiteY1673" fmla="*/ 6293409 h 6858000"/>
              <a:gd name="connsiteX1674" fmla="*/ 1051230 w 7598281"/>
              <a:gd name="connsiteY1674" fmla="*/ 6258589 h 6858000"/>
              <a:gd name="connsiteX1675" fmla="*/ 1025799 w 7598281"/>
              <a:gd name="connsiteY1675" fmla="*/ 6223771 h 6858000"/>
              <a:gd name="connsiteX1676" fmla="*/ 1000369 w 7598281"/>
              <a:gd name="connsiteY1676" fmla="*/ 6188168 h 6858000"/>
              <a:gd name="connsiteX1677" fmla="*/ 975722 w 7598281"/>
              <a:gd name="connsiteY1677" fmla="*/ 6152567 h 6858000"/>
              <a:gd name="connsiteX1678" fmla="*/ 952248 w 7598281"/>
              <a:gd name="connsiteY1678" fmla="*/ 6116574 h 6858000"/>
              <a:gd name="connsiteX1679" fmla="*/ 929557 w 7598281"/>
              <a:gd name="connsiteY1679" fmla="*/ 6080581 h 6858000"/>
              <a:gd name="connsiteX1680" fmla="*/ 907648 w 7598281"/>
              <a:gd name="connsiteY1680" fmla="*/ 6044196 h 6858000"/>
              <a:gd name="connsiteX1681" fmla="*/ 897478 w 7598281"/>
              <a:gd name="connsiteY1681" fmla="*/ 6025809 h 6858000"/>
              <a:gd name="connsiteX1682" fmla="*/ 887304 w 7598281"/>
              <a:gd name="connsiteY1682" fmla="*/ 6007030 h 6858000"/>
              <a:gd name="connsiteX1683" fmla="*/ 876741 w 7598281"/>
              <a:gd name="connsiteY1683" fmla="*/ 5988251 h 6858000"/>
              <a:gd name="connsiteX1684" fmla="*/ 867351 w 7598281"/>
              <a:gd name="connsiteY1684" fmla="*/ 5969863 h 6858000"/>
              <a:gd name="connsiteX1685" fmla="*/ 857961 w 7598281"/>
              <a:gd name="connsiteY1685" fmla="*/ 5950694 h 6858000"/>
              <a:gd name="connsiteX1686" fmla="*/ 848964 w 7598281"/>
              <a:gd name="connsiteY1686" fmla="*/ 5931915 h 6858000"/>
              <a:gd name="connsiteX1687" fmla="*/ 847007 w 7598281"/>
              <a:gd name="connsiteY1687" fmla="*/ 5928002 h 6858000"/>
              <a:gd name="connsiteX1688" fmla="*/ 846225 w 7598281"/>
              <a:gd name="connsiteY1688" fmla="*/ 5924481 h 6858000"/>
              <a:gd name="connsiteX1689" fmla="*/ 845442 w 7598281"/>
              <a:gd name="connsiteY1689" fmla="*/ 5920568 h 6858000"/>
              <a:gd name="connsiteX1690" fmla="*/ 844269 w 7598281"/>
              <a:gd name="connsiteY1690" fmla="*/ 5917048 h 6858000"/>
              <a:gd name="connsiteX1691" fmla="*/ 843878 w 7598281"/>
              <a:gd name="connsiteY1691" fmla="*/ 5908832 h 6858000"/>
              <a:gd name="connsiteX1692" fmla="*/ 843878 w 7598281"/>
              <a:gd name="connsiteY1692" fmla="*/ 5901007 h 6858000"/>
              <a:gd name="connsiteX1693" fmla="*/ 843878 w 7598281"/>
              <a:gd name="connsiteY1693" fmla="*/ 5893574 h 6858000"/>
              <a:gd name="connsiteX1694" fmla="*/ 843878 w 7598281"/>
              <a:gd name="connsiteY1694" fmla="*/ 5885750 h 6858000"/>
              <a:gd name="connsiteX1695" fmla="*/ 843488 w 7598281"/>
              <a:gd name="connsiteY1695" fmla="*/ 5878316 h 6858000"/>
              <a:gd name="connsiteX1696" fmla="*/ 843095 w 7598281"/>
              <a:gd name="connsiteY1696" fmla="*/ 5874404 h 6858000"/>
              <a:gd name="connsiteX1697" fmla="*/ 841922 w 7598281"/>
              <a:gd name="connsiteY1697" fmla="*/ 5870883 h 6858000"/>
              <a:gd name="connsiteX1698" fmla="*/ 839183 w 7598281"/>
              <a:gd name="connsiteY1698" fmla="*/ 5862667 h 6858000"/>
              <a:gd name="connsiteX1699" fmla="*/ 836054 w 7598281"/>
              <a:gd name="connsiteY1699" fmla="*/ 5854060 h 6858000"/>
              <a:gd name="connsiteX1700" fmla="*/ 831750 w 7598281"/>
              <a:gd name="connsiteY1700" fmla="*/ 5846627 h 6858000"/>
              <a:gd name="connsiteX1701" fmla="*/ 827838 w 7598281"/>
              <a:gd name="connsiteY1701" fmla="*/ 5839193 h 6858000"/>
              <a:gd name="connsiteX1702" fmla="*/ 823143 w 7598281"/>
              <a:gd name="connsiteY1702" fmla="*/ 5831760 h 6858000"/>
              <a:gd name="connsiteX1703" fmla="*/ 818057 w 7598281"/>
              <a:gd name="connsiteY1703" fmla="*/ 5824718 h 6858000"/>
              <a:gd name="connsiteX1704" fmla="*/ 807103 w 7598281"/>
              <a:gd name="connsiteY1704" fmla="*/ 5811025 h 6858000"/>
              <a:gd name="connsiteX1705" fmla="*/ 794975 w 7598281"/>
              <a:gd name="connsiteY1705" fmla="*/ 5797332 h 6858000"/>
              <a:gd name="connsiteX1706" fmla="*/ 782455 w 7598281"/>
              <a:gd name="connsiteY1706" fmla="*/ 5783639 h 6858000"/>
              <a:gd name="connsiteX1707" fmla="*/ 770328 w 7598281"/>
              <a:gd name="connsiteY1707" fmla="*/ 5768772 h 6858000"/>
              <a:gd name="connsiteX1708" fmla="*/ 764459 w 7598281"/>
              <a:gd name="connsiteY1708" fmla="*/ 5760557 h 6858000"/>
              <a:gd name="connsiteX1709" fmla="*/ 758591 w 7598281"/>
              <a:gd name="connsiteY1709" fmla="*/ 5752340 h 6858000"/>
              <a:gd name="connsiteX1710" fmla="*/ 754287 w 7598281"/>
              <a:gd name="connsiteY1710" fmla="*/ 5746473 h 6858000"/>
              <a:gd name="connsiteX1711" fmla="*/ 750374 w 7598281"/>
              <a:gd name="connsiteY1711" fmla="*/ 5739821 h 6858000"/>
              <a:gd name="connsiteX1712" fmla="*/ 747636 w 7598281"/>
              <a:gd name="connsiteY1712" fmla="*/ 5733562 h 6858000"/>
              <a:gd name="connsiteX1713" fmla="*/ 745289 w 7598281"/>
              <a:gd name="connsiteY1713" fmla="*/ 5727694 h 6858000"/>
              <a:gd name="connsiteX1714" fmla="*/ 741377 w 7598281"/>
              <a:gd name="connsiteY1714" fmla="*/ 5715565 h 6858000"/>
              <a:gd name="connsiteX1715" fmla="*/ 737465 w 7598281"/>
              <a:gd name="connsiteY1715" fmla="*/ 5704611 h 6858000"/>
              <a:gd name="connsiteX1716" fmla="*/ 735116 w 7598281"/>
              <a:gd name="connsiteY1716" fmla="*/ 5698743 h 6858000"/>
              <a:gd name="connsiteX1717" fmla="*/ 732378 w 7598281"/>
              <a:gd name="connsiteY1717" fmla="*/ 5693656 h 6858000"/>
              <a:gd name="connsiteX1718" fmla="*/ 729248 w 7598281"/>
              <a:gd name="connsiteY1718" fmla="*/ 5688571 h 6858000"/>
              <a:gd name="connsiteX1719" fmla="*/ 725336 w 7598281"/>
              <a:gd name="connsiteY1719" fmla="*/ 5683484 h 6858000"/>
              <a:gd name="connsiteX1720" fmla="*/ 720250 w 7598281"/>
              <a:gd name="connsiteY1720" fmla="*/ 5678399 h 6858000"/>
              <a:gd name="connsiteX1721" fmla="*/ 714772 w 7598281"/>
              <a:gd name="connsiteY1721" fmla="*/ 5673704 h 6858000"/>
              <a:gd name="connsiteX1722" fmla="*/ 707730 w 7598281"/>
              <a:gd name="connsiteY1722" fmla="*/ 5669010 h 6858000"/>
              <a:gd name="connsiteX1723" fmla="*/ 699907 w 7598281"/>
              <a:gd name="connsiteY1723" fmla="*/ 5664315 h 6858000"/>
              <a:gd name="connsiteX1724" fmla="*/ 697168 w 7598281"/>
              <a:gd name="connsiteY1724" fmla="*/ 5661576 h 6858000"/>
              <a:gd name="connsiteX1725" fmla="*/ 695210 w 7598281"/>
              <a:gd name="connsiteY1725" fmla="*/ 5658838 h 6858000"/>
              <a:gd name="connsiteX1726" fmla="*/ 693255 w 7598281"/>
              <a:gd name="connsiteY1726" fmla="*/ 5656098 h 6858000"/>
              <a:gd name="connsiteX1727" fmla="*/ 692473 w 7598281"/>
              <a:gd name="connsiteY1727" fmla="*/ 5653360 h 6858000"/>
              <a:gd name="connsiteX1728" fmla="*/ 690908 w 7598281"/>
              <a:gd name="connsiteY1728" fmla="*/ 5650621 h 6858000"/>
              <a:gd name="connsiteX1729" fmla="*/ 690516 w 7598281"/>
              <a:gd name="connsiteY1729" fmla="*/ 5648274 h 6858000"/>
              <a:gd name="connsiteX1730" fmla="*/ 690125 w 7598281"/>
              <a:gd name="connsiteY1730" fmla="*/ 5643189 h 6858000"/>
              <a:gd name="connsiteX1731" fmla="*/ 690516 w 7598281"/>
              <a:gd name="connsiteY1731" fmla="*/ 5638102 h 6858000"/>
              <a:gd name="connsiteX1732" fmla="*/ 691692 w 7598281"/>
              <a:gd name="connsiteY1732" fmla="*/ 5633017 h 6858000"/>
              <a:gd name="connsiteX1733" fmla="*/ 693255 w 7598281"/>
              <a:gd name="connsiteY1733" fmla="*/ 5628322 h 6858000"/>
              <a:gd name="connsiteX1734" fmla="*/ 695210 w 7598281"/>
              <a:gd name="connsiteY1734" fmla="*/ 5623627 h 6858000"/>
              <a:gd name="connsiteX1735" fmla="*/ 699907 w 7598281"/>
              <a:gd name="connsiteY1735" fmla="*/ 5613846 h 6858000"/>
              <a:gd name="connsiteX1736" fmla="*/ 702253 w 7598281"/>
              <a:gd name="connsiteY1736" fmla="*/ 5609151 h 6858000"/>
              <a:gd name="connsiteX1737" fmla="*/ 703427 w 7598281"/>
              <a:gd name="connsiteY1737" fmla="*/ 5604456 h 6858000"/>
              <a:gd name="connsiteX1738" fmla="*/ 704992 w 7598281"/>
              <a:gd name="connsiteY1738" fmla="*/ 5599371 h 6858000"/>
              <a:gd name="connsiteX1739" fmla="*/ 704992 w 7598281"/>
              <a:gd name="connsiteY1739" fmla="*/ 5594676 h 6858000"/>
              <a:gd name="connsiteX1740" fmla="*/ 704602 w 7598281"/>
              <a:gd name="connsiteY1740" fmla="*/ 5589590 h 6858000"/>
              <a:gd name="connsiteX1741" fmla="*/ 704210 w 7598281"/>
              <a:gd name="connsiteY1741" fmla="*/ 5586852 h 6858000"/>
              <a:gd name="connsiteX1742" fmla="*/ 702645 w 7598281"/>
              <a:gd name="connsiteY1742" fmla="*/ 5584112 h 6858000"/>
              <a:gd name="connsiteX1743" fmla="*/ 697168 w 7598281"/>
              <a:gd name="connsiteY1743" fmla="*/ 5580200 h 6858000"/>
              <a:gd name="connsiteX1744" fmla="*/ 692082 w 7598281"/>
              <a:gd name="connsiteY1744" fmla="*/ 5576680 h 6858000"/>
              <a:gd name="connsiteX1745" fmla="*/ 687386 w 7598281"/>
              <a:gd name="connsiteY1745" fmla="*/ 5571985 h 6858000"/>
              <a:gd name="connsiteX1746" fmla="*/ 682692 w 7598281"/>
              <a:gd name="connsiteY1746" fmla="*/ 5567681 h 6858000"/>
              <a:gd name="connsiteX1747" fmla="*/ 678388 w 7598281"/>
              <a:gd name="connsiteY1747" fmla="*/ 5562986 h 6858000"/>
              <a:gd name="connsiteX1748" fmla="*/ 674477 w 7598281"/>
              <a:gd name="connsiteY1748" fmla="*/ 5557901 h 6858000"/>
              <a:gd name="connsiteX1749" fmla="*/ 670564 w 7598281"/>
              <a:gd name="connsiteY1749" fmla="*/ 5552814 h 6858000"/>
              <a:gd name="connsiteX1750" fmla="*/ 667434 w 7598281"/>
              <a:gd name="connsiteY1750" fmla="*/ 5547337 h 6858000"/>
              <a:gd name="connsiteX1751" fmla="*/ 660783 w 7598281"/>
              <a:gd name="connsiteY1751" fmla="*/ 5536775 h 6858000"/>
              <a:gd name="connsiteX1752" fmla="*/ 654915 w 7598281"/>
              <a:gd name="connsiteY1752" fmla="*/ 5525038 h 6858000"/>
              <a:gd name="connsiteX1753" fmla="*/ 649046 w 7598281"/>
              <a:gd name="connsiteY1753" fmla="*/ 5512909 h 6858000"/>
              <a:gd name="connsiteX1754" fmla="*/ 643570 w 7598281"/>
              <a:gd name="connsiteY1754" fmla="*/ 5500782 h 6858000"/>
              <a:gd name="connsiteX1755" fmla="*/ 638091 w 7598281"/>
              <a:gd name="connsiteY1755" fmla="*/ 5488653 h 6858000"/>
              <a:gd name="connsiteX1756" fmla="*/ 632615 w 7598281"/>
              <a:gd name="connsiteY1756" fmla="*/ 5476134 h 6858000"/>
              <a:gd name="connsiteX1757" fmla="*/ 626356 w 7598281"/>
              <a:gd name="connsiteY1757" fmla="*/ 5464789 h 6858000"/>
              <a:gd name="connsiteX1758" fmla="*/ 619314 w 7598281"/>
              <a:gd name="connsiteY1758" fmla="*/ 5453052 h 6858000"/>
              <a:gd name="connsiteX1759" fmla="*/ 615792 w 7598281"/>
              <a:gd name="connsiteY1759" fmla="*/ 5447575 h 6858000"/>
              <a:gd name="connsiteX1760" fmla="*/ 611488 w 7598281"/>
              <a:gd name="connsiteY1760" fmla="*/ 5441706 h 6858000"/>
              <a:gd name="connsiteX1761" fmla="*/ 607575 w 7598281"/>
              <a:gd name="connsiteY1761" fmla="*/ 5436228 h 6858000"/>
              <a:gd name="connsiteX1762" fmla="*/ 603273 w 7598281"/>
              <a:gd name="connsiteY1762" fmla="*/ 5431143 h 6858000"/>
              <a:gd name="connsiteX1763" fmla="*/ 598188 w 7598281"/>
              <a:gd name="connsiteY1763" fmla="*/ 5426448 h 6858000"/>
              <a:gd name="connsiteX1764" fmla="*/ 593102 w 7598281"/>
              <a:gd name="connsiteY1764" fmla="*/ 5421362 h 6858000"/>
              <a:gd name="connsiteX1765" fmla="*/ 587232 w 7598281"/>
              <a:gd name="connsiteY1765" fmla="*/ 5417059 h 6858000"/>
              <a:gd name="connsiteX1766" fmla="*/ 581756 w 7598281"/>
              <a:gd name="connsiteY1766" fmla="*/ 5412755 h 6858000"/>
              <a:gd name="connsiteX1767" fmla="*/ 579799 w 7598281"/>
              <a:gd name="connsiteY1767" fmla="*/ 5409625 h 6858000"/>
              <a:gd name="connsiteX1768" fmla="*/ 579017 w 7598281"/>
              <a:gd name="connsiteY1768" fmla="*/ 5407278 h 6858000"/>
              <a:gd name="connsiteX1769" fmla="*/ 579408 w 7598281"/>
              <a:gd name="connsiteY1769" fmla="*/ 5404540 h 6858000"/>
              <a:gd name="connsiteX1770" fmla="*/ 581364 w 7598281"/>
              <a:gd name="connsiteY1770" fmla="*/ 5402975 h 6858000"/>
              <a:gd name="connsiteX1771" fmla="*/ 583712 w 7598281"/>
              <a:gd name="connsiteY1771" fmla="*/ 5400627 h 6858000"/>
              <a:gd name="connsiteX1772" fmla="*/ 586451 w 7598281"/>
              <a:gd name="connsiteY1772" fmla="*/ 5398670 h 6858000"/>
              <a:gd name="connsiteX1773" fmla="*/ 590363 w 7598281"/>
              <a:gd name="connsiteY1773" fmla="*/ 5397106 h 6858000"/>
              <a:gd name="connsiteX1774" fmla="*/ 594275 w 7598281"/>
              <a:gd name="connsiteY1774" fmla="*/ 5395933 h 6858000"/>
              <a:gd name="connsiteX1775" fmla="*/ 598578 w 7598281"/>
              <a:gd name="connsiteY1775" fmla="*/ 5394758 h 6858000"/>
              <a:gd name="connsiteX1776" fmla="*/ 603273 w 7598281"/>
              <a:gd name="connsiteY1776" fmla="*/ 5394368 h 6858000"/>
              <a:gd name="connsiteX1777" fmla="*/ 607968 w 7598281"/>
              <a:gd name="connsiteY1777" fmla="*/ 5394368 h 6858000"/>
              <a:gd name="connsiteX1778" fmla="*/ 612663 w 7598281"/>
              <a:gd name="connsiteY1778" fmla="*/ 5394758 h 6858000"/>
              <a:gd name="connsiteX1779" fmla="*/ 616965 w 7598281"/>
              <a:gd name="connsiteY1779" fmla="*/ 5395541 h 6858000"/>
              <a:gd name="connsiteX1780" fmla="*/ 621270 w 7598281"/>
              <a:gd name="connsiteY1780" fmla="*/ 5396715 h 6858000"/>
              <a:gd name="connsiteX1781" fmla="*/ 625181 w 7598281"/>
              <a:gd name="connsiteY1781" fmla="*/ 5398670 h 6858000"/>
              <a:gd name="connsiteX1782" fmla="*/ 628702 w 7598281"/>
              <a:gd name="connsiteY1782" fmla="*/ 5401018 h 6858000"/>
              <a:gd name="connsiteX1783" fmla="*/ 613837 w 7598281"/>
              <a:gd name="connsiteY1783" fmla="*/ 5372067 h 6858000"/>
              <a:gd name="connsiteX1784" fmla="*/ 598969 w 7598281"/>
              <a:gd name="connsiteY1784" fmla="*/ 5343508 h 6858000"/>
              <a:gd name="connsiteX1785" fmla="*/ 590363 w 7598281"/>
              <a:gd name="connsiteY1785" fmla="*/ 5339986 h 6858000"/>
              <a:gd name="connsiteX1786" fmla="*/ 581364 w 7598281"/>
              <a:gd name="connsiteY1786" fmla="*/ 5337639 h 6858000"/>
              <a:gd name="connsiteX1787" fmla="*/ 573149 w 7598281"/>
              <a:gd name="connsiteY1787" fmla="*/ 5336856 h 6858000"/>
              <a:gd name="connsiteX1788" fmla="*/ 564542 w 7598281"/>
              <a:gd name="connsiteY1788" fmla="*/ 5336466 h 6858000"/>
              <a:gd name="connsiteX1789" fmla="*/ 557108 w 7598281"/>
              <a:gd name="connsiteY1789" fmla="*/ 5336856 h 6858000"/>
              <a:gd name="connsiteX1790" fmla="*/ 553978 w 7598281"/>
              <a:gd name="connsiteY1790" fmla="*/ 5337639 h 6858000"/>
              <a:gd name="connsiteX1791" fmla="*/ 551239 w 7598281"/>
              <a:gd name="connsiteY1791" fmla="*/ 5338813 h 6858000"/>
              <a:gd name="connsiteX1792" fmla="*/ 548501 w 7598281"/>
              <a:gd name="connsiteY1792" fmla="*/ 5339596 h 6858000"/>
              <a:gd name="connsiteX1793" fmla="*/ 546154 w 7598281"/>
              <a:gd name="connsiteY1793" fmla="*/ 5341161 h 6858000"/>
              <a:gd name="connsiteX1794" fmla="*/ 544198 w 7598281"/>
              <a:gd name="connsiteY1794" fmla="*/ 5342334 h 6858000"/>
              <a:gd name="connsiteX1795" fmla="*/ 542242 w 7598281"/>
              <a:gd name="connsiteY1795" fmla="*/ 5344290 h 6858000"/>
              <a:gd name="connsiteX1796" fmla="*/ 538720 w 7598281"/>
              <a:gd name="connsiteY1796" fmla="*/ 5327859 h 6858000"/>
              <a:gd name="connsiteX1797" fmla="*/ 534417 w 7598281"/>
              <a:gd name="connsiteY1797" fmla="*/ 5310645 h 6858000"/>
              <a:gd name="connsiteX1798" fmla="*/ 530113 w 7598281"/>
              <a:gd name="connsiteY1798" fmla="*/ 5294213 h 6858000"/>
              <a:gd name="connsiteX1799" fmla="*/ 528549 w 7598281"/>
              <a:gd name="connsiteY1799" fmla="*/ 5285606 h 6858000"/>
              <a:gd name="connsiteX1800" fmla="*/ 527374 w 7598281"/>
              <a:gd name="connsiteY1800" fmla="*/ 5277390 h 6858000"/>
              <a:gd name="connsiteX1801" fmla="*/ 526592 w 7598281"/>
              <a:gd name="connsiteY1801" fmla="*/ 5269565 h 6858000"/>
              <a:gd name="connsiteX1802" fmla="*/ 526200 w 7598281"/>
              <a:gd name="connsiteY1802" fmla="*/ 5261350 h 6858000"/>
              <a:gd name="connsiteX1803" fmla="*/ 526200 w 7598281"/>
              <a:gd name="connsiteY1803" fmla="*/ 5253526 h 6858000"/>
              <a:gd name="connsiteX1804" fmla="*/ 527374 w 7598281"/>
              <a:gd name="connsiteY1804" fmla="*/ 5245701 h 6858000"/>
              <a:gd name="connsiteX1805" fmla="*/ 529330 w 7598281"/>
              <a:gd name="connsiteY1805" fmla="*/ 5238267 h 6858000"/>
              <a:gd name="connsiteX1806" fmla="*/ 532069 w 7598281"/>
              <a:gd name="connsiteY1806" fmla="*/ 5230834 h 6858000"/>
              <a:gd name="connsiteX1807" fmla="*/ 536374 w 7598281"/>
              <a:gd name="connsiteY1807" fmla="*/ 5223792 h 6858000"/>
              <a:gd name="connsiteX1808" fmla="*/ 538720 w 7598281"/>
              <a:gd name="connsiteY1808" fmla="*/ 5220662 h 6858000"/>
              <a:gd name="connsiteX1809" fmla="*/ 541459 w 7598281"/>
              <a:gd name="connsiteY1809" fmla="*/ 5216750 h 6858000"/>
              <a:gd name="connsiteX1810" fmla="*/ 537547 w 7598281"/>
              <a:gd name="connsiteY1810" fmla="*/ 5206186 h 6858000"/>
              <a:gd name="connsiteX1811" fmla="*/ 534417 w 7598281"/>
              <a:gd name="connsiteY1811" fmla="*/ 5195232 h 6858000"/>
              <a:gd name="connsiteX1812" fmla="*/ 528939 w 7598281"/>
              <a:gd name="connsiteY1812" fmla="*/ 5191320 h 6858000"/>
              <a:gd name="connsiteX1813" fmla="*/ 524245 w 7598281"/>
              <a:gd name="connsiteY1813" fmla="*/ 5187017 h 6858000"/>
              <a:gd name="connsiteX1814" fmla="*/ 519550 w 7598281"/>
              <a:gd name="connsiteY1814" fmla="*/ 5182322 h 6858000"/>
              <a:gd name="connsiteX1815" fmla="*/ 516030 w 7598281"/>
              <a:gd name="connsiteY1815" fmla="*/ 5176845 h 6858000"/>
              <a:gd name="connsiteX1816" fmla="*/ 512508 w 7598281"/>
              <a:gd name="connsiteY1816" fmla="*/ 5171758 h 6858000"/>
              <a:gd name="connsiteX1817" fmla="*/ 509378 w 7598281"/>
              <a:gd name="connsiteY1817" fmla="*/ 5165891 h 6858000"/>
              <a:gd name="connsiteX1818" fmla="*/ 507032 w 7598281"/>
              <a:gd name="connsiteY1818" fmla="*/ 5159631 h 6858000"/>
              <a:gd name="connsiteX1819" fmla="*/ 504683 w 7598281"/>
              <a:gd name="connsiteY1819" fmla="*/ 5153371 h 6858000"/>
              <a:gd name="connsiteX1820" fmla="*/ 502336 w 7598281"/>
              <a:gd name="connsiteY1820" fmla="*/ 5146720 h 6858000"/>
              <a:gd name="connsiteX1821" fmla="*/ 500771 w 7598281"/>
              <a:gd name="connsiteY1821" fmla="*/ 5140070 h 6858000"/>
              <a:gd name="connsiteX1822" fmla="*/ 497642 w 7598281"/>
              <a:gd name="connsiteY1822" fmla="*/ 5126376 h 6858000"/>
              <a:gd name="connsiteX1823" fmla="*/ 492164 w 7598281"/>
              <a:gd name="connsiteY1823" fmla="*/ 5097817 h 6858000"/>
              <a:gd name="connsiteX1824" fmla="*/ 489425 w 7598281"/>
              <a:gd name="connsiteY1824" fmla="*/ 5084123 h 6858000"/>
              <a:gd name="connsiteX1825" fmla="*/ 485512 w 7598281"/>
              <a:gd name="connsiteY1825" fmla="*/ 5070822 h 6858000"/>
              <a:gd name="connsiteX1826" fmla="*/ 483166 w 7598281"/>
              <a:gd name="connsiteY1826" fmla="*/ 5064562 h 6858000"/>
              <a:gd name="connsiteX1827" fmla="*/ 480818 w 7598281"/>
              <a:gd name="connsiteY1827" fmla="*/ 5058302 h 6858000"/>
              <a:gd name="connsiteX1828" fmla="*/ 478080 w 7598281"/>
              <a:gd name="connsiteY1828" fmla="*/ 5052825 h 6858000"/>
              <a:gd name="connsiteX1829" fmla="*/ 474950 w 7598281"/>
              <a:gd name="connsiteY1829" fmla="*/ 5047348 h 6858000"/>
              <a:gd name="connsiteX1830" fmla="*/ 471820 w 7598281"/>
              <a:gd name="connsiteY1830" fmla="*/ 5042263 h 6858000"/>
              <a:gd name="connsiteX1831" fmla="*/ 467518 w 7598281"/>
              <a:gd name="connsiteY1831" fmla="*/ 5037568 h 6858000"/>
              <a:gd name="connsiteX1832" fmla="*/ 462823 w 7598281"/>
              <a:gd name="connsiteY1832" fmla="*/ 5033264 h 6858000"/>
              <a:gd name="connsiteX1833" fmla="*/ 457738 w 7598281"/>
              <a:gd name="connsiteY1833" fmla="*/ 5029743 h 6858000"/>
              <a:gd name="connsiteX1834" fmla="*/ 452259 w 7598281"/>
              <a:gd name="connsiteY1834" fmla="*/ 5026222 h 6858000"/>
              <a:gd name="connsiteX1835" fmla="*/ 445608 w 7598281"/>
              <a:gd name="connsiteY1835" fmla="*/ 5023484 h 6858000"/>
              <a:gd name="connsiteX1836" fmla="*/ 438567 w 7598281"/>
              <a:gd name="connsiteY1836" fmla="*/ 5021527 h 6858000"/>
              <a:gd name="connsiteX1837" fmla="*/ 431133 w 7598281"/>
              <a:gd name="connsiteY1837" fmla="*/ 5019962 h 6858000"/>
              <a:gd name="connsiteX1838" fmla="*/ 427611 w 7598281"/>
              <a:gd name="connsiteY1838" fmla="*/ 5017224 h 6858000"/>
              <a:gd name="connsiteX1839" fmla="*/ 425265 w 7598281"/>
              <a:gd name="connsiteY1839" fmla="*/ 5013702 h 6858000"/>
              <a:gd name="connsiteX1840" fmla="*/ 423698 w 7598281"/>
              <a:gd name="connsiteY1840" fmla="*/ 5010182 h 6858000"/>
              <a:gd name="connsiteX1841" fmla="*/ 423308 w 7598281"/>
              <a:gd name="connsiteY1841" fmla="*/ 5006660 h 6858000"/>
              <a:gd name="connsiteX1842" fmla="*/ 423698 w 7598281"/>
              <a:gd name="connsiteY1842" fmla="*/ 5003140 h 6858000"/>
              <a:gd name="connsiteX1843" fmla="*/ 425265 w 7598281"/>
              <a:gd name="connsiteY1843" fmla="*/ 5000010 h 6858000"/>
              <a:gd name="connsiteX1844" fmla="*/ 427221 w 7598281"/>
              <a:gd name="connsiteY1844" fmla="*/ 4996098 h 6858000"/>
              <a:gd name="connsiteX1845" fmla="*/ 428785 w 7598281"/>
              <a:gd name="connsiteY1845" fmla="*/ 4992968 h 6858000"/>
              <a:gd name="connsiteX1846" fmla="*/ 433480 w 7598281"/>
              <a:gd name="connsiteY1846" fmla="*/ 4986316 h 6858000"/>
              <a:gd name="connsiteX1847" fmla="*/ 438174 w 7598281"/>
              <a:gd name="connsiteY1847" fmla="*/ 4980449 h 6858000"/>
              <a:gd name="connsiteX1848" fmla="*/ 442087 w 7598281"/>
              <a:gd name="connsiteY1848" fmla="*/ 4975754 h 6858000"/>
              <a:gd name="connsiteX1849" fmla="*/ 442479 w 7598281"/>
              <a:gd name="connsiteY1849" fmla="*/ 4973406 h 6858000"/>
              <a:gd name="connsiteX1850" fmla="*/ 442479 w 7598281"/>
              <a:gd name="connsiteY1850" fmla="*/ 4971842 h 6858000"/>
              <a:gd name="connsiteX1851" fmla="*/ 442087 w 7598281"/>
              <a:gd name="connsiteY1851" fmla="*/ 4970277 h 6858000"/>
              <a:gd name="connsiteX1852" fmla="*/ 440913 w 7598281"/>
              <a:gd name="connsiteY1852" fmla="*/ 4968712 h 6858000"/>
              <a:gd name="connsiteX1853" fmla="*/ 437784 w 7598281"/>
              <a:gd name="connsiteY1853" fmla="*/ 4965973 h 6858000"/>
              <a:gd name="connsiteX1854" fmla="*/ 433090 w 7598281"/>
              <a:gd name="connsiteY1854" fmla="*/ 4963235 h 6858000"/>
              <a:gd name="connsiteX1855" fmla="*/ 428393 w 7598281"/>
              <a:gd name="connsiteY1855" fmla="*/ 4960495 h 6858000"/>
              <a:gd name="connsiteX1856" fmla="*/ 423308 w 7598281"/>
              <a:gd name="connsiteY1856" fmla="*/ 4957757 h 6858000"/>
              <a:gd name="connsiteX1857" fmla="*/ 418613 w 7598281"/>
              <a:gd name="connsiteY1857" fmla="*/ 4953453 h 6858000"/>
              <a:gd name="connsiteX1858" fmla="*/ 416266 w 7598281"/>
              <a:gd name="connsiteY1858" fmla="*/ 4951106 h 6858000"/>
              <a:gd name="connsiteX1859" fmla="*/ 415092 w 7598281"/>
              <a:gd name="connsiteY1859" fmla="*/ 4948758 h 6858000"/>
              <a:gd name="connsiteX1860" fmla="*/ 413528 w 7598281"/>
              <a:gd name="connsiteY1860" fmla="*/ 4946020 h 6858000"/>
              <a:gd name="connsiteX1861" fmla="*/ 412746 w 7598281"/>
              <a:gd name="connsiteY1861" fmla="*/ 4943281 h 6858000"/>
              <a:gd name="connsiteX1862" fmla="*/ 408441 w 7598281"/>
              <a:gd name="connsiteY1862" fmla="*/ 4919417 h 6858000"/>
              <a:gd name="connsiteX1863" fmla="*/ 404921 w 7598281"/>
              <a:gd name="connsiteY1863" fmla="*/ 4892422 h 6858000"/>
              <a:gd name="connsiteX1864" fmla="*/ 400617 w 7598281"/>
              <a:gd name="connsiteY1864" fmla="*/ 4863080 h 6858000"/>
              <a:gd name="connsiteX1865" fmla="*/ 396314 w 7598281"/>
              <a:gd name="connsiteY1865" fmla="*/ 4832173 h 6858000"/>
              <a:gd name="connsiteX1866" fmla="*/ 390836 w 7598281"/>
              <a:gd name="connsiteY1866" fmla="*/ 4800092 h 6858000"/>
              <a:gd name="connsiteX1867" fmla="*/ 388099 w 7598281"/>
              <a:gd name="connsiteY1867" fmla="*/ 4784052 h 6858000"/>
              <a:gd name="connsiteX1868" fmla="*/ 384968 w 7598281"/>
              <a:gd name="connsiteY1868" fmla="*/ 4768794 h 6858000"/>
              <a:gd name="connsiteX1869" fmla="*/ 381055 w 7598281"/>
              <a:gd name="connsiteY1869" fmla="*/ 4753536 h 6858000"/>
              <a:gd name="connsiteX1870" fmla="*/ 376753 w 7598281"/>
              <a:gd name="connsiteY1870" fmla="*/ 4738278 h 6858000"/>
              <a:gd name="connsiteX1871" fmla="*/ 372840 w 7598281"/>
              <a:gd name="connsiteY1871" fmla="*/ 4723803 h 6858000"/>
              <a:gd name="connsiteX1872" fmla="*/ 367754 w 7598281"/>
              <a:gd name="connsiteY1872" fmla="*/ 4709719 h 6858000"/>
              <a:gd name="connsiteX1873" fmla="*/ 364624 w 7598281"/>
              <a:gd name="connsiteY1873" fmla="*/ 4702285 h 6858000"/>
              <a:gd name="connsiteX1874" fmla="*/ 360321 w 7598281"/>
              <a:gd name="connsiteY1874" fmla="*/ 4693678 h 6858000"/>
              <a:gd name="connsiteX1875" fmla="*/ 355236 w 7598281"/>
              <a:gd name="connsiteY1875" fmla="*/ 4684680 h 6858000"/>
              <a:gd name="connsiteX1876" fmla="*/ 352104 w 7598281"/>
              <a:gd name="connsiteY1876" fmla="*/ 4679986 h 6858000"/>
              <a:gd name="connsiteX1877" fmla="*/ 348974 w 7598281"/>
              <a:gd name="connsiteY1877" fmla="*/ 4675291 h 6858000"/>
              <a:gd name="connsiteX1878" fmla="*/ 345453 w 7598281"/>
              <a:gd name="connsiteY1878" fmla="*/ 4671769 h 6858000"/>
              <a:gd name="connsiteX1879" fmla="*/ 341932 w 7598281"/>
              <a:gd name="connsiteY1879" fmla="*/ 4667857 h 6858000"/>
              <a:gd name="connsiteX1880" fmla="*/ 338021 w 7598281"/>
              <a:gd name="connsiteY1880" fmla="*/ 4664727 h 6858000"/>
              <a:gd name="connsiteX1881" fmla="*/ 334108 w 7598281"/>
              <a:gd name="connsiteY1881" fmla="*/ 4661989 h 6858000"/>
              <a:gd name="connsiteX1882" fmla="*/ 329804 w 7598281"/>
              <a:gd name="connsiteY1882" fmla="*/ 4660424 h 6858000"/>
              <a:gd name="connsiteX1883" fmla="*/ 325892 w 7598281"/>
              <a:gd name="connsiteY1883" fmla="*/ 4659250 h 6858000"/>
              <a:gd name="connsiteX1884" fmla="*/ 321589 w 7598281"/>
              <a:gd name="connsiteY1884" fmla="*/ 4659250 h 6858000"/>
              <a:gd name="connsiteX1885" fmla="*/ 316894 w 7598281"/>
              <a:gd name="connsiteY1885" fmla="*/ 4660032 h 6858000"/>
              <a:gd name="connsiteX1886" fmla="*/ 316894 w 7598281"/>
              <a:gd name="connsiteY1886" fmla="*/ 4657294 h 6858000"/>
              <a:gd name="connsiteX1887" fmla="*/ 316894 w 7598281"/>
              <a:gd name="connsiteY1887" fmla="*/ 4654947 h 6858000"/>
              <a:gd name="connsiteX1888" fmla="*/ 317676 w 7598281"/>
              <a:gd name="connsiteY1888" fmla="*/ 4652600 h 6858000"/>
              <a:gd name="connsiteX1889" fmla="*/ 319241 w 7598281"/>
              <a:gd name="connsiteY1889" fmla="*/ 4650643 h 6858000"/>
              <a:gd name="connsiteX1890" fmla="*/ 321589 w 7598281"/>
              <a:gd name="connsiteY1890" fmla="*/ 4648295 h 6858000"/>
              <a:gd name="connsiteX1891" fmla="*/ 323545 w 7598281"/>
              <a:gd name="connsiteY1891" fmla="*/ 4647122 h 6858000"/>
              <a:gd name="connsiteX1892" fmla="*/ 329022 w 7598281"/>
              <a:gd name="connsiteY1892" fmla="*/ 4643993 h 6858000"/>
              <a:gd name="connsiteX1893" fmla="*/ 335673 w 7598281"/>
              <a:gd name="connsiteY1893" fmla="*/ 4640471 h 6858000"/>
              <a:gd name="connsiteX1894" fmla="*/ 342323 w 7598281"/>
              <a:gd name="connsiteY1894" fmla="*/ 4637733 h 6858000"/>
              <a:gd name="connsiteX1895" fmla="*/ 348974 w 7598281"/>
              <a:gd name="connsiteY1895" fmla="*/ 4634994 h 6858000"/>
              <a:gd name="connsiteX1896" fmla="*/ 355626 w 7598281"/>
              <a:gd name="connsiteY1896" fmla="*/ 4632256 h 6858000"/>
              <a:gd name="connsiteX1897" fmla="*/ 348583 w 7598281"/>
              <a:gd name="connsiteY1897" fmla="*/ 4620910 h 6858000"/>
              <a:gd name="connsiteX1898" fmla="*/ 341932 w 7598281"/>
              <a:gd name="connsiteY1898" fmla="*/ 4609955 h 6858000"/>
              <a:gd name="connsiteX1899" fmla="*/ 335673 w 7598281"/>
              <a:gd name="connsiteY1899" fmla="*/ 4599393 h 6858000"/>
              <a:gd name="connsiteX1900" fmla="*/ 329804 w 7598281"/>
              <a:gd name="connsiteY1900" fmla="*/ 4588046 h 6858000"/>
              <a:gd name="connsiteX1901" fmla="*/ 324719 w 7598281"/>
              <a:gd name="connsiteY1901" fmla="*/ 4577484 h 6858000"/>
              <a:gd name="connsiteX1902" fmla="*/ 320024 w 7598281"/>
              <a:gd name="connsiteY1902" fmla="*/ 4566529 h 6858000"/>
              <a:gd name="connsiteX1903" fmla="*/ 315721 w 7598281"/>
              <a:gd name="connsiteY1903" fmla="*/ 4556358 h 6858000"/>
              <a:gd name="connsiteX1904" fmla="*/ 311807 w 7598281"/>
              <a:gd name="connsiteY1904" fmla="*/ 4545794 h 6858000"/>
              <a:gd name="connsiteX1905" fmla="*/ 308677 w 7598281"/>
              <a:gd name="connsiteY1905" fmla="*/ 4535622 h 6858000"/>
              <a:gd name="connsiteX1906" fmla="*/ 305941 w 7598281"/>
              <a:gd name="connsiteY1906" fmla="*/ 4524667 h 6858000"/>
              <a:gd name="connsiteX1907" fmla="*/ 303593 w 7598281"/>
              <a:gd name="connsiteY1907" fmla="*/ 4514496 h 6858000"/>
              <a:gd name="connsiteX1908" fmla="*/ 301635 w 7598281"/>
              <a:gd name="connsiteY1908" fmla="*/ 4503933 h 6858000"/>
              <a:gd name="connsiteX1909" fmla="*/ 300070 w 7598281"/>
              <a:gd name="connsiteY1909" fmla="*/ 4493761 h 6858000"/>
              <a:gd name="connsiteX1910" fmla="*/ 299289 w 7598281"/>
              <a:gd name="connsiteY1910" fmla="*/ 4483589 h 6858000"/>
              <a:gd name="connsiteX1911" fmla="*/ 298898 w 7598281"/>
              <a:gd name="connsiteY1911" fmla="*/ 4472635 h 6858000"/>
              <a:gd name="connsiteX1912" fmla="*/ 298507 w 7598281"/>
              <a:gd name="connsiteY1912" fmla="*/ 4462071 h 6858000"/>
              <a:gd name="connsiteX1913" fmla="*/ 297724 w 7598281"/>
              <a:gd name="connsiteY1913" fmla="*/ 4460116 h 6858000"/>
              <a:gd name="connsiteX1914" fmla="*/ 296550 w 7598281"/>
              <a:gd name="connsiteY1914" fmla="*/ 4458941 h 6858000"/>
              <a:gd name="connsiteX1915" fmla="*/ 294985 w 7598281"/>
              <a:gd name="connsiteY1915" fmla="*/ 4457376 h 6858000"/>
              <a:gd name="connsiteX1916" fmla="*/ 293420 w 7598281"/>
              <a:gd name="connsiteY1916" fmla="*/ 4456594 h 6858000"/>
              <a:gd name="connsiteX1917" fmla="*/ 291464 w 7598281"/>
              <a:gd name="connsiteY1917" fmla="*/ 4456203 h 6858000"/>
              <a:gd name="connsiteX1918" fmla="*/ 289510 w 7598281"/>
              <a:gd name="connsiteY1918" fmla="*/ 4456203 h 6858000"/>
              <a:gd name="connsiteX1919" fmla="*/ 284813 w 7598281"/>
              <a:gd name="connsiteY1919" fmla="*/ 4456203 h 6858000"/>
              <a:gd name="connsiteX1920" fmla="*/ 280118 w 7598281"/>
              <a:gd name="connsiteY1920" fmla="*/ 4456986 h 6858000"/>
              <a:gd name="connsiteX1921" fmla="*/ 275032 w 7598281"/>
              <a:gd name="connsiteY1921" fmla="*/ 4457768 h 6858000"/>
              <a:gd name="connsiteX1922" fmla="*/ 269947 w 7598281"/>
              <a:gd name="connsiteY1922" fmla="*/ 4458941 h 6858000"/>
              <a:gd name="connsiteX1923" fmla="*/ 265252 w 7598281"/>
              <a:gd name="connsiteY1923" fmla="*/ 4459333 h 6858000"/>
              <a:gd name="connsiteX1924" fmla="*/ 266426 w 7598281"/>
              <a:gd name="connsiteY1924" fmla="*/ 4454246 h 6858000"/>
              <a:gd name="connsiteX1925" fmla="*/ 267208 w 7598281"/>
              <a:gd name="connsiteY1925" fmla="*/ 4449552 h 6858000"/>
              <a:gd name="connsiteX1926" fmla="*/ 267600 w 7598281"/>
              <a:gd name="connsiteY1926" fmla="*/ 4440554 h 6858000"/>
              <a:gd name="connsiteX1927" fmla="*/ 267208 w 7598281"/>
              <a:gd name="connsiteY1927" fmla="*/ 4432730 h 6858000"/>
              <a:gd name="connsiteX1928" fmla="*/ 265644 w 7598281"/>
              <a:gd name="connsiteY1928" fmla="*/ 4425296 h 6858000"/>
              <a:gd name="connsiteX1929" fmla="*/ 264078 w 7598281"/>
              <a:gd name="connsiteY1929" fmla="*/ 4418254 h 6858000"/>
              <a:gd name="connsiteX1930" fmla="*/ 262122 w 7598281"/>
              <a:gd name="connsiteY1930" fmla="*/ 4412386 h 6858000"/>
              <a:gd name="connsiteX1931" fmla="*/ 257427 w 7598281"/>
              <a:gd name="connsiteY1931" fmla="*/ 4400649 h 6858000"/>
              <a:gd name="connsiteX1932" fmla="*/ 255080 w 7598281"/>
              <a:gd name="connsiteY1932" fmla="*/ 4395172 h 6858000"/>
              <a:gd name="connsiteX1933" fmla="*/ 253907 w 7598281"/>
              <a:gd name="connsiteY1933" fmla="*/ 4389694 h 6858000"/>
              <a:gd name="connsiteX1934" fmla="*/ 252734 w 7598281"/>
              <a:gd name="connsiteY1934" fmla="*/ 4384217 h 6858000"/>
              <a:gd name="connsiteX1935" fmla="*/ 252734 w 7598281"/>
              <a:gd name="connsiteY1935" fmla="*/ 4378348 h 6858000"/>
              <a:gd name="connsiteX1936" fmla="*/ 252734 w 7598281"/>
              <a:gd name="connsiteY1936" fmla="*/ 4375610 h 6858000"/>
              <a:gd name="connsiteX1937" fmla="*/ 253907 w 7598281"/>
              <a:gd name="connsiteY1937" fmla="*/ 4372480 h 6858000"/>
              <a:gd name="connsiteX1938" fmla="*/ 254688 w 7598281"/>
              <a:gd name="connsiteY1938" fmla="*/ 4369351 h 6858000"/>
              <a:gd name="connsiteX1939" fmla="*/ 255471 w 7598281"/>
              <a:gd name="connsiteY1939" fmla="*/ 4365829 h 6858000"/>
              <a:gd name="connsiteX1940" fmla="*/ 257427 w 7598281"/>
              <a:gd name="connsiteY1940" fmla="*/ 4362699 h 6858000"/>
              <a:gd name="connsiteX1941" fmla="*/ 259383 w 7598281"/>
              <a:gd name="connsiteY1941" fmla="*/ 4359569 h 6858000"/>
              <a:gd name="connsiteX1942" fmla="*/ 264861 w 7598281"/>
              <a:gd name="connsiteY1942" fmla="*/ 4352137 h 6858000"/>
              <a:gd name="connsiteX1943" fmla="*/ 264470 w 7598281"/>
              <a:gd name="connsiteY1943" fmla="*/ 4346659 h 6858000"/>
              <a:gd name="connsiteX1944" fmla="*/ 263687 w 7598281"/>
              <a:gd name="connsiteY1944" fmla="*/ 4343138 h 6858000"/>
              <a:gd name="connsiteX1945" fmla="*/ 262122 w 7598281"/>
              <a:gd name="connsiteY1945" fmla="*/ 4340008 h 6858000"/>
              <a:gd name="connsiteX1946" fmla="*/ 259775 w 7598281"/>
              <a:gd name="connsiteY1946" fmla="*/ 4337661 h 6858000"/>
              <a:gd name="connsiteX1947" fmla="*/ 257427 w 7598281"/>
              <a:gd name="connsiteY1947" fmla="*/ 4336096 h 6858000"/>
              <a:gd name="connsiteX1948" fmla="*/ 254297 w 7598281"/>
              <a:gd name="connsiteY1948" fmla="*/ 4334923 h 6858000"/>
              <a:gd name="connsiteX1949" fmla="*/ 251558 w 7598281"/>
              <a:gd name="connsiteY1949" fmla="*/ 4334140 h 6858000"/>
              <a:gd name="connsiteX1950" fmla="*/ 247646 w 7598281"/>
              <a:gd name="connsiteY1950" fmla="*/ 4333358 h 6858000"/>
              <a:gd name="connsiteX1951" fmla="*/ 240605 w 7598281"/>
              <a:gd name="connsiteY1951" fmla="*/ 4332966 h 6858000"/>
              <a:gd name="connsiteX1952" fmla="*/ 237475 w 7598281"/>
              <a:gd name="connsiteY1952" fmla="*/ 4332575 h 6858000"/>
              <a:gd name="connsiteX1953" fmla="*/ 234345 w 7598281"/>
              <a:gd name="connsiteY1953" fmla="*/ 4331401 h 6858000"/>
              <a:gd name="connsiteX1954" fmla="*/ 231606 w 7598281"/>
              <a:gd name="connsiteY1954" fmla="*/ 4330618 h 6858000"/>
              <a:gd name="connsiteX1955" fmla="*/ 229259 w 7598281"/>
              <a:gd name="connsiteY1955" fmla="*/ 4328663 h 6858000"/>
              <a:gd name="connsiteX1956" fmla="*/ 226911 w 7598281"/>
              <a:gd name="connsiteY1956" fmla="*/ 4326316 h 6858000"/>
              <a:gd name="connsiteX1957" fmla="*/ 225346 w 7598281"/>
              <a:gd name="connsiteY1957" fmla="*/ 4323186 h 6858000"/>
              <a:gd name="connsiteX1958" fmla="*/ 226911 w 7598281"/>
              <a:gd name="connsiteY1958" fmla="*/ 4316534 h 6858000"/>
              <a:gd name="connsiteX1959" fmla="*/ 228086 w 7598281"/>
              <a:gd name="connsiteY1959" fmla="*/ 4309492 h 6858000"/>
              <a:gd name="connsiteX1960" fmla="*/ 229650 w 7598281"/>
              <a:gd name="connsiteY1960" fmla="*/ 4301668 h 6858000"/>
              <a:gd name="connsiteX1961" fmla="*/ 230041 w 7598281"/>
              <a:gd name="connsiteY1961" fmla="*/ 4293843 h 6858000"/>
              <a:gd name="connsiteX1962" fmla="*/ 230432 w 7598281"/>
              <a:gd name="connsiteY1962" fmla="*/ 4285628 h 6858000"/>
              <a:gd name="connsiteX1963" fmla="*/ 230824 w 7598281"/>
              <a:gd name="connsiteY1963" fmla="*/ 4276629 h 6858000"/>
              <a:gd name="connsiteX1964" fmla="*/ 230432 w 7598281"/>
              <a:gd name="connsiteY1964" fmla="*/ 4258242 h 6858000"/>
              <a:gd name="connsiteX1965" fmla="*/ 229259 w 7598281"/>
              <a:gd name="connsiteY1965" fmla="*/ 4238681 h 6858000"/>
              <a:gd name="connsiteX1966" fmla="*/ 226129 w 7598281"/>
              <a:gd name="connsiteY1966" fmla="*/ 4218727 h 6858000"/>
              <a:gd name="connsiteX1967" fmla="*/ 222999 w 7598281"/>
              <a:gd name="connsiteY1967" fmla="*/ 4197993 h 6858000"/>
              <a:gd name="connsiteX1968" fmla="*/ 218695 w 7598281"/>
              <a:gd name="connsiteY1968" fmla="*/ 4178040 h 6858000"/>
              <a:gd name="connsiteX1969" fmla="*/ 215565 w 7598281"/>
              <a:gd name="connsiteY1969" fmla="*/ 4165130 h 6858000"/>
              <a:gd name="connsiteX1970" fmla="*/ 210870 w 7598281"/>
              <a:gd name="connsiteY1970" fmla="*/ 4149871 h 6858000"/>
              <a:gd name="connsiteX1971" fmla="*/ 205394 w 7598281"/>
              <a:gd name="connsiteY1971" fmla="*/ 4133831 h 6858000"/>
              <a:gd name="connsiteX1972" fmla="*/ 199526 w 7598281"/>
              <a:gd name="connsiteY1972" fmla="*/ 4118182 h 6858000"/>
              <a:gd name="connsiteX1973" fmla="*/ 187789 w 7598281"/>
              <a:gd name="connsiteY1973" fmla="*/ 4088840 h 6858000"/>
              <a:gd name="connsiteX1974" fmla="*/ 178791 w 7598281"/>
              <a:gd name="connsiteY1974" fmla="*/ 4068496 h 6858000"/>
              <a:gd name="connsiteX1975" fmla="*/ 177225 w 7598281"/>
              <a:gd name="connsiteY1975" fmla="*/ 4063801 h 6858000"/>
              <a:gd name="connsiteX1976" fmla="*/ 174096 w 7598281"/>
              <a:gd name="connsiteY1976" fmla="*/ 4059106 h 6858000"/>
              <a:gd name="connsiteX1977" fmla="*/ 168618 w 7598281"/>
              <a:gd name="connsiteY1977" fmla="*/ 4050499 h 6858000"/>
              <a:gd name="connsiteX1978" fmla="*/ 161576 w 7598281"/>
              <a:gd name="connsiteY1978" fmla="*/ 4041502 h 6858000"/>
              <a:gd name="connsiteX1979" fmla="*/ 155318 w 7598281"/>
              <a:gd name="connsiteY1979" fmla="*/ 4033285 h 6858000"/>
              <a:gd name="connsiteX1980" fmla="*/ 148274 w 7598281"/>
              <a:gd name="connsiteY1980" fmla="*/ 4024678 h 6858000"/>
              <a:gd name="connsiteX1981" fmla="*/ 142016 w 7598281"/>
              <a:gd name="connsiteY1981" fmla="*/ 4016463 h 6858000"/>
              <a:gd name="connsiteX1982" fmla="*/ 139277 w 7598281"/>
              <a:gd name="connsiteY1982" fmla="*/ 4011768 h 6858000"/>
              <a:gd name="connsiteX1983" fmla="*/ 136538 w 7598281"/>
              <a:gd name="connsiteY1983" fmla="*/ 4007464 h 6858000"/>
              <a:gd name="connsiteX1984" fmla="*/ 134582 w 7598281"/>
              <a:gd name="connsiteY1984" fmla="*/ 4003552 h 6858000"/>
              <a:gd name="connsiteX1985" fmla="*/ 133017 w 7598281"/>
              <a:gd name="connsiteY1985" fmla="*/ 3998857 h 6858000"/>
              <a:gd name="connsiteX1986" fmla="*/ 127930 w 7598281"/>
              <a:gd name="connsiteY1986" fmla="*/ 3981643 h 6858000"/>
              <a:gd name="connsiteX1987" fmla="*/ 123235 w 7598281"/>
              <a:gd name="connsiteY1987" fmla="*/ 3964429 h 6858000"/>
              <a:gd name="connsiteX1988" fmla="*/ 118542 w 7598281"/>
              <a:gd name="connsiteY1988" fmla="*/ 3947215 h 6858000"/>
              <a:gd name="connsiteX1989" fmla="*/ 114630 w 7598281"/>
              <a:gd name="connsiteY1989" fmla="*/ 3929611 h 6858000"/>
              <a:gd name="connsiteX1990" fmla="*/ 111108 w 7598281"/>
              <a:gd name="connsiteY1990" fmla="*/ 3912397 h 6858000"/>
              <a:gd name="connsiteX1991" fmla="*/ 107978 w 7598281"/>
              <a:gd name="connsiteY1991" fmla="*/ 3894791 h 6858000"/>
              <a:gd name="connsiteX1992" fmla="*/ 104850 w 7598281"/>
              <a:gd name="connsiteY1992" fmla="*/ 3877577 h 6858000"/>
              <a:gd name="connsiteX1993" fmla="*/ 102111 w 7598281"/>
              <a:gd name="connsiteY1993" fmla="*/ 3860363 h 6858000"/>
              <a:gd name="connsiteX1994" fmla="*/ 97416 w 7598281"/>
              <a:gd name="connsiteY1994" fmla="*/ 3825935 h 6858000"/>
              <a:gd name="connsiteX1995" fmla="*/ 94285 w 7598281"/>
              <a:gd name="connsiteY1995" fmla="*/ 3792681 h 6858000"/>
              <a:gd name="connsiteX1996" fmla="*/ 91547 w 7598281"/>
              <a:gd name="connsiteY1996" fmla="*/ 3760208 h 6858000"/>
              <a:gd name="connsiteX1997" fmla="*/ 89591 w 7598281"/>
              <a:gd name="connsiteY1997" fmla="*/ 3728519 h 6858000"/>
              <a:gd name="connsiteX1998" fmla="*/ 88809 w 7598281"/>
              <a:gd name="connsiteY1998" fmla="*/ 3721868 h 6858000"/>
              <a:gd name="connsiteX1999" fmla="*/ 88025 w 7598281"/>
              <a:gd name="connsiteY1999" fmla="*/ 3714826 h 6858000"/>
              <a:gd name="connsiteX2000" fmla="*/ 84896 w 7598281"/>
              <a:gd name="connsiteY2000" fmla="*/ 3700351 h 6858000"/>
              <a:gd name="connsiteX2001" fmla="*/ 80985 w 7598281"/>
              <a:gd name="connsiteY2001" fmla="*/ 3686267 h 6858000"/>
              <a:gd name="connsiteX2002" fmla="*/ 76290 w 7598281"/>
              <a:gd name="connsiteY2002" fmla="*/ 3672573 h 6858000"/>
              <a:gd name="connsiteX2003" fmla="*/ 66116 w 7598281"/>
              <a:gd name="connsiteY2003" fmla="*/ 3645187 h 6858000"/>
              <a:gd name="connsiteX2004" fmla="*/ 61421 w 7598281"/>
              <a:gd name="connsiteY2004" fmla="*/ 3631495 h 6858000"/>
              <a:gd name="connsiteX2005" fmla="*/ 56728 w 7598281"/>
              <a:gd name="connsiteY2005" fmla="*/ 3618193 h 6858000"/>
              <a:gd name="connsiteX2006" fmla="*/ 52816 w 7598281"/>
              <a:gd name="connsiteY2006" fmla="*/ 3604891 h 6858000"/>
              <a:gd name="connsiteX2007" fmla="*/ 49685 w 7598281"/>
              <a:gd name="connsiteY2007" fmla="*/ 3591980 h 6858000"/>
              <a:gd name="connsiteX2008" fmla="*/ 48903 w 7598281"/>
              <a:gd name="connsiteY2008" fmla="*/ 3586113 h 6858000"/>
              <a:gd name="connsiteX2009" fmla="*/ 48512 w 7598281"/>
              <a:gd name="connsiteY2009" fmla="*/ 3579461 h 6858000"/>
              <a:gd name="connsiteX2010" fmla="*/ 47729 w 7598281"/>
              <a:gd name="connsiteY2010" fmla="*/ 3573593 h 6858000"/>
              <a:gd name="connsiteX2011" fmla="*/ 47729 w 7598281"/>
              <a:gd name="connsiteY2011" fmla="*/ 3567334 h 6858000"/>
              <a:gd name="connsiteX2012" fmla="*/ 48903 w 7598281"/>
              <a:gd name="connsiteY2012" fmla="*/ 3561465 h 6858000"/>
              <a:gd name="connsiteX2013" fmla="*/ 49685 w 7598281"/>
              <a:gd name="connsiteY2013" fmla="*/ 3555205 h 6858000"/>
              <a:gd name="connsiteX2014" fmla="*/ 51250 w 7598281"/>
              <a:gd name="connsiteY2014" fmla="*/ 3549337 h 6858000"/>
              <a:gd name="connsiteX2015" fmla="*/ 53597 w 7598281"/>
              <a:gd name="connsiteY2015" fmla="*/ 3543860 h 6858000"/>
              <a:gd name="connsiteX2016" fmla="*/ 56337 w 7598281"/>
              <a:gd name="connsiteY2016" fmla="*/ 3537600 h 6858000"/>
              <a:gd name="connsiteX2017" fmla="*/ 59466 w 7598281"/>
              <a:gd name="connsiteY2017" fmla="*/ 3532123 h 6858000"/>
              <a:gd name="connsiteX2018" fmla="*/ 63379 w 7598281"/>
              <a:gd name="connsiteY2018" fmla="*/ 3526646 h 6858000"/>
              <a:gd name="connsiteX2019" fmla="*/ 67681 w 7598281"/>
              <a:gd name="connsiteY2019" fmla="*/ 3520777 h 6858000"/>
              <a:gd name="connsiteX2020" fmla="*/ 66508 w 7598281"/>
              <a:gd name="connsiteY2020" fmla="*/ 3517256 h 6858000"/>
              <a:gd name="connsiteX2021" fmla="*/ 64553 w 7598281"/>
              <a:gd name="connsiteY2021" fmla="*/ 3513344 h 6858000"/>
              <a:gd name="connsiteX2022" fmla="*/ 62596 w 7598281"/>
              <a:gd name="connsiteY2022" fmla="*/ 3510214 h 6858000"/>
              <a:gd name="connsiteX2023" fmla="*/ 60249 w 7598281"/>
              <a:gd name="connsiteY2023" fmla="*/ 3507476 h 6858000"/>
              <a:gd name="connsiteX2024" fmla="*/ 54772 w 7598281"/>
              <a:gd name="connsiteY2024" fmla="*/ 3501999 h 6858000"/>
              <a:gd name="connsiteX2025" fmla="*/ 49685 w 7598281"/>
              <a:gd name="connsiteY2025" fmla="*/ 3496913 h 6858000"/>
              <a:gd name="connsiteX2026" fmla="*/ 44209 w 7598281"/>
              <a:gd name="connsiteY2026" fmla="*/ 3491045 h 6858000"/>
              <a:gd name="connsiteX2027" fmla="*/ 41861 w 7598281"/>
              <a:gd name="connsiteY2027" fmla="*/ 3488305 h 6858000"/>
              <a:gd name="connsiteX2028" fmla="*/ 39514 w 7598281"/>
              <a:gd name="connsiteY2028" fmla="*/ 3485567 h 6858000"/>
              <a:gd name="connsiteX2029" fmla="*/ 37166 w 7598281"/>
              <a:gd name="connsiteY2029" fmla="*/ 3482436 h 6858000"/>
              <a:gd name="connsiteX2030" fmla="*/ 35602 w 7598281"/>
              <a:gd name="connsiteY2030" fmla="*/ 3479307 h 6858000"/>
              <a:gd name="connsiteX2031" fmla="*/ 34428 w 7598281"/>
              <a:gd name="connsiteY2031" fmla="*/ 3475394 h 6858000"/>
              <a:gd name="connsiteX2032" fmla="*/ 33645 w 7598281"/>
              <a:gd name="connsiteY2032" fmla="*/ 3471091 h 6858000"/>
              <a:gd name="connsiteX2033" fmla="*/ 32863 w 7598281"/>
              <a:gd name="connsiteY2033" fmla="*/ 3467571 h 6858000"/>
              <a:gd name="connsiteX2034" fmla="*/ 32863 w 7598281"/>
              <a:gd name="connsiteY2034" fmla="*/ 3464440 h 6858000"/>
              <a:gd name="connsiteX2035" fmla="*/ 33645 w 7598281"/>
              <a:gd name="connsiteY2035" fmla="*/ 3460919 h 6858000"/>
              <a:gd name="connsiteX2036" fmla="*/ 34428 w 7598281"/>
              <a:gd name="connsiteY2036" fmla="*/ 3458181 h 6858000"/>
              <a:gd name="connsiteX2037" fmla="*/ 35211 w 7598281"/>
              <a:gd name="connsiteY2037" fmla="*/ 3455833 h 6858000"/>
              <a:gd name="connsiteX2038" fmla="*/ 36775 w 7598281"/>
              <a:gd name="connsiteY2038" fmla="*/ 3453486 h 6858000"/>
              <a:gd name="connsiteX2039" fmla="*/ 39514 w 7598281"/>
              <a:gd name="connsiteY2039" fmla="*/ 3448792 h 6858000"/>
              <a:gd name="connsiteX2040" fmla="*/ 42252 w 7598281"/>
              <a:gd name="connsiteY2040" fmla="*/ 3445272 h 6858000"/>
              <a:gd name="connsiteX2041" fmla="*/ 44599 w 7598281"/>
              <a:gd name="connsiteY2041" fmla="*/ 3440966 h 6858000"/>
              <a:gd name="connsiteX2042" fmla="*/ 45382 w 7598281"/>
              <a:gd name="connsiteY2042" fmla="*/ 3438620 h 6858000"/>
              <a:gd name="connsiteX2043" fmla="*/ 46164 w 7598281"/>
              <a:gd name="connsiteY2043" fmla="*/ 3436273 h 6858000"/>
              <a:gd name="connsiteX2044" fmla="*/ 46164 w 7598281"/>
              <a:gd name="connsiteY2044" fmla="*/ 3433534 h 6858000"/>
              <a:gd name="connsiteX2045" fmla="*/ 45382 w 7598281"/>
              <a:gd name="connsiteY2045" fmla="*/ 3430796 h 6858000"/>
              <a:gd name="connsiteX2046" fmla="*/ 44209 w 7598281"/>
              <a:gd name="connsiteY2046" fmla="*/ 3425318 h 6858000"/>
              <a:gd name="connsiteX2047" fmla="*/ 42252 w 7598281"/>
              <a:gd name="connsiteY2047" fmla="*/ 3419057 h 6858000"/>
              <a:gd name="connsiteX2048" fmla="*/ 37558 w 7598281"/>
              <a:gd name="connsiteY2048" fmla="*/ 3406538 h 6858000"/>
              <a:gd name="connsiteX2049" fmla="*/ 26603 w 7598281"/>
              <a:gd name="connsiteY2049" fmla="*/ 3379936 h 6858000"/>
              <a:gd name="connsiteX2050" fmla="*/ 20734 w 7598281"/>
              <a:gd name="connsiteY2050" fmla="*/ 3366633 h 6858000"/>
              <a:gd name="connsiteX2051" fmla="*/ 16431 w 7598281"/>
              <a:gd name="connsiteY2051" fmla="*/ 3352550 h 6858000"/>
              <a:gd name="connsiteX2052" fmla="*/ 14475 w 7598281"/>
              <a:gd name="connsiteY2052" fmla="*/ 3346290 h 6858000"/>
              <a:gd name="connsiteX2053" fmla="*/ 12519 w 7598281"/>
              <a:gd name="connsiteY2053" fmla="*/ 3339639 h 6858000"/>
              <a:gd name="connsiteX2054" fmla="*/ 11736 w 7598281"/>
              <a:gd name="connsiteY2054" fmla="*/ 3332989 h 6858000"/>
              <a:gd name="connsiteX2055" fmla="*/ 10564 w 7598281"/>
              <a:gd name="connsiteY2055" fmla="*/ 3326729 h 6858000"/>
              <a:gd name="connsiteX2056" fmla="*/ 9780 w 7598281"/>
              <a:gd name="connsiteY2056" fmla="*/ 3312645 h 6858000"/>
              <a:gd name="connsiteX2057" fmla="*/ 9780 w 7598281"/>
              <a:gd name="connsiteY2057" fmla="*/ 3298952 h 6858000"/>
              <a:gd name="connsiteX2058" fmla="*/ 10564 w 7598281"/>
              <a:gd name="connsiteY2058" fmla="*/ 3284867 h 6858000"/>
              <a:gd name="connsiteX2059" fmla="*/ 11736 w 7598281"/>
              <a:gd name="connsiteY2059" fmla="*/ 3270784 h 6858000"/>
              <a:gd name="connsiteX2060" fmla="*/ 12910 w 7598281"/>
              <a:gd name="connsiteY2060" fmla="*/ 3257090 h 6858000"/>
              <a:gd name="connsiteX2061" fmla="*/ 14475 w 7598281"/>
              <a:gd name="connsiteY2061" fmla="*/ 3243398 h 6858000"/>
              <a:gd name="connsiteX2062" fmla="*/ 17996 w 7598281"/>
              <a:gd name="connsiteY2062" fmla="*/ 3215620 h 6858000"/>
              <a:gd name="connsiteX2063" fmla="*/ 21909 w 7598281"/>
              <a:gd name="connsiteY2063" fmla="*/ 3187842 h 6858000"/>
              <a:gd name="connsiteX2064" fmla="*/ 23865 w 7598281"/>
              <a:gd name="connsiteY2064" fmla="*/ 3173368 h 6858000"/>
              <a:gd name="connsiteX2065" fmla="*/ 24646 w 7598281"/>
              <a:gd name="connsiteY2065" fmla="*/ 3159283 h 6858000"/>
              <a:gd name="connsiteX2066" fmla="*/ 25428 w 7598281"/>
              <a:gd name="connsiteY2066" fmla="*/ 3144809 h 6858000"/>
              <a:gd name="connsiteX2067" fmla="*/ 26211 w 7598281"/>
              <a:gd name="connsiteY2067" fmla="*/ 3130724 h 6858000"/>
              <a:gd name="connsiteX2068" fmla="*/ 25428 w 7598281"/>
              <a:gd name="connsiteY2068" fmla="*/ 3116250 h 6858000"/>
              <a:gd name="connsiteX2069" fmla="*/ 24646 w 7598281"/>
              <a:gd name="connsiteY2069" fmla="*/ 3101383 h 6858000"/>
              <a:gd name="connsiteX2070" fmla="*/ 23082 w 7598281"/>
              <a:gd name="connsiteY2070" fmla="*/ 3094340 h 6858000"/>
              <a:gd name="connsiteX2071" fmla="*/ 21517 w 7598281"/>
              <a:gd name="connsiteY2071" fmla="*/ 3088864 h 6858000"/>
              <a:gd name="connsiteX2072" fmla="*/ 19171 w 7598281"/>
              <a:gd name="connsiteY2072" fmla="*/ 3084168 h 6858000"/>
              <a:gd name="connsiteX2073" fmla="*/ 16822 w 7598281"/>
              <a:gd name="connsiteY2073" fmla="*/ 3079865 h 6858000"/>
              <a:gd name="connsiteX2074" fmla="*/ 14475 w 7598281"/>
              <a:gd name="connsiteY2074" fmla="*/ 3075562 h 6858000"/>
              <a:gd name="connsiteX2075" fmla="*/ 12127 w 7598281"/>
              <a:gd name="connsiteY2075" fmla="*/ 3071648 h 6858000"/>
              <a:gd name="connsiteX2076" fmla="*/ 10564 w 7598281"/>
              <a:gd name="connsiteY2076" fmla="*/ 3066954 h 6858000"/>
              <a:gd name="connsiteX2077" fmla="*/ 9780 w 7598281"/>
              <a:gd name="connsiteY2077" fmla="*/ 3061478 h 6858000"/>
              <a:gd name="connsiteX2078" fmla="*/ 9780 w 7598281"/>
              <a:gd name="connsiteY2078" fmla="*/ 3057172 h 6858000"/>
              <a:gd name="connsiteX2079" fmla="*/ 10171 w 7598281"/>
              <a:gd name="connsiteY2079" fmla="*/ 3052869 h 6858000"/>
              <a:gd name="connsiteX2080" fmla="*/ 11346 w 7598281"/>
              <a:gd name="connsiteY2080" fmla="*/ 3048567 h 6858000"/>
              <a:gd name="connsiteX2081" fmla="*/ 12127 w 7598281"/>
              <a:gd name="connsiteY2081" fmla="*/ 3044653 h 6858000"/>
              <a:gd name="connsiteX2082" fmla="*/ 14866 w 7598281"/>
              <a:gd name="connsiteY2082" fmla="*/ 3036047 h 6858000"/>
              <a:gd name="connsiteX2083" fmla="*/ 17996 w 7598281"/>
              <a:gd name="connsiteY2083" fmla="*/ 3027831 h 6858000"/>
              <a:gd name="connsiteX2084" fmla="*/ 21517 w 7598281"/>
              <a:gd name="connsiteY2084" fmla="*/ 3020006 h 6858000"/>
              <a:gd name="connsiteX2085" fmla="*/ 24256 w 7598281"/>
              <a:gd name="connsiteY2085" fmla="*/ 3011399 h 6858000"/>
              <a:gd name="connsiteX2086" fmla="*/ 26603 w 7598281"/>
              <a:gd name="connsiteY2086" fmla="*/ 3003575 h 6858000"/>
              <a:gd name="connsiteX2087" fmla="*/ 26995 w 7598281"/>
              <a:gd name="connsiteY2087" fmla="*/ 2999662 h 6858000"/>
              <a:gd name="connsiteX2088" fmla="*/ 27386 w 7598281"/>
              <a:gd name="connsiteY2088" fmla="*/ 2995360 h 6858000"/>
              <a:gd name="connsiteX2089" fmla="*/ 27386 w 7598281"/>
              <a:gd name="connsiteY2089" fmla="*/ 2992230 h 6858000"/>
              <a:gd name="connsiteX2090" fmla="*/ 26603 w 7598281"/>
              <a:gd name="connsiteY2090" fmla="*/ 2988708 h 6858000"/>
              <a:gd name="connsiteX2091" fmla="*/ 25038 w 7598281"/>
              <a:gd name="connsiteY2091" fmla="*/ 2985578 h 6858000"/>
              <a:gd name="connsiteX2092" fmla="*/ 23865 w 7598281"/>
              <a:gd name="connsiteY2092" fmla="*/ 2981666 h 6858000"/>
              <a:gd name="connsiteX2093" fmla="*/ 19561 w 7598281"/>
              <a:gd name="connsiteY2093" fmla="*/ 2975016 h 6858000"/>
              <a:gd name="connsiteX2094" fmla="*/ 14475 w 7598281"/>
              <a:gd name="connsiteY2094" fmla="*/ 2967582 h 6858000"/>
              <a:gd name="connsiteX2095" fmla="*/ 9780 w 7598281"/>
              <a:gd name="connsiteY2095" fmla="*/ 2960540 h 6858000"/>
              <a:gd name="connsiteX2096" fmla="*/ 5085 w 7598281"/>
              <a:gd name="connsiteY2096" fmla="*/ 2953498 h 6858000"/>
              <a:gd name="connsiteX2097" fmla="*/ 3130 w 7598281"/>
              <a:gd name="connsiteY2097" fmla="*/ 2950368 h 6858000"/>
              <a:gd name="connsiteX2098" fmla="*/ 1955 w 7598281"/>
              <a:gd name="connsiteY2098" fmla="*/ 2946848 h 6858000"/>
              <a:gd name="connsiteX2099" fmla="*/ 390 w 7598281"/>
              <a:gd name="connsiteY2099" fmla="*/ 2943718 h 6858000"/>
              <a:gd name="connsiteX2100" fmla="*/ 0 w 7598281"/>
              <a:gd name="connsiteY2100" fmla="*/ 2940588 h 6858000"/>
              <a:gd name="connsiteX2101" fmla="*/ 0 w 7598281"/>
              <a:gd name="connsiteY2101" fmla="*/ 2939023 h 6858000"/>
              <a:gd name="connsiteX2102" fmla="*/ 390 w 7598281"/>
              <a:gd name="connsiteY2102" fmla="*/ 2937849 h 6858000"/>
              <a:gd name="connsiteX2103" fmla="*/ 2348 w 7598281"/>
              <a:gd name="connsiteY2103" fmla="*/ 2933546 h 6858000"/>
              <a:gd name="connsiteX2104" fmla="*/ 8215 w 7598281"/>
              <a:gd name="connsiteY2104" fmla="*/ 2924156 h 6858000"/>
              <a:gd name="connsiteX2105" fmla="*/ 11736 w 7598281"/>
              <a:gd name="connsiteY2105" fmla="*/ 2918679 h 6858000"/>
              <a:gd name="connsiteX2106" fmla="*/ 14475 w 7598281"/>
              <a:gd name="connsiteY2106" fmla="*/ 2913202 h 6858000"/>
              <a:gd name="connsiteX2107" fmla="*/ 16822 w 7598281"/>
              <a:gd name="connsiteY2107" fmla="*/ 2907333 h 6858000"/>
              <a:gd name="connsiteX2108" fmla="*/ 17604 w 7598281"/>
              <a:gd name="connsiteY2108" fmla="*/ 2904203 h 6858000"/>
              <a:gd name="connsiteX2109" fmla="*/ 17996 w 7598281"/>
              <a:gd name="connsiteY2109" fmla="*/ 2901465 h 6858000"/>
              <a:gd name="connsiteX2110" fmla="*/ 17996 w 7598281"/>
              <a:gd name="connsiteY2110" fmla="*/ 2897161 h 6858000"/>
              <a:gd name="connsiteX2111" fmla="*/ 17996 w 7598281"/>
              <a:gd name="connsiteY2111" fmla="*/ 2893641 h 6858000"/>
              <a:gd name="connsiteX2112" fmla="*/ 17604 w 7598281"/>
              <a:gd name="connsiteY2112" fmla="*/ 2889728 h 6858000"/>
              <a:gd name="connsiteX2113" fmla="*/ 16822 w 7598281"/>
              <a:gd name="connsiteY2113" fmla="*/ 2886598 h 6858000"/>
              <a:gd name="connsiteX2114" fmla="*/ 14866 w 7598281"/>
              <a:gd name="connsiteY2114" fmla="*/ 2880339 h 6858000"/>
              <a:gd name="connsiteX2115" fmla="*/ 12519 w 7598281"/>
              <a:gd name="connsiteY2115" fmla="*/ 2874862 h 6858000"/>
              <a:gd name="connsiteX2116" fmla="*/ 9780 w 7598281"/>
              <a:gd name="connsiteY2116" fmla="*/ 2869384 h 6858000"/>
              <a:gd name="connsiteX2117" fmla="*/ 7434 w 7598281"/>
              <a:gd name="connsiteY2117" fmla="*/ 2862733 h 6858000"/>
              <a:gd name="connsiteX2118" fmla="*/ 7041 w 7598281"/>
              <a:gd name="connsiteY2118" fmla="*/ 2859603 h 6858000"/>
              <a:gd name="connsiteX2119" fmla="*/ 6651 w 7598281"/>
              <a:gd name="connsiteY2119" fmla="*/ 2855691 h 6858000"/>
              <a:gd name="connsiteX2120" fmla="*/ 5867 w 7598281"/>
              <a:gd name="connsiteY2120" fmla="*/ 2851778 h 6858000"/>
              <a:gd name="connsiteX2121" fmla="*/ 5867 w 7598281"/>
              <a:gd name="connsiteY2121" fmla="*/ 2847085 h 6858000"/>
              <a:gd name="connsiteX2122" fmla="*/ 8215 w 7598281"/>
              <a:gd name="connsiteY2122" fmla="*/ 2827522 h 6858000"/>
              <a:gd name="connsiteX2123" fmla="*/ 11346 w 7598281"/>
              <a:gd name="connsiteY2123" fmla="*/ 2807961 h 6858000"/>
              <a:gd name="connsiteX2124" fmla="*/ 16822 w 7598281"/>
              <a:gd name="connsiteY2124" fmla="*/ 2768446 h 6858000"/>
              <a:gd name="connsiteX2125" fmla="*/ 29341 w 7598281"/>
              <a:gd name="connsiteY2125" fmla="*/ 2689419 h 6858000"/>
              <a:gd name="connsiteX2126" fmla="*/ 34818 w 7598281"/>
              <a:gd name="connsiteY2126" fmla="*/ 2651079 h 6858000"/>
              <a:gd name="connsiteX2127" fmla="*/ 37558 w 7598281"/>
              <a:gd name="connsiteY2127" fmla="*/ 2631908 h 6858000"/>
              <a:gd name="connsiteX2128" fmla="*/ 39514 w 7598281"/>
              <a:gd name="connsiteY2128" fmla="*/ 2612738 h 6858000"/>
              <a:gd name="connsiteX2129" fmla="*/ 41469 w 7598281"/>
              <a:gd name="connsiteY2129" fmla="*/ 2594351 h 6858000"/>
              <a:gd name="connsiteX2130" fmla="*/ 42643 w 7598281"/>
              <a:gd name="connsiteY2130" fmla="*/ 2575572 h 6858000"/>
              <a:gd name="connsiteX2131" fmla="*/ 43817 w 7598281"/>
              <a:gd name="connsiteY2131" fmla="*/ 2557966 h 6858000"/>
              <a:gd name="connsiteX2132" fmla="*/ 43817 w 7598281"/>
              <a:gd name="connsiteY2132" fmla="*/ 2540361 h 6858000"/>
              <a:gd name="connsiteX2133" fmla="*/ 43817 w 7598281"/>
              <a:gd name="connsiteY2133" fmla="*/ 2536057 h 6858000"/>
              <a:gd name="connsiteX2134" fmla="*/ 44599 w 7598281"/>
              <a:gd name="connsiteY2134" fmla="*/ 2532929 h 6858000"/>
              <a:gd name="connsiteX2135" fmla="*/ 45382 w 7598281"/>
              <a:gd name="connsiteY2135" fmla="*/ 2529407 h 6858000"/>
              <a:gd name="connsiteX2136" fmla="*/ 46947 w 7598281"/>
              <a:gd name="connsiteY2136" fmla="*/ 2527451 h 6858000"/>
              <a:gd name="connsiteX2137" fmla="*/ 48512 w 7598281"/>
              <a:gd name="connsiteY2137" fmla="*/ 2525103 h 6858000"/>
              <a:gd name="connsiteX2138" fmla="*/ 50077 w 7598281"/>
              <a:gd name="connsiteY2138" fmla="*/ 2523147 h 6858000"/>
              <a:gd name="connsiteX2139" fmla="*/ 53989 w 7598281"/>
              <a:gd name="connsiteY2139" fmla="*/ 2519236 h 6858000"/>
              <a:gd name="connsiteX2140" fmla="*/ 57901 w 7598281"/>
              <a:gd name="connsiteY2140" fmla="*/ 2516106 h 6858000"/>
              <a:gd name="connsiteX2141" fmla="*/ 61814 w 7598281"/>
              <a:gd name="connsiteY2141" fmla="*/ 2512585 h 6858000"/>
              <a:gd name="connsiteX2142" fmla="*/ 63379 w 7598281"/>
              <a:gd name="connsiteY2142" fmla="*/ 2510628 h 6858000"/>
              <a:gd name="connsiteX2143" fmla="*/ 64161 w 7598281"/>
              <a:gd name="connsiteY2143" fmla="*/ 2508282 h 6858000"/>
              <a:gd name="connsiteX2144" fmla="*/ 64944 w 7598281"/>
              <a:gd name="connsiteY2144" fmla="*/ 2505543 h 6858000"/>
              <a:gd name="connsiteX2145" fmla="*/ 65335 w 7598281"/>
              <a:gd name="connsiteY2145" fmla="*/ 2502803 h 6858000"/>
              <a:gd name="connsiteX2146" fmla="*/ 64944 w 7598281"/>
              <a:gd name="connsiteY2146" fmla="*/ 2493414 h 6858000"/>
              <a:gd name="connsiteX2147" fmla="*/ 63771 w 7598281"/>
              <a:gd name="connsiteY2147" fmla="*/ 2483242 h 6858000"/>
              <a:gd name="connsiteX2148" fmla="*/ 62204 w 7598281"/>
              <a:gd name="connsiteY2148" fmla="*/ 2473070 h 6858000"/>
              <a:gd name="connsiteX2149" fmla="*/ 59858 w 7598281"/>
              <a:gd name="connsiteY2149" fmla="*/ 2462116 h 6858000"/>
              <a:gd name="connsiteX2150" fmla="*/ 55946 w 7598281"/>
              <a:gd name="connsiteY2150" fmla="*/ 2439426 h 6858000"/>
              <a:gd name="connsiteX2151" fmla="*/ 53597 w 7598281"/>
              <a:gd name="connsiteY2151" fmla="*/ 2427298 h 6858000"/>
              <a:gd name="connsiteX2152" fmla="*/ 52424 w 7598281"/>
              <a:gd name="connsiteY2152" fmla="*/ 2415168 h 6858000"/>
              <a:gd name="connsiteX2153" fmla="*/ 51643 w 7598281"/>
              <a:gd name="connsiteY2153" fmla="*/ 2403041 h 6858000"/>
              <a:gd name="connsiteX2154" fmla="*/ 52033 w 7598281"/>
              <a:gd name="connsiteY2154" fmla="*/ 2390522 h 6858000"/>
              <a:gd name="connsiteX2155" fmla="*/ 52424 w 7598281"/>
              <a:gd name="connsiteY2155" fmla="*/ 2384262 h 6858000"/>
              <a:gd name="connsiteX2156" fmla="*/ 53597 w 7598281"/>
              <a:gd name="connsiteY2156" fmla="*/ 2378002 h 6858000"/>
              <a:gd name="connsiteX2157" fmla="*/ 54772 w 7598281"/>
              <a:gd name="connsiteY2157" fmla="*/ 2371743 h 6858000"/>
              <a:gd name="connsiteX2158" fmla="*/ 56337 w 7598281"/>
              <a:gd name="connsiteY2158" fmla="*/ 2365091 h 6858000"/>
              <a:gd name="connsiteX2159" fmla="*/ 58684 w 7598281"/>
              <a:gd name="connsiteY2159" fmla="*/ 2358831 h 6858000"/>
              <a:gd name="connsiteX2160" fmla="*/ 61031 w 7598281"/>
              <a:gd name="connsiteY2160" fmla="*/ 2352573 h 6858000"/>
              <a:gd name="connsiteX2161" fmla="*/ 63771 w 7598281"/>
              <a:gd name="connsiteY2161" fmla="*/ 2345922 h 6858000"/>
              <a:gd name="connsiteX2162" fmla="*/ 67290 w 7598281"/>
              <a:gd name="connsiteY2162" fmla="*/ 2339662 h 6858000"/>
              <a:gd name="connsiteX2163" fmla="*/ 71203 w 7598281"/>
              <a:gd name="connsiteY2163" fmla="*/ 2333402 h 6858000"/>
              <a:gd name="connsiteX2164" fmla="*/ 75898 w 7598281"/>
              <a:gd name="connsiteY2164" fmla="*/ 2326752 h 6858000"/>
              <a:gd name="connsiteX2165" fmla="*/ 80985 w 7598281"/>
              <a:gd name="connsiteY2165" fmla="*/ 2320883 h 6858000"/>
              <a:gd name="connsiteX2166" fmla="*/ 86460 w 7598281"/>
              <a:gd name="connsiteY2166" fmla="*/ 2314232 h 6858000"/>
              <a:gd name="connsiteX2167" fmla="*/ 83331 w 7598281"/>
              <a:gd name="connsiteY2167" fmla="*/ 2308754 h 6858000"/>
              <a:gd name="connsiteX2168" fmla="*/ 80985 w 7598281"/>
              <a:gd name="connsiteY2168" fmla="*/ 2302885 h 6858000"/>
              <a:gd name="connsiteX2169" fmla="*/ 79028 w 7598281"/>
              <a:gd name="connsiteY2169" fmla="*/ 2296627 h 6858000"/>
              <a:gd name="connsiteX2170" fmla="*/ 77463 w 7598281"/>
              <a:gd name="connsiteY2170" fmla="*/ 2291150 h 6858000"/>
              <a:gd name="connsiteX2171" fmla="*/ 76680 w 7598281"/>
              <a:gd name="connsiteY2171" fmla="*/ 2285281 h 6858000"/>
              <a:gd name="connsiteX2172" fmla="*/ 75898 w 7598281"/>
              <a:gd name="connsiteY2172" fmla="*/ 2279021 h 6858000"/>
              <a:gd name="connsiteX2173" fmla="*/ 75898 w 7598281"/>
              <a:gd name="connsiteY2173" fmla="*/ 2272371 h 6858000"/>
              <a:gd name="connsiteX2174" fmla="*/ 76290 w 7598281"/>
              <a:gd name="connsiteY2174" fmla="*/ 2266501 h 6858000"/>
              <a:gd name="connsiteX2175" fmla="*/ 76680 w 7598281"/>
              <a:gd name="connsiteY2175" fmla="*/ 2260633 h 6858000"/>
              <a:gd name="connsiteX2176" fmla="*/ 77463 w 7598281"/>
              <a:gd name="connsiteY2176" fmla="*/ 2253984 h 6858000"/>
              <a:gd name="connsiteX2177" fmla="*/ 80202 w 7598281"/>
              <a:gd name="connsiteY2177" fmla="*/ 2241073 h 6858000"/>
              <a:gd name="connsiteX2178" fmla="*/ 84113 w 7598281"/>
              <a:gd name="connsiteY2178" fmla="*/ 2227771 h 6858000"/>
              <a:gd name="connsiteX2179" fmla="*/ 88809 w 7598281"/>
              <a:gd name="connsiteY2179" fmla="*/ 2214077 h 6858000"/>
              <a:gd name="connsiteX2180" fmla="*/ 98980 w 7598281"/>
              <a:gd name="connsiteY2180" fmla="*/ 2185518 h 6858000"/>
              <a:gd name="connsiteX2181" fmla="*/ 104850 w 7598281"/>
              <a:gd name="connsiteY2181" fmla="*/ 2170260 h 6858000"/>
              <a:gd name="connsiteX2182" fmla="*/ 110326 w 7598281"/>
              <a:gd name="connsiteY2182" fmla="*/ 2155001 h 6858000"/>
              <a:gd name="connsiteX2183" fmla="*/ 115803 w 7598281"/>
              <a:gd name="connsiteY2183" fmla="*/ 2138571 h 6858000"/>
              <a:gd name="connsiteX2184" fmla="*/ 120498 w 7598281"/>
              <a:gd name="connsiteY2184" fmla="*/ 2122139 h 6858000"/>
              <a:gd name="connsiteX2185" fmla="*/ 124410 w 7598281"/>
              <a:gd name="connsiteY2185" fmla="*/ 2104924 h 6858000"/>
              <a:gd name="connsiteX2186" fmla="*/ 125975 w 7598281"/>
              <a:gd name="connsiteY2186" fmla="*/ 2095536 h 6858000"/>
              <a:gd name="connsiteX2187" fmla="*/ 127148 w 7598281"/>
              <a:gd name="connsiteY2187" fmla="*/ 2086537 h 6858000"/>
              <a:gd name="connsiteX2188" fmla="*/ 131843 w 7598281"/>
              <a:gd name="connsiteY2188" fmla="*/ 2088492 h 6858000"/>
              <a:gd name="connsiteX2189" fmla="*/ 135364 w 7598281"/>
              <a:gd name="connsiteY2189" fmla="*/ 2091232 h 6858000"/>
              <a:gd name="connsiteX2190" fmla="*/ 137713 w 7598281"/>
              <a:gd name="connsiteY2190" fmla="*/ 2093971 h 6858000"/>
              <a:gd name="connsiteX2191" fmla="*/ 139277 w 7598281"/>
              <a:gd name="connsiteY2191" fmla="*/ 2097884 h 6858000"/>
              <a:gd name="connsiteX2192" fmla="*/ 140450 w 7598281"/>
              <a:gd name="connsiteY2192" fmla="*/ 2101402 h 6858000"/>
              <a:gd name="connsiteX2193" fmla="*/ 140842 w 7598281"/>
              <a:gd name="connsiteY2193" fmla="*/ 2105315 h 6858000"/>
              <a:gd name="connsiteX2194" fmla="*/ 141232 w 7598281"/>
              <a:gd name="connsiteY2194" fmla="*/ 2113531 h 6858000"/>
              <a:gd name="connsiteX2195" fmla="*/ 141624 w 7598281"/>
              <a:gd name="connsiteY2195" fmla="*/ 2117835 h 6858000"/>
              <a:gd name="connsiteX2196" fmla="*/ 142016 w 7598281"/>
              <a:gd name="connsiteY2196" fmla="*/ 2122139 h 6858000"/>
              <a:gd name="connsiteX2197" fmla="*/ 143189 w 7598281"/>
              <a:gd name="connsiteY2197" fmla="*/ 2125661 h 6858000"/>
              <a:gd name="connsiteX2198" fmla="*/ 145145 w 7598281"/>
              <a:gd name="connsiteY2198" fmla="*/ 2128790 h 6858000"/>
              <a:gd name="connsiteX2199" fmla="*/ 147493 w 7598281"/>
              <a:gd name="connsiteY2199" fmla="*/ 2132310 h 6858000"/>
              <a:gd name="connsiteX2200" fmla="*/ 150623 w 7598281"/>
              <a:gd name="connsiteY2200" fmla="*/ 2134659 h 6858000"/>
              <a:gd name="connsiteX2201" fmla="*/ 155318 w 7598281"/>
              <a:gd name="connsiteY2201" fmla="*/ 2136223 h 6858000"/>
              <a:gd name="connsiteX2202" fmla="*/ 161186 w 7598281"/>
              <a:gd name="connsiteY2202" fmla="*/ 2137790 h 6858000"/>
              <a:gd name="connsiteX2203" fmla="*/ 163142 w 7598281"/>
              <a:gd name="connsiteY2203" fmla="*/ 2132310 h 6858000"/>
              <a:gd name="connsiteX2204" fmla="*/ 163925 w 7598281"/>
              <a:gd name="connsiteY2204" fmla="*/ 2126442 h 6858000"/>
              <a:gd name="connsiteX2205" fmla="*/ 163925 w 7598281"/>
              <a:gd name="connsiteY2205" fmla="*/ 2121357 h 6858000"/>
              <a:gd name="connsiteX2206" fmla="*/ 163925 w 7598281"/>
              <a:gd name="connsiteY2206" fmla="*/ 2117051 h 6858000"/>
              <a:gd name="connsiteX2207" fmla="*/ 163142 w 7598281"/>
              <a:gd name="connsiteY2207" fmla="*/ 2112359 h 6858000"/>
              <a:gd name="connsiteX2208" fmla="*/ 161186 w 7598281"/>
              <a:gd name="connsiteY2208" fmla="*/ 2108055 h 6858000"/>
              <a:gd name="connsiteX2209" fmla="*/ 159230 w 7598281"/>
              <a:gd name="connsiteY2209" fmla="*/ 2103750 h 6858000"/>
              <a:gd name="connsiteX2210" fmla="*/ 156881 w 7598281"/>
              <a:gd name="connsiteY2210" fmla="*/ 2100229 h 6858000"/>
              <a:gd name="connsiteX2211" fmla="*/ 154926 w 7598281"/>
              <a:gd name="connsiteY2211" fmla="*/ 2096318 h 6858000"/>
              <a:gd name="connsiteX2212" fmla="*/ 151405 w 7598281"/>
              <a:gd name="connsiteY2212" fmla="*/ 2093188 h 6858000"/>
              <a:gd name="connsiteX2213" fmla="*/ 145145 w 7598281"/>
              <a:gd name="connsiteY2213" fmla="*/ 2086146 h 6858000"/>
              <a:gd name="connsiteX2214" fmla="*/ 131062 w 7598281"/>
              <a:gd name="connsiteY2214" fmla="*/ 2073235 h 6858000"/>
              <a:gd name="connsiteX2215" fmla="*/ 133799 w 7598281"/>
              <a:gd name="connsiteY2215" fmla="*/ 2071671 h 6858000"/>
              <a:gd name="connsiteX2216" fmla="*/ 136538 w 7598281"/>
              <a:gd name="connsiteY2216" fmla="*/ 2069324 h 6858000"/>
              <a:gd name="connsiteX2217" fmla="*/ 141624 w 7598281"/>
              <a:gd name="connsiteY2217" fmla="*/ 2064628 h 6858000"/>
              <a:gd name="connsiteX2218" fmla="*/ 146319 w 7598281"/>
              <a:gd name="connsiteY2218" fmla="*/ 2058760 h 6858000"/>
              <a:gd name="connsiteX2219" fmla="*/ 150623 w 7598281"/>
              <a:gd name="connsiteY2219" fmla="*/ 2052109 h 6858000"/>
              <a:gd name="connsiteX2220" fmla="*/ 154144 w 7598281"/>
              <a:gd name="connsiteY2220" fmla="*/ 2044676 h 6858000"/>
              <a:gd name="connsiteX2221" fmla="*/ 157664 w 7598281"/>
              <a:gd name="connsiteY2221" fmla="*/ 2036851 h 6858000"/>
              <a:gd name="connsiteX2222" fmla="*/ 160794 w 7598281"/>
              <a:gd name="connsiteY2222" fmla="*/ 2028636 h 6858000"/>
              <a:gd name="connsiteX2223" fmla="*/ 163532 w 7598281"/>
              <a:gd name="connsiteY2223" fmla="*/ 2019637 h 6858000"/>
              <a:gd name="connsiteX2224" fmla="*/ 169010 w 7598281"/>
              <a:gd name="connsiteY2224" fmla="*/ 2001641 h 6858000"/>
              <a:gd name="connsiteX2225" fmla="*/ 174096 w 7598281"/>
              <a:gd name="connsiteY2225" fmla="*/ 1982472 h 6858000"/>
              <a:gd name="connsiteX2226" fmla="*/ 179574 w 7598281"/>
              <a:gd name="connsiteY2226" fmla="*/ 1964474 h 6858000"/>
              <a:gd name="connsiteX2227" fmla="*/ 182703 w 7598281"/>
              <a:gd name="connsiteY2227" fmla="*/ 1955476 h 6858000"/>
              <a:gd name="connsiteX2228" fmla="*/ 185832 w 7598281"/>
              <a:gd name="connsiteY2228" fmla="*/ 1947260 h 6858000"/>
              <a:gd name="connsiteX2229" fmla="*/ 187007 w 7598281"/>
              <a:gd name="connsiteY2229" fmla="*/ 1944913 h 6858000"/>
              <a:gd name="connsiteX2230" fmla="*/ 187789 w 7598281"/>
              <a:gd name="connsiteY2230" fmla="*/ 1942174 h 6858000"/>
              <a:gd name="connsiteX2231" fmla="*/ 188181 w 7598281"/>
              <a:gd name="connsiteY2231" fmla="*/ 1940218 h 6858000"/>
              <a:gd name="connsiteX2232" fmla="*/ 188181 w 7598281"/>
              <a:gd name="connsiteY2232" fmla="*/ 1937871 h 6858000"/>
              <a:gd name="connsiteX2233" fmla="*/ 188181 w 7598281"/>
              <a:gd name="connsiteY2233" fmla="*/ 1935915 h 6858000"/>
              <a:gd name="connsiteX2234" fmla="*/ 187789 w 7598281"/>
              <a:gd name="connsiteY2234" fmla="*/ 1934350 h 6858000"/>
              <a:gd name="connsiteX2235" fmla="*/ 185832 w 7598281"/>
              <a:gd name="connsiteY2235" fmla="*/ 1930438 h 6858000"/>
              <a:gd name="connsiteX2236" fmla="*/ 183486 w 7598281"/>
              <a:gd name="connsiteY2236" fmla="*/ 1927308 h 6858000"/>
              <a:gd name="connsiteX2237" fmla="*/ 180747 w 7598281"/>
              <a:gd name="connsiteY2237" fmla="*/ 1924570 h 6858000"/>
              <a:gd name="connsiteX2238" fmla="*/ 177225 w 7598281"/>
              <a:gd name="connsiteY2238" fmla="*/ 1922222 h 6858000"/>
              <a:gd name="connsiteX2239" fmla="*/ 173313 w 7598281"/>
              <a:gd name="connsiteY2239" fmla="*/ 1919483 h 6858000"/>
              <a:gd name="connsiteX2240" fmla="*/ 165489 w 7598281"/>
              <a:gd name="connsiteY2240" fmla="*/ 1914788 h 6858000"/>
              <a:gd name="connsiteX2241" fmla="*/ 162360 w 7598281"/>
              <a:gd name="connsiteY2241" fmla="*/ 1912051 h 6858000"/>
              <a:gd name="connsiteX2242" fmla="*/ 158838 w 7598281"/>
              <a:gd name="connsiteY2242" fmla="*/ 1908921 h 6858000"/>
              <a:gd name="connsiteX2243" fmla="*/ 156491 w 7598281"/>
              <a:gd name="connsiteY2243" fmla="*/ 1905789 h 6858000"/>
              <a:gd name="connsiteX2244" fmla="*/ 154926 w 7598281"/>
              <a:gd name="connsiteY2244" fmla="*/ 1902660 h 6858000"/>
              <a:gd name="connsiteX2245" fmla="*/ 154926 w 7598281"/>
              <a:gd name="connsiteY2245" fmla="*/ 1900314 h 6858000"/>
              <a:gd name="connsiteX2246" fmla="*/ 154144 w 7598281"/>
              <a:gd name="connsiteY2246" fmla="*/ 1898357 h 6858000"/>
              <a:gd name="connsiteX2247" fmla="*/ 154144 w 7598281"/>
              <a:gd name="connsiteY2247" fmla="*/ 1896009 h 6858000"/>
              <a:gd name="connsiteX2248" fmla="*/ 154926 w 7598281"/>
              <a:gd name="connsiteY2248" fmla="*/ 1893662 h 6858000"/>
              <a:gd name="connsiteX2249" fmla="*/ 158056 w 7598281"/>
              <a:gd name="connsiteY2249" fmla="*/ 1881143 h 6858000"/>
              <a:gd name="connsiteX2250" fmla="*/ 161186 w 7598281"/>
              <a:gd name="connsiteY2250" fmla="*/ 1868624 h 6858000"/>
              <a:gd name="connsiteX2251" fmla="*/ 168618 w 7598281"/>
              <a:gd name="connsiteY2251" fmla="*/ 1843585 h 6858000"/>
              <a:gd name="connsiteX2252" fmla="*/ 177225 w 7598281"/>
              <a:gd name="connsiteY2252" fmla="*/ 1819329 h 6858000"/>
              <a:gd name="connsiteX2253" fmla="*/ 185832 w 7598281"/>
              <a:gd name="connsiteY2253" fmla="*/ 1796247 h 6858000"/>
              <a:gd name="connsiteX2254" fmla="*/ 195613 w 7598281"/>
              <a:gd name="connsiteY2254" fmla="*/ 1772773 h 6858000"/>
              <a:gd name="connsiteX2255" fmla="*/ 205394 w 7598281"/>
              <a:gd name="connsiteY2255" fmla="*/ 1750081 h 6858000"/>
              <a:gd name="connsiteX2256" fmla="*/ 215565 w 7598281"/>
              <a:gd name="connsiteY2256" fmla="*/ 1727781 h 6858000"/>
              <a:gd name="connsiteX2257" fmla="*/ 225738 w 7598281"/>
              <a:gd name="connsiteY2257" fmla="*/ 1705482 h 6858000"/>
              <a:gd name="connsiteX2258" fmla="*/ 246473 w 7598281"/>
              <a:gd name="connsiteY2258" fmla="*/ 1662447 h 6858000"/>
              <a:gd name="connsiteX2259" fmla="*/ 256253 w 7598281"/>
              <a:gd name="connsiteY2259" fmla="*/ 1640929 h 6858000"/>
              <a:gd name="connsiteX2260" fmla="*/ 265252 w 7598281"/>
              <a:gd name="connsiteY2260" fmla="*/ 1619412 h 6858000"/>
              <a:gd name="connsiteX2261" fmla="*/ 274642 w 7598281"/>
              <a:gd name="connsiteY2261" fmla="*/ 1598286 h 6858000"/>
              <a:gd name="connsiteX2262" fmla="*/ 282858 w 7598281"/>
              <a:gd name="connsiteY2262" fmla="*/ 1576768 h 6858000"/>
              <a:gd name="connsiteX2263" fmla="*/ 290290 w 7598281"/>
              <a:gd name="connsiteY2263" fmla="*/ 1554859 h 6858000"/>
              <a:gd name="connsiteX2264" fmla="*/ 296941 w 7598281"/>
              <a:gd name="connsiteY2264" fmla="*/ 1533732 h 6858000"/>
              <a:gd name="connsiteX2265" fmla="*/ 298507 w 7598281"/>
              <a:gd name="connsiteY2265" fmla="*/ 1527473 h 6858000"/>
              <a:gd name="connsiteX2266" fmla="*/ 299289 w 7598281"/>
              <a:gd name="connsiteY2266" fmla="*/ 1521995 h 6858000"/>
              <a:gd name="connsiteX2267" fmla="*/ 300070 w 7598281"/>
              <a:gd name="connsiteY2267" fmla="*/ 1516518 h 6858000"/>
              <a:gd name="connsiteX2268" fmla="*/ 300070 w 7598281"/>
              <a:gd name="connsiteY2268" fmla="*/ 1510259 h 6858000"/>
              <a:gd name="connsiteX2269" fmla="*/ 300070 w 7598281"/>
              <a:gd name="connsiteY2269" fmla="*/ 1499305 h 6858000"/>
              <a:gd name="connsiteX2270" fmla="*/ 299680 w 7598281"/>
              <a:gd name="connsiteY2270" fmla="*/ 1487960 h 6858000"/>
              <a:gd name="connsiteX2271" fmla="*/ 299680 w 7598281"/>
              <a:gd name="connsiteY2271" fmla="*/ 1477004 h 6858000"/>
              <a:gd name="connsiteX2272" fmla="*/ 299680 w 7598281"/>
              <a:gd name="connsiteY2272" fmla="*/ 1466049 h 6858000"/>
              <a:gd name="connsiteX2273" fmla="*/ 300070 w 7598281"/>
              <a:gd name="connsiteY2273" fmla="*/ 1460572 h 6858000"/>
              <a:gd name="connsiteX2274" fmla="*/ 301245 w 7598281"/>
              <a:gd name="connsiteY2274" fmla="*/ 1455487 h 6858000"/>
              <a:gd name="connsiteX2275" fmla="*/ 302419 w 7598281"/>
              <a:gd name="connsiteY2275" fmla="*/ 1450010 h 6858000"/>
              <a:gd name="connsiteX2276" fmla="*/ 303983 w 7598281"/>
              <a:gd name="connsiteY2276" fmla="*/ 1444924 h 6858000"/>
              <a:gd name="connsiteX2277" fmla="*/ 310244 w 7598281"/>
              <a:gd name="connsiteY2277" fmla="*/ 1429274 h 6858000"/>
              <a:gd name="connsiteX2278" fmla="*/ 317285 w 7598281"/>
              <a:gd name="connsiteY2278" fmla="*/ 1414017 h 6858000"/>
              <a:gd name="connsiteX2279" fmla="*/ 324719 w 7598281"/>
              <a:gd name="connsiteY2279" fmla="*/ 1399150 h 6858000"/>
              <a:gd name="connsiteX2280" fmla="*/ 332543 w 7598281"/>
              <a:gd name="connsiteY2280" fmla="*/ 1384674 h 6858000"/>
              <a:gd name="connsiteX2281" fmla="*/ 341150 w 7598281"/>
              <a:gd name="connsiteY2281" fmla="*/ 1370591 h 6858000"/>
              <a:gd name="connsiteX2282" fmla="*/ 349757 w 7598281"/>
              <a:gd name="connsiteY2282" fmla="*/ 1356115 h 6858000"/>
              <a:gd name="connsiteX2283" fmla="*/ 368146 w 7598281"/>
              <a:gd name="connsiteY2283" fmla="*/ 1327555 h 6858000"/>
              <a:gd name="connsiteX2284" fmla="*/ 386533 w 7598281"/>
              <a:gd name="connsiteY2284" fmla="*/ 1300169 h 6858000"/>
              <a:gd name="connsiteX2285" fmla="*/ 405311 w 7598281"/>
              <a:gd name="connsiteY2285" fmla="*/ 1272392 h 6858000"/>
              <a:gd name="connsiteX2286" fmla="*/ 423698 w 7598281"/>
              <a:gd name="connsiteY2286" fmla="*/ 1244614 h 6858000"/>
              <a:gd name="connsiteX2287" fmla="*/ 442087 w 7598281"/>
              <a:gd name="connsiteY2287" fmla="*/ 1216446 h 6858000"/>
              <a:gd name="connsiteX2288" fmla="*/ 444434 w 7598281"/>
              <a:gd name="connsiteY2288" fmla="*/ 1212534 h 6858000"/>
              <a:gd name="connsiteX2289" fmla="*/ 445999 w 7598281"/>
              <a:gd name="connsiteY2289" fmla="*/ 1207448 h 6858000"/>
              <a:gd name="connsiteX2290" fmla="*/ 449912 w 7598281"/>
              <a:gd name="connsiteY2290" fmla="*/ 1197667 h 6858000"/>
              <a:gd name="connsiteX2291" fmla="*/ 453042 w 7598281"/>
              <a:gd name="connsiteY2291" fmla="*/ 1186713 h 6858000"/>
              <a:gd name="connsiteX2292" fmla="*/ 455780 w 7598281"/>
              <a:gd name="connsiteY2292" fmla="*/ 1175758 h 6858000"/>
              <a:gd name="connsiteX2293" fmla="*/ 458519 w 7598281"/>
              <a:gd name="connsiteY2293" fmla="*/ 1165196 h 6858000"/>
              <a:gd name="connsiteX2294" fmla="*/ 462040 w 7598281"/>
              <a:gd name="connsiteY2294" fmla="*/ 1154632 h 6858000"/>
              <a:gd name="connsiteX2295" fmla="*/ 463604 w 7598281"/>
              <a:gd name="connsiteY2295" fmla="*/ 1149547 h 6858000"/>
              <a:gd name="connsiteX2296" fmla="*/ 465953 w 7598281"/>
              <a:gd name="connsiteY2296" fmla="*/ 1144852 h 6858000"/>
              <a:gd name="connsiteX2297" fmla="*/ 468299 w 7598281"/>
              <a:gd name="connsiteY2297" fmla="*/ 1140548 h 6858000"/>
              <a:gd name="connsiteX2298" fmla="*/ 471038 w 7598281"/>
              <a:gd name="connsiteY2298" fmla="*/ 1136245 h 6858000"/>
              <a:gd name="connsiteX2299" fmla="*/ 474169 w 7598281"/>
              <a:gd name="connsiteY2299" fmla="*/ 1132333 h 6858000"/>
              <a:gd name="connsiteX2300" fmla="*/ 477298 w 7598281"/>
              <a:gd name="connsiteY2300" fmla="*/ 1129203 h 6858000"/>
              <a:gd name="connsiteX2301" fmla="*/ 480818 w 7598281"/>
              <a:gd name="connsiteY2301" fmla="*/ 1126464 h 6858000"/>
              <a:gd name="connsiteX2302" fmla="*/ 484340 w 7598281"/>
              <a:gd name="connsiteY2302" fmla="*/ 1123726 h 6858000"/>
              <a:gd name="connsiteX2303" fmla="*/ 492164 w 7598281"/>
              <a:gd name="connsiteY2303" fmla="*/ 1118639 h 6858000"/>
              <a:gd name="connsiteX2304" fmla="*/ 500381 w 7598281"/>
              <a:gd name="connsiteY2304" fmla="*/ 1114336 h 6858000"/>
              <a:gd name="connsiteX2305" fmla="*/ 508987 w 7598281"/>
              <a:gd name="connsiteY2305" fmla="*/ 1110032 h 6858000"/>
              <a:gd name="connsiteX2306" fmla="*/ 517203 w 7598281"/>
              <a:gd name="connsiteY2306" fmla="*/ 1104947 h 6858000"/>
              <a:gd name="connsiteX2307" fmla="*/ 521505 w 7598281"/>
              <a:gd name="connsiteY2307" fmla="*/ 1102207 h 6858000"/>
              <a:gd name="connsiteX2308" fmla="*/ 525418 w 7598281"/>
              <a:gd name="connsiteY2308" fmla="*/ 1099469 h 6858000"/>
              <a:gd name="connsiteX2309" fmla="*/ 529330 w 7598281"/>
              <a:gd name="connsiteY2309" fmla="*/ 1096340 h 6858000"/>
              <a:gd name="connsiteX2310" fmla="*/ 533634 w 7598281"/>
              <a:gd name="connsiteY2310" fmla="*/ 1092427 h 6858000"/>
              <a:gd name="connsiteX2311" fmla="*/ 536374 w 7598281"/>
              <a:gd name="connsiteY2311" fmla="*/ 1088906 h 6858000"/>
              <a:gd name="connsiteX2312" fmla="*/ 539112 w 7598281"/>
              <a:gd name="connsiteY2312" fmla="*/ 1084995 h 6858000"/>
              <a:gd name="connsiteX2313" fmla="*/ 541068 w 7598281"/>
              <a:gd name="connsiteY2313" fmla="*/ 1081473 h 6858000"/>
              <a:gd name="connsiteX2314" fmla="*/ 542632 w 7598281"/>
              <a:gd name="connsiteY2314" fmla="*/ 1077169 h 6858000"/>
              <a:gd name="connsiteX2315" fmla="*/ 544198 w 7598281"/>
              <a:gd name="connsiteY2315" fmla="*/ 1073257 h 6858000"/>
              <a:gd name="connsiteX2316" fmla="*/ 544980 w 7598281"/>
              <a:gd name="connsiteY2316" fmla="*/ 1069344 h 6858000"/>
              <a:gd name="connsiteX2317" fmla="*/ 546936 w 7598281"/>
              <a:gd name="connsiteY2317" fmla="*/ 1060347 h 6858000"/>
              <a:gd name="connsiteX2318" fmla="*/ 548893 w 7598281"/>
              <a:gd name="connsiteY2318" fmla="*/ 1051740 h 6858000"/>
              <a:gd name="connsiteX2319" fmla="*/ 550849 w 7598281"/>
              <a:gd name="connsiteY2319" fmla="*/ 1043133 h 6858000"/>
              <a:gd name="connsiteX2320" fmla="*/ 552021 w 7598281"/>
              <a:gd name="connsiteY2320" fmla="*/ 1038438 h 6858000"/>
              <a:gd name="connsiteX2321" fmla="*/ 553978 w 7598281"/>
              <a:gd name="connsiteY2321" fmla="*/ 1034526 h 6858000"/>
              <a:gd name="connsiteX2322" fmla="*/ 556327 w 7598281"/>
              <a:gd name="connsiteY2322" fmla="*/ 1030222 h 6858000"/>
              <a:gd name="connsiteX2323" fmla="*/ 558673 w 7598281"/>
              <a:gd name="connsiteY2323" fmla="*/ 1025919 h 6858000"/>
              <a:gd name="connsiteX2324" fmla="*/ 569627 w 7598281"/>
              <a:gd name="connsiteY2324" fmla="*/ 1009879 h 6858000"/>
              <a:gd name="connsiteX2325" fmla="*/ 581364 w 7598281"/>
              <a:gd name="connsiteY2325" fmla="*/ 993446 h 6858000"/>
              <a:gd name="connsiteX2326" fmla="*/ 593493 w 7598281"/>
              <a:gd name="connsiteY2326" fmla="*/ 977406 h 6858000"/>
              <a:gd name="connsiteX2327" fmla="*/ 606012 w 7598281"/>
              <a:gd name="connsiteY2327" fmla="*/ 960975 h 6858000"/>
              <a:gd name="connsiteX2328" fmla="*/ 618922 w 7598281"/>
              <a:gd name="connsiteY2328" fmla="*/ 944543 h 6858000"/>
              <a:gd name="connsiteX2329" fmla="*/ 633006 w 7598281"/>
              <a:gd name="connsiteY2329" fmla="*/ 928502 h 6858000"/>
              <a:gd name="connsiteX2330" fmla="*/ 646308 w 7598281"/>
              <a:gd name="connsiteY2330" fmla="*/ 912071 h 6858000"/>
              <a:gd name="connsiteX2331" fmla="*/ 660783 w 7598281"/>
              <a:gd name="connsiteY2331" fmla="*/ 896422 h 6858000"/>
              <a:gd name="connsiteX2332" fmla="*/ 689734 w 7598281"/>
              <a:gd name="connsiteY2332" fmla="*/ 864341 h 6858000"/>
              <a:gd name="connsiteX2333" fmla="*/ 719467 w 7598281"/>
              <a:gd name="connsiteY2333" fmla="*/ 833043 h 6858000"/>
              <a:gd name="connsiteX2334" fmla="*/ 749202 w 7598281"/>
              <a:gd name="connsiteY2334" fmla="*/ 802527 h 6858000"/>
              <a:gd name="connsiteX2335" fmla="*/ 778543 w 7598281"/>
              <a:gd name="connsiteY2335" fmla="*/ 772403 h 6858000"/>
              <a:gd name="connsiteX2336" fmla="*/ 781673 w 7598281"/>
              <a:gd name="connsiteY2336" fmla="*/ 773968 h 6858000"/>
              <a:gd name="connsiteX2337" fmla="*/ 784803 w 7598281"/>
              <a:gd name="connsiteY2337" fmla="*/ 776314 h 6858000"/>
              <a:gd name="connsiteX2338" fmla="*/ 787150 w 7598281"/>
              <a:gd name="connsiteY2338" fmla="*/ 778271 h 6858000"/>
              <a:gd name="connsiteX2339" fmla="*/ 789106 w 7598281"/>
              <a:gd name="connsiteY2339" fmla="*/ 780618 h 6858000"/>
              <a:gd name="connsiteX2340" fmla="*/ 789888 w 7598281"/>
              <a:gd name="connsiteY2340" fmla="*/ 782575 h 6858000"/>
              <a:gd name="connsiteX2341" fmla="*/ 791062 w 7598281"/>
              <a:gd name="connsiteY2341" fmla="*/ 784922 h 6858000"/>
              <a:gd name="connsiteX2342" fmla="*/ 791062 w 7598281"/>
              <a:gd name="connsiteY2342" fmla="*/ 787269 h 6858000"/>
              <a:gd name="connsiteX2343" fmla="*/ 791062 w 7598281"/>
              <a:gd name="connsiteY2343" fmla="*/ 788835 h 6858000"/>
              <a:gd name="connsiteX2344" fmla="*/ 790671 w 7598281"/>
              <a:gd name="connsiteY2344" fmla="*/ 791182 h 6858000"/>
              <a:gd name="connsiteX2345" fmla="*/ 789498 w 7598281"/>
              <a:gd name="connsiteY2345" fmla="*/ 793529 h 6858000"/>
              <a:gd name="connsiteX2346" fmla="*/ 786759 w 7598281"/>
              <a:gd name="connsiteY2346" fmla="*/ 798224 h 6858000"/>
              <a:gd name="connsiteX2347" fmla="*/ 782455 w 7598281"/>
              <a:gd name="connsiteY2347" fmla="*/ 803309 h 6858000"/>
              <a:gd name="connsiteX2348" fmla="*/ 777369 w 7598281"/>
              <a:gd name="connsiteY2348" fmla="*/ 808396 h 6858000"/>
              <a:gd name="connsiteX2349" fmla="*/ 765241 w 7598281"/>
              <a:gd name="connsiteY2349" fmla="*/ 819350 h 6858000"/>
              <a:gd name="connsiteX2350" fmla="*/ 752722 w 7598281"/>
              <a:gd name="connsiteY2350" fmla="*/ 831478 h 6858000"/>
              <a:gd name="connsiteX2351" fmla="*/ 746853 w 7598281"/>
              <a:gd name="connsiteY2351" fmla="*/ 837347 h 6858000"/>
              <a:gd name="connsiteX2352" fmla="*/ 740593 w 7598281"/>
              <a:gd name="connsiteY2352" fmla="*/ 844389 h 6858000"/>
              <a:gd name="connsiteX2353" fmla="*/ 736291 w 7598281"/>
              <a:gd name="connsiteY2353" fmla="*/ 851431 h 6858000"/>
              <a:gd name="connsiteX2354" fmla="*/ 733943 w 7598281"/>
              <a:gd name="connsiteY2354" fmla="*/ 854952 h 6858000"/>
              <a:gd name="connsiteX2355" fmla="*/ 731986 w 7598281"/>
              <a:gd name="connsiteY2355" fmla="*/ 858864 h 6858000"/>
              <a:gd name="connsiteX2356" fmla="*/ 730031 w 7598281"/>
              <a:gd name="connsiteY2356" fmla="*/ 863950 h 6858000"/>
              <a:gd name="connsiteX2357" fmla="*/ 728857 w 7598281"/>
              <a:gd name="connsiteY2357" fmla="*/ 870210 h 6858000"/>
              <a:gd name="connsiteX2358" fmla="*/ 727684 w 7598281"/>
              <a:gd name="connsiteY2358" fmla="*/ 877643 h 6858000"/>
              <a:gd name="connsiteX2359" fmla="*/ 726901 w 7598281"/>
              <a:gd name="connsiteY2359" fmla="*/ 886250 h 6858000"/>
              <a:gd name="connsiteX2360" fmla="*/ 725336 w 7598281"/>
              <a:gd name="connsiteY2360" fmla="*/ 903464 h 6858000"/>
              <a:gd name="connsiteX2361" fmla="*/ 724162 w 7598281"/>
              <a:gd name="connsiteY2361" fmla="*/ 911680 h 6858000"/>
              <a:gd name="connsiteX2362" fmla="*/ 722597 w 7598281"/>
              <a:gd name="connsiteY2362" fmla="*/ 919895 h 6858000"/>
              <a:gd name="connsiteX2363" fmla="*/ 720250 w 7598281"/>
              <a:gd name="connsiteY2363" fmla="*/ 927329 h 6858000"/>
              <a:gd name="connsiteX2364" fmla="*/ 719076 w 7598281"/>
              <a:gd name="connsiteY2364" fmla="*/ 930850 h 6858000"/>
              <a:gd name="connsiteX2365" fmla="*/ 717511 w 7598281"/>
              <a:gd name="connsiteY2365" fmla="*/ 933979 h 6858000"/>
              <a:gd name="connsiteX2366" fmla="*/ 715555 w 7598281"/>
              <a:gd name="connsiteY2366" fmla="*/ 936719 h 6858000"/>
              <a:gd name="connsiteX2367" fmla="*/ 713209 w 7598281"/>
              <a:gd name="connsiteY2367" fmla="*/ 939066 h 6858000"/>
              <a:gd name="connsiteX2368" fmla="*/ 710860 w 7598281"/>
              <a:gd name="connsiteY2368" fmla="*/ 941022 h 6858000"/>
              <a:gd name="connsiteX2369" fmla="*/ 708514 w 7598281"/>
              <a:gd name="connsiteY2369" fmla="*/ 942978 h 6858000"/>
              <a:gd name="connsiteX2370" fmla="*/ 705384 w 7598281"/>
              <a:gd name="connsiteY2370" fmla="*/ 943761 h 6858000"/>
              <a:gd name="connsiteX2371" fmla="*/ 702253 w 7598281"/>
              <a:gd name="connsiteY2371" fmla="*/ 944543 h 6858000"/>
              <a:gd name="connsiteX2372" fmla="*/ 698340 w 7598281"/>
              <a:gd name="connsiteY2372" fmla="*/ 944543 h 6858000"/>
              <a:gd name="connsiteX2373" fmla="*/ 694820 w 7598281"/>
              <a:gd name="connsiteY2373" fmla="*/ 944151 h 6858000"/>
              <a:gd name="connsiteX2374" fmla="*/ 690125 w 7598281"/>
              <a:gd name="connsiteY2374" fmla="*/ 943369 h 6858000"/>
              <a:gd name="connsiteX2375" fmla="*/ 685430 w 7598281"/>
              <a:gd name="connsiteY2375" fmla="*/ 941804 h 6858000"/>
              <a:gd name="connsiteX2376" fmla="*/ 680346 w 7598281"/>
              <a:gd name="connsiteY2376" fmla="*/ 939457 h 6858000"/>
              <a:gd name="connsiteX2377" fmla="*/ 674477 w 7598281"/>
              <a:gd name="connsiteY2377" fmla="*/ 936327 h 6858000"/>
              <a:gd name="connsiteX2378" fmla="*/ 671347 w 7598281"/>
              <a:gd name="connsiteY2378" fmla="*/ 939457 h 6858000"/>
              <a:gd name="connsiteX2379" fmla="*/ 668608 w 7598281"/>
              <a:gd name="connsiteY2379" fmla="*/ 942978 h 6858000"/>
              <a:gd name="connsiteX2380" fmla="*/ 667043 w 7598281"/>
              <a:gd name="connsiteY2380" fmla="*/ 946108 h 6858000"/>
              <a:gd name="connsiteX2381" fmla="*/ 665478 w 7598281"/>
              <a:gd name="connsiteY2381" fmla="*/ 948846 h 6858000"/>
              <a:gd name="connsiteX2382" fmla="*/ 663913 w 7598281"/>
              <a:gd name="connsiteY2382" fmla="*/ 951976 h 6858000"/>
              <a:gd name="connsiteX2383" fmla="*/ 663522 w 7598281"/>
              <a:gd name="connsiteY2383" fmla="*/ 955106 h 6858000"/>
              <a:gd name="connsiteX2384" fmla="*/ 663131 w 7598281"/>
              <a:gd name="connsiteY2384" fmla="*/ 958236 h 6858000"/>
              <a:gd name="connsiteX2385" fmla="*/ 662740 w 7598281"/>
              <a:gd name="connsiteY2385" fmla="*/ 960975 h 6858000"/>
              <a:gd name="connsiteX2386" fmla="*/ 663522 w 7598281"/>
              <a:gd name="connsiteY2386" fmla="*/ 966452 h 6858000"/>
              <a:gd name="connsiteX2387" fmla="*/ 665087 w 7598281"/>
              <a:gd name="connsiteY2387" fmla="*/ 972320 h 6858000"/>
              <a:gd name="connsiteX2388" fmla="*/ 667434 w 7598281"/>
              <a:gd name="connsiteY2388" fmla="*/ 977797 h 6858000"/>
              <a:gd name="connsiteX2389" fmla="*/ 669782 w 7598281"/>
              <a:gd name="connsiteY2389" fmla="*/ 983274 h 6858000"/>
              <a:gd name="connsiteX2390" fmla="*/ 672129 w 7598281"/>
              <a:gd name="connsiteY2390" fmla="*/ 988751 h 6858000"/>
              <a:gd name="connsiteX2391" fmla="*/ 674477 w 7598281"/>
              <a:gd name="connsiteY2391" fmla="*/ 994621 h 6858000"/>
              <a:gd name="connsiteX2392" fmla="*/ 675651 w 7598281"/>
              <a:gd name="connsiteY2392" fmla="*/ 1000098 h 6858000"/>
              <a:gd name="connsiteX2393" fmla="*/ 676433 w 7598281"/>
              <a:gd name="connsiteY2393" fmla="*/ 1005575 h 6858000"/>
              <a:gd name="connsiteX2394" fmla="*/ 676433 w 7598281"/>
              <a:gd name="connsiteY2394" fmla="*/ 1008705 h 6858000"/>
              <a:gd name="connsiteX2395" fmla="*/ 676041 w 7598281"/>
              <a:gd name="connsiteY2395" fmla="*/ 1011444 h 6858000"/>
              <a:gd name="connsiteX2396" fmla="*/ 675651 w 7598281"/>
              <a:gd name="connsiteY2396" fmla="*/ 1014572 h 6858000"/>
              <a:gd name="connsiteX2397" fmla="*/ 674867 w 7598281"/>
              <a:gd name="connsiteY2397" fmla="*/ 1017702 h 6858000"/>
              <a:gd name="connsiteX2398" fmla="*/ 672912 w 7598281"/>
              <a:gd name="connsiteY2398" fmla="*/ 1020832 h 6858000"/>
              <a:gd name="connsiteX2399" fmla="*/ 670954 w 7598281"/>
              <a:gd name="connsiteY2399" fmla="*/ 1023571 h 6858000"/>
              <a:gd name="connsiteX2400" fmla="*/ 668608 w 7598281"/>
              <a:gd name="connsiteY2400" fmla="*/ 1027092 h 6858000"/>
              <a:gd name="connsiteX2401" fmla="*/ 665870 w 7598281"/>
              <a:gd name="connsiteY2401" fmla="*/ 1030222 h 6858000"/>
              <a:gd name="connsiteX2402" fmla="*/ 658045 w 7598281"/>
              <a:gd name="connsiteY2402" fmla="*/ 1025527 h 6858000"/>
              <a:gd name="connsiteX2403" fmla="*/ 654132 w 7598281"/>
              <a:gd name="connsiteY2403" fmla="*/ 1023571 h 6858000"/>
              <a:gd name="connsiteX2404" fmla="*/ 650612 w 7598281"/>
              <a:gd name="connsiteY2404" fmla="*/ 1022006 h 6858000"/>
              <a:gd name="connsiteX2405" fmla="*/ 646700 w 7598281"/>
              <a:gd name="connsiteY2405" fmla="*/ 1020832 h 6858000"/>
              <a:gd name="connsiteX2406" fmla="*/ 643570 w 7598281"/>
              <a:gd name="connsiteY2406" fmla="*/ 1020050 h 6858000"/>
              <a:gd name="connsiteX2407" fmla="*/ 640048 w 7598281"/>
              <a:gd name="connsiteY2407" fmla="*/ 1019659 h 6858000"/>
              <a:gd name="connsiteX2408" fmla="*/ 636526 w 7598281"/>
              <a:gd name="connsiteY2408" fmla="*/ 1019659 h 6858000"/>
              <a:gd name="connsiteX2409" fmla="*/ 633396 w 7598281"/>
              <a:gd name="connsiteY2409" fmla="*/ 1019659 h 6858000"/>
              <a:gd name="connsiteX2410" fmla="*/ 630268 w 7598281"/>
              <a:gd name="connsiteY2410" fmla="*/ 1020050 h 6858000"/>
              <a:gd name="connsiteX2411" fmla="*/ 626746 w 7598281"/>
              <a:gd name="connsiteY2411" fmla="*/ 1020441 h 6858000"/>
              <a:gd name="connsiteX2412" fmla="*/ 624008 w 7598281"/>
              <a:gd name="connsiteY2412" fmla="*/ 1021224 h 6858000"/>
              <a:gd name="connsiteX2413" fmla="*/ 618140 w 7598281"/>
              <a:gd name="connsiteY2413" fmla="*/ 1024354 h 6858000"/>
              <a:gd name="connsiteX2414" fmla="*/ 612663 w 7598281"/>
              <a:gd name="connsiteY2414" fmla="*/ 1027874 h 6858000"/>
              <a:gd name="connsiteX2415" fmla="*/ 615400 w 7598281"/>
              <a:gd name="connsiteY2415" fmla="*/ 1029439 h 6858000"/>
              <a:gd name="connsiteX2416" fmla="*/ 618140 w 7598281"/>
              <a:gd name="connsiteY2416" fmla="*/ 1030613 h 6858000"/>
              <a:gd name="connsiteX2417" fmla="*/ 620487 w 7598281"/>
              <a:gd name="connsiteY2417" fmla="*/ 1032569 h 6858000"/>
              <a:gd name="connsiteX2418" fmla="*/ 622834 w 7598281"/>
              <a:gd name="connsiteY2418" fmla="*/ 1034916 h 6858000"/>
              <a:gd name="connsiteX2419" fmla="*/ 625181 w 7598281"/>
              <a:gd name="connsiteY2419" fmla="*/ 1037264 h 6858000"/>
              <a:gd name="connsiteX2420" fmla="*/ 626746 w 7598281"/>
              <a:gd name="connsiteY2420" fmla="*/ 1040003 h 6858000"/>
              <a:gd name="connsiteX2421" fmla="*/ 629876 w 7598281"/>
              <a:gd name="connsiteY2421" fmla="*/ 1045090 h 6858000"/>
              <a:gd name="connsiteX2422" fmla="*/ 631832 w 7598281"/>
              <a:gd name="connsiteY2422" fmla="*/ 1050957 h 6858000"/>
              <a:gd name="connsiteX2423" fmla="*/ 633006 w 7598281"/>
              <a:gd name="connsiteY2423" fmla="*/ 1057608 h 6858000"/>
              <a:gd name="connsiteX2424" fmla="*/ 633006 w 7598281"/>
              <a:gd name="connsiteY2424" fmla="*/ 1064259 h 6858000"/>
              <a:gd name="connsiteX2425" fmla="*/ 631832 w 7598281"/>
              <a:gd name="connsiteY2425" fmla="*/ 1070519 h 6858000"/>
              <a:gd name="connsiteX2426" fmla="*/ 631050 w 7598281"/>
              <a:gd name="connsiteY2426" fmla="*/ 1074039 h 6858000"/>
              <a:gd name="connsiteX2427" fmla="*/ 629876 w 7598281"/>
              <a:gd name="connsiteY2427" fmla="*/ 1077169 h 6858000"/>
              <a:gd name="connsiteX2428" fmla="*/ 628311 w 7598281"/>
              <a:gd name="connsiteY2428" fmla="*/ 1080299 h 6858000"/>
              <a:gd name="connsiteX2429" fmla="*/ 626356 w 7598281"/>
              <a:gd name="connsiteY2429" fmla="*/ 1083820 h 6858000"/>
              <a:gd name="connsiteX2430" fmla="*/ 624399 w 7598281"/>
              <a:gd name="connsiteY2430" fmla="*/ 1086560 h 6858000"/>
              <a:gd name="connsiteX2431" fmla="*/ 621660 w 7598281"/>
              <a:gd name="connsiteY2431" fmla="*/ 1089298 h 6858000"/>
              <a:gd name="connsiteX2432" fmla="*/ 619314 w 7598281"/>
              <a:gd name="connsiteY2432" fmla="*/ 1092036 h 6858000"/>
              <a:gd name="connsiteX2433" fmla="*/ 616183 w 7598281"/>
              <a:gd name="connsiteY2433" fmla="*/ 1094383 h 6858000"/>
              <a:gd name="connsiteX2434" fmla="*/ 613053 w 7598281"/>
              <a:gd name="connsiteY2434" fmla="*/ 1096730 h 6858000"/>
              <a:gd name="connsiteX2435" fmla="*/ 609140 w 7598281"/>
              <a:gd name="connsiteY2435" fmla="*/ 1098687 h 6858000"/>
              <a:gd name="connsiteX2436" fmla="*/ 605229 w 7598281"/>
              <a:gd name="connsiteY2436" fmla="*/ 1100252 h 6858000"/>
              <a:gd name="connsiteX2437" fmla="*/ 600926 w 7598281"/>
              <a:gd name="connsiteY2437" fmla="*/ 1101817 h 6858000"/>
              <a:gd name="connsiteX2438" fmla="*/ 596231 w 7598281"/>
              <a:gd name="connsiteY2438" fmla="*/ 1103382 h 6858000"/>
              <a:gd name="connsiteX2439" fmla="*/ 591144 w 7598281"/>
              <a:gd name="connsiteY2439" fmla="*/ 1104164 h 6858000"/>
              <a:gd name="connsiteX2440" fmla="*/ 585668 w 7598281"/>
              <a:gd name="connsiteY2440" fmla="*/ 1104947 h 6858000"/>
              <a:gd name="connsiteX2441" fmla="*/ 579799 w 7598281"/>
              <a:gd name="connsiteY2441" fmla="*/ 1104947 h 6858000"/>
              <a:gd name="connsiteX2442" fmla="*/ 583712 w 7598281"/>
              <a:gd name="connsiteY2442" fmla="*/ 1108859 h 6858000"/>
              <a:gd name="connsiteX2443" fmla="*/ 586841 w 7598281"/>
              <a:gd name="connsiteY2443" fmla="*/ 1111989 h 6858000"/>
              <a:gd name="connsiteX2444" fmla="*/ 590753 w 7598281"/>
              <a:gd name="connsiteY2444" fmla="*/ 1114336 h 6858000"/>
              <a:gd name="connsiteX2445" fmla="*/ 593883 w 7598281"/>
              <a:gd name="connsiteY2445" fmla="*/ 1116292 h 6858000"/>
              <a:gd name="connsiteX2446" fmla="*/ 596622 w 7598281"/>
              <a:gd name="connsiteY2446" fmla="*/ 1117466 h 6858000"/>
              <a:gd name="connsiteX2447" fmla="*/ 599361 w 7598281"/>
              <a:gd name="connsiteY2447" fmla="*/ 1118639 h 6858000"/>
              <a:gd name="connsiteX2448" fmla="*/ 602099 w 7598281"/>
              <a:gd name="connsiteY2448" fmla="*/ 1119031 h 6858000"/>
              <a:gd name="connsiteX2449" fmla="*/ 605229 w 7598281"/>
              <a:gd name="connsiteY2449" fmla="*/ 1119031 h 6858000"/>
              <a:gd name="connsiteX2450" fmla="*/ 607968 w 7598281"/>
              <a:gd name="connsiteY2450" fmla="*/ 1119031 h 6858000"/>
              <a:gd name="connsiteX2451" fmla="*/ 610315 w 7598281"/>
              <a:gd name="connsiteY2451" fmla="*/ 1118248 h 6858000"/>
              <a:gd name="connsiteX2452" fmla="*/ 615400 w 7598281"/>
              <a:gd name="connsiteY2452" fmla="*/ 1116292 h 6858000"/>
              <a:gd name="connsiteX2453" fmla="*/ 620095 w 7598281"/>
              <a:gd name="connsiteY2453" fmla="*/ 1113944 h 6858000"/>
              <a:gd name="connsiteX2454" fmla="*/ 624008 w 7598281"/>
              <a:gd name="connsiteY2454" fmla="*/ 1110814 h 6858000"/>
              <a:gd name="connsiteX2455" fmla="*/ 628702 w 7598281"/>
              <a:gd name="connsiteY2455" fmla="*/ 1107685 h 6858000"/>
              <a:gd name="connsiteX2456" fmla="*/ 633396 w 7598281"/>
              <a:gd name="connsiteY2456" fmla="*/ 1104947 h 6858000"/>
              <a:gd name="connsiteX2457" fmla="*/ 638091 w 7598281"/>
              <a:gd name="connsiteY2457" fmla="*/ 1102599 h 6858000"/>
              <a:gd name="connsiteX2458" fmla="*/ 640439 w 7598281"/>
              <a:gd name="connsiteY2458" fmla="*/ 1101817 h 6858000"/>
              <a:gd name="connsiteX2459" fmla="*/ 642788 w 7598281"/>
              <a:gd name="connsiteY2459" fmla="*/ 1101425 h 6858000"/>
              <a:gd name="connsiteX2460" fmla="*/ 645526 w 7598281"/>
              <a:gd name="connsiteY2460" fmla="*/ 1101425 h 6858000"/>
              <a:gd name="connsiteX2461" fmla="*/ 648263 w 7598281"/>
              <a:gd name="connsiteY2461" fmla="*/ 1101425 h 6858000"/>
              <a:gd name="connsiteX2462" fmla="*/ 651002 w 7598281"/>
              <a:gd name="connsiteY2462" fmla="*/ 1102207 h 6858000"/>
              <a:gd name="connsiteX2463" fmla="*/ 653741 w 7598281"/>
              <a:gd name="connsiteY2463" fmla="*/ 1103382 h 6858000"/>
              <a:gd name="connsiteX2464" fmla="*/ 657262 w 7598281"/>
              <a:gd name="connsiteY2464" fmla="*/ 1104555 h 6858000"/>
              <a:gd name="connsiteX2465" fmla="*/ 660001 w 7598281"/>
              <a:gd name="connsiteY2465" fmla="*/ 1106512 h 6858000"/>
              <a:gd name="connsiteX2466" fmla="*/ 663522 w 7598281"/>
              <a:gd name="connsiteY2466" fmla="*/ 1109250 h 6858000"/>
              <a:gd name="connsiteX2467" fmla="*/ 667043 w 7598281"/>
              <a:gd name="connsiteY2467" fmla="*/ 1111989 h 6858000"/>
              <a:gd name="connsiteX2468" fmla="*/ 638875 w 7598281"/>
              <a:gd name="connsiteY2468" fmla="*/ 1165196 h 6858000"/>
              <a:gd name="connsiteX2469" fmla="*/ 616183 w 7598281"/>
              <a:gd name="connsiteY2469" fmla="*/ 1207448 h 6858000"/>
              <a:gd name="connsiteX2470" fmla="*/ 605622 w 7598281"/>
              <a:gd name="connsiteY2470" fmla="*/ 1227010 h 6858000"/>
              <a:gd name="connsiteX2471" fmla="*/ 595839 w 7598281"/>
              <a:gd name="connsiteY2471" fmla="*/ 1246962 h 6858000"/>
              <a:gd name="connsiteX2472" fmla="*/ 585668 w 7598281"/>
              <a:gd name="connsiteY2472" fmla="*/ 1268088 h 6858000"/>
              <a:gd name="connsiteX2473" fmla="*/ 575495 w 7598281"/>
              <a:gd name="connsiteY2473" fmla="*/ 1292344 h 6858000"/>
              <a:gd name="connsiteX2474" fmla="*/ 579408 w 7598281"/>
              <a:gd name="connsiteY2474" fmla="*/ 1295474 h 6858000"/>
              <a:gd name="connsiteX2475" fmla="*/ 583319 w 7598281"/>
              <a:gd name="connsiteY2475" fmla="*/ 1298213 h 6858000"/>
              <a:gd name="connsiteX2476" fmla="*/ 586841 w 7598281"/>
              <a:gd name="connsiteY2476" fmla="*/ 1300169 h 6858000"/>
              <a:gd name="connsiteX2477" fmla="*/ 590753 w 7598281"/>
              <a:gd name="connsiteY2477" fmla="*/ 1301734 h 6858000"/>
              <a:gd name="connsiteX2478" fmla="*/ 593883 w 7598281"/>
              <a:gd name="connsiteY2478" fmla="*/ 1302908 h 6858000"/>
              <a:gd name="connsiteX2479" fmla="*/ 597013 w 7598281"/>
              <a:gd name="connsiteY2479" fmla="*/ 1303690 h 6858000"/>
              <a:gd name="connsiteX2480" fmla="*/ 600534 w 7598281"/>
              <a:gd name="connsiteY2480" fmla="*/ 1303690 h 6858000"/>
              <a:gd name="connsiteX2481" fmla="*/ 603273 w 7598281"/>
              <a:gd name="connsiteY2481" fmla="*/ 1303690 h 6858000"/>
              <a:gd name="connsiteX2482" fmla="*/ 606012 w 7598281"/>
              <a:gd name="connsiteY2482" fmla="*/ 1302908 h 6858000"/>
              <a:gd name="connsiteX2483" fmla="*/ 608750 w 7598281"/>
              <a:gd name="connsiteY2483" fmla="*/ 1302126 h 6858000"/>
              <a:gd name="connsiteX2484" fmla="*/ 613837 w 7598281"/>
              <a:gd name="connsiteY2484" fmla="*/ 1299778 h 6858000"/>
              <a:gd name="connsiteX2485" fmla="*/ 618922 w 7598281"/>
              <a:gd name="connsiteY2485" fmla="*/ 1297039 h 6858000"/>
              <a:gd name="connsiteX2486" fmla="*/ 624008 w 7598281"/>
              <a:gd name="connsiteY2486" fmla="*/ 1294301 h 6858000"/>
              <a:gd name="connsiteX2487" fmla="*/ 629094 w 7598281"/>
              <a:gd name="connsiteY2487" fmla="*/ 1290779 h 6858000"/>
              <a:gd name="connsiteX2488" fmla="*/ 634180 w 7598281"/>
              <a:gd name="connsiteY2488" fmla="*/ 1288824 h 6858000"/>
              <a:gd name="connsiteX2489" fmla="*/ 636526 w 7598281"/>
              <a:gd name="connsiteY2489" fmla="*/ 1287650 h 6858000"/>
              <a:gd name="connsiteX2490" fmla="*/ 639266 w 7598281"/>
              <a:gd name="connsiteY2490" fmla="*/ 1286867 h 6858000"/>
              <a:gd name="connsiteX2491" fmla="*/ 642397 w 7598281"/>
              <a:gd name="connsiteY2491" fmla="*/ 1286867 h 6858000"/>
              <a:gd name="connsiteX2492" fmla="*/ 645526 w 7598281"/>
              <a:gd name="connsiteY2492" fmla="*/ 1286477 h 6858000"/>
              <a:gd name="connsiteX2493" fmla="*/ 648263 w 7598281"/>
              <a:gd name="connsiteY2493" fmla="*/ 1286867 h 6858000"/>
              <a:gd name="connsiteX2494" fmla="*/ 651395 w 7598281"/>
              <a:gd name="connsiteY2494" fmla="*/ 1287650 h 6858000"/>
              <a:gd name="connsiteX2495" fmla="*/ 655306 w 7598281"/>
              <a:gd name="connsiteY2495" fmla="*/ 1288824 h 6858000"/>
              <a:gd name="connsiteX2496" fmla="*/ 658436 w 7598281"/>
              <a:gd name="connsiteY2496" fmla="*/ 1290389 h 6858000"/>
              <a:gd name="connsiteX2497" fmla="*/ 662348 w 7598281"/>
              <a:gd name="connsiteY2497" fmla="*/ 1292736 h 6858000"/>
              <a:gd name="connsiteX2498" fmla="*/ 666260 w 7598281"/>
              <a:gd name="connsiteY2498" fmla="*/ 1295474 h 6858000"/>
              <a:gd name="connsiteX2499" fmla="*/ 670564 w 7598281"/>
              <a:gd name="connsiteY2499" fmla="*/ 1299386 h 6858000"/>
              <a:gd name="connsiteX2500" fmla="*/ 675260 w 7598281"/>
              <a:gd name="connsiteY2500" fmla="*/ 1303690 h 6858000"/>
              <a:gd name="connsiteX2501" fmla="*/ 668217 w 7598281"/>
              <a:gd name="connsiteY2501" fmla="*/ 1309558 h 6858000"/>
              <a:gd name="connsiteX2502" fmla="*/ 662348 w 7598281"/>
              <a:gd name="connsiteY2502" fmla="*/ 1315427 h 6858000"/>
              <a:gd name="connsiteX2503" fmla="*/ 656480 w 7598281"/>
              <a:gd name="connsiteY2503" fmla="*/ 1322078 h 6858000"/>
              <a:gd name="connsiteX2504" fmla="*/ 651395 w 7598281"/>
              <a:gd name="connsiteY2504" fmla="*/ 1328729 h 6858000"/>
              <a:gd name="connsiteX2505" fmla="*/ 647482 w 7598281"/>
              <a:gd name="connsiteY2505" fmla="*/ 1334989 h 6858000"/>
              <a:gd name="connsiteX2506" fmla="*/ 643570 w 7598281"/>
              <a:gd name="connsiteY2506" fmla="*/ 1341639 h 6858000"/>
              <a:gd name="connsiteX2507" fmla="*/ 640439 w 7598281"/>
              <a:gd name="connsiteY2507" fmla="*/ 1348682 h 6858000"/>
              <a:gd name="connsiteX2508" fmla="*/ 637701 w 7598281"/>
              <a:gd name="connsiteY2508" fmla="*/ 1355723 h 6858000"/>
              <a:gd name="connsiteX2509" fmla="*/ 634963 w 7598281"/>
              <a:gd name="connsiteY2509" fmla="*/ 1361983 h 6858000"/>
              <a:gd name="connsiteX2510" fmla="*/ 632615 w 7598281"/>
              <a:gd name="connsiteY2510" fmla="*/ 1369025 h 6858000"/>
              <a:gd name="connsiteX2511" fmla="*/ 628702 w 7598281"/>
              <a:gd name="connsiteY2511" fmla="*/ 1383110 h 6858000"/>
              <a:gd name="connsiteX2512" fmla="*/ 622444 w 7598281"/>
              <a:gd name="connsiteY2512" fmla="*/ 1410496 h 6858000"/>
              <a:gd name="connsiteX2513" fmla="*/ 618922 w 7598281"/>
              <a:gd name="connsiteY2513" fmla="*/ 1423406 h 6858000"/>
              <a:gd name="connsiteX2514" fmla="*/ 615400 w 7598281"/>
              <a:gd name="connsiteY2514" fmla="*/ 1435926 h 6858000"/>
              <a:gd name="connsiteX2515" fmla="*/ 613053 w 7598281"/>
              <a:gd name="connsiteY2515" fmla="*/ 1442185 h 6858000"/>
              <a:gd name="connsiteX2516" fmla="*/ 610315 w 7598281"/>
              <a:gd name="connsiteY2516" fmla="*/ 1448053 h 6858000"/>
              <a:gd name="connsiteX2517" fmla="*/ 607575 w 7598281"/>
              <a:gd name="connsiteY2517" fmla="*/ 1453531 h 6858000"/>
              <a:gd name="connsiteX2518" fmla="*/ 603664 w 7598281"/>
              <a:gd name="connsiteY2518" fmla="*/ 1459399 h 6858000"/>
              <a:gd name="connsiteX2519" fmla="*/ 600143 w 7598281"/>
              <a:gd name="connsiteY2519" fmla="*/ 1464486 h 6858000"/>
              <a:gd name="connsiteX2520" fmla="*/ 595448 w 7598281"/>
              <a:gd name="connsiteY2520" fmla="*/ 1468789 h 6858000"/>
              <a:gd name="connsiteX2521" fmla="*/ 590753 w 7598281"/>
              <a:gd name="connsiteY2521" fmla="*/ 1473483 h 6858000"/>
              <a:gd name="connsiteX2522" fmla="*/ 584494 w 7598281"/>
              <a:gd name="connsiteY2522" fmla="*/ 1477786 h 6858000"/>
              <a:gd name="connsiteX2523" fmla="*/ 578625 w 7598281"/>
              <a:gd name="connsiteY2523" fmla="*/ 1482090 h 6858000"/>
              <a:gd name="connsiteX2524" fmla="*/ 571583 w 7598281"/>
              <a:gd name="connsiteY2524" fmla="*/ 1485220 h 6858000"/>
              <a:gd name="connsiteX2525" fmla="*/ 563758 w 7598281"/>
              <a:gd name="connsiteY2525" fmla="*/ 1488350 h 6858000"/>
              <a:gd name="connsiteX2526" fmla="*/ 555151 w 7598281"/>
              <a:gd name="connsiteY2526" fmla="*/ 1491088 h 6858000"/>
              <a:gd name="connsiteX2527" fmla="*/ 554369 w 7598281"/>
              <a:gd name="connsiteY2527" fmla="*/ 1496565 h 6858000"/>
              <a:gd name="connsiteX2528" fmla="*/ 554369 w 7598281"/>
              <a:gd name="connsiteY2528" fmla="*/ 1500869 h 6858000"/>
              <a:gd name="connsiteX2529" fmla="*/ 554369 w 7598281"/>
              <a:gd name="connsiteY2529" fmla="*/ 1505172 h 6858000"/>
              <a:gd name="connsiteX2530" fmla="*/ 554761 w 7598281"/>
              <a:gd name="connsiteY2530" fmla="*/ 1509085 h 6858000"/>
              <a:gd name="connsiteX2531" fmla="*/ 555934 w 7598281"/>
              <a:gd name="connsiteY2531" fmla="*/ 1512215 h 6858000"/>
              <a:gd name="connsiteX2532" fmla="*/ 557108 w 7598281"/>
              <a:gd name="connsiteY2532" fmla="*/ 1514953 h 6858000"/>
              <a:gd name="connsiteX2533" fmla="*/ 559064 w 7598281"/>
              <a:gd name="connsiteY2533" fmla="*/ 1517301 h 6858000"/>
              <a:gd name="connsiteX2534" fmla="*/ 561020 w 7598281"/>
              <a:gd name="connsiteY2534" fmla="*/ 1519258 h 6858000"/>
              <a:gd name="connsiteX2535" fmla="*/ 563758 w 7598281"/>
              <a:gd name="connsiteY2535" fmla="*/ 1521213 h 6858000"/>
              <a:gd name="connsiteX2536" fmla="*/ 566497 w 7598281"/>
              <a:gd name="connsiteY2536" fmla="*/ 1521995 h 6858000"/>
              <a:gd name="connsiteX2537" fmla="*/ 569627 w 7598281"/>
              <a:gd name="connsiteY2537" fmla="*/ 1522778 h 6858000"/>
              <a:gd name="connsiteX2538" fmla="*/ 573149 w 7598281"/>
              <a:gd name="connsiteY2538" fmla="*/ 1523951 h 6858000"/>
              <a:gd name="connsiteX2539" fmla="*/ 576670 w 7598281"/>
              <a:gd name="connsiteY2539" fmla="*/ 1524343 h 6858000"/>
              <a:gd name="connsiteX2540" fmla="*/ 580974 w 7598281"/>
              <a:gd name="connsiteY2540" fmla="*/ 1524343 h 6858000"/>
              <a:gd name="connsiteX2541" fmla="*/ 590363 w 7598281"/>
              <a:gd name="connsiteY2541" fmla="*/ 1523170 h 6858000"/>
              <a:gd name="connsiteX2542" fmla="*/ 590753 w 7598281"/>
              <a:gd name="connsiteY2542" fmla="*/ 1526690 h 6858000"/>
              <a:gd name="connsiteX2543" fmla="*/ 590753 w 7598281"/>
              <a:gd name="connsiteY2543" fmla="*/ 1529428 h 6858000"/>
              <a:gd name="connsiteX2544" fmla="*/ 590363 w 7598281"/>
              <a:gd name="connsiteY2544" fmla="*/ 1532167 h 6858000"/>
              <a:gd name="connsiteX2545" fmla="*/ 589581 w 7598281"/>
              <a:gd name="connsiteY2545" fmla="*/ 1534905 h 6858000"/>
              <a:gd name="connsiteX2546" fmla="*/ 588797 w 7598281"/>
              <a:gd name="connsiteY2546" fmla="*/ 1536862 h 6858000"/>
              <a:gd name="connsiteX2547" fmla="*/ 587232 w 7598281"/>
              <a:gd name="connsiteY2547" fmla="*/ 1539210 h 6858000"/>
              <a:gd name="connsiteX2548" fmla="*/ 584102 w 7598281"/>
              <a:gd name="connsiteY2548" fmla="*/ 1542731 h 6858000"/>
              <a:gd name="connsiteX2549" fmla="*/ 580582 w 7598281"/>
              <a:gd name="connsiteY2549" fmla="*/ 1545469 h 6858000"/>
              <a:gd name="connsiteX2550" fmla="*/ 576278 w 7598281"/>
              <a:gd name="connsiteY2550" fmla="*/ 1548599 h 6858000"/>
              <a:gd name="connsiteX2551" fmla="*/ 571975 w 7598281"/>
              <a:gd name="connsiteY2551" fmla="*/ 1550164 h 6858000"/>
              <a:gd name="connsiteX2552" fmla="*/ 568062 w 7598281"/>
              <a:gd name="connsiteY2552" fmla="*/ 1552121 h 6858000"/>
              <a:gd name="connsiteX2553" fmla="*/ 561020 w 7598281"/>
              <a:gd name="connsiteY2553" fmla="*/ 1555251 h 6858000"/>
              <a:gd name="connsiteX2554" fmla="*/ 558281 w 7598281"/>
              <a:gd name="connsiteY2554" fmla="*/ 1557206 h 6858000"/>
              <a:gd name="connsiteX2555" fmla="*/ 556718 w 7598281"/>
              <a:gd name="connsiteY2555" fmla="*/ 1559163 h 6858000"/>
              <a:gd name="connsiteX2556" fmla="*/ 556718 w 7598281"/>
              <a:gd name="connsiteY2556" fmla="*/ 1559944 h 6858000"/>
              <a:gd name="connsiteX2557" fmla="*/ 556718 w 7598281"/>
              <a:gd name="connsiteY2557" fmla="*/ 1561119 h 6858000"/>
              <a:gd name="connsiteX2558" fmla="*/ 557108 w 7598281"/>
              <a:gd name="connsiteY2558" fmla="*/ 1562293 h 6858000"/>
              <a:gd name="connsiteX2559" fmla="*/ 558281 w 7598281"/>
              <a:gd name="connsiteY2559" fmla="*/ 1563466 h 6858000"/>
              <a:gd name="connsiteX2560" fmla="*/ 561412 w 7598281"/>
              <a:gd name="connsiteY2560" fmla="*/ 1566205 h 6858000"/>
              <a:gd name="connsiteX2561" fmla="*/ 566888 w 7598281"/>
              <a:gd name="connsiteY2561" fmla="*/ 1569335 h 6858000"/>
              <a:gd name="connsiteX2562" fmla="*/ 563758 w 7598281"/>
              <a:gd name="connsiteY2562" fmla="*/ 1573638 h 6858000"/>
              <a:gd name="connsiteX2563" fmla="*/ 562194 w 7598281"/>
              <a:gd name="connsiteY2563" fmla="*/ 1574812 h 6858000"/>
              <a:gd name="connsiteX2564" fmla="*/ 560630 w 7598281"/>
              <a:gd name="connsiteY2564" fmla="*/ 1575985 h 6858000"/>
              <a:gd name="connsiteX2565" fmla="*/ 559064 w 7598281"/>
              <a:gd name="connsiteY2565" fmla="*/ 1576376 h 6858000"/>
              <a:gd name="connsiteX2566" fmla="*/ 557500 w 7598281"/>
              <a:gd name="connsiteY2566" fmla="*/ 1576376 h 6858000"/>
              <a:gd name="connsiteX2567" fmla="*/ 556327 w 7598281"/>
              <a:gd name="connsiteY2567" fmla="*/ 1575985 h 6858000"/>
              <a:gd name="connsiteX2568" fmla="*/ 554369 w 7598281"/>
              <a:gd name="connsiteY2568" fmla="*/ 1575595 h 6858000"/>
              <a:gd name="connsiteX2569" fmla="*/ 551631 w 7598281"/>
              <a:gd name="connsiteY2569" fmla="*/ 1573638 h 6858000"/>
              <a:gd name="connsiteX2570" fmla="*/ 548893 w 7598281"/>
              <a:gd name="connsiteY2570" fmla="*/ 1570899 h 6858000"/>
              <a:gd name="connsiteX2571" fmla="*/ 545761 w 7598281"/>
              <a:gd name="connsiteY2571" fmla="*/ 1566986 h 6858000"/>
              <a:gd name="connsiteX2572" fmla="*/ 542632 w 7598281"/>
              <a:gd name="connsiteY2572" fmla="*/ 1562683 h 6858000"/>
              <a:gd name="connsiteX2573" fmla="*/ 536764 w 7598281"/>
              <a:gd name="connsiteY2573" fmla="*/ 1553686 h 6858000"/>
              <a:gd name="connsiteX2574" fmla="*/ 530895 w 7598281"/>
              <a:gd name="connsiteY2574" fmla="*/ 1544296 h 6858000"/>
              <a:gd name="connsiteX2575" fmla="*/ 527374 w 7598281"/>
              <a:gd name="connsiteY2575" fmla="*/ 1539992 h 6858000"/>
              <a:gd name="connsiteX2576" fmla="*/ 524245 w 7598281"/>
              <a:gd name="connsiteY2576" fmla="*/ 1536470 h 6858000"/>
              <a:gd name="connsiteX2577" fmla="*/ 521115 w 7598281"/>
              <a:gd name="connsiteY2577" fmla="*/ 1533732 h 6858000"/>
              <a:gd name="connsiteX2578" fmla="*/ 517203 w 7598281"/>
              <a:gd name="connsiteY2578" fmla="*/ 1531777 h 6858000"/>
              <a:gd name="connsiteX2579" fmla="*/ 514856 w 7598281"/>
              <a:gd name="connsiteY2579" fmla="*/ 1566986 h 6858000"/>
              <a:gd name="connsiteX2580" fmla="*/ 513681 w 7598281"/>
              <a:gd name="connsiteY2580" fmla="*/ 1583418 h 6858000"/>
              <a:gd name="connsiteX2581" fmla="*/ 511726 w 7598281"/>
              <a:gd name="connsiteY2581" fmla="*/ 1599068 h 6858000"/>
              <a:gd name="connsiteX2582" fmla="*/ 509769 w 7598281"/>
              <a:gd name="connsiteY2582" fmla="*/ 1614325 h 6858000"/>
              <a:gd name="connsiteX2583" fmla="*/ 507422 w 7598281"/>
              <a:gd name="connsiteY2583" fmla="*/ 1629192 h 6858000"/>
              <a:gd name="connsiteX2584" fmla="*/ 504293 w 7598281"/>
              <a:gd name="connsiteY2584" fmla="*/ 1643668 h 6858000"/>
              <a:gd name="connsiteX2585" fmla="*/ 500771 w 7598281"/>
              <a:gd name="connsiteY2585" fmla="*/ 1657751 h 6858000"/>
              <a:gd name="connsiteX2586" fmla="*/ 497250 w 7598281"/>
              <a:gd name="connsiteY2586" fmla="*/ 1671445 h 6858000"/>
              <a:gd name="connsiteX2587" fmla="*/ 492164 w 7598281"/>
              <a:gd name="connsiteY2587" fmla="*/ 1685529 h 6858000"/>
              <a:gd name="connsiteX2588" fmla="*/ 487079 w 7598281"/>
              <a:gd name="connsiteY2588" fmla="*/ 1699221 h 6858000"/>
              <a:gd name="connsiteX2589" fmla="*/ 480428 w 7598281"/>
              <a:gd name="connsiteY2589" fmla="*/ 1712915 h 6858000"/>
              <a:gd name="connsiteX2590" fmla="*/ 472994 w 7598281"/>
              <a:gd name="connsiteY2590" fmla="*/ 1726999 h 6858000"/>
              <a:gd name="connsiteX2591" fmla="*/ 465169 w 7598281"/>
              <a:gd name="connsiteY2591" fmla="*/ 1741474 h 6858000"/>
              <a:gd name="connsiteX2592" fmla="*/ 455389 w 7598281"/>
              <a:gd name="connsiteY2592" fmla="*/ 1756342 h 6858000"/>
              <a:gd name="connsiteX2593" fmla="*/ 445217 w 7598281"/>
              <a:gd name="connsiteY2593" fmla="*/ 1771209 h 6858000"/>
              <a:gd name="connsiteX2594" fmla="*/ 447564 w 7598281"/>
              <a:gd name="connsiteY2594" fmla="*/ 1771990 h 6858000"/>
              <a:gd name="connsiteX2595" fmla="*/ 449912 w 7598281"/>
              <a:gd name="connsiteY2595" fmla="*/ 1772382 h 6858000"/>
              <a:gd name="connsiteX2596" fmla="*/ 451867 w 7598281"/>
              <a:gd name="connsiteY2596" fmla="*/ 1771990 h 6858000"/>
              <a:gd name="connsiteX2597" fmla="*/ 453432 w 7598281"/>
              <a:gd name="connsiteY2597" fmla="*/ 1771599 h 6858000"/>
              <a:gd name="connsiteX2598" fmla="*/ 455389 w 7598281"/>
              <a:gd name="connsiteY2598" fmla="*/ 1771209 h 6858000"/>
              <a:gd name="connsiteX2599" fmla="*/ 456954 w 7598281"/>
              <a:gd name="connsiteY2599" fmla="*/ 1769644 h 6858000"/>
              <a:gd name="connsiteX2600" fmla="*/ 459691 w 7598281"/>
              <a:gd name="connsiteY2600" fmla="*/ 1766904 h 6858000"/>
              <a:gd name="connsiteX2601" fmla="*/ 462040 w 7598281"/>
              <a:gd name="connsiteY2601" fmla="*/ 1763774 h 6858000"/>
              <a:gd name="connsiteX2602" fmla="*/ 464386 w 7598281"/>
              <a:gd name="connsiteY2602" fmla="*/ 1759862 h 6858000"/>
              <a:gd name="connsiteX2603" fmla="*/ 465953 w 7598281"/>
              <a:gd name="connsiteY2603" fmla="*/ 1756342 h 6858000"/>
              <a:gd name="connsiteX2604" fmla="*/ 468299 w 7598281"/>
              <a:gd name="connsiteY2604" fmla="*/ 1752820 h 6858000"/>
              <a:gd name="connsiteX2605" fmla="*/ 465560 w 7598281"/>
              <a:gd name="connsiteY2605" fmla="*/ 1761819 h 6858000"/>
              <a:gd name="connsiteX2606" fmla="*/ 462823 w 7598281"/>
              <a:gd name="connsiteY2606" fmla="*/ 1772382 h 6858000"/>
              <a:gd name="connsiteX2607" fmla="*/ 456954 w 7598281"/>
              <a:gd name="connsiteY2607" fmla="*/ 1798203 h 6858000"/>
              <a:gd name="connsiteX2608" fmla="*/ 449912 w 7598281"/>
              <a:gd name="connsiteY2608" fmla="*/ 1827153 h 6858000"/>
              <a:gd name="connsiteX2609" fmla="*/ 445999 w 7598281"/>
              <a:gd name="connsiteY2609" fmla="*/ 1842803 h 6858000"/>
              <a:gd name="connsiteX2610" fmla="*/ 442087 w 7598281"/>
              <a:gd name="connsiteY2610" fmla="*/ 1858452 h 6858000"/>
              <a:gd name="connsiteX2611" fmla="*/ 437394 w 7598281"/>
              <a:gd name="connsiteY2611" fmla="*/ 1874883 h 6858000"/>
              <a:gd name="connsiteX2612" fmla="*/ 432698 w 7598281"/>
              <a:gd name="connsiteY2612" fmla="*/ 1890532 h 6858000"/>
              <a:gd name="connsiteX2613" fmla="*/ 426438 w 7598281"/>
              <a:gd name="connsiteY2613" fmla="*/ 1905789 h 6858000"/>
              <a:gd name="connsiteX2614" fmla="*/ 420569 w 7598281"/>
              <a:gd name="connsiteY2614" fmla="*/ 1920656 h 6858000"/>
              <a:gd name="connsiteX2615" fmla="*/ 413528 w 7598281"/>
              <a:gd name="connsiteY2615" fmla="*/ 1935132 h 6858000"/>
              <a:gd name="connsiteX2616" fmla="*/ 410006 w 7598281"/>
              <a:gd name="connsiteY2616" fmla="*/ 1942174 h 6858000"/>
              <a:gd name="connsiteX2617" fmla="*/ 405704 w 7598281"/>
              <a:gd name="connsiteY2617" fmla="*/ 1948433 h 6858000"/>
              <a:gd name="connsiteX2618" fmla="*/ 401400 w 7598281"/>
              <a:gd name="connsiteY2618" fmla="*/ 1954693 h 6858000"/>
              <a:gd name="connsiteX2619" fmla="*/ 397487 w 7598281"/>
              <a:gd name="connsiteY2619" fmla="*/ 1960169 h 6858000"/>
              <a:gd name="connsiteX2620" fmla="*/ 392792 w 7598281"/>
              <a:gd name="connsiteY2620" fmla="*/ 1965648 h 6858000"/>
              <a:gd name="connsiteX2621" fmla="*/ 387706 w 7598281"/>
              <a:gd name="connsiteY2621" fmla="*/ 1970733 h 6858000"/>
              <a:gd name="connsiteX2622" fmla="*/ 385750 w 7598281"/>
              <a:gd name="connsiteY2622" fmla="*/ 1974646 h 6858000"/>
              <a:gd name="connsiteX2623" fmla="*/ 384185 w 7598281"/>
              <a:gd name="connsiteY2623" fmla="*/ 1978559 h 6858000"/>
              <a:gd name="connsiteX2624" fmla="*/ 383403 w 7598281"/>
              <a:gd name="connsiteY2624" fmla="*/ 1981689 h 6858000"/>
              <a:gd name="connsiteX2625" fmla="*/ 383011 w 7598281"/>
              <a:gd name="connsiteY2625" fmla="*/ 1984819 h 6858000"/>
              <a:gd name="connsiteX2626" fmla="*/ 383011 w 7598281"/>
              <a:gd name="connsiteY2626" fmla="*/ 1987947 h 6858000"/>
              <a:gd name="connsiteX2627" fmla="*/ 383403 w 7598281"/>
              <a:gd name="connsiteY2627" fmla="*/ 1991077 h 6858000"/>
              <a:gd name="connsiteX2628" fmla="*/ 383794 w 7598281"/>
              <a:gd name="connsiteY2628" fmla="*/ 1993817 h 6858000"/>
              <a:gd name="connsiteX2629" fmla="*/ 384185 w 7598281"/>
              <a:gd name="connsiteY2629" fmla="*/ 1996555 h 6858000"/>
              <a:gd name="connsiteX2630" fmla="*/ 386923 w 7598281"/>
              <a:gd name="connsiteY2630" fmla="*/ 2001249 h 6858000"/>
              <a:gd name="connsiteX2631" fmla="*/ 390053 w 7598281"/>
              <a:gd name="connsiteY2631" fmla="*/ 2006336 h 6858000"/>
              <a:gd name="connsiteX2632" fmla="*/ 393575 w 7598281"/>
              <a:gd name="connsiteY2632" fmla="*/ 2010248 h 6858000"/>
              <a:gd name="connsiteX2633" fmla="*/ 397877 w 7598281"/>
              <a:gd name="connsiteY2633" fmla="*/ 2014943 h 6858000"/>
              <a:gd name="connsiteX2634" fmla="*/ 401400 w 7598281"/>
              <a:gd name="connsiteY2634" fmla="*/ 2019245 h 6858000"/>
              <a:gd name="connsiteX2635" fmla="*/ 405311 w 7598281"/>
              <a:gd name="connsiteY2635" fmla="*/ 2023940 h 6858000"/>
              <a:gd name="connsiteX2636" fmla="*/ 408441 w 7598281"/>
              <a:gd name="connsiteY2636" fmla="*/ 2028636 h 6858000"/>
              <a:gd name="connsiteX2637" fmla="*/ 410788 w 7598281"/>
              <a:gd name="connsiteY2637" fmla="*/ 2033330 h 6858000"/>
              <a:gd name="connsiteX2638" fmla="*/ 411180 w 7598281"/>
              <a:gd name="connsiteY2638" fmla="*/ 2036069 h 6858000"/>
              <a:gd name="connsiteX2639" fmla="*/ 412353 w 7598281"/>
              <a:gd name="connsiteY2639" fmla="*/ 2038807 h 6858000"/>
              <a:gd name="connsiteX2640" fmla="*/ 412353 w 7598281"/>
              <a:gd name="connsiteY2640" fmla="*/ 2041546 h 6858000"/>
              <a:gd name="connsiteX2641" fmla="*/ 412353 w 7598281"/>
              <a:gd name="connsiteY2641" fmla="*/ 2044676 h 6858000"/>
              <a:gd name="connsiteX2642" fmla="*/ 411571 w 7598281"/>
              <a:gd name="connsiteY2642" fmla="*/ 2047806 h 6858000"/>
              <a:gd name="connsiteX2643" fmla="*/ 410788 w 7598281"/>
              <a:gd name="connsiteY2643" fmla="*/ 2051326 h 6858000"/>
              <a:gd name="connsiteX2644" fmla="*/ 409224 w 7598281"/>
              <a:gd name="connsiteY2644" fmla="*/ 2054457 h 6858000"/>
              <a:gd name="connsiteX2645" fmla="*/ 407659 w 7598281"/>
              <a:gd name="connsiteY2645" fmla="*/ 2058370 h 6858000"/>
              <a:gd name="connsiteX2646" fmla="*/ 402964 w 7598281"/>
              <a:gd name="connsiteY2646" fmla="*/ 2060324 h 6858000"/>
              <a:gd name="connsiteX2647" fmla="*/ 398660 w 7598281"/>
              <a:gd name="connsiteY2647" fmla="*/ 2062671 h 6858000"/>
              <a:gd name="connsiteX2648" fmla="*/ 393966 w 7598281"/>
              <a:gd name="connsiteY2648" fmla="*/ 2064628 h 6858000"/>
              <a:gd name="connsiteX2649" fmla="*/ 390445 w 7598281"/>
              <a:gd name="connsiteY2649" fmla="*/ 2067759 h 6858000"/>
              <a:gd name="connsiteX2650" fmla="*/ 386141 w 7598281"/>
              <a:gd name="connsiteY2650" fmla="*/ 2070889 h 6858000"/>
              <a:gd name="connsiteX2651" fmla="*/ 382620 w 7598281"/>
              <a:gd name="connsiteY2651" fmla="*/ 2074018 h 6858000"/>
              <a:gd name="connsiteX2652" fmla="*/ 379099 w 7598281"/>
              <a:gd name="connsiteY2652" fmla="*/ 2078320 h 6858000"/>
              <a:gd name="connsiteX2653" fmla="*/ 375970 w 7598281"/>
              <a:gd name="connsiteY2653" fmla="*/ 2081843 h 6858000"/>
              <a:gd name="connsiteX2654" fmla="*/ 372840 w 7598281"/>
              <a:gd name="connsiteY2654" fmla="*/ 2086537 h 6858000"/>
              <a:gd name="connsiteX2655" fmla="*/ 370101 w 7598281"/>
              <a:gd name="connsiteY2655" fmla="*/ 2091232 h 6858000"/>
              <a:gd name="connsiteX2656" fmla="*/ 364233 w 7598281"/>
              <a:gd name="connsiteY2656" fmla="*/ 2101012 h 6858000"/>
              <a:gd name="connsiteX2657" fmla="*/ 359538 w 7598281"/>
              <a:gd name="connsiteY2657" fmla="*/ 2111577 h 6858000"/>
              <a:gd name="connsiteX2658" fmla="*/ 356017 w 7598281"/>
              <a:gd name="connsiteY2658" fmla="*/ 2122922 h 6858000"/>
              <a:gd name="connsiteX2659" fmla="*/ 354060 w 7598281"/>
              <a:gd name="connsiteY2659" fmla="*/ 2126442 h 6858000"/>
              <a:gd name="connsiteX2660" fmla="*/ 352887 w 7598281"/>
              <a:gd name="connsiteY2660" fmla="*/ 2129963 h 6858000"/>
              <a:gd name="connsiteX2661" fmla="*/ 352104 w 7598281"/>
              <a:gd name="connsiteY2661" fmla="*/ 2132701 h 6858000"/>
              <a:gd name="connsiteX2662" fmla="*/ 352104 w 7598281"/>
              <a:gd name="connsiteY2662" fmla="*/ 2135441 h 6858000"/>
              <a:gd name="connsiteX2663" fmla="*/ 352887 w 7598281"/>
              <a:gd name="connsiteY2663" fmla="*/ 2138180 h 6858000"/>
              <a:gd name="connsiteX2664" fmla="*/ 353278 w 7598281"/>
              <a:gd name="connsiteY2664" fmla="*/ 2140526 h 6858000"/>
              <a:gd name="connsiteX2665" fmla="*/ 354452 w 7598281"/>
              <a:gd name="connsiteY2665" fmla="*/ 2142482 h 6858000"/>
              <a:gd name="connsiteX2666" fmla="*/ 356408 w 7598281"/>
              <a:gd name="connsiteY2666" fmla="*/ 2144439 h 6858000"/>
              <a:gd name="connsiteX2667" fmla="*/ 358364 w 7598281"/>
              <a:gd name="connsiteY2667" fmla="*/ 2146002 h 6858000"/>
              <a:gd name="connsiteX2668" fmla="*/ 360712 w 7598281"/>
              <a:gd name="connsiteY2668" fmla="*/ 2147960 h 6858000"/>
              <a:gd name="connsiteX2669" fmla="*/ 365797 w 7598281"/>
              <a:gd name="connsiteY2669" fmla="*/ 2150700 h 6858000"/>
              <a:gd name="connsiteX2670" fmla="*/ 372058 w 7598281"/>
              <a:gd name="connsiteY2670" fmla="*/ 2153436 h 6858000"/>
              <a:gd name="connsiteX2671" fmla="*/ 378316 w 7598281"/>
              <a:gd name="connsiteY2671" fmla="*/ 2155784 h 6858000"/>
              <a:gd name="connsiteX2672" fmla="*/ 375578 w 7598281"/>
              <a:gd name="connsiteY2672" fmla="*/ 2160870 h 6858000"/>
              <a:gd name="connsiteX2673" fmla="*/ 372058 w 7598281"/>
              <a:gd name="connsiteY2673" fmla="*/ 2165566 h 6858000"/>
              <a:gd name="connsiteX2674" fmla="*/ 365407 w 7598281"/>
              <a:gd name="connsiteY2674" fmla="*/ 2175738 h 6858000"/>
              <a:gd name="connsiteX2675" fmla="*/ 358364 w 7598281"/>
              <a:gd name="connsiteY2675" fmla="*/ 2186691 h 6858000"/>
              <a:gd name="connsiteX2676" fmla="*/ 355626 w 7598281"/>
              <a:gd name="connsiteY2676" fmla="*/ 2191777 h 6858000"/>
              <a:gd name="connsiteX2677" fmla="*/ 353278 w 7598281"/>
              <a:gd name="connsiteY2677" fmla="*/ 2196863 h 6858000"/>
              <a:gd name="connsiteX2678" fmla="*/ 351322 w 7598281"/>
              <a:gd name="connsiteY2678" fmla="*/ 2201950 h 6858000"/>
              <a:gd name="connsiteX2679" fmla="*/ 350930 w 7598281"/>
              <a:gd name="connsiteY2679" fmla="*/ 2207035 h 6858000"/>
              <a:gd name="connsiteX2680" fmla="*/ 350930 w 7598281"/>
              <a:gd name="connsiteY2680" fmla="*/ 2209382 h 6858000"/>
              <a:gd name="connsiteX2681" fmla="*/ 350930 w 7598281"/>
              <a:gd name="connsiteY2681" fmla="*/ 2212120 h 6858000"/>
              <a:gd name="connsiteX2682" fmla="*/ 351322 w 7598281"/>
              <a:gd name="connsiteY2682" fmla="*/ 2214469 h 6858000"/>
              <a:gd name="connsiteX2683" fmla="*/ 352104 w 7598281"/>
              <a:gd name="connsiteY2683" fmla="*/ 2216816 h 6858000"/>
              <a:gd name="connsiteX2684" fmla="*/ 353669 w 7598281"/>
              <a:gd name="connsiteY2684" fmla="*/ 2219164 h 6858000"/>
              <a:gd name="connsiteX2685" fmla="*/ 355236 w 7598281"/>
              <a:gd name="connsiteY2685" fmla="*/ 2221511 h 6858000"/>
              <a:gd name="connsiteX2686" fmla="*/ 357190 w 7598281"/>
              <a:gd name="connsiteY2686" fmla="*/ 2223467 h 6858000"/>
              <a:gd name="connsiteX2687" fmla="*/ 359538 w 7598281"/>
              <a:gd name="connsiteY2687" fmla="*/ 2225814 h 6858000"/>
              <a:gd name="connsiteX2688" fmla="*/ 362667 w 7598281"/>
              <a:gd name="connsiteY2688" fmla="*/ 2227379 h 6858000"/>
              <a:gd name="connsiteX2689" fmla="*/ 365797 w 7598281"/>
              <a:gd name="connsiteY2689" fmla="*/ 2229726 h 6858000"/>
              <a:gd name="connsiteX2690" fmla="*/ 369319 w 7598281"/>
              <a:gd name="connsiteY2690" fmla="*/ 2231682 h 6858000"/>
              <a:gd name="connsiteX2691" fmla="*/ 373621 w 7598281"/>
              <a:gd name="connsiteY2691" fmla="*/ 2233639 h 6858000"/>
              <a:gd name="connsiteX2692" fmla="*/ 376753 w 7598281"/>
              <a:gd name="connsiteY2692" fmla="*/ 2233248 h 6858000"/>
              <a:gd name="connsiteX2693" fmla="*/ 379490 w 7598281"/>
              <a:gd name="connsiteY2693" fmla="*/ 2232466 h 6858000"/>
              <a:gd name="connsiteX2694" fmla="*/ 382620 w 7598281"/>
              <a:gd name="connsiteY2694" fmla="*/ 2231682 h 6858000"/>
              <a:gd name="connsiteX2695" fmla="*/ 384968 w 7598281"/>
              <a:gd name="connsiteY2695" fmla="*/ 2230118 h 6858000"/>
              <a:gd name="connsiteX2696" fmla="*/ 386923 w 7598281"/>
              <a:gd name="connsiteY2696" fmla="*/ 2228944 h 6858000"/>
              <a:gd name="connsiteX2697" fmla="*/ 388880 w 7598281"/>
              <a:gd name="connsiteY2697" fmla="*/ 2226988 h 6858000"/>
              <a:gd name="connsiteX2698" fmla="*/ 390836 w 7598281"/>
              <a:gd name="connsiteY2698" fmla="*/ 2224641 h 6858000"/>
              <a:gd name="connsiteX2699" fmla="*/ 392792 w 7598281"/>
              <a:gd name="connsiteY2699" fmla="*/ 2222294 h 6858000"/>
              <a:gd name="connsiteX2700" fmla="*/ 395530 w 7598281"/>
              <a:gd name="connsiteY2700" fmla="*/ 2216816 h 6858000"/>
              <a:gd name="connsiteX2701" fmla="*/ 397877 w 7598281"/>
              <a:gd name="connsiteY2701" fmla="*/ 2210557 h 6858000"/>
              <a:gd name="connsiteX2702" fmla="*/ 399835 w 7598281"/>
              <a:gd name="connsiteY2702" fmla="*/ 2203905 h 6858000"/>
              <a:gd name="connsiteX2703" fmla="*/ 401009 w 7598281"/>
              <a:gd name="connsiteY2703" fmla="*/ 2196471 h 6858000"/>
              <a:gd name="connsiteX2704" fmla="*/ 403746 w 7598281"/>
              <a:gd name="connsiteY2704" fmla="*/ 2180822 h 6858000"/>
              <a:gd name="connsiteX2705" fmla="*/ 406094 w 7598281"/>
              <a:gd name="connsiteY2705" fmla="*/ 2165566 h 6858000"/>
              <a:gd name="connsiteX2706" fmla="*/ 407659 w 7598281"/>
              <a:gd name="connsiteY2706" fmla="*/ 2158131 h 6858000"/>
              <a:gd name="connsiteX2707" fmla="*/ 409224 w 7598281"/>
              <a:gd name="connsiteY2707" fmla="*/ 2151090 h 6858000"/>
              <a:gd name="connsiteX2708" fmla="*/ 411571 w 7598281"/>
              <a:gd name="connsiteY2708" fmla="*/ 2145220 h 6858000"/>
              <a:gd name="connsiteX2709" fmla="*/ 415092 w 7598281"/>
              <a:gd name="connsiteY2709" fmla="*/ 2139744 h 6858000"/>
              <a:gd name="connsiteX2710" fmla="*/ 428393 w 7598281"/>
              <a:gd name="connsiteY2710" fmla="*/ 2144439 h 6858000"/>
              <a:gd name="connsiteX2711" fmla="*/ 435045 w 7598281"/>
              <a:gd name="connsiteY2711" fmla="*/ 2146002 h 6858000"/>
              <a:gd name="connsiteX2712" fmla="*/ 440913 w 7598281"/>
              <a:gd name="connsiteY2712" fmla="*/ 2147568 h 6858000"/>
              <a:gd name="connsiteX2713" fmla="*/ 446782 w 7598281"/>
              <a:gd name="connsiteY2713" fmla="*/ 2148351 h 6858000"/>
              <a:gd name="connsiteX2714" fmla="*/ 452259 w 7598281"/>
              <a:gd name="connsiteY2714" fmla="*/ 2148351 h 6858000"/>
              <a:gd name="connsiteX2715" fmla="*/ 456954 w 7598281"/>
              <a:gd name="connsiteY2715" fmla="*/ 2148351 h 6858000"/>
              <a:gd name="connsiteX2716" fmla="*/ 461649 w 7598281"/>
              <a:gd name="connsiteY2716" fmla="*/ 2147960 h 6858000"/>
              <a:gd name="connsiteX2717" fmla="*/ 465953 w 7598281"/>
              <a:gd name="connsiteY2717" fmla="*/ 2146786 h 6858000"/>
              <a:gd name="connsiteX2718" fmla="*/ 469864 w 7598281"/>
              <a:gd name="connsiteY2718" fmla="*/ 2144829 h 6858000"/>
              <a:gd name="connsiteX2719" fmla="*/ 473385 w 7598281"/>
              <a:gd name="connsiteY2719" fmla="*/ 2142482 h 6858000"/>
              <a:gd name="connsiteX2720" fmla="*/ 476515 w 7598281"/>
              <a:gd name="connsiteY2720" fmla="*/ 2139744 h 6858000"/>
              <a:gd name="connsiteX2721" fmla="*/ 479254 w 7598281"/>
              <a:gd name="connsiteY2721" fmla="*/ 2135833 h 6858000"/>
              <a:gd name="connsiteX2722" fmla="*/ 480818 w 7598281"/>
              <a:gd name="connsiteY2722" fmla="*/ 2131137 h 6858000"/>
              <a:gd name="connsiteX2723" fmla="*/ 482775 w 7598281"/>
              <a:gd name="connsiteY2723" fmla="*/ 2126442 h 6858000"/>
              <a:gd name="connsiteX2724" fmla="*/ 484340 w 7598281"/>
              <a:gd name="connsiteY2724" fmla="*/ 2120573 h 6858000"/>
              <a:gd name="connsiteX2725" fmla="*/ 483949 w 7598281"/>
              <a:gd name="connsiteY2725" fmla="*/ 2117051 h 6858000"/>
              <a:gd name="connsiteX2726" fmla="*/ 482384 w 7598281"/>
              <a:gd name="connsiteY2726" fmla="*/ 2113531 h 6858000"/>
              <a:gd name="connsiteX2727" fmla="*/ 479254 w 7598281"/>
              <a:gd name="connsiteY2727" fmla="*/ 2107273 h 6858000"/>
              <a:gd name="connsiteX2728" fmla="*/ 477688 w 7598281"/>
              <a:gd name="connsiteY2728" fmla="*/ 2103750 h 6858000"/>
              <a:gd name="connsiteX2729" fmla="*/ 476515 w 7598281"/>
              <a:gd name="connsiteY2729" fmla="*/ 2100621 h 6858000"/>
              <a:gd name="connsiteX2730" fmla="*/ 476515 w 7598281"/>
              <a:gd name="connsiteY2730" fmla="*/ 2096710 h 6858000"/>
              <a:gd name="connsiteX2731" fmla="*/ 476515 w 7598281"/>
              <a:gd name="connsiteY2731" fmla="*/ 2094753 h 6858000"/>
              <a:gd name="connsiteX2732" fmla="*/ 477298 w 7598281"/>
              <a:gd name="connsiteY2732" fmla="*/ 2092797 h 6858000"/>
              <a:gd name="connsiteX2733" fmla="*/ 474169 w 7598281"/>
              <a:gd name="connsiteY2733" fmla="*/ 2093188 h 6858000"/>
              <a:gd name="connsiteX2734" fmla="*/ 470647 w 7598281"/>
              <a:gd name="connsiteY2734" fmla="*/ 2094753 h 6858000"/>
              <a:gd name="connsiteX2735" fmla="*/ 465560 w 7598281"/>
              <a:gd name="connsiteY2735" fmla="*/ 2097493 h 6858000"/>
              <a:gd name="connsiteX2736" fmla="*/ 460474 w 7598281"/>
              <a:gd name="connsiteY2736" fmla="*/ 2100621 h 6858000"/>
              <a:gd name="connsiteX2737" fmla="*/ 454998 w 7598281"/>
              <a:gd name="connsiteY2737" fmla="*/ 2103750 h 6858000"/>
              <a:gd name="connsiteX2738" fmla="*/ 452259 w 7598281"/>
              <a:gd name="connsiteY2738" fmla="*/ 2105315 h 6858000"/>
              <a:gd name="connsiteX2739" fmla="*/ 449521 w 7598281"/>
              <a:gd name="connsiteY2739" fmla="*/ 2106097 h 6858000"/>
              <a:gd name="connsiteX2740" fmla="*/ 445999 w 7598281"/>
              <a:gd name="connsiteY2740" fmla="*/ 2107273 h 6858000"/>
              <a:gd name="connsiteX2741" fmla="*/ 442479 w 7598281"/>
              <a:gd name="connsiteY2741" fmla="*/ 2107273 h 6858000"/>
              <a:gd name="connsiteX2742" fmla="*/ 438567 w 7598281"/>
              <a:gd name="connsiteY2742" fmla="*/ 2107273 h 6858000"/>
              <a:gd name="connsiteX2743" fmla="*/ 435045 w 7598281"/>
              <a:gd name="connsiteY2743" fmla="*/ 2106489 h 6858000"/>
              <a:gd name="connsiteX2744" fmla="*/ 430350 w 7598281"/>
              <a:gd name="connsiteY2744" fmla="*/ 2105315 h 6858000"/>
              <a:gd name="connsiteX2745" fmla="*/ 425265 w 7598281"/>
              <a:gd name="connsiteY2745" fmla="*/ 2103359 h 6858000"/>
              <a:gd name="connsiteX2746" fmla="*/ 447564 w 7598281"/>
              <a:gd name="connsiteY2746" fmla="*/ 2050936 h 6858000"/>
              <a:gd name="connsiteX2747" fmla="*/ 467908 w 7598281"/>
              <a:gd name="connsiteY2747" fmla="*/ 2001641 h 6858000"/>
              <a:gd name="connsiteX2748" fmla="*/ 486687 w 7598281"/>
              <a:gd name="connsiteY2748" fmla="*/ 1955084 h 6858000"/>
              <a:gd name="connsiteX2749" fmla="*/ 503118 w 7598281"/>
              <a:gd name="connsiteY2749" fmla="*/ 1911267 h 6858000"/>
              <a:gd name="connsiteX2750" fmla="*/ 519158 w 7598281"/>
              <a:gd name="connsiteY2750" fmla="*/ 1869015 h 6858000"/>
              <a:gd name="connsiteX2751" fmla="*/ 534417 w 7598281"/>
              <a:gd name="connsiteY2751" fmla="*/ 1828326 h 6858000"/>
              <a:gd name="connsiteX2752" fmla="*/ 563367 w 7598281"/>
              <a:gd name="connsiteY2752" fmla="*/ 1749690 h 6858000"/>
              <a:gd name="connsiteX2753" fmla="*/ 578625 w 7598281"/>
              <a:gd name="connsiteY2753" fmla="*/ 1711742 h 6858000"/>
              <a:gd name="connsiteX2754" fmla="*/ 594275 w 7598281"/>
              <a:gd name="connsiteY2754" fmla="*/ 1672619 h 6858000"/>
              <a:gd name="connsiteX2755" fmla="*/ 611098 w 7598281"/>
              <a:gd name="connsiteY2755" fmla="*/ 1633496 h 6858000"/>
              <a:gd name="connsiteX2756" fmla="*/ 620095 w 7598281"/>
              <a:gd name="connsiteY2756" fmla="*/ 1613935 h 6858000"/>
              <a:gd name="connsiteX2757" fmla="*/ 629094 w 7598281"/>
              <a:gd name="connsiteY2757" fmla="*/ 1593981 h 6858000"/>
              <a:gd name="connsiteX2758" fmla="*/ 650612 w 7598281"/>
              <a:gd name="connsiteY2758" fmla="*/ 1553686 h 6858000"/>
              <a:gd name="connsiteX2759" fmla="*/ 661565 w 7598281"/>
              <a:gd name="connsiteY2759" fmla="*/ 1532558 h 6858000"/>
              <a:gd name="connsiteX2760" fmla="*/ 673694 w 7598281"/>
              <a:gd name="connsiteY2760" fmla="*/ 1511433 h 6858000"/>
              <a:gd name="connsiteX2761" fmla="*/ 686213 w 7598281"/>
              <a:gd name="connsiteY2761" fmla="*/ 1489915 h 6858000"/>
              <a:gd name="connsiteX2762" fmla="*/ 699907 w 7598281"/>
              <a:gd name="connsiteY2762" fmla="*/ 1468006 h 6858000"/>
              <a:gd name="connsiteX2763" fmla="*/ 714381 w 7598281"/>
              <a:gd name="connsiteY2763" fmla="*/ 1445705 h 6858000"/>
              <a:gd name="connsiteX2764" fmla="*/ 729640 w 7598281"/>
              <a:gd name="connsiteY2764" fmla="*/ 1423015 h 6858000"/>
              <a:gd name="connsiteX2765" fmla="*/ 737855 w 7598281"/>
              <a:gd name="connsiteY2765" fmla="*/ 1421841 h 6858000"/>
              <a:gd name="connsiteX2766" fmla="*/ 741377 w 7598281"/>
              <a:gd name="connsiteY2766" fmla="*/ 1422624 h 6858000"/>
              <a:gd name="connsiteX2767" fmla="*/ 744115 w 7598281"/>
              <a:gd name="connsiteY2767" fmla="*/ 1423015 h 6858000"/>
              <a:gd name="connsiteX2768" fmla="*/ 746853 w 7598281"/>
              <a:gd name="connsiteY2768" fmla="*/ 1423406 h 6858000"/>
              <a:gd name="connsiteX2769" fmla="*/ 749202 w 7598281"/>
              <a:gd name="connsiteY2769" fmla="*/ 1424189 h 6858000"/>
              <a:gd name="connsiteX2770" fmla="*/ 751157 w 7598281"/>
              <a:gd name="connsiteY2770" fmla="*/ 1425754 h 6858000"/>
              <a:gd name="connsiteX2771" fmla="*/ 752722 w 7598281"/>
              <a:gd name="connsiteY2771" fmla="*/ 1427319 h 6858000"/>
              <a:gd name="connsiteX2772" fmla="*/ 756634 w 7598281"/>
              <a:gd name="connsiteY2772" fmla="*/ 1430448 h 6858000"/>
              <a:gd name="connsiteX2773" fmla="*/ 760154 w 7598281"/>
              <a:gd name="connsiteY2773" fmla="*/ 1434751 h 6858000"/>
              <a:gd name="connsiteX2774" fmla="*/ 764459 w 7598281"/>
              <a:gd name="connsiteY2774" fmla="*/ 1439838 h 6858000"/>
              <a:gd name="connsiteX2775" fmla="*/ 769936 w 7598281"/>
              <a:gd name="connsiteY2775" fmla="*/ 1444924 h 6858000"/>
              <a:gd name="connsiteX2776" fmla="*/ 776978 w 7598281"/>
              <a:gd name="connsiteY2776" fmla="*/ 1431622 h 6858000"/>
              <a:gd name="connsiteX2777" fmla="*/ 783628 w 7598281"/>
              <a:gd name="connsiteY2777" fmla="*/ 1419102 h 6858000"/>
              <a:gd name="connsiteX2778" fmla="*/ 796540 w 7598281"/>
              <a:gd name="connsiteY2778" fmla="*/ 1393673 h 6858000"/>
              <a:gd name="connsiteX2779" fmla="*/ 808667 w 7598281"/>
              <a:gd name="connsiteY2779" fmla="*/ 1369025 h 6858000"/>
              <a:gd name="connsiteX2780" fmla="*/ 820405 w 7598281"/>
              <a:gd name="connsiteY2780" fmla="*/ 1345161 h 6858000"/>
              <a:gd name="connsiteX2781" fmla="*/ 826663 w 7598281"/>
              <a:gd name="connsiteY2781" fmla="*/ 1333814 h 6858000"/>
              <a:gd name="connsiteX2782" fmla="*/ 832923 w 7598281"/>
              <a:gd name="connsiteY2782" fmla="*/ 1322469 h 6858000"/>
              <a:gd name="connsiteX2783" fmla="*/ 839574 w 7598281"/>
              <a:gd name="connsiteY2783" fmla="*/ 1311515 h 6858000"/>
              <a:gd name="connsiteX2784" fmla="*/ 846617 w 7598281"/>
              <a:gd name="connsiteY2784" fmla="*/ 1301343 h 6858000"/>
              <a:gd name="connsiteX2785" fmla="*/ 854049 w 7598281"/>
              <a:gd name="connsiteY2785" fmla="*/ 1290779 h 6858000"/>
              <a:gd name="connsiteX2786" fmla="*/ 861874 w 7598281"/>
              <a:gd name="connsiteY2786" fmla="*/ 1281390 h 6858000"/>
              <a:gd name="connsiteX2787" fmla="*/ 870481 w 7598281"/>
              <a:gd name="connsiteY2787" fmla="*/ 1272000 h 6858000"/>
              <a:gd name="connsiteX2788" fmla="*/ 879087 w 7598281"/>
              <a:gd name="connsiteY2788" fmla="*/ 1263003 h 6858000"/>
              <a:gd name="connsiteX2789" fmla="*/ 879871 w 7598281"/>
              <a:gd name="connsiteY2789" fmla="*/ 1260655 h 6858000"/>
              <a:gd name="connsiteX2790" fmla="*/ 879871 w 7598281"/>
              <a:gd name="connsiteY2790" fmla="*/ 1258308 h 6858000"/>
              <a:gd name="connsiteX2791" fmla="*/ 879087 w 7598281"/>
              <a:gd name="connsiteY2791" fmla="*/ 1255961 h 6858000"/>
              <a:gd name="connsiteX2792" fmla="*/ 878306 w 7598281"/>
              <a:gd name="connsiteY2792" fmla="*/ 1253613 h 6858000"/>
              <a:gd name="connsiteX2793" fmla="*/ 875176 w 7598281"/>
              <a:gd name="connsiteY2793" fmla="*/ 1249309 h 6858000"/>
              <a:gd name="connsiteX2794" fmla="*/ 871655 w 7598281"/>
              <a:gd name="connsiteY2794" fmla="*/ 1244614 h 6858000"/>
              <a:gd name="connsiteX2795" fmla="*/ 868525 w 7598281"/>
              <a:gd name="connsiteY2795" fmla="*/ 1240312 h 6858000"/>
              <a:gd name="connsiteX2796" fmla="*/ 867351 w 7598281"/>
              <a:gd name="connsiteY2796" fmla="*/ 1237964 h 6858000"/>
              <a:gd name="connsiteX2797" fmla="*/ 866178 w 7598281"/>
              <a:gd name="connsiteY2797" fmla="*/ 1235617 h 6858000"/>
              <a:gd name="connsiteX2798" fmla="*/ 865786 w 7598281"/>
              <a:gd name="connsiteY2798" fmla="*/ 1233269 h 6858000"/>
              <a:gd name="connsiteX2799" fmla="*/ 865786 w 7598281"/>
              <a:gd name="connsiteY2799" fmla="*/ 1230530 h 6858000"/>
              <a:gd name="connsiteX2800" fmla="*/ 866178 w 7598281"/>
              <a:gd name="connsiteY2800" fmla="*/ 1228183 h 6858000"/>
              <a:gd name="connsiteX2801" fmla="*/ 867743 w 7598281"/>
              <a:gd name="connsiteY2801" fmla="*/ 1225445 h 6858000"/>
              <a:gd name="connsiteX2802" fmla="*/ 877524 w 7598281"/>
              <a:gd name="connsiteY2802" fmla="*/ 1216446 h 6858000"/>
              <a:gd name="connsiteX2803" fmla="*/ 882610 w 7598281"/>
              <a:gd name="connsiteY2803" fmla="*/ 1212534 h 6858000"/>
              <a:gd name="connsiteX2804" fmla="*/ 887695 w 7598281"/>
              <a:gd name="connsiteY2804" fmla="*/ 1208231 h 6858000"/>
              <a:gd name="connsiteX2805" fmla="*/ 892783 w 7598281"/>
              <a:gd name="connsiteY2805" fmla="*/ 1204709 h 6858000"/>
              <a:gd name="connsiteX2806" fmla="*/ 898258 w 7598281"/>
              <a:gd name="connsiteY2806" fmla="*/ 1201189 h 6858000"/>
              <a:gd name="connsiteX2807" fmla="*/ 903736 w 7598281"/>
              <a:gd name="connsiteY2807" fmla="*/ 1198450 h 6858000"/>
              <a:gd name="connsiteX2808" fmla="*/ 909605 w 7598281"/>
              <a:gd name="connsiteY2808" fmla="*/ 1196494 h 6858000"/>
              <a:gd name="connsiteX2809" fmla="*/ 915473 w 7598281"/>
              <a:gd name="connsiteY2809" fmla="*/ 1195320 h 6858000"/>
              <a:gd name="connsiteX2810" fmla="*/ 921342 w 7598281"/>
              <a:gd name="connsiteY2810" fmla="*/ 1194929 h 6858000"/>
              <a:gd name="connsiteX2811" fmla="*/ 927992 w 7598281"/>
              <a:gd name="connsiteY2811" fmla="*/ 1195712 h 6858000"/>
              <a:gd name="connsiteX2812" fmla="*/ 935034 w 7598281"/>
              <a:gd name="connsiteY2812" fmla="*/ 1196885 h 6858000"/>
              <a:gd name="connsiteX2813" fmla="*/ 942078 w 7598281"/>
              <a:gd name="connsiteY2813" fmla="*/ 1200014 h 6858000"/>
              <a:gd name="connsiteX2814" fmla="*/ 949510 w 7598281"/>
              <a:gd name="connsiteY2814" fmla="*/ 1203536 h 6858000"/>
              <a:gd name="connsiteX2815" fmla="*/ 957335 w 7598281"/>
              <a:gd name="connsiteY2815" fmla="*/ 1209013 h 6858000"/>
              <a:gd name="connsiteX2816" fmla="*/ 965550 w 7598281"/>
              <a:gd name="connsiteY2816" fmla="*/ 1215664 h 6858000"/>
              <a:gd name="connsiteX2817" fmla="*/ 967897 w 7598281"/>
              <a:gd name="connsiteY2817" fmla="*/ 1193755 h 6858000"/>
              <a:gd name="connsiteX2818" fmla="*/ 967897 w 7598281"/>
              <a:gd name="connsiteY2818" fmla="*/ 1189452 h 6858000"/>
              <a:gd name="connsiteX2819" fmla="*/ 967897 w 7598281"/>
              <a:gd name="connsiteY2819" fmla="*/ 1186322 h 6858000"/>
              <a:gd name="connsiteX2820" fmla="*/ 967506 w 7598281"/>
              <a:gd name="connsiteY2820" fmla="*/ 1183192 h 6858000"/>
              <a:gd name="connsiteX2821" fmla="*/ 966332 w 7598281"/>
              <a:gd name="connsiteY2821" fmla="*/ 1180453 h 6858000"/>
              <a:gd name="connsiteX2822" fmla="*/ 964767 w 7598281"/>
              <a:gd name="connsiteY2822" fmla="*/ 1177715 h 6858000"/>
              <a:gd name="connsiteX2823" fmla="*/ 962421 w 7598281"/>
              <a:gd name="connsiteY2823" fmla="*/ 1175368 h 6858000"/>
              <a:gd name="connsiteX2824" fmla="*/ 959290 w 7598281"/>
              <a:gd name="connsiteY2824" fmla="*/ 1173020 h 6858000"/>
              <a:gd name="connsiteX2825" fmla="*/ 954987 w 7598281"/>
              <a:gd name="connsiteY2825" fmla="*/ 1170673 h 6858000"/>
              <a:gd name="connsiteX2826" fmla="*/ 950293 w 7598281"/>
              <a:gd name="connsiteY2826" fmla="*/ 1168716 h 6858000"/>
              <a:gd name="connsiteX2827" fmla="*/ 944424 w 7598281"/>
              <a:gd name="connsiteY2827" fmla="*/ 1165978 h 6858000"/>
              <a:gd name="connsiteX2828" fmla="*/ 928774 w 7598281"/>
              <a:gd name="connsiteY2828" fmla="*/ 1160892 h 6858000"/>
              <a:gd name="connsiteX2829" fmla="*/ 931904 w 7598281"/>
              <a:gd name="connsiteY2829" fmla="*/ 1160501 h 6858000"/>
              <a:gd name="connsiteX2830" fmla="*/ 935034 w 7598281"/>
              <a:gd name="connsiteY2830" fmla="*/ 1159719 h 6858000"/>
              <a:gd name="connsiteX2831" fmla="*/ 940903 w 7598281"/>
              <a:gd name="connsiteY2831" fmla="*/ 1159719 h 6858000"/>
              <a:gd name="connsiteX2832" fmla="*/ 947554 w 7598281"/>
              <a:gd name="connsiteY2832" fmla="*/ 1160501 h 6858000"/>
              <a:gd name="connsiteX2833" fmla="*/ 954205 w 7598281"/>
              <a:gd name="connsiteY2833" fmla="*/ 1160892 h 6858000"/>
              <a:gd name="connsiteX2834" fmla="*/ 956942 w 7598281"/>
              <a:gd name="connsiteY2834" fmla="*/ 1160892 h 6858000"/>
              <a:gd name="connsiteX2835" fmla="*/ 960072 w 7598281"/>
              <a:gd name="connsiteY2835" fmla="*/ 1160501 h 6858000"/>
              <a:gd name="connsiteX2836" fmla="*/ 962811 w 7598281"/>
              <a:gd name="connsiteY2836" fmla="*/ 1159327 h 6858000"/>
              <a:gd name="connsiteX2837" fmla="*/ 965550 w 7598281"/>
              <a:gd name="connsiteY2837" fmla="*/ 1158544 h 6858000"/>
              <a:gd name="connsiteX2838" fmla="*/ 968289 w 7598281"/>
              <a:gd name="connsiteY2838" fmla="*/ 1156589 h 6858000"/>
              <a:gd name="connsiteX2839" fmla="*/ 971419 w 7598281"/>
              <a:gd name="connsiteY2839" fmla="*/ 1154242 h 6858000"/>
              <a:gd name="connsiteX2840" fmla="*/ 973766 w 7598281"/>
              <a:gd name="connsiteY2840" fmla="*/ 1151502 h 6858000"/>
              <a:gd name="connsiteX2841" fmla="*/ 975331 w 7598281"/>
              <a:gd name="connsiteY2841" fmla="*/ 1147199 h 6858000"/>
              <a:gd name="connsiteX2842" fmla="*/ 982373 w 7598281"/>
              <a:gd name="connsiteY2842" fmla="*/ 1154242 h 6858000"/>
              <a:gd name="connsiteX2843" fmla="*/ 988633 w 7598281"/>
              <a:gd name="connsiteY2843" fmla="*/ 1160892 h 6858000"/>
              <a:gd name="connsiteX2844" fmla="*/ 992545 w 7598281"/>
              <a:gd name="connsiteY2844" fmla="*/ 1167934 h 6858000"/>
              <a:gd name="connsiteX2845" fmla="*/ 996458 w 7598281"/>
              <a:gd name="connsiteY2845" fmla="*/ 1174585 h 6858000"/>
              <a:gd name="connsiteX2846" fmla="*/ 998804 w 7598281"/>
              <a:gd name="connsiteY2846" fmla="*/ 1181627 h 6858000"/>
              <a:gd name="connsiteX2847" fmla="*/ 1000369 w 7598281"/>
              <a:gd name="connsiteY2847" fmla="*/ 1189060 h 6858000"/>
              <a:gd name="connsiteX2848" fmla="*/ 1001543 w 7598281"/>
              <a:gd name="connsiteY2848" fmla="*/ 1196102 h 6858000"/>
              <a:gd name="connsiteX2849" fmla="*/ 1002325 w 7598281"/>
              <a:gd name="connsiteY2849" fmla="*/ 1203144 h 6858000"/>
              <a:gd name="connsiteX2850" fmla="*/ 1002717 w 7598281"/>
              <a:gd name="connsiteY2850" fmla="*/ 1217620 h 6858000"/>
              <a:gd name="connsiteX2851" fmla="*/ 1003892 w 7598281"/>
              <a:gd name="connsiteY2851" fmla="*/ 1232095 h 6858000"/>
              <a:gd name="connsiteX2852" fmla="*/ 1004282 w 7598281"/>
              <a:gd name="connsiteY2852" fmla="*/ 1238747 h 6858000"/>
              <a:gd name="connsiteX2853" fmla="*/ 1005455 w 7598281"/>
              <a:gd name="connsiteY2853" fmla="*/ 1246179 h 6858000"/>
              <a:gd name="connsiteX2854" fmla="*/ 1007412 w 7598281"/>
              <a:gd name="connsiteY2854" fmla="*/ 1253221 h 6858000"/>
              <a:gd name="connsiteX2855" fmla="*/ 1010150 w 7598281"/>
              <a:gd name="connsiteY2855" fmla="*/ 1259873 h 6858000"/>
              <a:gd name="connsiteX2856" fmla="*/ 994501 w 7598281"/>
              <a:gd name="connsiteY2856" fmla="*/ 1267698 h 6858000"/>
              <a:gd name="connsiteX2857" fmla="*/ 987851 w 7598281"/>
              <a:gd name="connsiteY2857" fmla="*/ 1270827 h 6858000"/>
              <a:gd name="connsiteX2858" fmla="*/ 982763 w 7598281"/>
              <a:gd name="connsiteY2858" fmla="*/ 1274348 h 6858000"/>
              <a:gd name="connsiteX2859" fmla="*/ 978069 w 7598281"/>
              <a:gd name="connsiteY2859" fmla="*/ 1277478 h 6858000"/>
              <a:gd name="connsiteX2860" fmla="*/ 974549 w 7598281"/>
              <a:gd name="connsiteY2860" fmla="*/ 1280607 h 6858000"/>
              <a:gd name="connsiteX2861" fmla="*/ 970636 w 7598281"/>
              <a:gd name="connsiteY2861" fmla="*/ 1284520 h 6858000"/>
              <a:gd name="connsiteX2862" fmla="*/ 967506 w 7598281"/>
              <a:gd name="connsiteY2862" fmla="*/ 1288041 h 6858000"/>
              <a:gd name="connsiteX2863" fmla="*/ 964767 w 7598281"/>
              <a:gd name="connsiteY2863" fmla="*/ 1292344 h 6858000"/>
              <a:gd name="connsiteX2864" fmla="*/ 961637 w 7598281"/>
              <a:gd name="connsiteY2864" fmla="*/ 1297431 h 6858000"/>
              <a:gd name="connsiteX2865" fmla="*/ 955378 w 7598281"/>
              <a:gd name="connsiteY2865" fmla="*/ 1308777 h 6858000"/>
              <a:gd name="connsiteX2866" fmla="*/ 947554 w 7598281"/>
              <a:gd name="connsiteY2866" fmla="*/ 1324034 h 6858000"/>
              <a:gd name="connsiteX2867" fmla="*/ 936990 w 7598281"/>
              <a:gd name="connsiteY2867" fmla="*/ 1342421 h 6858000"/>
              <a:gd name="connsiteX2868" fmla="*/ 927992 w 7598281"/>
              <a:gd name="connsiteY2868" fmla="*/ 1340074 h 6858000"/>
              <a:gd name="connsiteX2869" fmla="*/ 924472 w 7598281"/>
              <a:gd name="connsiteY2869" fmla="*/ 1338901 h 6858000"/>
              <a:gd name="connsiteX2870" fmla="*/ 921342 w 7598281"/>
              <a:gd name="connsiteY2870" fmla="*/ 1337336 h 6858000"/>
              <a:gd name="connsiteX2871" fmla="*/ 919385 w 7598281"/>
              <a:gd name="connsiteY2871" fmla="*/ 1336162 h 6858000"/>
              <a:gd name="connsiteX2872" fmla="*/ 917430 w 7598281"/>
              <a:gd name="connsiteY2872" fmla="*/ 1334206 h 6858000"/>
              <a:gd name="connsiteX2873" fmla="*/ 915865 w 7598281"/>
              <a:gd name="connsiteY2873" fmla="*/ 1332641 h 6858000"/>
              <a:gd name="connsiteX2874" fmla="*/ 915082 w 7598281"/>
              <a:gd name="connsiteY2874" fmla="*/ 1331076 h 6858000"/>
              <a:gd name="connsiteX2875" fmla="*/ 914690 w 7598281"/>
              <a:gd name="connsiteY2875" fmla="*/ 1329120 h 6858000"/>
              <a:gd name="connsiteX2876" fmla="*/ 914690 w 7598281"/>
              <a:gd name="connsiteY2876" fmla="*/ 1327555 h 6858000"/>
              <a:gd name="connsiteX2877" fmla="*/ 914690 w 7598281"/>
              <a:gd name="connsiteY2877" fmla="*/ 1325990 h 6858000"/>
              <a:gd name="connsiteX2878" fmla="*/ 915082 w 7598281"/>
              <a:gd name="connsiteY2878" fmla="*/ 1324034 h 6858000"/>
              <a:gd name="connsiteX2879" fmla="*/ 917038 w 7598281"/>
              <a:gd name="connsiteY2879" fmla="*/ 1320122 h 6858000"/>
              <a:gd name="connsiteX2880" fmla="*/ 919385 w 7598281"/>
              <a:gd name="connsiteY2880" fmla="*/ 1316210 h 6858000"/>
              <a:gd name="connsiteX2881" fmla="*/ 923689 w 7598281"/>
              <a:gd name="connsiteY2881" fmla="*/ 1308777 h 6858000"/>
              <a:gd name="connsiteX2882" fmla="*/ 926037 w 7598281"/>
              <a:gd name="connsiteY2882" fmla="*/ 1304863 h 6858000"/>
              <a:gd name="connsiteX2883" fmla="*/ 927602 w 7598281"/>
              <a:gd name="connsiteY2883" fmla="*/ 1301343 h 6858000"/>
              <a:gd name="connsiteX2884" fmla="*/ 927602 w 7598281"/>
              <a:gd name="connsiteY2884" fmla="*/ 1299386 h 6858000"/>
              <a:gd name="connsiteX2885" fmla="*/ 927602 w 7598281"/>
              <a:gd name="connsiteY2885" fmla="*/ 1297431 h 6858000"/>
              <a:gd name="connsiteX2886" fmla="*/ 927209 w 7598281"/>
              <a:gd name="connsiteY2886" fmla="*/ 1295474 h 6858000"/>
              <a:gd name="connsiteX2887" fmla="*/ 926819 w 7598281"/>
              <a:gd name="connsiteY2887" fmla="*/ 1294301 h 6858000"/>
              <a:gd name="connsiteX2888" fmla="*/ 925254 w 7598281"/>
              <a:gd name="connsiteY2888" fmla="*/ 1292344 h 6858000"/>
              <a:gd name="connsiteX2889" fmla="*/ 923297 w 7598281"/>
              <a:gd name="connsiteY2889" fmla="*/ 1290779 h 6858000"/>
              <a:gd name="connsiteX2890" fmla="*/ 920949 w 7598281"/>
              <a:gd name="connsiteY2890" fmla="*/ 1289215 h 6858000"/>
              <a:gd name="connsiteX2891" fmla="*/ 918212 w 7598281"/>
              <a:gd name="connsiteY2891" fmla="*/ 1287650 h 6858000"/>
              <a:gd name="connsiteX2892" fmla="*/ 913909 w 7598281"/>
              <a:gd name="connsiteY2892" fmla="*/ 1288041 h 6858000"/>
              <a:gd name="connsiteX2893" fmla="*/ 910387 w 7598281"/>
              <a:gd name="connsiteY2893" fmla="*/ 1288824 h 6858000"/>
              <a:gd name="connsiteX2894" fmla="*/ 906475 w 7598281"/>
              <a:gd name="connsiteY2894" fmla="*/ 1289997 h 6858000"/>
              <a:gd name="connsiteX2895" fmla="*/ 902953 w 7598281"/>
              <a:gd name="connsiteY2895" fmla="*/ 1291562 h 6858000"/>
              <a:gd name="connsiteX2896" fmla="*/ 899823 w 7598281"/>
              <a:gd name="connsiteY2896" fmla="*/ 1293127 h 6858000"/>
              <a:gd name="connsiteX2897" fmla="*/ 897086 w 7598281"/>
              <a:gd name="connsiteY2897" fmla="*/ 1295474 h 6858000"/>
              <a:gd name="connsiteX2898" fmla="*/ 893956 w 7598281"/>
              <a:gd name="connsiteY2898" fmla="*/ 1297822 h 6858000"/>
              <a:gd name="connsiteX2899" fmla="*/ 891217 w 7598281"/>
              <a:gd name="connsiteY2899" fmla="*/ 1300561 h 6858000"/>
              <a:gd name="connsiteX2900" fmla="*/ 889652 w 7598281"/>
              <a:gd name="connsiteY2900" fmla="*/ 1303690 h 6858000"/>
              <a:gd name="connsiteX2901" fmla="*/ 887304 w 7598281"/>
              <a:gd name="connsiteY2901" fmla="*/ 1306820 h 6858000"/>
              <a:gd name="connsiteX2902" fmla="*/ 885740 w 7598281"/>
              <a:gd name="connsiteY2902" fmla="*/ 1309950 h 6858000"/>
              <a:gd name="connsiteX2903" fmla="*/ 884175 w 7598281"/>
              <a:gd name="connsiteY2903" fmla="*/ 1313080 h 6858000"/>
              <a:gd name="connsiteX2904" fmla="*/ 883000 w 7598281"/>
              <a:gd name="connsiteY2904" fmla="*/ 1316992 h 6858000"/>
              <a:gd name="connsiteX2905" fmla="*/ 882217 w 7598281"/>
              <a:gd name="connsiteY2905" fmla="*/ 1320122 h 6858000"/>
              <a:gd name="connsiteX2906" fmla="*/ 881436 w 7598281"/>
              <a:gd name="connsiteY2906" fmla="*/ 1324034 h 6858000"/>
              <a:gd name="connsiteX2907" fmla="*/ 881436 w 7598281"/>
              <a:gd name="connsiteY2907" fmla="*/ 1327555 h 6858000"/>
              <a:gd name="connsiteX2908" fmla="*/ 881436 w 7598281"/>
              <a:gd name="connsiteY2908" fmla="*/ 1331467 h 6858000"/>
              <a:gd name="connsiteX2909" fmla="*/ 882217 w 7598281"/>
              <a:gd name="connsiteY2909" fmla="*/ 1334989 h 6858000"/>
              <a:gd name="connsiteX2910" fmla="*/ 882610 w 7598281"/>
              <a:gd name="connsiteY2910" fmla="*/ 1338509 h 6858000"/>
              <a:gd name="connsiteX2911" fmla="*/ 883392 w 7598281"/>
              <a:gd name="connsiteY2911" fmla="*/ 1341639 h 6858000"/>
              <a:gd name="connsiteX2912" fmla="*/ 884957 w 7598281"/>
              <a:gd name="connsiteY2912" fmla="*/ 1344769 h 6858000"/>
              <a:gd name="connsiteX2913" fmla="*/ 886522 w 7598281"/>
              <a:gd name="connsiteY2913" fmla="*/ 1348291 h 6858000"/>
              <a:gd name="connsiteX2914" fmla="*/ 888870 w 7598281"/>
              <a:gd name="connsiteY2914" fmla="*/ 1351029 h 6858000"/>
              <a:gd name="connsiteX2915" fmla="*/ 891217 w 7598281"/>
              <a:gd name="connsiteY2915" fmla="*/ 1353768 h 6858000"/>
              <a:gd name="connsiteX2916" fmla="*/ 893956 w 7598281"/>
              <a:gd name="connsiteY2916" fmla="*/ 1356115 h 6858000"/>
              <a:gd name="connsiteX2917" fmla="*/ 897478 w 7598281"/>
              <a:gd name="connsiteY2917" fmla="*/ 1358462 h 6858000"/>
              <a:gd name="connsiteX2918" fmla="*/ 900606 w 7598281"/>
              <a:gd name="connsiteY2918" fmla="*/ 1360027 h 6858000"/>
              <a:gd name="connsiteX2919" fmla="*/ 904910 w 7598281"/>
              <a:gd name="connsiteY2919" fmla="*/ 1361592 h 6858000"/>
              <a:gd name="connsiteX2920" fmla="*/ 908822 w 7598281"/>
              <a:gd name="connsiteY2920" fmla="*/ 1362375 h 6858000"/>
              <a:gd name="connsiteX2921" fmla="*/ 913517 w 7598281"/>
              <a:gd name="connsiteY2921" fmla="*/ 1363548 h 6858000"/>
              <a:gd name="connsiteX2922" fmla="*/ 918603 w 7598281"/>
              <a:gd name="connsiteY2922" fmla="*/ 1363548 h 6858000"/>
              <a:gd name="connsiteX2923" fmla="*/ 924472 w 7598281"/>
              <a:gd name="connsiteY2923" fmla="*/ 1363548 h 6858000"/>
              <a:gd name="connsiteX2924" fmla="*/ 920949 w 7598281"/>
              <a:gd name="connsiteY2924" fmla="*/ 1366679 h 6858000"/>
              <a:gd name="connsiteX2925" fmla="*/ 918212 w 7598281"/>
              <a:gd name="connsiteY2925" fmla="*/ 1369417 h 6858000"/>
              <a:gd name="connsiteX2926" fmla="*/ 915473 w 7598281"/>
              <a:gd name="connsiteY2926" fmla="*/ 1372937 h 6858000"/>
              <a:gd name="connsiteX2927" fmla="*/ 913125 w 7598281"/>
              <a:gd name="connsiteY2927" fmla="*/ 1376459 h 6858000"/>
              <a:gd name="connsiteX2928" fmla="*/ 909605 w 7598281"/>
              <a:gd name="connsiteY2928" fmla="*/ 1383110 h 6858000"/>
              <a:gd name="connsiteX2929" fmla="*/ 906475 w 7598281"/>
              <a:gd name="connsiteY2929" fmla="*/ 1389369 h 6858000"/>
              <a:gd name="connsiteX2930" fmla="*/ 904910 w 7598281"/>
              <a:gd name="connsiteY2930" fmla="*/ 1396411 h 6858000"/>
              <a:gd name="connsiteX2931" fmla="*/ 903345 w 7598281"/>
              <a:gd name="connsiteY2931" fmla="*/ 1403062 h 6858000"/>
              <a:gd name="connsiteX2932" fmla="*/ 901390 w 7598281"/>
              <a:gd name="connsiteY2932" fmla="*/ 1415582 h 6858000"/>
              <a:gd name="connsiteX2933" fmla="*/ 900606 w 7598281"/>
              <a:gd name="connsiteY2933" fmla="*/ 1421059 h 6858000"/>
              <a:gd name="connsiteX2934" fmla="*/ 899823 w 7598281"/>
              <a:gd name="connsiteY2934" fmla="*/ 1426536 h 6858000"/>
              <a:gd name="connsiteX2935" fmla="*/ 897868 w 7598281"/>
              <a:gd name="connsiteY2935" fmla="*/ 1431622 h 6858000"/>
              <a:gd name="connsiteX2936" fmla="*/ 895521 w 7598281"/>
              <a:gd name="connsiteY2936" fmla="*/ 1435926 h 6858000"/>
              <a:gd name="connsiteX2937" fmla="*/ 893956 w 7598281"/>
              <a:gd name="connsiteY2937" fmla="*/ 1438273 h 6858000"/>
              <a:gd name="connsiteX2938" fmla="*/ 892391 w 7598281"/>
              <a:gd name="connsiteY2938" fmla="*/ 1440229 h 6858000"/>
              <a:gd name="connsiteX2939" fmla="*/ 890434 w 7598281"/>
              <a:gd name="connsiteY2939" fmla="*/ 1441403 h 6858000"/>
              <a:gd name="connsiteX2940" fmla="*/ 888087 w 7598281"/>
              <a:gd name="connsiteY2940" fmla="*/ 1442967 h 6858000"/>
              <a:gd name="connsiteX2941" fmla="*/ 885349 w 7598281"/>
              <a:gd name="connsiteY2941" fmla="*/ 1444532 h 6858000"/>
              <a:gd name="connsiteX2942" fmla="*/ 882217 w 7598281"/>
              <a:gd name="connsiteY2942" fmla="*/ 1445315 h 6858000"/>
              <a:gd name="connsiteX2943" fmla="*/ 878697 w 7598281"/>
              <a:gd name="connsiteY2943" fmla="*/ 1446097 h 6858000"/>
              <a:gd name="connsiteX2944" fmla="*/ 875176 w 7598281"/>
              <a:gd name="connsiteY2944" fmla="*/ 1447271 h 6858000"/>
              <a:gd name="connsiteX2945" fmla="*/ 869308 w 7598281"/>
              <a:gd name="connsiteY2945" fmla="*/ 1444924 h 6858000"/>
              <a:gd name="connsiteX2946" fmla="*/ 865395 w 7598281"/>
              <a:gd name="connsiteY2946" fmla="*/ 1442576 h 6858000"/>
              <a:gd name="connsiteX2947" fmla="*/ 861874 w 7598281"/>
              <a:gd name="connsiteY2947" fmla="*/ 1440229 h 6858000"/>
              <a:gd name="connsiteX2948" fmla="*/ 859135 w 7598281"/>
              <a:gd name="connsiteY2948" fmla="*/ 1437491 h 6858000"/>
              <a:gd name="connsiteX2949" fmla="*/ 857571 w 7598281"/>
              <a:gd name="connsiteY2949" fmla="*/ 1434751 h 6858000"/>
              <a:gd name="connsiteX2950" fmla="*/ 856398 w 7598281"/>
              <a:gd name="connsiteY2950" fmla="*/ 1431622 h 6858000"/>
              <a:gd name="connsiteX2951" fmla="*/ 856006 w 7598281"/>
              <a:gd name="connsiteY2951" fmla="*/ 1428884 h 6858000"/>
              <a:gd name="connsiteX2952" fmla="*/ 856006 w 7598281"/>
              <a:gd name="connsiteY2952" fmla="*/ 1426144 h 6858000"/>
              <a:gd name="connsiteX2953" fmla="*/ 856398 w 7598281"/>
              <a:gd name="connsiteY2953" fmla="*/ 1423015 h 6858000"/>
              <a:gd name="connsiteX2954" fmla="*/ 857571 w 7598281"/>
              <a:gd name="connsiteY2954" fmla="*/ 1419885 h 6858000"/>
              <a:gd name="connsiteX2955" fmla="*/ 860310 w 7598281"/>
              <a:gd name="connsiteY2955" fmla="*/ 1413234 h 6858000"/>
              <a:gd name="connsiteX2956" fmla="*/ 867351 w 7598281"/>
              <a:gd name="connsiteY2956" fmla="*/ 1400323 h 6858000"/>
              <a:gd name="connsiteX2957" fmla="*/ 863048 w 7598281"/>
              <a:gd name="connsiteY2957" fmla="*/ 1400323 h 6858000"/>
              <a:gd name="connsiteX2958" fmla="*/ 859135 w 7598281"/>
              <a:gd name="connsiteY2958" fmla="*/ 1400323 h 6858000"/>
              <a:gd name="connsiteX2959" fmla="*/ 855614 w 7598281"/>
              <a:gd name="connsiteY2959" fmla="*/ 1400715 h 6858000"/>
              <a:gd name="connsiteX2960" fmla="*/ 852486 w 7598281"/>
              <a:gd name="connsiteY2960" fmla="*/ 1401497 h 6858000"/>
              <a:gd name="connsiteX2961" fmla="*/ 849355 w 7598281"/>
              <a:gd name="connsiteY2961" fmla="*/ 1403062 h 6858000"/>
              <a:gd name="connsiteX2962" fmla="*/ 846225 w 7598281"/>
              <a:gd name="connsiteY2962" fmla="*/ 1404235 h 6858000"/>
              <a:gd name="connsiteX2963" fmla="*/ 843878 w 7598281"/>
              <a:gd name="connsiteY2963" fmla="*/ 1406192 h 6858000"/>
              <a:gd name="connsiteX2964" fmla="*/ 841530 w 7598281"/>
              <a:gd name="connsiteY2964" fmla="*/ 1408540 h 6858000"/>
              <a:gd name="connsiteX2965" fmla="*/ 839183 w 7598281"/>
              <a:gd name="connsiteY2965" fmla="*/ 1410887 h 6858000"/>
              <a:gd name="connsiteX2966" fmla="*/ 837227 w 7598281"/>
              <a:gd name="connsiteY2966" fmla="*/ 1413234 h 6858000"/>
              <a:gd name="connsiteX2967" fmla="*/ 836054 w 7598281"/>
              <a:gd name="connsiteY2967" fmla="*/ 1415972 h 6858000"/>
              <a:gd name="connsiteX2968" fmla="*/ 834488 w 7598281"/>
              <a:gd name="connsiteY2968" fmla="*/ 1419102 h 6858000"/>
              <a:gd name="connsiteX2969" fmla="*/ 832923 w 7598281"/>
              <a:gd name="connsiteY2969" fmla="*/ 1425754 h 6858000"/>
              <a:gd name="connsiteX2970" fmla="*/ 831359 w 7598281"/>
              <a:gd name="connsiteY2970" fmla="*/ 1432404 h 6858000"/>
              <a:gd name="connsiteX2971" fmla="*/ 831359 w 7598281"/>
              <a:gd name="connsiteY2971" fmla="*/ 1439055 h 6858000"/>
              <a:gd name="connsiteX2972" fmla="*/ 832142 w 7598281"/>
              <a:gd name="connsiteY2972" fmla="*/ 1446097 h 6858000"/>
              <a:gd name="connsiteX2973" fmla="*/ 833706 w 7598281"/>
              <a:gd name="connsiteY2973" fmla="*/ 1453139 h 6858000"/>
              <a:gd name="connsiteX2974" fmla="*/ 836444 w 7598281"/>
              <a:gd name="connsiteY2974" fmla="*/ 1459790 h 6858000"/>
              <a:gd name="connsiteX2975" fmla="*/ 838400 w 7598281"/>
              <a:gd name="connsiteY2975" fmla="*/ 1462921 h 6858000"/>
              <a:gd name="connsiteX2976" fmla="*/ 840357 w 7598281"/>
              <a:gd name="connsiteY2976" fmla="*/ 1465659 h 6858000"/>
              <a:gd name="connsiteX2977" fmla="*/ 842704 w 7598281"/>
              <a:gd name="connsiteY2977" fmla="*/ 1468398 h 6858000"/>
              <a:gd name="connsiteX2978" fmla="*/ 844661 w 7598281"/>
              <a:gd name="connsiteY2978" fmla="*/ 1470744 h 6858000"/>
              <a:gd name="connsiteX2979" fmla="*/ 847007 w 7598281"/>
              <a:gd name="connsiteY2979" fmla="*/ 1473091 h 6858000"/>
              <a:gd name="connsiteX2980" fmla="*/ 850529 w 7598281"/>
              <a:gd name="connsiteY2980" fmla="*/ 1475440 h 6858000"/>
              <a:gd name="connsiteX2981" fmla="*/ 853268 w 7598281"/>
              <a:gd name="connsiteY2981" fmla="*/ 1477004 h 6858000"/>
              <a:gd name="connsiteX2982" fmla="*/ 856398 w 7598281"/>
              <a:gd name="connsiteY2982" fmla="*/ 1478569 h 6858000"/>
              <a:gd name="connsiteX2983" fmla="*/ 850529 w 7598281"/>
              <a:gd name="connsiteY2983" fmla="*/ 1485220 h 6858000"/>
              <a:gd name="connsiteX2984" fmla="*/ 843878 w 7598281"/>
              <a:gd name="connsiteY2984" fmla="*/ 1492653 h 6858000"/>
              <a:gd name="connsiteX2985" fmla="*/ 838009 w 7598281"/>
              <a:gd name="connsiteY2985" fmla="*/ 1499695 h 6858000"/>
              <a:gd name="connsiteX2986" fmla="*/ 831750 w 7598281"/>
              <a:gd name="connsiteY2986" fmla="*/ 1507520 h 6858000"/>
              <a:gd name="connsiteX2987" fmla="*/ 826273 w 7598281"/>
              <a:gd name="connsiteY2987" fmla="*/ 1515345 h 6858000"/>
              <a:gd name="connsiteX2988" fmla="*/ 820796 w 7598281"/>
              <a:gd name="connsiteY2988" fmla="*/ 1523170 h 6858000"/>
              <a:gd name="connsiteX2989" fmla="*/ 809841 w 7598281"/>
              <a:gd name="connsiteY2989" fmla="*/ 1539992 h 6858000"/>
              <a:gd name="connsiteX2990" fmla="*/ 800060 w 7598281"/>
              <a:gd name="connsiteY2990" fmla="*/ 1557598 h 6858000"/>
              <a:gd name="connsiteX2991" fmla="*/ 791454 w 7598281"/>
              <a:gd name="connsiteY2991" fmla="*/ 1576376 h 6858000"/>
              <a:gd name="connsiteX2992" fmla="*/ 783238 w 7598281"/>
              <a:gd name="connsiteY2992" fmla="*/ 1595546 h 6858000"/>
              <a:gd name="connsiteX2993" fmla="*/ 775023 w 7598281"/>
              <a:gd name="connsiteY2993" fmla="*/ 1615500 h 6858000"/>
              <a:gd name="connsiteX2994" fmla="*/ 781281 w 7598281"/>
              <a:gd name="connsiteY2994" fmla="*/ 1604545 h 6858000"/>
              <a:gd name="connsiteX2995" fmla="*/ 784411 w 7598281"/>
              <a:gd name="connsiteY2995" fmla="*/ 1599849 h 6858000"/>
              <a:gd name="connsiteX2996" fmla="*/ 788323 w 7598281"/>
              <a:gd name="connsiteY2996" fmla="*/ 1594764 h 6858000"/>
              <a:gd name="connsiteX2997" fmla="*/ 801234 w 7598281"/>
              <a:gd name="connsiteY2997" fmla="*/ 1579897 h 6858000"/>
              <a:gd name="connsiteX2998" fmla="*/ 814927 w 7598281"/>
              <a:gd name="connsiteY2998" fmla="*/ 1565031 h 6858000"/>
              <a:gd name="connsiteX2999" fmla="*/ 843095 w 7598281"/>
              <a:gd name="connsiteY2999" fmla="*/ 1536470 h 6858000"/>
              <a:gd name="connsiteX3000" fmla="*/ 856789 w 7598281"/>
              <a:gd name="connsiteY3000" fmla="*/ 1522387 h 6858000"/>
              <a:gd name="connsiteX3001" fmla="*/ 870481 w 7598281"/>
              <a:gd name="connsiteY3001" fmla="*/ 1507912 h 6858000"/>
              <a:gd name="connsiteX3002" fmla="*/ 883392 w 7598281"/>
              <a:gd name="connsiteY3002" fmla="*/ 1493436 h 6858000"/>
              <a:gd name="connsiteX3003" fmla="*/ 895521 w 7598281"/>
              <a:gd name="connsiteY3003" fmla="*/ 1478569 h 6858000"/>
              <a:gd name="connsiteX3004" fmla="*/ 900216 w 7598281"/>
              <a:gd name="connsiteY3004" fmla="*/ 1473091 h 6858000"/>
              <a:gd name="connsiteX3005" fmla="*/ 905692 w 7598281"/>
              <a:gd name="connsiteY3005" fmla="*/ 1467614 h 6858000"/>
              <a:gd name="connsiteX3006" fmla="*/ 917038 w 7598281"/>
              <a:gd name="connsiteY3006" fmla="*/ 1457052 h 6858000"/>
              <a:gd name="connsiteX3007" fmla="*/ 928384 w 7598281"/>
              <a:gd name="connsiteY3007" fmla="*/ 1445705 h 6858000"/>
              <a:gd name="connsiteX3008" fmla="*/ 939729 w 7598281"/>
              <a:gd name="connsiteY3008" fmla="*/ 1434751 h 6858000"/>
              <a:gd name="connsiteX3009" fmla="*/ 940511 w 7598281"/>
              <a:gd name="connsiteY3009" fmla="*/ 1429274 h 6858000"/>
              <a:gd name="connsiteX3010" fmla="*/ 942078 w 7598281"/>
              <a:gd name="connsiteY3010" fmla="*/ 1423797 h 6858000"/>
              <a:gd name="connsiteX3011" fmla="*/ 944033 w 7598281"/>
              <a:gd name="connsiteY3011" fmla="*/ 1418712 h 6858000"/>
              <a:gd name="connsiteX3012" fmla="*/ 946772 w 7598281"/>
              <a:gd name="connsiteY3012" fmla="*/ 1413234 h 6858000"/>
              <a:gd name="connsiteX3013" fmla="*/ 949510 w 7598281"/>
              <a:gd name="connsiteY3013" fmla="*/ 1407757 h 6858000"/>
              <a:gd name="connsiteX3014" fmla="*/ 952640 w 7598281"/>
              <a:gd name="connsiteY3014" fmla="*/ 1401888 h 6858000"/>
              <a:gd name="connsiteX3015" fmla="*/ 960465 w 7598281"/>
              <a:gd name="connsiteY3015" fmla="*/ 1390543 h 6858000"/>
              <a:gd name="connsiteX3016" fmla="*/ 960465 w 7598281"/>
              <a:gd name="connsiteY3016" fmla="*/ 1378024 h 6858000"/>
              <a:gd name="connsiteX3017" fmla="*/ 960465 w 7598281"/>
              <a:gd name="connsiteY3017" fmla="*/ 1371372 h 6858000"/>
              <a:gd name="connsiteX3018" fmla="*/ 960855 w 7598281"/>
              <a:gd name="connsiteY3018" fmla="*/ 1364722 h 6858000"/>
              <a:gd name="connsiteX3019" fmla="*/ 962030 w 7598281"/>
              <a:gd name="connsiteY3019" fmla="*/ 1358462 h 6858000"/>
              <a:gd name="connsiteX3020" fmla="*/ 963204 w 7598281"/>
              <a:gd name="connsiteY3020" fmla="*/ 1352203 h 6858000"/>
              <a:gd name="connsiteX3021" fmla="*/ 965550 w 7598281"/>
              <a:gd name="connsiteY3021" fmla="*/ 1346334 h 6858000"/>
              <a:gd name="connsiteX3022" fmla="*/ 968289 w 7598281"/>
              <a:gd name="connsiteY3022" fmla="*/ 1340074 h 6858000"/>
              <a:gd name="connsiteX3023" fmla="*/ 974157 w 7598281"/>
              <a:gd name="connsiteY3023" fmla="*/ 1331859 h 6858000"/>
              <a:gd name="connsiteX3024" fmla="*/ 979635 w 7598281"/>
              <a:gd name="connsiteY3024" fmla="*/ 1324034 h 6858000"/>
              <a:gd name="connsiteX3025" fmla="*/ 985503 w 7598281"/>
              <a:gd name="connsiteY3025" fmla="*/ 1316210 h 6858000"/>
              <a:gd name="connsiteX3026" fmla="*/ 992153 w 7598281"/>
              <a:gd name="connsiteY3026" fmla="*/ 1308777 h 6858000"/>
              <a:gd name="connsiteX3027" fmla="*/ 1005064 w 7598281"/>
              <a:gd name="connsiteY3027" fmla="*/ 1293909 h 6858000"/>
              <a:gd name="connsiteX3028" fmla="*/ 1019149 w 7598281"/>
              <a:gd name="connsiteY3028" fmla="*/ 1279434 h 6858000"/>
              <a:gd name="connsiteX3029" fmla="*/ 1033233 w 7598281"/>
              <a:gd name="connsiteY3029" fmla="*/ 1264958 h 6858000"/>
              <a:gd name="connsiteX3030" fmla="*/ 1046535 w 7598281"/>
              <a:gd name="connsiteY3030" fmla="*/ 1250483 h 6858000"/>
              <a:gd name="connsiteX3031" fmla="*/ 1059053 w 7598281"/>
              <a:gd name="connsiteY3031" fmla="*/ 1235617 h 6858000"/>
              <a:gd name="connsiteX3032" fmla="*/ 1065313 w 7598281"/>
              <a:gd name="connsiteY3032" fmla="*/ 1228183 h 6858000"/>
              <a:gd name="connsiteX3033" fmla="*/ 1071182 w 7598281"/>
              <a:gd name="connsiteY3033" fmla="*/ 1220750 h 6858000"/>
              <a:gd name="connsiteX3034" fmla="*/ 1077051 w 7598281"/>
              <a:gd name="connsiteY3034" fmla="*/ 1210969 h 6858000"/>
              <a:gd name="connsiteX3035" fmla="*/ 1082137 w 7598281"/>
              <a:gd name="connsiteY3035" fmla="*/ 1200797 h 6858000"/>
              <a:gd name="connsiteX3036" fmla="*/ 1087613 w 7598281"/>
              <a:gd name="connsiteY3036" fmla="*/ 1190234 h 6858000"/>
              <a:gd name="connsiteX3037" fmla="*/ 1091917 w 7598281"/>
              <a:gd name="connsiteY3037" fmla="*/ 1179280 h 6858000"/>
              <a:gd name="connsiteX3038" fmla="*/ 1096612 w 7598281"/>
              <a:gd name="connsiteY3038" fmla="*/ 1169108 h 6858000"/>
              <a:gd name="connsiteX3039" fmla="*/ 1101307 w 7598281"/>
              <a:gd name="connsiteY3039" fmla="*/ 1158544 h 6858000"/>
              <a:gd name="connsiteX3040" fmla="*/ 1106393 w 7598281"/>
              <a:gd name="connsiteY3040" fmla="*/ 1148764 h 6858000"/>
              <a:gd name="connsiteX3041" fmla="*/ 1112260 w 7598281"/>
              <a:gd name="connsiteY3041" fmla="*/ 1139375 h 6858000"/>
              <a:gd name="connsiteX3042" fmla="*/ 1115390 w 7598281"/>
              <a:gd name="connsiteY3042" fmla="*/ 1134680 h 6858000"/>
              <a:gd name="connsiteX3043" fmla="*/ 1118913 w 7598281"/>
              <a:gd name="connsiteY3043" fmla="*/ 1131158 h 6858000"/>
              <a:gd name="connsiteX3044" fmla="*/ 1122432 w 7598281"/>
              <a:gd name="connsiteY3044" fmla="*/ 1127246 h 6858000"/>
              <a:gd name="connsiteX3045" fmla="*/ 1125953 w 7598281"/>
              <a:gd name="connsiteY3045" fmla="*/ 1124116 h 6858000"/>
              <a:gd name="connsiteX3046" fmla="*/ 1133777 w 7598281"/>
              <a:gd name="connsiteY3046" fmla="*/ 1117466 h 6858000"/>
              <a:gd name="connsiteX3047" fmla="*/ 1141994 w 7598281"/>
              <a:gd name="connsiteY3047" fmla="*/ 1111989 h 6858000"/>
              <a:gd name="connsiteX3048" fmla="*/ 1150209 w 7598281"/>
              <a:gd name="connsiteY3048" fmla="*/ 1106512 h 6858000"/>
              <a:gd name="connsiteX3049" fmla="*/ 1158034 w 7598281"/>
              <a:gd name="connsiteY3049" fmla="*/ 1100252 h 6858000"/>
              <a:gd name="connsiteX3050" fmla="*/ 1161946 w 7598281"/>
              <a:gd name="connsiteY3050" fmla="*/ 1097122 h 6858000"/>
              <a:gd name="connsiteX3051" fmla="*/ 1165468 w 7598281"/>
              <a:gd name="connsiteY3051" fmla="*/ 1093992 h 6858000"/>
              <a:gd name="connsiteX3052" fmla="*/ 1169380 w 7598281"/>
              <a:gd name="connsiteY3052" fmla="*/ 1089688 h 6858000"/>
              <a:gd name="connsiteX3053" fmla="*/ 1172510 w 7598281"/>
              <a:gd name="connsiteY3053" fmla="*/ 1086168 h 6858000"/>
              <a:gd name="connsiteX3054" fmla="*/ 1174465 w 7598281"/>
              <a:gd name="connsiteY3054" fmla="*/ 1083038 h 6858000"/>
              <a:gd name="connsiteX3055" fmla="*/ 1175639 w 7598281"/>
              <a:gd name="connsiteY3055" fmla="*/ 1080299 h 6858000"/>
              <a:gd name="connsiteX3056" fmla="*/ 1177987 w 7598281"/>
              <a:gd name="connsiteY3056" fmla="*/ 1074039 h 6858000"/>
              <a:gd name="connsiteX3057" fmla="*/ 1179944 w 7598281"/>
              <a:gd name="connsiteY3057" fmla="*/ 1067389 h 6858000"/>
              <a:gd name="connsiteX3058" fmla="*/ 1181117 w 7598281"/>
              <a:gd name="connsiteY3058" fmla="*/ 1059955 h 6858000"/>
              <a:gd name="connsiteX3059" fmla="*/ 1183073 w 7598281"/>
              <a:gd name="connsiteY3059" fmla="*/ 1045090 h 6858000"/>
              <a:gd name="connsiteX3060" fmla="*/ 1184246 w 7598281"/>
              <a:gd name="connsiteY3060" fmla="*/ 1038046 h 6858000"/>
              <a:gd name="connsiteX3061" fmla="*/ 1185029 w 7598281"/>
              <a:gd name="connsiteY3061" fmla="*/ 1031004 h 6858000"/>
              <a:gd name="connsiteX3062" fmla="*/ 1177987 w 7598281"/>
              <a:gd name="connsiteY3062" fmla="*/ 1036091 h 6858000"/>
              <a:gd name="connsiteX3063" fmla="*/ 1170553 w 7598281"/>
              <a:gd name="connsiteY3063" fmla="*/ 1040785 h 6858000"/>
              <a:gd name="connsiteX3064" fmla="*/ 1163121 w 7598281"/>
              <a:gd name="connsiteY3064" fmla="*/ 1045090 h 6858000"/>
              <a:gd name="connsiteX3065" fmla="*/ 1155687 w 7598281"/>
              <a:gd name="connsiteY3065" fmla="*/ 1047827 h 6858000"/>
              <a:gd name="connsiteX3066" fmla="*/ 1152166 w 7598281"/>
              <a:gd name="connsiteY3066" fmla="*/ 1049000 h 6858000"/>
              <a:gd name="connsiteX3067" fmla="*/ 1148253 w 7598281"/>
              <a:gd name="connsiteY3067" fmla="*/ 1049392 h 6858000"/>
              <a:gd name="connsiteX3068" fmla="*/ 1144732 w 7598281"/>
              <a:gd name="connsiteY3068" fmla="*/ 1049783 h 6858000"/>
              <a:gd name="connsiteX3069" fmla="*/ 1140819 w 7598281"/>
              <a:gd name="connsiteY3069" fmla="*/ 1049783 h 6858000"/>
              <a:gd name="connsiteX3070" fmla="*/ 1137690 w 7598281"/>
              <a:gd name="connsiteY3070" fmla="*/ 1049392 h 6858000"/>
              <a:gd name="connsiteX3071" fmla="*/ 1134560 w 7598281"/>
              <a:gd name="connsiteY3071" fmla="*/ 1048219 h 6858000"/>
              <a:gd name="connsiteX3072" fmla="*/ 1131040 w 7598281"/>
              <a:gd name="connsiteY3072" fmla="*/ 1047436 h 6858000"/>
              <a:gd name="connsiteX3073" fmla="*/ 1127910 w 7598281"/>
              <a:gd name="connsiteY3073" fmla="*/ 1045871 h 6858000"/>
              <a:gd name="connsiteX3074" fmla="*/ 1126345 w 7598281"/>
              <a:gd name="connsiteY3074" fmla="*/ 1052913 h 6858000"/>
              <a:gd name="connsiteX3075" fmla="*/ 1125171 w 7598281"/>
              <a:gd name="connsiteY3075" fmla="*/ 1059564 h 6858000"/>
              <a:gd name="connsiteX3076" fmla="*/ 1123215 w 7598281"/>
              <a:gd name="connsiteY3076" fmla="*/ 1065824 h 6858000"/>
              <a:gd name="connsiteX3077" fmla="*/ 1120867 w 7598281"/>
              <a:gd name="connsiteY3077" fmla="*/ 1072084 h 6858000"/>
              <a:gd name="connsiteX3078" fmla="*/ 1118520 w 7598281"/>
              <a:gd name="connsiteY3078" fmla="*/ 1077561 h 6858000"/>
              <a:gd name="connsiteX3079" fmla="*/ 1115781 w 7598281"/>
              <a:gd name="connsiteY3079" fmla="*/ 1082646 h 6858000"/>
              <a:gd name="connsiteX3080" fmla="*/ 1112651 w 7598281"/>
              <a:gd name="connsiteY3080" fmla="*/ 1087733 h 6858000"/>
              <a:gd name="connsiteX3081" fmla="*/ 1109131 w 7598281"/>
              <a:gd name="connsiteY3081" fmla="*/ 1092818 h 6858000"/>
              <a:gd name="connsiteX3082" fmla="*/ 1105610 w 7598281"/>
              <a:gd name="connsiteY3082" fmla="*/ 1097513 h 6858000"/>
              <a:gd name="connsiteX3083" fmla="*/ 1101307 w 7598281"/>
              <a:gd name="connsiteY3083" fmla="*/ 1101817 h 6858000"/>
              <a:gd name="connsiteX3084" fmla="*/ 1097003 w 7598281"/>
              <a:gd name="connsiteY3084" fmla="*/ 1106120 h 6858000"/>
              <a:gd name="connsiteX3085" fmla="*/ 1091917 w 7598281"/>
              <a:gd name="connsiteY3085" fmla="*/ 1110032 h 6858000"/>
              <a:gd name="connsiteX3086" fmla="*/ 1086830 w 7598281"/>
              <a:gd name="connsiteY3086" fmla="*/ 1113944 h 6858000"/>
              <a:gd name="connsiteX3087" fmla="*/ 1081353 w 7598281"/>
              <a:gd name="connsiteY3087" fmla="*/ 1117074 h 6858000"/>
              <a:gd name="connsiteX3088" fmla="*/ 1075876 w 7598281"/>
              <a:gd name="connsiteY3088" fmla="*/ 1120986 h 6858000"/>
              <a:gd name="connsiteX3089" fmla="*/ 1069226 w 7598281"/>
              <a:gd name="connsiteY3089" fmla="*/ 1124116 h 6858000"/>
              <a:gd name="connsiteX3090" fmla="*/ 1066878 w 7598281"/>
              <a:gd name="connsiteY3090" fmla="*/ 1119421 h 6858000"/>
              <a:gd name="connsiteX3091" fmla="*/ 1065313 w 7598281"/>
              <a:gd name="connsiteY3091" fmla="*/ 1114336 h 6858000"/>
              <a:gd name="connsiteX3092" fmla="*/ 1064139 w 7598281"/>
              <a:gd name="connsiteY3092" fmla="*/ 1109641 h 6858000"/>
              <a:gd name="connsiteX3093" fmla="*/ 1063748 w 7598281"/>
              <a:gd name="connsiteY3093" fmla="*/ 1104947 h 6858000"/>
              <a:gd name="connsiteX3094" fmla="*/ 1063357 w 7598281"/>
              <a:gd name="connsiteY3094" fmla="*/ 1100252 h 6858000"/>
              <a:gd name="connsiteX3095" fmla="*/ 1063357 w 7598281"/>
              <a:gd name="connsiteY3095" fmla="*/ 1095948 h 6858000"/>
              <a:gd name="connsiteX3096" fmla="*/ 1063748 w 7598281"/>
              <a:gd name="connsiteY3096" fmla="*/ 1086168 h 6858000"/>
              <a:gd name="connsiteX3097" fmla="*/ 1063748 w 7598281"/>
              <a:gd name="connsiteY3097" fmla="*/ 1081473 h 6858000"/>
              <a:gd name="connsiteX3098" fmla="*/ 1063748 w 7598281"/>
              <a:gd name="connsiteY3098" fmla="*/ 1076387 h 6858000"/>
              <a:gd name="connsiteX3099" fmla="*/ 1062966 w 7598281"/>
              <a:gd name="connsiteY3099" fmla="*/ 1071692 h 6858000"/>
              <a:gd name="connsiteX3100" fmla="*/ 1061793 w 7598281"/>
              <a:gd name="connsiteY3100" fmla="*/ 1066997 h 6858000"/>
              <a:gd name="connsiteX3101" fmla="*/ 1059836 w 7598281"/>
              <a:gd name="connsiteY3101" fmla="*/ 1061912 h 6858000"/>
              <a:gd name="connsiteX3102" fmla="*/ 1057880 w 7598281"/>
              <a:gd name="connsiteY3102" fmla="*/ 1057217 h 6858000"/>
              <a:gd name="connsiteX3103" fmla="*/ 1053967 w 7598281"/>
              <a:gd name="connsiteY3103" fmla="*/ 1052522 h 6858000"/>
              <a:gd name="connsiteX3104" fmla="*/ 1049665 w 7598281"/>
              <a:gd name="connsiteY3104" fmla="*/ 1047827 h 6858000"/>
              <a:gd name="connsiteX3105" fmla="*/ 1051230 w 7598281"/>
              <a:gd name="connsiteY3105" fmla="*/ 1046654 h 6858000"/>
              <a:gd name="connsiteX3106" fmla="*/ 1052402 w 7598281"/>
              <a:gd name="connsiteY3106" fmla="*/ 1045090 h 6858000"/>
              <a:gd name="connsiteX3107" fmla="*/ 1054359 w 7598281"/>
              <a:gd name="connsiteY3107" fmla="*/ 1044306 h 6858000"/>
              <a:gd name="connsiteX3108" fmla="*/ 1056315 w 7598281"/>
              <a:gd name="connsiteY3108" fmla="*/ 1043525 h 6858000"/>
              <a:gd name="connsiteX3109" fmla="*/ 1059445 w 7598281"/>
              <a:gd name="connsiteY3109" fmla="*/ 1043133 h 6858000"/>
              <a:gd name="connsiteX3110" fmla="*/ 1063357 w 7598281"/>
              <a:gd name="connsiteY3110" fmla="*/ 1043525 h 6858000"/>
              <a:gd name="connsiteX3111" fmla="*/ 1067269 w 7598281"/>
              <a:gd name="connsiteY3111" fmla="*/ 1044698 h 6858000"/>
              <a:gd name="connsiteX3112" fmla="*/ 1071573 w 7598281"/>
              <a:gd name="connsiteY3112" fmla="*/ 1046654 h 6858000"/>
              <a:gd name="connsiteX3113" fmla="*/ 1080180 w 7598281"/>
              <a:gd name="connsiteY3113" fmla="*/ 1050175 h 6858000"/>
              <a:gd name="connsiteX3114" fmla="*/ 1084093 w 7598281"/>
              <a:gd name="connsiteY3114" fmla="*/ 1051740 h 6858000"/>
              <a:gd name="connsiteX3115" fmla="*/ 1088004 w 7598281"/>
              <a:gd name="connsiteY3115" fmla="*/ 1053305 h 6858000"/>
              <a:gd name="connsiteX3116" fmla="*/ 1091917 w 7598281"/>
              <a:gd name="connsiteY3116" fmla="*/ 1054478 h 6858000"/>
              <a:gd name="connsiteX3117" fmla="*/ 1095829 w 7598281"/>
              <a:gd name="connsiteY3117" fmla="*/ 1054870 h 6858000"/>
              <a:gd name="connsiteX3118" fmla="*/ 1099350 w 7598281"/>
              <a:gd name="connsiteY3118" fmla="*/ 1054478 h 6858000"/>
              <a:gd name="connsiteX3119" fmla="*/ 1100915 w 7598281"/>
              <a:gd name="connsiteY3119" fmla="*/ 1054087 h 6858000"/>
              <a:gd name="connsiteX3120" fmla="*/ 1102872 w 7598281"/>
              <a:gd name="connsiteY3120" fmla="*/ 1052913 h 6858000"/>
              <a:gd name="connsiteX3121" fmla="*/ 1104045 w 7598281"/>
              <a:gd name="connsiteY3121" fmla="*/ 1051740 h 6858000"/>
              <a:gd name="connsiteX3122" fmla="*/ 1105610 w 7598281"/>
              <a:gd name="connsiteY3122" fmla="*/ 1050175 h 6858000"/>
              <a:gd name="connsiteX3123" fmla="*/ 1106784 w 7598281"/>
              <a:gd name="connsiteY3123" fmla="*/ 1048219 h 6858000"/>
              <a:gd name="connsiteX3124" fmla="*/ 1108349 w 7598281"/>
              <a:gd name="connsiteY3124" fmla="*/ 1046654 h 6858000"/>
              <a:gd name="connsiteX3125" fmla="*/ 1109131 w 7598281"/>
              <a:gd name="connsiteY3125" fmla="*/ 1043133 h 6858000"/>
              <a:gd name="connsiteX3126" fmla="*/ 1109131 w 7598281"/>
              <a:gd name="connsiteY3126" fmla="*/ 1040395 h 6858000"/>
              <a:gd name="connsiteX3127" fmla="*/ 1108349 w 7598281"/>
              <a:gd name="connsiteY3127" fmla="*/ 1037264 h 6858000"/>
              <a:gd name="connsiteX3128" fmla="*/ 1106784 w 7598281"/>
              <a:gd name="connsiteY3128" fmla="*/ 1034526 h 6858000"/>
              <a:gd name="connsiteX3129" fmla="*/ 1104827 w 7598281"/>
              <a:gd name="connsiteY3129" fmla="*/ 1031004 h 6858000"/>
              <a:gd name="connsiteX3130" fmla="*/ 1101697 w 7598281"/>
              <a:gd name="connsiteY3130" fmla="*/ 1028266 h 6858000"/>
              <a:gd name="connsiteX3131" fmla="*/ 1096220 w 7598281"/>
              <a:gd name="connsiteY3131" fmla="*/ 1022397 h 6858000"/>
              <a:gd name="connsiteX3132" fmla="*/ 1090743 w 7598281"/>
              <a:gd name="connsiteY3132" fmla="*/ 1016920 h 6858000"/>
              <a:gd name="connsiteX3133" fmla="*/ 1088395 w 7598281"/>
              <a:gd name="connsiteY3133" fmla="*/ 1013399 h 6858000"/>
              <a:gd name="connsiteX3134" fmla="*/ 1086439 w 7598281"/>
              <a:gd name="connsiteY3134" fmla="*/ 1010660 h 6858000"/>
              <a:gd name="connsiteX3135" fmla="*/ 1085658 w 7598281"/>
              <a:gd name="connsiteY3135" fmla="*/ 1007922 h 6858000"/>
              <a:gd name="connsiteX3136" fmla="*/ 1085265 w 7598281"/>
              <a:gd name="connsiteY3136" fmla="*/ 1004792 h 6858000"/>
              <a:gd name="connsiteX3137" fmla="*/ 1086049 w 7598281"/>
              <a:gd name="connsiteY3137" fmla="*/ 1002053 h 6858000"/>
              <a:gd name="connsiteX3138" fmla="*/ 1088004 w 7598281"/>
              <a:gd name="connsiteY3138" fmla="*/ 998533 h 6858000"/>
              <a:gd name="connsiteX3139" fmla="*/ 1084093 w 7598281"/>
              <a:gd name="connsiteY3139" fmla="*/ 997359 h 6858000"/>
              <a:gd name="connsiteX3140" fmla="*/ 1080963 w 7598281"/>
              <a:gd name="connsiteY3140" fmla="*/ 996576 h 6858000"/>
              <a:gd name="connsiteX3141" fmla="*/ 1077833 w 7598281"/>
              <a:gd name="connsiteY3141" fmla="*/ 996576 h 6858000"/>
              <a:gd name="connsiteX3142" fmla="*/ 1074703 w 7598281"/>
              <a:gd name="connsiteY3142" fmla="*/ 997359 h 6858000"/>
              <a:gd name="connsiteX3143" fmla="*/ 1071963 w 7598281"/>
              <a:gd name="connsiteY3143" fmla="*/ 998533 h 6858000"/>
              <a:gd name="connsiteX3144" fmla="*/ 1069226 w 7598281"/>
              <a:gd name="connsiteY3144" fmla="*/ 1000488 h 6858000"/>
              <a:gd name="connsiteX3145" fmla="*/ 1066487 w 7598281"/>
              <a:gd name="connsiteY3145" fmla="*/ 1002445 h 6858000"/>
              <a:gd name="connsiteX3146" fmla="*/ 1064139 w 7598281"/>
              <a:gd name="connsiteY3146" fmla="*/ 1005184 h 6858000"/>
              <a:gd name="connsiteX3147" fmla="*/ 1059053 w 7598281"/>
              <a:gd name="connsiteY3147" fmla="*/ 1010660 h 6858000"/>
              <a:gd name="connsiteX3148" fmla="*/ 1054359 w 7598281"/>
              <a:gd name="connsiteY3148" fmla="*/ 1016920 h 6858000"/>
              <a:gd name="connsiteX3149" fmla="*/ 1049665 w 7598281"/>
              <a:gd name="connsiteY3149" fmla="*/ 1023179 h 6858000"/>
              <a:gd name="connsiteX3150" fmla="*/ 1044970 w 7598281"/>
              <a:gd name="connsiteY3150" fmla="*/ 1028657 h 6858000"/>
              <a:gd name="connsiteX3151" fmla="*/ 1041058 w 7598281"/>
              <a:gd name="connsiteY3151" fmla="*/ 1023571 h 6858000"/>
              <a:gd name="connsiteX3152" fmla="*/ 1037536 w 7598281"/>
              <a:gd name="connsiteY3152" fmla="*/ 1018877 h 6858000"/>
              <a:gd name="connsiteX3153" fmla="*/ 1034406 w 7598281"/>
              <a:gd name="connsiteY3153" fmla="*/ 1014572 h 6858000"/>
              <a:gd name="connsiteX3154" fmla="*/ 1031668 w 7598281"/>
              <a:gd name="connsiteY3154" fmla="*/ 1009879 h 6858000"/>
              <a:gd name="connsiteX3155" fmla="*/ 1029320 w 7598281"/>
              <a:gd name="connsiteY3155" fmla="*/ 1004792 h 6858000"/>
              <a:gd name="connsiteX3156" fmla="*/ 1027364 w 7598281"/>
              <a:gd name="connsiteY3156" fmla="*/ 1000098 h 6858000"/>
              <a:gd name="connsiteX3157" fmla="*/ 1025799 w 7598281"/>
              <a:gd name="connsiteY3157" fmla="*/ 995403 h 6858000"/>
              <a:gd name="connsiteX3158" fmla="*/ 1024235 w 7598281"/>
              <a:gd name="connsiteY3158" fmla="*/ 990708 h 6858000"/>
              <a:gd name="connsiteX3159" fmla="*/ 1023451 w 7598281"/>
              <a:gd name="connsiteY3159" fmla="*/ 986014 h 6858000"/>
              <a:gd name="connsiteX3160" fmla="*/ 1022669 w 7598281"/>
              <a:gd name="connsiteY3160" fmla="*/ 981319 h 6858000"/>
              <a:gd name="connsiteX3161" fmla="*/ 1021886 w 7598281"/>
              <a:gd name="connsiteY3161" fmla="*/ 972712 h 6858000"/>
              <a:gd name="connsiteX3162" fmla="*/ 1022669 w 7598281"/>
              <a:gd name="connsiteY3162" fmla="*/ 963713 h 6858000"/>
              <a:gd name="connsiteX3163" fmla="*/ 1024235 w 7598281"/>
              <a:gd name="connsiteY3163" fmla="*/ 955106 h 6858000"/>
              <a:gd name="connsiteX3164" fmla="*/ 1026581 w 7598281"/>
              <a:gd name="connsiteY3164" fmla="*/ 946499 h 6858000"/>
              <a:gd name="connsiteX3165" fmla="*/ 1029320 w 7598281"/>
              <a:gd name="connsiteY3165" fmla="*/ 938284 h 6858000"/>
              <a:gd name="connsiteX3166" fmla="*/ 1033233 w 7598281"/>
              <a:gd name="connsiteY3166" fmla="*/ 929677 h 6858000"/>
              <a:gd name="connsiteX3167" fmla="*/ 1037145 w 7598281"/>
              <a:gd name="connsiteY3167" fmla="*/ 921852 h 6858000"/>
              <a:gd name="connsiteX3168" fmla="*/ 1041448 w 7598281"/>
              <a:gd name="connsiteY3168" fmla="*/ 914418 h 6858000"/>
              <a:gd name="connsiteX3169" fmla="*/ 1046142 w 7598281"/>
              <a:gd name="connsiteY3169" fmla="*/ 906985 h 6858000"/>
              <a:gd name="connsiteX3170" fmla="*/ 1056315 w 7598281"/>
              <a:gd name="connsiteY3170" fmla="*/ 893292 h 6858000"/>
              <a:gd name="connsiteX3171" fmla="*/ 1058662 w 7598281"/>
              <a:gd name="connsiteY3171" fmla="*/ 889771 h 6858000"/>
              <a:gd name="connsiteX3172" fmla="*/ 1061401 w 7598281"/>
              <a:gd name="connsiteY3172" fmla="*/ 887032 h 6858000"/>
              <a:gd name="connsiteX3173" fmla="*/ 1068052 w 7598281"/>
              <a:gd name="connsiteY3173" fmla="*/ 881555 h 6858000"/>
              <a:gd name="connsiteX3174" fmla="*/ 1074703 w 7598281"/>
              <a:gd name="connsiteY3174" fmla="*/ 876469 h 6858000"/>
              <a:gd name="connsiteX3175" fmla="*/ 1082137 w 7598281"/>
              <a:gd name="connsiteY3175" fmla="*/ 871775 h 6858000"/>
              <a:gd name="connsiteX3176" fmla="*/ 1090743 w 7598281"/>
              <a:gd name="connsiteY3176" fmla="*/ 867471 h 6858000"/>
              <a:gd name="connsiteX3177" fmla="*/ 1098959 w 7598281"/>
              <a:gd name="connsiteY3177" fmla="*/ 863558 h 6858000"/>
              <a:gd name="connsiteX3178" fmla="*/ 1117346 w 7598281"/>
              <a:gd name="connsiteY3178" fmla="*/ 855343 h 6858000"/>
              <a:gd name="connsiteX3179" fmla="*/ 1135735 w 7598281"/>
              <a:gd name="connsiteY3179" fmla="*/ 847518 h 6858000"/>
              <a:gd name="connsiteX3180" fmla="*/ 1144732 w 7598281"/>
              <a:gd name="connsiteY3180" fmla="*/ 843215 h 6858000"/>
              <a:gd name="connsiteX3181" fmla="*/ 1152948 w 7598281"/>
              <a:gd name="connsiteY3181" fmla="*/ 839302 h 6858000"/>
              <a:gd name="connsiteX3182" fmla="*/ 1161164 w 7598281"/>
              <a:gd name="connsiteY3182" fmla="*/ 834216 h 6858000"/>
              <a:gd name="connsiteX3183" fmla="*/ 1168598 w 7598281"/>
              <a:gd name="connsiteY3183" fmla="*/ 829130 h 6858000"/>
              <a:gd name="connsiteX3184" fmla="*/ 1175639 w 7598281"/>
              <a:gd name="connsiteY3184" fmla="*/ 823263 h 6858000"/>
              <a:gd name="connsiteX3185" fmla="*/ 1181899 w 7598281"/>
              <a:gd name="connsiteY3185" fmla="*/ 817394 h 6858000"/>
              <a:gd name="connsiteX3186" fmla="*/ 1188941 w 7598281"/>
              <a:gd name="connsiteY3186" fmla="*/ 809178 h 6858000"/>
              <a:gd name="connsiteX3187" fmla="*/ 1194419 w 7598281"/>
              <a:gd name="connsiteY3187" fmla="*/ 800571 h 6858000"/>
              <a:gd name="connsiteX3188" fmla="*/ 1198331 w 7598281"/>
              <a:gd name="connsiteY3188" fmla="*/ 792747 h 6858000"/>
              <a:gd name="connsiteX3189" fmla="*/ 1202243 w 7598281"/>
              <a:gd name="connsiteY3189" fmla="*/ 785313 h 6858000"/>
              <a:gd name="connsiteX3190" fmla="*/ 1204983 w 7598281"/>
              <a:gd name="connsiteY3190" fmla="*/ 777880 h 6858000"/>
              <a:gd name="connsiteX3191" fmla="*/ 1207328 w 7598281"/>
              <a:gd name="connsiteY3191" fmla="*/ 770446 h 6858000"/>
              <a:gd name="connsiteX3192" fmla="*/ 1208895 w 7598281"/>
              <a:gd name="connsiteY3192" fmla="*/ 763014 h 6858000"/>
              <a:gd name="connsiteX3193" fmla="*/ 1210067 w 7598281"/>
              <a:gd name="connsiteY3193" fmla="*/ 755189 h 6858000"/>
              <a:gd name="connsiteX3194" fmla="*/ 1212023 w 7598281"/>
              <a:gd name="connsiteY3194" fmla="*/ 739930 h 6858000"/>
              <a:gd name="connsiteX3195" fmla="*/ 1214371 w 7598281"/>
              <a:gd name="connsiteY3195" fmla="*/ 723108 h 6858000"/>
              <a:gd name="connsiteX3196" fmla="*/ 1215545 w 7598281"/>
              <a:gd name="connsiteY3196" fmla="*/ 713719 h 6858000"/>
              <a:gd name="connsiteX3197" fmla="*/ 1217501 w 7598281"/>
              <a:gd name="connsiteY3197" fmla="*/ 704329 h 6858000"/>
              <a:gd name="connsiteX3198" fmla="*/ 1220240 w 7598281"/>
              <a:gd name="connsiteY3198" fmla="*/ 694158 h 6858000"/>
              <a:gd name="connsiteX3199" fmla="*/ 1223760 w 7598281"/>
              <a:gd name="connsiteY3199" fmla="*/ 683594 h 6858000"/>
              <a:gd name="connsiteX3200" fmla="*/ 1231194 w 7598281"/>
              <a:gd name="connsiteY3200" fmla="*/ 682029 h 6858000"/>
              <a:gd name="connsiteX3201" fmla="*/ 1239018 w 7598281"/>
              <a:gd name="connsiteY3201" fmla="*/ 680856 h 6858000"/>
              <a:gd name="connsiteX3202" fmla="*/ 1246843 w 7598281"/>
              <a:gd name="connsiteY3202" fmla="*/ 679681 h 6858000"/>
              <a:gd name="connsiteX3203" fmla="*/ 1254668 w 7598281"/>
              <a:gd name="connsiteY3203" fmla="*/ 679291 h 6858000"/>
              <a:gd name="connsiteX3204" fmla="*/ 1271100 w 7598281"/>
              <a:gd name="connsiteY3204" fmla="*/ 678899 h 6858000"/>
              <a:gd name="connsiteX3205" fmla="*/ 1286749 w 7598281"/>
              <a:gd name="connsiteY3205" fmla="*/ 678899 h 6858000"/>
              <a:gd name="connsiteX3206" fmla="*/ 1303180 w 7598281"/>
              <a:gd name="connsiteY3206" fmla="*/ 680073 h 6858000"/>
              <a:gd name="connsiteX3207" fmla="*/ 1319219 w 7598281"/>
              <a:gd name="connsiteY3207" fmla="*/ 681638 h 6858000"/>
              <a:gd name="connsiteX3208" fmla="*/ 1351301 w 7598281"/>
              <a:gd name="connsiteY3208" fmla="*/ 685941 h 6858000"/>
              <a:gd name="connsiteX3209" fmla="*/ 1354822 w 7598281"/>
              <a:gd name="connsiteY3209" fmla="*/ 696505 h 6858000"/>
              <a:gd name="connsiteX3210" fmla="*/ 1356387 w 7598281"/>
              <a:gd name="connsiteY3210" fmla="*/ 706677 h 6858000"/>
              <a:gd name="connsiteX3211" fmla="*/ 1357952 w 7598281"/>
              <a:gd name="connsiteY3211" fmla="*/ 716849 h 6858000"/>
              <a:gd name="connsiteX3212" fmla="*/ 1357952 w 7598281"/>
              <a:gd name="connsiteY3212" fmla="*/ 727021 h 6858000"/>
              <a:gd name="connsiteX3213" fmla="*/ 1357560 w 7598281"/>
              <a:gd name="connsiteY3213" fmla="*/ 737583 h 6858000"/>
              <a:gd name="connsiteX3214" fmla="*/ 1355995 w 7598281"/>
              <a:gd name="connsiteY3214" fmla="*/ 747364 h 6858000"/>
              <a:gd name="connsiteX3215" fmla="*/ 1354040 w 7598281"/>
              <a:gd name="connsiteY3215" fmla="*/ 757536 h 6858000"/>
              <a:gd name="connsiteX3216" fmla="*/ 1351301 w 7598281"/>
              <a:gd name="connsiteY3216" fmla="*/ 767316 h 6858000"/>
              <a:gd name="connsiteX3217" fmla="*/ 1348563 w 7598281"/>
              <a:gd name="connsiteY3217" fmla="*/ 777098 h 6858000"/>
              <a:gd name="connsiteX3218" fmla="*/ 1345433 w 7598281"/>
              <a:gd name="connsiteY3218" fmla="*/ 787269 h 6858000"/>
              <a:gd name="connsiteX3219" fmla="*/ 1337999 w 7598281"/>
              <a:gd name="connsiteY3219" fmla="*/ 806830 h 6858000"/>
              <a:gd name="connsiteX3220" fmla="*/ 1330566 w 7598281"/>
              <a:gd name="connsiteY3220" fmla="*/ 826001 h 6858000"/>
              <a:gd name="connsiteX3221" fmla="*/ 1323132 w 7598281"/>
              <a:gd name="connsiteY3221" fmla="*/ 845562 h 6858000"/>
              <a:gd name="connsiteX3222" fmla="*/ 1319612 w 7598281"/>
              <a:gd name="connsiteY3222" fmla="*/ 832652 h 6858000"/>
              <a:gd name="connsiteX3223" fmla="*/ 1316873 w 7598281"/>
              <a:gd name="connsiteY3223" fmla="*/ 819350 h 6858000"/>
              <a:gd name="connsiteX3224" fmla="*/ 1316091 w 7598281"/>
              <a:gd name="connsiteY3224" fmla="*/ 812699 h 6858000"/>
              <a:gd name="connsiteX3225" fmla="*/ 1315700 w 7598281"/>
              <a:gd name="connsiteY3225" fmla="*/ 805657 h 6858000"/>
              <a:gd name="connsiteX3226" fmla="*/ 1315308 w 7598281"/>
              <a:gd name="connsiteY3226" fmla="*/ 799397 h 6858000"/>
              <a:gd name="connsiteX3227" fmla="*/ 1315308 w 7598281"/>
              <a:gd name="connsiteY3227" fmla="*/ 792747 h 6858000"/>
              <a:gd name="connsiteX3228" fmla="*/ 1315700 w 7598281"/>
              <a:gd name="connsiteY3228" fmla="*/ 786095 h 6858000"/>
              <a:gd name="connsiteX3229" fmla="*/ 1316873 w 7598281"/>
              <a:gd name="connsiteY3229" fmla="*/ 779836 h 6858000"/>
              <a:gd name="connsiteX3230" fmla="*/ 1318438 w 7598281"/>
              <a:gd name="connsiteY3230" fmla="*/ 773186 h 6858000"/>
              <a:gd name="connsiteX3231" fmla="*/ 1320784 w 7598281"/>
              <a:gd name="connsiteY3231" fmla="*/ 766534 h 6858000"/>
              <a:gd name="connsiteX3232" fmla="*/ 1323916 w 7598281"/>
              <a:gd name="connsiteY3232" fmla="*/ 760274 h 6858000"/>
              <a:gd name="connsiteX3233" fmla="*/ 1327828 w 7598281"/>
              <a:gd name="connsiteY3233" fmla="*/ 754015 h 6858000"/>
              <a:gd name="connsiteX3234" fmla="*/ 1331741 w 7598281"/>
              <a:gd name="connsiteY3234" fmla="*/ 747755 h 6858000"/>
              <a:gd name="connsiteX3235" fmla="*/ 1337608 w 7598281"/>
              <a:gd name="connsiteY3235" fmla="*/ 741495 h 6858000"/>
              <a:gd name="connsiteX3236" fmla="*/ 1332914 w 7598281"/>
              <a:gd name="connsiteY3236" fmla="*/ 736410 h 6858000"/>
              <a:gd name="connsiteX3237" fmla="*/ 1327828 w 7598281"/>
              <a:gd name="connsiteY3237" fmla="*/ 731715 h 6858000"/>
              <a:gd name="connsiteX3238" fmla="*/ 1323132 w 7598281"/>
              <a:gd name="connsiteY3238" fmla="*/ 728194 h 6858000"/>
              <a:gd name="connsiteX3239" fmla="*/ 1318438 w 7598281"/>
              <a:gd name="connsiteY3239" fmla="*/ 725456 h 6858000"/>
              <a:gd name="connsiteX3240" fmla="*/ 1314135 w 7598281"/>
              <a:gd name="connsiteY3240" fmla="*/ 723499 h 6858000"/>
              <a:gd name="connsiteX3241" fmla="*/ 1309440 w 7598281"/>
              <a:gd name="connsiteY3241" fmla="*/ 721934 h 6858000"/>
              <a:gd name="connsiteX3242" fmla="*/ 1305527 w 7598281"/>
              <a:gd name="connsiteY3242" fmla="*/ 721543 h 6858000"/>
              <a:gd name="connsiteX3243" fmla="*/ 1301223 w 7598281"/>
              <a:gd name="connsiteY3243" fmla="*/ 721934 h 6858000"/>
              <a:gd name="connsiteX3244" fmla="*/ 1296921 w 7598281"/>
              <a:gd name="connsiteY3244" fmla="*/ 722716 h 6858000"/>
              <a:gd name="connsiteX3245" fmla="*/ 1293008 w 7598281"/>
              <a:gd name="connsiteY3245" fmla="*/ 724281 h 6858000"/>
              <a:gd name="connsiteX3246" fmla="*/ 1289096 w 7598281"/>
              <a:gd name="connsiteY3246" fmla="*/ 726238 h 6858000"/>
              <a:gd name="connsiteX3247" fmla="*/ 1284792 w 7598281"/>
              <a:gd name="connsiteY3247" fmla="*/ 728976 h 6858000"/>
              <a:gd name="connsiteX3248" fmla="*/ 1281271 w 7598281"/>
              <a:gd name="connsiteY3248" fmla="*/ 732498 h 6858000"/>
              <a:gd name="connsiteX3249" fmla="*/ 1277359 w 7598281"/>
              <a:gd name="connsiteY3249" fmla="*/ 736410 h 6858000"/>
              <a:gd name="connsiteX3250" fmla="*/ 1273838 w 7598281"/>
              <a:gd name="connsiteY3250" fmla="*/ 740713 h 6858000"/>
              <a:gd name="connsiteX3251" fmla="*/ 1269925 w 7598281"/>
              <a:gd name="connsiteY3251" fmla="*/ 745408 h 6858000"/>
              <a:gd name="connsiteX3252" fmla="*/ 1274229 w 7598281"/>
              <a:gd name="connsiteY3252" fmla="*/ 751277 h 6858000"/>
              <a:gd name="connsiteX3253" fmla="*/ 1278534 w 7598281"/>
              <a:gd name="connsiteY3253" fmla="*/ 757927 h 6858000"/>
              <a:gd name="connsiteX3254" fmla="*/ 1281662 w 7598281"/>
              <a:gd name="connsiteY3254" fmla="*/ 764969 h 6858000"/>
              <a:gd name="connsiteX3255" fmla="*/ 1284792 w 7598281"/>
              <a:gd name="connsiteY3255" fmla="*/ 772403 h 6858000"/>
              <a:gd name="connsiteX3256" fmla="*/ 1287140 w 7598281"/>
              <a:gd name="connsiteY3256" fmla="*/ 780228 h 6858000"/>
              <a:gd name="connsiteX3257" fmla="*/ 1289096 w 7598281"/>
              <a:gd name="connsiteY3257" fmla="*/ 788052 h 6858000"/>
              <a:gd name="connsiteX3258" fmla="*/ 1291053 w 7598281"/>
              <a:gd name="connsiteY3258" fmla="*/ 796267 h 6858000"/>
              <a:gd name="connsiteX3259" fmla="*/ 1291833 w 7598281"/>
              <a:gd name="connsiteY3259" fmla="*/ 804874 h 6858000"/>
              <a:gd name="connsiteX3260" fmla="*/ 1293008 w 7598281"/>
              <a:gd name="connsiteY3260" fmla="*/ 813481 h 6858000"/>
              <a:gd name="connsiteX3261" fmla="*/ 1293398 w 7598281"/>
              <a:gd name="connsiteY3261" fmla="*/ 822088 h 6858000"/>
              <a:gd name="connsiteX3262" fmla="*/ 1293008 w 7598281"/>
              <a:gd name="connsiteY3262" fmla="*/ 830695 h 6858000"/>
              <a:gd name="connsiteX3263" fmla="*/ 1292226 w 7598281"/>
              <a:gd name="connsiteY3263" fmla="*/ 839302 h 6858000"/>
              <a:gd name="connsiteX3264" fmla="*/ 1291443 w 7598281"/>
              <a:gd name="connsiteY3264" fmla="*/ 847518 h 6858000"/>
              <a:gd name="connsiteX3265" fmla="*/ 1289487 w 7598281"/>
              <a:gd name="connsiteY3265" fmla="*/ 856125 h 6858000"/>
              <a:gd name="connsiteX3266" fmla="*/ 1287922 w 7598281"/>
              <a:gd name="connsiteY3266" fmla="*/ 863950 h 6858000"/>
              <a:gd name="connsiteX3267" fmla="*/ 1285574 w 7598281"/>
              <a:gd name="connsiteY3267" fmla="*/ 871775 h 6858000"/>
              <a:gd name="connsiteX3268" fmla="*/ 1282445 w 7598281"/>
              <a:gd name="connsiteY3268" fmla="*/ 878817 h 6858000"/>
              <a:gd name="connsiteX3269" fmla="*/ 1279315 w 7598281"/>
              <a:gd name="connsiteY3269" fmla="*/ 885859 h 6858000"/>
              <a:gd name="connsiteX3270" fmla="*/ 1275794 w 7598281"/>
              <a:gd name="connsiteY3270" fmla="*/ 892119 h 6858000"/>
              <a:gd name="connsiteX3271" fmla="*/ 1271490 w 7598281"/>
              <a:gd name="connsiteY3271" fmla="*/ 897595 h 6858000"/>
              <a:gd name="connsiteX3272" fmla="*/ 1266797 w 7598281"/>
              <a:gd name="connsiteY3272" fmla="*/ 903464 h 6858000"/>
              <a:gd name="connsiteX3273" fmla="*/ 1261710 w 7598281"/>
              <a:gd name="connsiteY3273" fmla="*/ 908158 h 6858000"/>
              <a:gd name="connsiteX3274" fmla="*/ 1256233 w 7598281"/>
              <a:gd name="connsiteY3274" fmla="*/ 911680 h 6858000"/>
              <a:gd name="connsiteX3275" fmla="*/ 1249973 w 7598281"/>
              <a:gd name="connsiteY3275" fmla="*/ 914810 h 6858000"/>
              <a:gd name="connsiteX3276" fmla="*/ 1243713 w 7598281"/>
              <a:gd name="connsiteY3276" fmla="*/ 916766 h 6858000"/>
              <a:gd name="connsiteX3277" fmla="*/ 1237062 w 7598281"/>
              <a:gd name="connsiteY3277" fmla="*/ 918330 h 6858000"/>
              <a:gd name="connsiteX3278" fmla="*/ 1229629 w 7598281"/>
              <a:gd name="connsiteY3278" fmla="*/ 918722 h 6858000"/>
              <a:gd name="connsiteX3279" fmla="*/ 1221805 w 7598281"/>
              <a:gd name="connsiteY3279" fmla="*/ 918330 h 6858000"/>
              <a:gd name="connsiteX3280" fmla="*/ 1213980 w 7598281"/>
              <a:gd name="connsiteY3280" fmla="*/ 916375 h 6858000"/>
              <a:gd name="connsiteX3281" fmla="*/ 1205373 w 7598281"/>
              <a:gd name="connsiteY3281" fmla="*/ 913636 h 6858000"/>
              <a:gd name="connsiteX3282" fmla="*/ 1196375 w 7598281"/>
              <a:gd name="connsiteY3282" fmla="*/ 909333 h 6858000"/>
              <a:gd name="connsiteX3283" fmla="*/ 1186985 w 7598281"/>
              <a:gd name="connsiteY3283" fmla="*/ 904246 h 6858000"/>
              <a:gd name="connsiteX3284" fmla="*/ 1190506 w 7598281"/>
              <a:gd name="connsiteY3284" fmla="*/ 900726 h 6858000"/>
              <a:gd name="connsiteX3285" fmla="*/ 1194810 w 7598281"/>
              <a:gd name="connsiteY3285" fmla="*/ 897204 h 6858000"/>
              <a:gd name="connsiteX3286" fmla="*/ 1199114 w 7598281"/>
              <a:gd name="connsiteY3286" fmla="*/ 894465 h 6858000"/>
              <a:gd name="connsiteX3287" fmla="*/ 1202633 w 7598281"/>
              <a:gd name="connsiteY3287" fmla="*/ 892509 h 6858000"/>
              <a:gd name="connsiteX3288" fmla="*/ 1210458 w 7598281"/>
              <a:gd name="connsiteY3288" fmla="*/ 889380 h 6858000"/>
              <a:gd name="connsiteX3289" fmla="*/ 1217110 w 7598281"/>
              <a:gd name="connsiteY3289" fmla="*/ 886250 h 6858000"/>
              <a:gd name="connsiteX3290" fmla="*/ 1219848 w 7598281"/>
              <a:gd name="connsiteY3290" fmla="*/ 884685 h 6858000"/>
              <a:gd name="connsiteX3291" fmla="*/ 1222587 w 7598281"/>
              <a:gd name="connsiteY3291" fmla="*/ 882337 h 6858000"/>
              <a:gd name="connsiteX3292" fmla="*/ 1224935 w 7598281"/>
              <a:gd name="connsiteY3292" fmla="*/ 879990 h 6858000"/>
              <a:gd name="connsiteX3293" fmla="*/ 1226500 w 7598281"/>
              <a:gd name="connsiteY3293" fmla="*/ 877252 h 6858000"/>
              <a:gd name="connsiteX3294" fmla="*/ 1227673 w 7598281"/>
              <a:gd name="connsiteY3294" fmla="*/ 873730 h 6858000"/>
              <a:gd name="connsiteX3295" fmla="*/ 1228065 w 7598281"/>
              <a:gd name="connsiteY3295" fmla="*/ 869428 h 6858000"/>
              <a:gd name="connsiteX3296" fmla="*/ 1228065 w 7598281"/>
              <a:gd name="connsiteY3296" fmla="*/ 864341 h 6858000"/>
              <a:gd name="connsiteX3297" fmla="*/ 1227673 w 7598281"/>
              <a:gd name="connsiteY3297" fmla="*/ 858081 h 6858000"/>
              <a:gd name="connsiteX3298" fmla="*/ 1219457 w 7598281"/>
              <a:gd name="connsiteY3298" fmla="*/ 857690 h 6858000"/>
              <a:gd name="connsiteX3299" fmla="*/ 1212023 w 7598281"/>
              <a:gd name="connsiteY3299" fmla="*/ 858081 h 6858000"/>
              <a:gd name="connsiteX3300" fmla="*/ 1205373 w 7598281"/>
              <a:gd name="connsiteY3300" fmla="*/ 859256 h 6858000"/>
              <a:gd name="connsiteX3301" fmla="*/ 1199114 w 7598281"/>
              <a:gd name="connsiteY3301" fmla="*/ 861211 h 6858000"/>
              <a:gd name="connsiteX3302" fmla="*/ 1192854 w 7598281"/>
              <a:gd name="connsiteY3302" fmla="*/ 863950 h 6858000"/>
              <a:gd name="connsiteX3303" fmla="*/ 1187376 w 7598281"/>
              <a:gd name="connsiteY3303" fmla="*/ 867079 h 6858000"/>
              <a:gd name="connsiteX3304" fmla="*/ 1182290 w 7598281"/>
              <a:gd name="connsiteY3304" fmla="*/ 870992 h 6858000"/>
              <a:gd name="connsiteX3305" fmla="*/ 1177595 w 7598281"/>
              <a:gd name="connsiteY3305" fmla="*/ 874905 h 6858000"/>
              <a:gd name="connsiteX3306" fmla="*/ 1173293 w 7598281"/>
              <a:gd name="connsiteY3306" fmla="*/ 879599 h 6858000"/>
              <a:gd name="connsiteX3307" fmla="*/ 1169380 w 7598281"/>
              <a:gd name="connsiteY3307" fmla="*/ 884685 h 6858000"/>
              <a:gd name="connsiteX3308" fmla="*/ 1165468 w 7598281"/>
              <a:gd name="connsiteY3308" fmla="*/ 889771 h 6858000"/>
              <a:gd name="connsiteX3309" fmla="*/ 1161946 w 7598281"/>
              <a:gd name="connsiteY3309" fmla="*/ 895249 h 6858000"/>
              <a:gd name="connsiteX3310" fmla="*/ 1155296 w 7598281"/>
              <a:gd name="connsiteY3310" fmla="*/ 907376 h 6858000"/>
              <a:gd name="connsiteX3311" fmla="*/ 1149427 w 7598281"/>
              <a:gd name="connsiteY3311" fmla="*/ 919505 h 6858000"/>
              <a:gd name="connsiteX3312" fmla="*/ 1143169 w 7598281"/>
              <a:gd name="connsiteY3312" fmla="*/ 931632 h 6858000"/>
              <a:gd name="connsiteX3313" fmla="*/ 1137300 w 7598281"/>
              <a:gd name="connsiteY3313" fmla="*/ 943761 h 6858000"/>
              <a:gd name="connsiteX3314" fmla="*/ 1131040 w 7598281"/>
              <a:gd name="connsiteY3314" fmla="*/ 954323 h 6858000"/>
              <a:gd name="connsiteX3315" fmla="*/ 1127518 w 7598281"/>
              <a:gd name="connsiteY3315" fmla="*/ 959410 h 6858000"/>
              <a:gd name="connsiteX3316" fmla="*/ 1123997 w 7598281"/>
              <a:gd name="connsiteY3316" fmla="*/ 963713 h 6858000"/>
              <a:gd name="connsiteX3317" fmla="*/ 1120085 w 7598281"/>
              <a:gd name="connsiteY3317" fmla="*/ 968017 h 6858000"/>
              <a:gd name="connsiteX3318" fmla="*/ 1115781 w 7598281"/>
              <a:gd name="connsiteY3318" fmla="*/ 971537 h 6858000"/>
              <a:gd name="connsiteX3319" fmla="*/ 1111479 w 7598281"/>
              <a:gd name="connsiteY3319" fmla="*/ 975059 h 6858000"/>
              <a:gd name="connsiteX3320" fmla="*/ 1106784 w 7598281"/>
              <a:gd name="connsiteY3320" fmla="*/ 977406 h 6858000"/>
              <a:gd name="connsiteX3321" fmla="*/ 1101697 w 7598281"/>
              <a:gd name="connsiteY3321" fmla="*/ 978971 h 6858000"/>
              <a:gd name="connsiteX3322" fmla="*/ 1096220 w 7598281"/>
              <a:gd name="connsiteY3322" fmla="*/ 980144 h 6858000"/>
              <a:gd name="connsiteX3323" fmla="*/ 1090352 w 7598281"/>
              <a:gd name="connsiteY3323" fmla="*/ 980536 h 6858000"/>
              <a:gd name="connsiteX3324" fmla="*/ 1083700 w 7598281"/>
              <a:gd name="connsiteY3324" fmla="*/ 979754 h 6858000"/>
              <a:gd name="connsiteX3325" fmla="*/ 1131431 w 7598281"/>
              <a:gd name="connsiteY3325" fmla="*/ 1017702 h 6858000"/>
              <a:gd name="connsiteX3326" fmla="*/ 1138082 w 7598281"/>
              <a:gd name="connsiteY3326" fmla="*/ 1012617 h 6858000"/>
              <a:gd name="connsiteX3327" fmla="*/ 1143559 w 7598281"/>
              <a:gd name="connsiteY3327" fmla="*/ 1007530 h 6858000"/>
              <a:gd name="connsiteX3328" fmla="*/ 1148253 w 7598281"/>
              <a:gd name="connsiteY3328" fmla="*/ 1002053 h 6858000"/>
              <a:gd name="connsiteX3329" fmla="*/ 1152166 w 7598281"/>
              <a:gd name="connsiteY3329" fmla="*/ 996576 h 6858000"/>
              <a:gd name="connsiteX3330" fmla="*/ 1154904 w 7598281"/>
              <a:gd name="connsiteY3330" fmla="*/ 991491 h 6858000"/>
              <a:gd name="connsiteX3331" fmla="*/ 1157252 w 7598281"/>
              <a:gd name="connsiteY3331" fmla="*/ 986014 h 6858000"/>
              <a:gd name="connsiteX3332" fmla="*/ 1159600 w 7598281"/>
              <a:gd name="connsiteY3332" fmla="*/ 980927 h 6858000"/>
              <a:gd name="connsiteX3333" fmla="*/ 1160773 w 7598281"/>
              <a:gd name="connsiteY3333" fmla="*/ 975450 h 6858000"/>
              <a:gd name="connsiteX3334" fmla="*/ 1164294 w 7598281"/>
              <a:gd name="connsiteY3334" fmla="*/ 964887 h 6858000"/>
              <a:gd name="connsiteX3335" fmla="*/ 1165859 w 7598281"/>
              <a:gd name="connsiteY3335" fmla="*/ 959410 h 6858000"/>
              <a:gd name="connsiteX3336" fmla="*/ 1168207 w 7598281"/>
              <a:gd name="connsiteY3336" fmla="*/ 953933 h 6858000"/>
              <a:gd name="connsiteX3337" fmla="*/ 1170553 w 7598281"/>
              <a:gd name="connsiteY3337" fmla="*/ 948846 h 6858000"/>
              <a:gd name="connsiteX3338" fmla="*/ 1173683 w 7598281"/>
              <a:gd name="connsiteY3338" fmla="*/ 943369 h 6858000"/>
              <a:gd name="connsiteX3339" fmla="*/ 1177595 w 7598281"/>
              <a:gd name="connsiteY3339" fmla="*/ 938284 h 6858000"/>
              <a:gd name="connsiteX3340" fmla="*/ 1182681 w 7598281"/>
              <a:gd name="connsiteY3340" fmla="*/ 933197 h 6858000"/>
              <a:gd name="connsiteX3341" fmla="*/ 1188159 w 7598281"/>
              <a:gd name="connsiteY3341" fmla="*/ 935936 h 6858000"/>
              <a:gd name="connsiteX3342" fmla="*/ 1193245 w 7598281"/>
              <a:gd name="connsiteY3342" fmla="*/ 938674 h 6858000"/>
              <a:gd name="connsiteX3343" fmla="*/ 1197549 w 7598281"/>
              <a:gd name="connsiteY3343" fmla="*/ 941804 h 6858000"/>
              <a:gd name="connsiteX3344" fmla="*/ 1201851 w 7598281"/>
              <a:gd name="connsiteY3344" fmla="*/ 945326 h 6858000"/>
              <a:gd name="connsiteX3345" fmla="*/ 1204983 w 7598281"/>
              <a:gd name="connsiteY3345" fmla="*/ 948846 h 6858000"/>
              <a:gd name="connsiteX3346" fmla="*/ 1207721 w 7598281"/>
              <a:gd name="connsiteY3346" fmla="*/ 952758 h 6858000"/>
              <a:gd name="connsiteX3347" fmla="*/ 1210067 w 7598281"/>
              <a:gd name="connsiteY3347" fmla="*/ 956280 h 6858000"/>
              <a:gd name="connsiteX3348" fmla="*/ 1212023 w 7598281"/>
              <a:gd name="connsiteY3348" fmla="*/ 960192 h 6858000"/>
              <a:gd name="connsiteX3349" fmla="*/ 1213197 w 7598281"/>
              <a:gd name="connsiteY3349" fmla="*/ 964105 h 6858000"/>
              <a:gd name="connsiteX3350" fmla="*/ 1214371 w 7598281"/>
              <a:gd name="connsiteY3350" fmla="*/ 968017 h 6858000"/>
              <a:gd name="connsiteX3351" fmla="*/ 1215153 w 7598281"/>
              <a:gd name="connsiteY3351" fmla="*/ 972320 h 6858000"/>
              <a:gd name="connsiteX3352" fmla="*/ 1215153 w 7598281"/>
              <a:gd name="connsiteY3352" fmla="*/ 976232 h 6858000"/>
              <a:gd name="connsiteX3353" fmla="*/ 1214762 w 7598281"/>
              <a:gd name="connsiteY3353" fmla="*/ 980536 h 6858000"/>
              <a:gd name="connsiteX3354" fmla="*/ 1214371 w 7598281"/>
              <a:gd name="connsiteY3354" fmla="*/ 984839 h 6858000"/>
              <a:gd name="connsiteX3355" fmla="*/ 1213197 w 7598281"/>
              <a:gd name="connsiteY3355" fmla="*/ 988751 h 6858000"/>
              <a:gd name="connsiteX3356" fmla="*/ 1212415 w 7598281"/>
              <a:gd name="connsiteY3356" fmla="*/ 993056 h 6858000"/>
              <a:gd name="connsiteX3357" fmla="*/ 1222978 w 7598281"/>
              <a:gd name="connsiteY3357" fmla="*/ 984839 h 6858000"/>
              <a:gd name="connsiteX3358" fmla="*/ 1234324 w 7598281"/>
              <a:gd name="connsiteY3358" fmla="*/ 976624 h 6858000"/>
              <a:gd name="connsiteX3359" fmla="*/ 1244496 w 7598281"/>
              <a:gd name="connsiteY3359" fmla="*/ 968799 h 6858000"/>
              <a:gd name="connsiteX3360" fmla="*/ 1253494 w 7598281"/>
              <a:gd name="connsiteY3360" fmla="*/ 961365 h 6858000"/>
              <a:gd name="connsiteX3361" fmla="*/ 1260928 w 7598281"/>
              <a:gd name="connsiteY3361" fmla="*/ 955106 h 6858000"/>
              <a:gd name="connsiteX3362" fmla="*/ 1268752 w 7598281"/>
              <a:gd name="connsiteY3362" fmla="*/ 948846 h 6858000"/>
              <a:gd name="connsiteX3363" fmla="*/ 1276967 w 7598281"/>
              <a:gd name="connsiteY3363" fmla="*/ 942978 h 6858000"/>
              <a:gd name="connsiteX3364" fmla="*/ 1285966 w 7598281"/>
              <a:gd name="connsiteY3364" fmla="*/ 937109 h 6858000"/>
              <a:gd name="connsiteX3365" fmla="*/ 1303962 w 7598281"/>
              <a:gd name="connsiteY3365" fmla="*/ 926547 h 6858000"/>
              <a:gd name="connsiteX3366" fmla="*/ 1323132 w 7598281"/>
              <a:gd name="connsiteY3366" fmla="*/ 915983 h 6858000"/>
              <a:gd name="connsiteX3367" fmla="*/ 1341911 w 7598281"/>
              <a:gd name="connsiteY3367" fmla="*/ 905811 h 6858000"/>
              <a:gd name="connsiteX3368" fmla="*/ 1360300 w 7598281"/>
              <a:gd name="connsiteY3368" fmla="*/ 894857 h 6858000"/>
              <a:gd name="connsiteX3369" fmla="*/ 1368906 w 7598281"/>
              <a:gd name="connsiteY3369" fmla="*/ 889380 h 6858000"/>
              <a:gd name="connsiteX3370" fmla="*/ 1377904 w 7598281"/>
              <a:gd name="connsiteY3370" fmla="*/ 883510 h 6858000"/>
              <a:gd name="connsiteX3371" fmla="*/ 1385730 w 7598281"/>
              <a:gd name="connsiteY3371" fmla="*/ 877252 h 6858000"/>
              <a:gd name="connsiteX3372" fmla="*/ 1393163 w 7598281"/>
              <a:gd name="connsiteY3372" fmla="*/ 870210 h 6858000"/>
              <a:gd name="connsiteX3373" fmla="*/ 1399813 w 7598281"/>
              <a:gd name="connsiteY3373" fmla="*/ 864341 h 6858000"/>
              <a:gd name="connsiteX3374" fmla="*/ 1405682 w 7598281"/>
              <a:gd name="connsiteY3374" fmla="*/ 857690 h 6858000"/>
              <a:gd name="connsiteX3375" fmla="*/ 1411159 w 7598281"/>
              <a:gd name="connsiteY3375" fmla="*/ 850649 h 6858000"/>
              <a:gd name="connsiteX3376" fmla="*/ 1417026 w 7598281"/>
              <a:gd name="connsiteY3376" fmla="*/ 843215 h 6858000"/>
              <a:gd name="connsiteX3377" fmla="*/ 1427199 w 7598281"/>
              <a:gd name="connsiteY3377" fmla="*/ 828348 h 6858000"/>
              <a:gd name="connsiteX3378" fmla="*/ 1437371 w 7598281"/>
              <a:gd name="connsiteY3378" fmla="*/ 812699 h 6858000"/>
              <a:gd name="connsiteX3379" fmla="*/ 1447544 w 7598281"/>
              <a:gd name="connsiteY3379" fmla="*/ 797050 h 6858000"/>
              <a:gd name="connsiteX3380" fmla="*/ 1458888 w 7598281"/>
              <a:gd name="connsiteY3380" fmla="*/ 780618 h 6858000"/>
              <a:gd name="connsiteX3381" fmla="*/ 1464366 w 7598281"/>
              <a:gd name="connsiteY3381" fmla="*/ 772793 h 6858000"/>
              <a:gd name="connsiteX3382" fmla="*/ 1470233 w 7598281"/>
              <a:gd name="connsiteY3382" fmla="*/ 765361 h 6858000"/>
              <a:gd name="connsiteX3383" fmla="*/ 1476885 w 7598281"/>
              <a:gd name="connsiteY3383" fmla="*/ 757927 h 6858000"/>
              <a:gd name="connsiteX3384" fmla="*/ 1483928 w 7598281"/>
              <a:gd name="connsiteY3384" fmla="*/ 750494 h 6858000"/>
              <a:gd name="connsiteX3385" fmla="*/ 1497229 w 7598281"/>
              <a:gd name="connsiteY3385" fmla="*/ 736410 h 6858000"/>
              <a:gd name="connsiteX3386" fmla="*/ 1510921 w 7598281"/>
              <a:gd name="connsiteY3386" fmla="*/ 723108 h 6858000"/>
              <a:gd name="connsiteX3387" fmla="*/ 1538699 w 7598281"/>
              <a:gd name="connsiteY3387" fmla="*/ 696113 h 6858000"/>
              <a:gd name="connsiteX3388" fmla="*/ 1568040 w 7598281"/>
              <a:gd name="connsiteY3388" fmla="*/ 669509 h 6858000"/>
              <a:gd name="connsiteX3389" fmla="*/ 1597384 w 7598281"/>
              <a:gd name="connsiteY3389" fmla="*/ 642515 h 6858000"/>
              <a:gd name="connsiteX3390" fmla="*/ 1627508 w 7598281"/>
              <a:gd name="connsiteY3390" fmla="*/ 614738 h 6858000"/>
              <a:gd name="connsiteX3391" fmla="*/ 1658023 w 7598281"/>
              <a:gd name="connsiteY3391" fmla="*/ 585787 h 6858000"/>
              <a:gd name="connsiteX3392" fmla="*/ 1673281 w 7598281"/>
              <a:gd name="connsiteY3392" fmla="*/ 570529 h 6858000"/>
              <a:gd name="connsiteX3393" fmla="*/ 1688931 w 7598281"/>
              <a:gd name="connsiteY3393" fmla="*/ 555271 h 6858000"/>
              <a:gd name="connsiteX3394" fmla="*/ 1704188 w 7598281"/>
              <a:gd name="connsiteY3394" fmla="*/ 538839 h 6858000"/>
              <a:gd name="connsiteX3395" fmla="*/ 1719447 w 7598281"/>
              <a:gd name="connsiteY3395" fmla="*/ 522408 h 6858000"/>
              <a:gd name="connsiteX3396" fmla="*/ 1734313 w 7598281"/>
              <a:gd name="connsiteY3396" fmla="*/ 505976 h 6858000"/>
              <a:gd name="connsiteX3397" fmla="*/ 1749571 w 7598281"/>
              <a:gd name="connsiteY3397" fmla="*/ 490719 h 6858000"/>
              <a:gd name="connsiteX3398" fmla="*/ 1780868 w 7598281"/>
              <a:gd name="connsiteY3398" fmla="*/ 459811 h 6858000"/>
              <a:gd name="connsiteX3399" fmla="*/ 1795737 w 7598281"/>
              <a:gd name="connsiteY3399" fmla="*/ 444945 h 6858000"/>
              <a:gd name="connsiteX3400" fmla="*/ 1810602 w 7598281"/>
              <a:gd name="connsiteY3400" fmla="*/ 430860 h 6858000"/>
              <a:gd name="connsiteX3401" fmla="*/ 1824295 w 7598281"/>
              <a:gd name="connsiteY3401" fmla="*/ 415603 h 6858000"/>
              <a:gd name="connsiteX3402" fmla="*/ 1837206 w 7598281"/>
              <a:gd name="connsiteY3402" fmla="*/ 401519 h 6858000"/>
              <a:gd name="connsiteX3403" fmla="*/ 1842682 w 7598281"/>
              <a:gd name="connsiteY3403" fmla="*/ 394085 h 6858000"/>
              <a:gd name="connsiteX3404" fmla="*/ 1847769 w 7598281"/>
              <a:gd name="connsiteY3404" fmla="*/ 386652 h 6858000"/>
              <a:gd name="connsiteX3405" fmla="*/ 1857551 w 7598281"/>
              <a:gd name="connsiteY3405" fmla="*/ 371003 h 6858000"/>
              <a:gd name="connsiteX3406" fmla="*/ 1845421 w 7598281"/>
              <a:gd name="connsiteY3406" fmla="*/ 380393 h 6858000"/>
              <a:gd name="connsiteX3407" fmla="*/ 1838771 w 7598281"/>
              <a:gd name="connsiteY3407" fmla="*/ 384696 h 6858000"/>
              <a:gd name="connsiteX3408" fmla="*/ 1832511 w 7598281"/>
              <a:gd name="connsiteY3408" fmla="*/ 389000 h 6858000"/>
              <a:gd name="connsiteX3409" fmla="*/ 1830555 w 7598281"/>
              <a:gd name="connsiteY3409" fmla="*/ 385870 h 6858000"/>
              <a:gd name="connsiteX3410" fmla="*/ 1828990 w 7598281"/>
              <a:gd name="connsiteY3410" fmla="*/ 383131 h 6858000"/>
              <a:gd name="connsiteX3411" fmla="*/ 1827816 w 7598281"/>
              <a:gd name="connsiteY3411" fmla="*/ 380393 h 6858000"/>
              <a:gd name="connsiteX3412" fmla="*/ 1827425 w 7598281"/>
              <a:gd name="connsiteY3412" fmla="*/ 377653 h 6858000"/>
              <a:gd name="connsiteX3413" fmla="*/ 1826251 w 7598281"/>
              <a:gd name="connsiteY3413" fmla="*/ 372568 h 6858000"/>
              <a:gd name="connsiteX3414" fmla="*/ 1826643 w 7598281"/>
              <a:gd name="connsiteY3414" fmla="*/ 367873 h 6858000"/>
              <a:gd name="connsiteX3415" fmla="*/ 1828208 w 7598281"/>
              <a:gd name="connsiteY3415" fmla="*/ 363179 h 6858000"/>
              <a:gd name="connsiteX3416" fmla="*/ 1830164 w 7598281"/>
              <a:gd name="connsiteY3416" fmla="*/ 359266 h 6858000"/>
              <a:gd name="connsiteX3417" fmla="*/ 1831728 w 7598281"/>
              <a:gd name="connsiteY3417" fmla="*/ 354572 h 6858000"/>
              <a:gd name="connsiteX3418" fmla="*/ 1834858 w 7598281"/>
              <a:gd name="connsiteY3418" fmla="*/ 350659 h 6858000"/>
              <a:gd name="connsiteX3419" fmla="*/ 1839162 w 7598281"/>
              <a:gd name="connsiteY3419" fmla="*/ 342052 h 6858000"/>
              <a:gd name="connsiteX3420" fmla="*/ 1841119 w 7598281"/>
              <a:gd name="connsiteY3420" fmla="*/ 337748 h 6858000"/>
              <a:gd name="connsiteX3421" fmla="*/ 1842682 w 7598281"/>
              <a:gd name="connsiteY3421" fmla="*/ 333054 h 6858000"/>
              <a:gd name="connsiteX3422" fmla="*/ 1843075 w 7598281"/>
              <a:gd name="connsiteY3422" fmla="*/ 328359 h 6858000"/>
              <a:gd name="connsiteX3423" fmla="*/ 1842292 w 7598281"/>
              <a:gd name="connsiteY3423" fmla="*/ 323273 h 6858000"/>
              <a:gd name="connsiteX3424" fmla="*/ 1841510 w 7598281"/>
              <a:gd name="connsiteY3424" fmla="*/ 320534 h 6858000"/>
              <a:gd name="connsiteX3425" fmla="*/ 1840335 w 7598281"/>
              <a:gd name="connsiteY3425" fmla="*/ 317796 h 6858000"/>
              <a:gd name="connsiteX3426" fmla="*/ 1838771 w 7598281"/>
              <a:gd name="connsiteY3426" fmla="*/ 315057 h 6858000"/>
              <a:gd name="connsiteX3427" fmla="*/ 1837597 w 7598281"/>
              <a:gd name="connsiteY3427" fmla="*/ 311537 h 6858000"/>
              <a:gd name="connsiteX3428" fmla="*/ 1834076 w 7598281"/>
              <a:gd name="connsiteY3428" fmla="*/ 313884 h 6858000"/>
              <a:gd name="connsiteX3429" fmla="*/ 1831338 w 7598281"/>
              <a:gd name="connsiteY3429" fmla="*/ 316231 h 6858000"/>
              <a:gd name="connsiteX3430" fmla="*/ 1825860 w 7598281"/>
              <a:gd name="connsiteY3430" fmla="*/ 322099 h 6858000"/>
              <a:gd name="connsiteX3431" fmla="*/ 1820775 w 7598281"/>
              <a:gd name="connsiteY3431" fmla="*/ 328359 h 6858000"/>
              <a:gd name="connsiteX3432" fmla="*/ 1816081 w 7598281"/>
              <a:gd name="connsiteY3432" fmla="*/ 335401 h 6858000"/>
              <a:gd name="connsiteX3433" fmla="*/ 1806690 w 7598281"/>
              <a:gd name="connsiteY3433" fmla="*/ 350659 h 6858000"/>
              <a:gd name="connsiteX3434" fmla="*/ 1797692 w 7598281"/>
              <a:gd name="connsiteY3434" fmla="*/ 365917 h 6858000"/>
              <a:gd name="connsiteX3435" fmla="*/ 1792606 w 7598281"/>
              <a:gd name="connsiteY3435" fmla="*/ 372959 h 6858000"/>
              <a:gd name="connsiteX3436" fmla="*/ 1787128 w 7598281"/>
              <a:gd name="connsiteY3436" fmla="*/ 379610 h 6858000"/>
              <a:gd name="connsiteX3437" fmla="*/ 1781651 w 7598281"/>
              <a:gd name="connsiteY3437" fmla="*/ 385087 h 6858000"/>
              <a:gd name="connsiteX3438" fmla="*/ 1778913 w 7598281"/>
              <a:gd name="connsiteY3438" fmla="*/ 387435 h 6858000"/>
              <a:gd name="connsiteX3439" fmla="*/ 1776173 w 7598281"/>
              <a:gd name="connsiteY3439" fmla="*/ 389782 h 6858000"/>
              <a:gd name="connsiteX3440" fmla="*/ 1773044 w 7598281"/>
              <a:gd name="connsiteY3440" fmla="*/ 391738 h 6858000"/>
              <a:gd name="connsiteX3441" fmla="*/ 1769524 w 7598281"/>
              <a:gd name="connsiteY3441" fmla="*/ 392912 h 6858000"/>
              <a:gd name="connsiteX3442" fmla="*/ 1766002 w 7598281"/>
              <a:gd name="connsiteY3442" fmla="*/ 394085 h 6858000"/>
              <a:gd name="connsiteX3443" fmla="*/ 1762481 w 7598281"/>
              <a:gd name="connsiteY3443" fmla="*/ 394868 h 6858000"/>
              <a:gd name="connsiteX3444" fmla="*/ 1758961 w 7598281"/>
              <a:gd name="connsiteY3444" fmla="*/ 395259 h 6858000"/>
              <a:gd name="connsiteX3445" fmla="*/ 1754657 w 7598281"/>
              <a:gd name="connsiteY3445" fmla="*/ 394868 h 6858000"/>
              <a:gd name="connsiteX3446" fmla="*/ 1750745 w 7598281"/>
              <a:gd name="connsiteY3446" fmla="*/ 394477 h 6858000"/>
              <a:gd name="connsiteX3447" fmla="*/ 1746442 w 7598281"/>
              <a:gd name="connsiteY3447" fmla="*/ 392912 h 6858000"/>
              <a:gd name="connsiteX3448" fmla="*/ 1742529 w 7598281"/>
              <a:gd name="connsiteY3448" fmla="*/ 388217 h 6858000"/>
              <a:gd name="connsiteX3449" fmla="*/ 1740181 w 7598281"/>
              <a:gd name="connsiteY3449" fmla="*/ 384305 h 6858000"/>
              <a:gd name="connsiteX3450" fmla="*/ 1738617 w 7598281"/>
              <a:gd name="connsiteY3450" fmla="*/ 380001 h 6858000"/>
              <a:gd name="connsiteX3451" fmla="*/ 1737051 w 7598281"/>
              <a:gd name="connsiteY3451" fmla="*/ 376871 h 6858000"/>
              <a:gd name="connsiteX3452" fmla="*/ 1736269 w 7598281"/>
              <a:gd name="connsiteY3452" fmla="*/ 373351 h 6858000"/>
              <a:gd name="connsiteX3453" fmla="*/ 1736269 w 7598281"/>
              <a:gd name="connsiteY3453" fmla="*/ 371003 h 6858000"/>
              <a:gd name="connsiteX3454" fmla="*/ 1736660 w 7598281"/>
              <a:gd name="connsiteY3454" fmla="*/ 369046 h 6858000"/>
              <a:gd name="connsiteX3455" fmla="*/ 1737051 w 7598281"/>
              <a:gd name="connsiteY3455" fmla="*/ 366699 h 6858000"/>
              <a:gd name="connsiteX3456" fmla="*/ 1738617 w 7598281"/>
              <a:gd name="connsiteY3456" fmla="*/ 365134 h 6858000"/>
              <a:gd name="connsiteX3457" fmla="*/ 1739790 w 7598281"/>
              <a:gd name="connsiteY3457" fmla="*/ 363179 h 6858000"/>
              <a:gd name="connsiteX3458" fmla="*/ 1741746 w 7598281"/>
              <a:gd name="connsiteY3458" fmla="*/ 362396 h 6858000"/>
              <a:gd name="connsiteX3459" fmla="*/ 1743703 w 7598281"/>
              <a:gd name="connsiteY3459" fmla="*/ 360831 h 6858000"/>
              <a:gd name="connsiteX3460" fmla="*/ 1748398 w 7598281"/>
              <a:gd name="connsiteY3460" fmla="*/ 359266 h 6858000"/>
              <a:gd name="connsiteX3461" fmla="*/ 1753482 w 7598281"/>
              <a:gd name="connsiteY3461" fmla="*/ 357701 h 6858000"/>
              <a:gd name="connsiteX3462" fmla="*/ 1758961 w 7598281"/>
              <a:gd name="connsiteY3462" fmla="*/ 355745 h 6858000"/>
              <a:gd name="connsiteX3463" fmla="*/ 1764046 w 7598281"/>
              <a:gd name="connsiteY3463" fmla="*/ 353789 h 6858000"/>
              <a:gd name="connsiteX3464" fmla="*/ 1768741 w 7598281"/>
              <a:gd name="connsiteY3464" fmla="*/ 351832 h 6858000"/>
              <a:gd name="connsiteX3465" fmla="*/ 1770697 w 7598281"/>
              <a:gd name="connsiteY3465" fmla="*/ 349877 h 6858000"/>
              <a:gd name="connsiteX3466" fmla="*/ 1771871 w 7598281"/>
              <a:gd name="connsiteY3466" fmla="*/ 347920 h 6858000"/>
              <a:gd name="connsiteX3467" fmla="*/ 1773436 w 7598281"/>
              <a:gd name="connsiteY3467" fmla="*/ 345965 h 6858000"/>
              <a:gd name="connsiteX3468" fmla="*/ 1774219 w 7598281"/>
              <a:gd name="connsiteY3468" fmla="*/ 343617 h 6858000"/>
              <a:gd name="connsiteX3469" fmla="*/ 1774609 w 7598281"/>
              <a:gd name="connsiteY3469" fmla="*/ 340878 h 6858000"/>
              <a:gd name="connsiteX3470" fmla="*/ 1774609 w 7598281"/>
              <a:gd name="connsiteY3470" fmla="*/ 337748 h 6858000"/>
              <a:gd name="connsiteX3471" fmla="*/ 1774219 w 7598281"/>
              <a:gd name="connsiteY3471" fmla="*/ 333836 h 6858000"/>
              <a:gd name="connsiteX3472" fmla="*/ 1773436 w 7598281"/>
              <a:gd name="connsiteY3472" fmla="*/ 330316 h 6858000"/>
              <a:gd name="connsiteX3473" fmla="*/ 1771481 w 7598281"/>
              <a:gd name="connsiteY3473" fmla="*/ 325621 h 6858000"/>
              <a:gd name="connsiteX3474" fmla="*/ 1769132 w 7598281"/>
              <a:gd name="connsiteY3474" fmla="*/ 320534 h 6858000"/>
              <a:gd name="connsiteX3475" fmla="*/ 1774219 w 7598281"/>
              <a:gd name="connsiteY3475" fmla="*/ 316231 h 6858000"/>
              <a:gd name="connsiteX3476" fmla="*/ 1779305 w 7598281"/>
              <a:gd name="connsiteY3476" fmla="*/ 312710 h 6858000"/>
              <a:gd name="connsiteX3477" fmla="*/ 1784390 w 7598281"/>
              <a:gd name="connsiteY3477" fmla="*/ 309972 h 6858000"/>
              <a:gd name="connsiteX3478" fmla="*/ 1789085 w 7598281"/>
              <a:gd name="connsiteY3478" fmla="*/ 308407 h 6858000"/>
              <a:gd name="connsiteX3479" fmla="*/ 1794171 w 7598281"/>
              <a:gd name="connsiteY3479" fmla="*/ 306842 h 6858000"/>
              <a:gd name="connsiteX3480" fmla="*/ 1799257 w 7598281"/>
              <a:gd name="connsiteY3480" fmla="*/ 306059 h 6858000"/>
              <a:gd name="connsiteX3481" fmla="*/ 1808647 w 7598281"/>
              <a:gd name="connsiteY3481" fmla="*/ 305277 h 6858000"/>
              <a:gd name="connsiteX3482" fmla="*/ 1813731 w 7598281"/>
              <a:gd name="connsiteY3482" fmla="*/ 304885 h 6858000"/>
              <a:gd name="connsiteX3483" fmla="*/ 1818426 w 7598281"/>
              <a:gd name="connsiteY3483" fmla="*/ 304103 h 6858000"/>
              <a:gd name="connsiteX3484" fmla="*/ 1823513 w 7598281"/>
              <a:gd name="connsiteY3484" fmla="*/ 302930 h 6858000"/>
              <a:gd name="connsiteX3485" fmla="*/ 1828600 w 7598281"/>
              <a:gd name="connsiteY3485" fmla="*/ 301365 h 6858000"/>
              <a:gd name="connsiteX3486" fmla="*/ 1833293 w 7598281"/>
              <a:gd name="connsiteY3486" fmla="*/ 298625 h 6858000"/>
              <a:gd name="connsiteX3487" fmla="*/ 1838380 w 7598281"/>
              <a:gd name="connsiteY3487" fmla="*/ 295496 h 6858000"/>
              <a:gd name="connsiteX3488" fmla="*/ 1843465 w 7598281"/>
              <a:gd name="connsiteY3488" fmla="*/ 291193 h 6858000"/>
              <a:gd name="connsiteX3489" fmla="*/ 1848551 w 7598281"/>
              <a:gd name="connsiteY3489" fmla="*/ 285716 h 6858000"/>
              <a:gd name="connsiteX3490" fmla="*/ 1850899 w 7598281"/>
              <a:gd name="connsiteY3490" fmla="*/ 282586 h 6858000"/>
              <a:gd name="connsiteX3491" fmla="*/ 1852072 w 7598281"/>
              <a:gd name="connsiteY3491" fmla="*/ 279064 h 6858000"/>
              <a:gd name="connsiteX3492" fmla="*/ 1853246 w 7598281"/>
              <a:gd name="connsiteY3492" fmla="*/ 272022 h 6858000"/>
              <a:gd name="connsiteX3493" fmla="*/ 1854028 w 7598281"/>
              <a:gd name="connsiteY3493" fmla="*/ 268501 h 6858000"/>
              <a:gd name="connsiteX3494" fmla="*/ 1855593 w 7598281"/>
              <a:gd name="connsiteY3494" fmla="*/ 265372 h 6858000"/>
              <a:gd name="connsiteX3495" fmla="*/ 1857551 w 7598281"/>
              <a:gd name="connsiteY3495" fmla="*/ 261850 h 6858000"/>
              <a:gd name="connsiteX3496" fmla="*/ 1858723 w 7598281"/>
              <a:gd name="connsiteY3496" fmla="*/ 260677 h 6858000"/>
              <a:gd name="connsiteX3497" fmla="*/ 1860679 w 7598281"/>
              <a:gd name="connsiteY3497" fmla="*/ 259112 h 6858000"/>
              <a:gd name="connsiteX3498" fmla="*/ 1854028 w 7598281"/>
              <a:gd name="connsiteY3498" fmla="*/ 248548 h 6858000"/>
              <a:gd name="connsiteX3499" fmla="*/ 1848160 w 7598281"/>
              <a:gd name="connsiteY3499" fmla="*/ 239159 h 6858000"/>
              <a:gd name="connsiteX3500" fmla="*/ 1845031 w 7598281"/>
              <a:gd name="connsiteY3500" fmla="*/ 234856 h 6858000"/>
              <a:gd name="connsiteX3501" fmla="*/ 1841510 w 7598281"/>
              <a:gd name="connsiteY3501" fmla="*/ 231334 h 6858000"/>
              <a:gd name="connsiteX3502" fmla="*/ 1837987 w 7598281"/>
              <a:gd name="connsiteY3502" fmla="*/ 228204 h 6858000"/>
              <a:gd name="connsiteX3503" fmla="*/ 1834858 w 7598281"/>
              <a:gd name="connsiteY3503" fmla="*/ 225857 h 6858000"/>
              <a:gd name="connsiteX3504" fmla="*/ 1831338 w 7598281"/>
              <a:gd name="connsiteY3504" fmla="*/ 223510 h 6858000"/>
              <a:gd name="connsiteX3505" fmla="*/ 1827816 w 7598281"/>
              <a:gd name="connsiteY3505" fmla="*/ 221554 h 6858000"/>
              <a:gd name="connsiteX3506" fmla="*/ 1824295 w 7598281"/>
              <a:gd name="connsiteY3506" fmla="*/ 219989 h 6858000"/>
              <a:gd name="connsiteX3507" fmla="*/ 1820775 w 7598281"/>
              <a:gd name="connsiteY3507" fmla="*/ 219597 h 6858000"/>
              <a:gd name="connsiteX3508" fmla="*/ 1816861 w 7598281"/>
              <a:gd name="connsiteY3508" fmla="*/ 219207 h 6858000"/>
              <a:gd name="connsiteX3509" fmla="*/ 1813731 w 7598281"/>
              <a:gd name="connsiteY3509" fmla="*/ 219597 h 6858000"/>
              <a:gd name="connsiteX3510" fmla="*/ 1809429 w 7598281"/>
              <a:gd name="connsiteY3510" fmla="*/ 220772 h 6858000"/>
              <a:gd name="connsiteX3511" fmla="*/ 1805907 w 7598281"/>
              <a:gd name="connsiteY3511" fmla="*/ 221945 h 6858000"/>
              <a:gd name="connsiteX3512" fmla="*/ 1808256 w 7598281"/>
              <a:gd name="connsiteY3512" fmla="*/ 218424 h 6858000"/>
              <a:gd name="connsiteX3513" fmla="*/ 1809429 w 7598281"/>
              <a:gd name="connsiteY3513" fmla="*/ 214512 h 6858000"/>
              <a:gd name="connsiteX3514" fmla="*/ 1810994 w 7598281"/>
              <a:gd name="connsiteY3514" fmla="*/ 210990 h 6858000"/>
              <a:gd name="connsiteX3515" fmla="*/ 1812559 w 7598281"/>
              <a:gd name="connsiteY3515" fmla="*/ 207078 h 6858000"/>
              <a:gd name="connsiteX3516" fmla="*/ 1813731 w 7598281"/>
              <a:gd name="connsiteY3516" fmla="*/ 199254 h 6858000"/>
              <a:gd name="connsiteX3517" fmla="*/ 1814124 w 7598281"/>
              <a:gd name="connsiteY3517" fmla="*/ 191039 h 6858000"/>
              <a:gd name="connsiteX3518" fmla="*/ 1814124 w 7598281"/>
              <a:gd name="connsiteY3518" fmla="*/ 182431 h 6858000"/>
              <a:gd name="connsiteX3519" fmla="*/ 1813341 w 7598281"/>
              <a:gd name="connsiteY3519" fmla="*/ 173824 h 6858000"/>
              <a:gd name="connsiteX3520" fmla="*/ 1811385 w 7598281"/>
              <a:gd name="connsiteY3520" fmla="*/ 165217 h 6858000"/>
              <a:gd name="connsiteX3521" fmla="*/ 1809429 w 7598281"/>
              <a:gd name="connsiteY3521" fmla="*/ 157001 h 6858000"/>
              <a:gd name="connsiteX3522" fmla="*/ 1807472 w 7598281"/>
              <a:gd name="connsiteY3522" fmla="*/ 148394 h 6858000"/>
              <a:gd name="connsiteX3523" fmla="*/ 1804343 w 7598281"/>
              <a:gd name="connsiteY3523" fmla="*/ 140569 h 6858000"/>
              <a:gd name="connsiteX3524" fmla="*/ 1798865 w 7598281"/>
              <a:gd name="connsiteY3524" fmla="*/ 126095 h 6858000"/>
              <a:gd name="connsiteX3525" fmla="*/ 1793388 w 7598281"/>
              <a:gd name="connsiteY3525" fmla="*/ 113575 h 6858000"/>
              <a:gd name="connsiteX3526" fmla="*/ 1788693 w 7598281"/>
              <a:gd name="connsiteY3526" fmla="*/ 104576 h 6858000"/>
              <a:gd name="connsiteX3527" fmla="*/ 1784390 w 7598281"/>
              <a:gd name="connsiteY3527" fmla="*/ 101056 h 6858000"/>
              <a:gd name="connsiteX3528" fmla="*/ 1779696 w 7598281"/>
              <a:gd name="connsiteY3528" fmla="*/ 98709 h 6858000"/>
              <a:gd name="connsiteX3529" fmla="*/ 1775783 w 7598281"/>
              <a:gd name="connsiteY3529" fmla="*/ 97144 h 6858000"/>
              <a:gd name="connsiteX3530" fmla="*/ 1771871 w 7598281"/>
              <a:gd name="connsiteY3530" fmla="*/ 95579 h 6858000"/>
              <a:gd name="connsiteX3531" fmla="*/ 1768350 w 7598281"/>
              <a:gd name="connsiteY3531" fmla="*/ 94796 h 6858000"/>
              <a:gd name="connsiteX3532" fmla="*/ 1764437 w 7598281"/>
              <a:gd name="connsiteY3532" fmla="*/ 94014 h 6858000"/>
              <a:gd name="connsiteX3533" fmla="*/ 1760916 w 7598281"/>
              <a:gd name="connsiteY3533" fmla="*/ 94796 h 6858000"/>
              <a:gd name="connsiteX3534" fmla="*/ 1757395 w 7598281"/>
              <a:gd name="connsiteY3534" fmla="*/ 95187 h 6858000"/>
              <a:gd name="connsiteX3535" fmla="*/ 1754265 w 7598281"/>
              <a:gd name="connsiteY3535" fmla="*/ 95969 h 6858000"/>
              <a:gd name="connsiteX3536" fmla="*/ 1751137 w 7598281"/>
              <a:gd name="connsiteY3536" fmla="*/ 97534 h 6858000"/>
              <a:gd name="connsiteX3537" fmla="*/ 1748398 w 7598281"/>
              <a:gd name="connsiteY3537" fmla="*/ 99099 h 6858000"/>
              <a:gd name="connsiteX3538" fmla="*/ 1744876 w 7598281"/>
              <a:gd name="connsiteY3538" fmla="*/ 101056 h 6858000"/>
              <a:gd name="connsiteX3539" fmla="*/ 1739399 w 7598281"/>
              <a:gd name="connsiteY3539" fmla="*/ 105359 h 6858000"/>
              <a:gd name="connsiteX3540" fmla="*/ 1734313 w 7598281"/>
              <a:gd name="connsiteY3540" fmla="*/ 110446 h 6858000"/>
              <a:gd name="connsiteX3541" fmla="*/ 1723749 w 7598281"/>
              <a:gd name="connsiteY3541" fmla="*/ 121400 h 6858000"/>
              <a:gd name="connsiteX3542" fmla="*/ 1717882 w 7598281"/>
              <a:gd name="connsiteY3542" fmla="*/ 126877 h 6858000"/>
              <a:gd name="connsiteX3543" fmla="*/ 1712405 w 7598281"/>
              <a:gd name="connsiteY3543" fmla="*/ 130789 h 6858000"/>
              <a:gd name="connsiteX3544" fmla="*/ 1709667 w 7598281"/>
              <a:gd name="connsiteY3544" fmla="*/ 132745 h 6858000"/>
              <a:gd name="connsiteX3545" fmla="*/ 1706536 w 7598281"/>
              <a:gd name="connsiteY3545" fmla="*/ 134702 h 6858000"/>
              <a:gd name="connsiteX3546" fmla="*/ 1703797 w 7598281"/>
              <a:gd name="connsiteY3546" fmla="*/ 135875 h 6858000"/>
              <a:gd name="connsiteX3547" fmla="*/ 1700276 w 7598281"/>
              <a:gd name="connsiteY3547" fmla="*/ 137049 h 6858000"/>
              <a:gd name="connsiteX3548" fmla="*/ 1697147 w 7598281"/>
              <a:gd name="connsiteY3548" fmla="*/ 137440 h 6858000"/>
              <a:gd name="connsiteX3549" fmla="*/ 1693235 w 7598281"/>
              <a:gd name="connsiteY3549" fmla="*/ 137440 h 6858000"/>
              <a:gd name="connsiteX3550" fmla="*/ 1689713 w 7598281"/>
              <a:gd name="connsiteY3550" fmla="*/ 137440 h 6858000"/>
              <a:gd name="connsiteX3551" fmla="*/ 1685801 w 7598281"/>
              <a:gd name="connsiteY3551" fmla="*/ 136657 h 6858000"/>
              <a:gd name="connsiteX3552" fmla="*/ 1680715 w 7598281"/>
              <a:gd name="connsiteY3552" fmla="*/ 130397 h 6858000"/>
              <a:gd name="connsiteX3553" fmla="*/ 1679150 w 7598281"/>
              <a:gd name="connsiteY3553" fmla="*/ 127268 h 6858000"/>
              <a:gd name="connsiteX3554" fmla="*/ 1677585 w 7598281"/>
              <a:gd name="connsiteY3554" fmla="*/ 124920 h 6858000"/>
              <a:gd name="connsiteX3555" fmla="*/ 1676803 w 7598281"/>
              <a:gd name="connsiteY3555" fmla="*/ 122573 h 6858000"/>
              <a:gd name="connsiteX3556" fmla="*/ 1676411 w 7598281"/>
              <a:gd name="connsiteY3556" fmla="*/ 120225 h 6858000"/>
              <a:gd name="connsiteX3557" fmla="*/ 1676411 w 7598281"/>
              <a:gd name="connsiteY3557" fmla="*/ 117878 h 6858000"/>
              <a:gd name="connsiteX3558" fmla="*/ 1676411 w 7598281"/>
              <a:gd name="connsiteY3558" fmla="*/ 115923 h 6858000"/>
              <a:gd name="connsiteX3559" fmla="*/ 1677194 w 7598281"/>
              <a:gd name="connsiteY3559" fmla="*/ 113966 h 6858000"/>
              <a:gd name="connsiteX3560" fmla="*/ 1677976 w 7598281"/>
              <a:gd name="connsiteY3560" fmla="*/ 112793 h 6858000"/>
              <a:gd name="connsiteX3561" fmla="*/ 1679150 w 7598281"/>
              <a:gd name="connsiteY3561" fmla="*/ 110836 h 6858000"/>
              <a:gd name="connsiteX3562" fmla="*/ 1680324 w 7598281"/>
              <a:gd name="connsiteY3562" fmla="*/ 109663 h 6858000"/>
              <a:gd name="connsiteX3563" fmla="*/ 1684236 w 7598281"/>
              <a:gd name="connsiteY3563" fmla="*/ 107316 h 6858000"/>
              <a:gd name="connsiteX3564" fmla="*/ 1688148 w 7598281"/>
              <a:gd name="connsiteY3564" fmla="*/ 105359 h 6858000"/>
              <a:gd name="connsiteX3565" fmla="*/ 1692843 w 7598281"/>
              <a:gd name="connsiteY3565" fmla="*/ 103403 h 6858000"/>
              <a:gd name="connsiteX3566" fmla="*/ 1697537 w 7598281"/>
              <a:gd name="connsiteY3566" fmla="*/ 102229 h 6858000"/>
              <a:gd name="connsiteX3567" fmla="*/ 1707318 w 7598281"/>
              <a:gd name="connsiteY3567" fmla="*/ 99099 h 6858000"/>
              <a:gd name="connsiteX3568" fmla="*/ 1715924 w 7598281"/>
              <a:gd name="connsiteY3568" fmla="*/ 97534 h 6858000"/>
              <a:gd name="connsiteX3569" fmla="*/ 1718664 w 7598281"/>
              <a:gd name="connsiteY3569" fmla="*/ 95969 h 6858000"/>
              <a:gd name="connsiteX3570" fmla="*/ 1720229 w 7598281"/>
              <a:gd name="connsiteY3570" fmla="*/ 94796 h 6858000"/>
              <a:gd name="connsiteX3571" fmla="*/ 1722186 w 7598281"/>
              <a:gd name="connsiteY3571" fmla="*/ 92840 h 6858000"/>
              <a:gd name="connsiteX3572" fmla="*/ 1722576 w 7598281"/>
              <a:gd name="connsiteY3572" fmla="*/ 90884 h 6858000"/>
              <a:gd name="connsiteX3573" fmla="*/ 1723359 w 7598281"/>
              <a:gd name="connsiteY3573" fmla="*/ 88537 h 6858000"/>
              <a:gd name="connsiteX3574" fmla="*/ 1723359 w 7598281"/>
              <a:gd name="connsiteY3574" fmla="*/ 86189 h 6858000"/>
              <a:gd name="connsiteX3575" fmla="*/ 1722576 w 7598281"/>
              <a:gd name="connsiteY3575" fmla="*/ 83842 h 6858000"/>
              <a:gd name="connsiteX3576" fmla="*/ 1721794 w 7598281"/>
              <a:gd name="connsiteY3576" fmla="*/ 81103 h 6858000"/>
              <a:gd name="connsiteX3577" fmla="*/ 1719447 w 7598281"/>
              <a:gd name="connsiteY3577" fmla="*/ 76408 h 6858000"/>
              <a:gd name="connsiteX3578" fmla="*/ 1714752 w 7598281"/>
              <a:gd name="connsiteY3578" fmla="*/ 67801 h 6858000"/>
              <a:gd name="connsiteX3579" fmla="*/ 1713969 w 7598281"/>
              <a:gd name="connsiteY3579" fmla="*/ 64281 h 6858000"/>
              <a:gd name="connsiteX3580" fmla="*/ 1713969 w 7598281"/>
              <a:gd name="connsiteY3580" fmla="*/ 63106 h 6858000"/>
              <a:gd name="connsiteX3581" fmla="*/ 1714359 w 7598281"/>
              <a:gd name="connsiteY3581" fmla="*/ 61933 h 6858000"/>
              <a:gd name="connsiteX3582" fmla="*/ 1719447 w 7598281"/>
              <a:gd name="connsiteY3582" fmla="*/ 56456 h 6858000"/>
              <a:gd name="connsiteX3583" fmla="*/ 1724924 w 7598281"/>
              <a:gd name="connsiteY3583" fmla="*/ 50979 h 6858000"/>
              <a:gd name="connsiteX3584" fmla="*/ 1730792 w 7598281"/>
              <a:gd name="connsiteY3584" fmla="*/ 45892 h 6858000"/>
              <a:gd name="connsiteX3585" fmla="*/ 1736660 w 7598281"/>
              <a:gd name="connsiteY3585" fmla="*/ 40415 h 6858000"/>
              <a:gd name="connsiteX3586" fmla="*/ 1749962 w 7598281"/>
              <a:gd name="connsiteY3586" fmla="*/ 30635 h 6858000"/>
              <a:gd name="connsiteX3587" fmla="*/ 1764437 w 7598281"/>
              <a:gd name="connsiteY3587" fmla="*/ 20463 h 6858000"/>
              <a:gd name="connsiteX3588" fmla="*/ 1779696 w 7598281"/>
              <a:gd name="connsiteY3588" fmla="*/ 9509 h 6858000"/>
              <a:gd name="connsiteX3589" fmla="*/ 1434854 w 7598281"/>
              <a:gd name="connsiteY3589" fmla="*/ 0 h 6858000"/>
              <a:gd name="connsiteX3590" fmla="*/ 1495785 w 7598281"/>
              <a:gd name="connsiteY3590" fmla="*/ 0 h 6858000"/>
              <a:gd name="connsiteX3591" fmla="*/ 1494883 w 7598281"/>
              <a:gd name="connsiteY3591" fmla="*/ 902 h 6858000"/>
              <a:gd name="connsiteX3592" fmla="*/ 1489015 w 7598281"/>
              <a:gd name="connsiteY3592" fmla="*/ 6771 h 6858000"/>
              <a:gd name="connsiteX3593" fmla="*/ 1483537 w 7598281"/>
              <a:gd name="connsiteY3593" fmla="*/ 13421 h 6858000"/>
              <a:gd name="connsiteX3594" fmla="*/ 1478451 w 7598281"/>
              <a:gd name="connsiteY3594" fmla="*/ 20073 h 6858000"/>
              <a:gd name="connsiteX3595" fmla="*/ 1473756 w 7598281"/>
              <a:gd name="connsiteY3595" fmla="*/ 27505 h 6858000"/>
              <a:gd name="connsiteX3596" fmla="*/ 1469061 w 7598281"/>
              <a:gd name="connsiteY3596" fmla="*/ 34939 h 6858000"/>
              <a:gd name="connsiteX3597" fmla="*/ 1464759 w 7598281"/>
              <a:gd name="connsiteY3597" fmla="*/ 42764 h 6858000"/>
              <a:gd name="connsiteX3598" fmla="*/ 1461238 w 7598281"/>
              <a:gd name="connsiteY3598" fmla="*/ 50979 h 6858000"/>
              <a:gd name="connsiteX3599" fmla="*/ 1457325 w 7598281"/>
              <a:gd name="connsiteY3599" fmla="*/ 49023 h 6858000"/>
              <a:gd name="connsiteX3600" fmla="*/ 1453804 w 7598281"/>
              <a:gd name="connsiteY3600" fmla="*/ 47849 h 6858000"/>
              <a:gd name="connsiteX3601" fmla="*/ 1449891 w 7598281"/>
              <a:gd name="connsiteY3601" fmla="*/ 46284 h 6858000"/>
              <a:gd name="connsiteX3602" fmla="*/ 1446370 w 7598281"/>
              <a:gd name="connsiteY3602" fmla="*/ 45893 h 6858000"/>
              <a:gd name="connsiteX3603" fmla="*/ 1442459 w 7598281"/>
              <a:gd name="connsiteY3603" fmla="*/ 45502 h 6858000"/>
              <a:gd name="connsiteX3604" fmla="*/ 1438936 w 7598281"/>
              <a:gd name="connsiteY3604" fmla="*/ 45502 h 6858000"/>
              <a:gd name="connsiteX3605" fmla="*/ 1434634 w 7598281"/>
              <a:gd name="connsiteY3605" fmla="*/ 45502 h 6858000"/>
              <a:gd name="connsiteX3606" fmla="*/ 1430723 w 7598281"/>
              <a:gd name="connsiteY3606" fmla="*/ 45893 h 6858000"/>
              <a:gd name="connsiteX3607" fmla="*/ 1422897 w 7598281"/>
              <a:gd name="connsiteY3607" fmla="*/ 48241 h 6858000"/>
              <a:gd name="connsiteX3608" fmla="*/ 1415073 w 7598281"/>
              <a:gd name="connsiteY3608" fmla="*/ 50979 h 6858000"/>
              <a:gd name="connsiteX3609" fmla="*/ 1406857 w 7598281"/>
              <a:gd name="connsiteY3609" fmla="*/ 55283 h 6858000"/>
              <a:gd name="connsiteX3610" fmla="*/ 1398639 w 7598281"/>
              <a:gd name="connsiteY3610" fmla="*/ 59978 h 6858000"/>
              <a:gd name="connsiteX3611" fmla="*/ 1405683 w 7598281"/>
              <a:gd name="connsiteY3611" fmla="*/ 51761 h 6858000"/>
              <a:gd name="connsiteX3612" fmla="*/ 1412333 w 7598281"/>
              <a:gd name="connsiteY3612" fmla="*/ 43546 h 6858000"/>
              <a:gd name="connsiteX3613" fmla="*/ 1417811 w 7598281"/>
              <a:gd name="connsiteY3613" fmla="*/ 34157 h 6858000"/>
              <a:gd name="connsiteX3614" fmla="*/ 1423288 w 7598281"/>
              <a:gd name="connsiteY3614" fmla="*/ 25158 h 6858000"/>
              <a:gd name="connsiteX3615" fmla="*/ 1427983 w 7598281"/>
              <a:gd name="connsiteY3615" fmla="*/ 15378 h 6858000"/>
              <a:gd name="connsiteX3616" fmla="*/ 1432677 w 7598281"/>
              <a:gd name="connsiteY3616" fmla="*/ 559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Lst>
            <a:rect l="l" t="t" r="r" b="b"/>
            <a:pathLst>
              <a:path w="7598281" h="6858000">
                <a:moveTo>
                  <a:pt x="773104" y="1315818"/>
                </a:moveTo>
                <a:lnTo>
                  <a:pt x="775040" y="1318579"/>
                </a:lnTo>
                <a:lnTo>
                  <a:pt x="775814" y="1320945"/>
                </a:lnTo>
                <a:lnTo>
                  <a:pt x="776200" y="1323705"/>
                </a:lnTo>
                <a:lnTo>
                  <a:pt x="776588" y="1326071"/>
                </a:lnTo>
                <a:lnTo>
                  <a:pt x="776200" y="1328437"/>
                </a:lnTo>
                <a:lnTo>
                  <a:pt x="775814" y="1331197"/>
                </a:lnTo>
                <a:lnTo>
                  <a:pt x="774265" y="1333563"/>
                </a:lnTo>
                <a:lnTo>
                  <a:pt x="773491" y="1335929"/>
                </a:lnTo>
                <a:lnTo>
                  <a:pt x="769620" y="1341055"/>
                </a:lnTo>
                <a:lnTo>
                  <a:pt x="765363" y="1346575"/>
                </a:lnTo>
                <a:lnTo>
                  <a:pt x="759945" y="1351703"/>
                </a:lnTo>
                <a:lnTo>
                  <a:pt x="754139" y="1357617"/>
                </a:lnTo>
                <a:lnTo>
                  <a:pt x="742139" y="1369446"/>
                </a:lnTo>
                <a:lnTo>
                  <a:pt x="736335" y="1375755"/>
                </a:lnTo>
                <a:lnTo>
                  <a:pt x="730529" y="1382854"/>
                </a:lnTo>
                <a:lnTo>
                  <a:pt x="725498" y="1390346"/>
                </a:lnTo>
                <a:lnTo>
                  <a:pt x="721240" y="1398232"/>
                </a:lnTo>
                <a:lnTo>
                  <a:pt x="719691" y="1401781"/>
                </a:lnTo>
                <a:lnTo>
                  <a:pt x="717756" y="1406512"/>
                </a:lnTo>
                <a:lnTo>
                  <a:pt x="716983" y="1410850"/>
                </a:lnTo>
                <a:lnTo>
                  <a:pt x="715821" y="1415582"/>
                </a:lnTo>
                <a:lnTo>
                  <a:pt x="712338" y="1412823"/>
                </a:lnTo>
                <a:lnTo>
                  <a:pt x="709627" y="1410456"/>
                </a:lnTo>
                <a:lnTo>
                  <a:pt x="707306" y="1407695"/>
                </a:lnTo>
                <a:lnTo>
                  <a:pt x="705758" y="1404147"/>
                </a:lnTo>
                <a:lnTo>
                  <a:pt x="704984" y="1401386"/>
                </a:lnTo>
                <a:lnTo>
                  <a:pt x="704210" y="1398232"/>
                </a:lnTo>
                <a:lnTo>
                  <a:pt x="704210" y="1395078"/>
                </a:lnTo>
                <a:lnTo>
                  <a:pt x="704596" y="1391529"/>
                </a:lnTo>
                <a:lnTo>
                  <a:pt x="705372" y="1388374"/>
                </a:lnTo>
                <a:lnTo>
                  <a:pt x="706533" y="1385220"/>
                </a:lnTo>
                <a:lnTo>
                  <a:pt x="708080" y="1381277"/>
                </a:lnTo>
                <a:lnTo>
                  <a:pt x="710016" y="1378121"/>
                </a:lnTo>
                <a:lnTo>
                  <a:pt x="714660" y="1371024"/>
                </a:lnTo>
                <a:lnTo>
                  <a:pt x="720466" y="1363926"/>
                </a:lnTo>
                <a:lnTo>
                  <a:pt x="727045" y="1356829"/>
                </a:lnTo>
                <a:lnTo>
                  <a:pt x="734013" y="1350125"/>
                </a:lnTo>
                <a:lnTo>
                  <a:pt x="748719" y="1336717"/>
                </a:lnTo>
                <a:lnTo>
                  <a:pt x="761881" y="1325283"/>
                </a:lnTo>
                <a:close/>
                <a:moveTo>
                  <a:pt x="1050446" y="1124115"/>
                </a:moveTo>
                <a:lnTo>
                  <a:pt x="1056706" y="1130805"/>
                </a:lnTo>
                <a:lnTo>
                  <a:pt x="1059053" y="1133559"/>
                </a:lnTo>
                <a:lnTo>
                  <a:pt x="1060618" y="1136707"/>
                </a:lnTo>
                <a:lnTo>
                  <a:pt x="1062183" y="1139461"/>
                </a:lnTo>
                <a:lnTo>
                  <a:pt x="1062966" y="1142609"/>
                </a:lnTo>
                <a:lnTo>
                  <a:pt x="1063748" y="1144576"/>
                </a:lnTo>
                <a:lnTo>
                  <a:pt x="1064139" y="1147724"/>
                </a:lnTo>
                <a:lnTo>
                  <a:pt x="1064139" y="1150085"/>
                </a:lnTo>
                <a:lnTo>
                  <a:pt x="1064139" y="1152053"/>
                </a:lnTo>
                <a:lnTo>
                  <a:pt x="1062966" y="1154414"/>
                </a:lnTo>
                <a:lnTo>
                  <a:pt x="1062575" y="1156381"/>
                </a:lnTo>
                <a:lnTo>
                  <a:pt x="1059836" y="1161102"/>
                </a:lnTo>
                <a:lnTo>
                  <a:pt x="1056706" y="1165037"/>
                </a:lnTo>
                <a:lnTo>
                  <a:pt x="1052794" y="1168578"/>
                </a:lnTo>
                <a:lnTo>
                  <a:pt x="1048100" y="1172514"/>
                </a:lnTo>
                <a:lnTo>
                  <a:pt x="1038318" y="1178809"/>
                </a:lnTo>
                <a:lnTo>
                  <a:pt x="1028148" y="1185892"/>
                </a:lnTo>
                <a:lnTo>
                  <a:pt x="1023451" y="1189039"/>
                </a:lnTo>
                <a:lnTo>
                  <a:pt x="1019539" y="1192580"/>
                </a:lnTo>
                <a:lnTo>
                  <a:pt x="1013280" y="1186285"/>
                </a:lnTo>
                <a:lnTo>
                  <a:pt x="1010932" y="1183137"/>
                </a:lnTo>
                <a:lnTo>
                  <a:pt x="1009368" y="1180383"/>
                </a:lnTo>
                <a:lnTo>
                  <a:pt x="1007412" y="1177629"/>
                </a:lnTo>
                <a:lnTo>
                  <a:pt x="1006238" y="1174480"/>
                </a:lnTo>
                <a:lnTo>
                  <a:pt x="1005847" y="1172514"/>
                </a:lnTo>
                <a:lnTo>
                  <a:pt x="1005455" y="1169366"/>
                </a:lnTo>
                <a:lnTo>
                  <a:pt x="1005455" y="1167005"/>
                </a:lnTo>
                <a:lnTo>
                  <a:pt x="1005455" y="1165037"/>
                </a:lnTo>
                <a:lnTo>
                  <a:pt x="1006238" y="1162676"/>
                </a:lnTo>
                <a:lnTo>
                  <a:pt x="1007020" y="1160315"/>
                </a:lnTo>
                <a:lnTo>
                  <a:pt x="1009759" y="1155988"/>
                </a:lnTo>
                <a:lnTo>
                  <a:pt x="1012889" y="1152053"/>
                </a:lnTo>
                <a:lnTo>
                  <a:pt x="1016801" y="1148512"/>
                </a:lnTo>
                <a:lnTo>
                  <a:pt x="1021496" y="1144576"/>
                </a:lnTo>
                <a:lnTo>
                  <a:pt x="1031668" y="1137888"/>
                </a:lnTo>
                <a:lnTo>
                  <a:pt x="1041448" y="1130805"/>
                </a:lnTo>
                <a:lnTo>
                  <a:pt x="1046535" y="1127263"/>
                </a:lnTo>
                <a:close/>
                <a:moveTo>
                  <a:pt x="968379" y="1081080"/>
                </a:moveTo>
                <a:lnTo>
                  <a:pt x="973580" y="1085744"/>
                </a:lnTo>
                <a:lnTo>
                  <a:pt x="977581" y="1090408"/>
                </a:lnTo>
                <a:lnTo>
                  <a:pt x="979983" y="1095070"/>
                </a:lnTo>
                <a:lnTo>
                  <a:pt x="981183" y="1100124"/>
                </a:lnTo>
                <a:lnTo>
                  <a:pt x="981982" y="1105176"/>
                </a:lnTo>
                <a:lnTo>
                  <a:pt x="981183" y="1109840"/>
                </a:lnTo>
                <a:lnTo>
                  <a:pt x="979983" y="1114503"/>
                </a:lnTo>
                <a:lnTo>
                  <a:pt x="977581" y="1119167"/>
                </a:lnTo>
                <a:lnTo>
                  <a:pt x="974781" y="1123441"/>
                </a:lnTo>
                <a:lnTo>
                  <a:pt x="971180" y="1127327"/>
                </a:lnTo>
                <a:lnTo>
                  <a:pt x="967177" y="1130826"/>
                </a:lnTo>
                <a:lnTo>
                  <a:pt x="962778" y="1133935"/>
                </a:lnTo>
                <a:lnTo>
                  <a:pt x="957975" y="1136267"/>
                </a:lnTo>
                <a:lnTo>
                  <a:pt x="952774" y="1138209"/>
                </a:lnTo>
                <a:lnTo>
                  <a:pt x="947972" y="1139376"/>
                </a:lnTo>
                <a:lnTo>
                  <a:pt x="942771" y="1139764"/>
                </a:lnTo>
                <a:lnTo>
                  <a:pt x="937169" y="1133935"/>
                </a:lnTo>
                <a:lnTo>
                  <a:pt x="932768" y="1128883"/>
                </a:lnTo>
                <a:lnTo>
                  <a:pt x="930367" y="1123830"/>
                </a:lnTo>
                <a:lnTo>
                  <a:pt x="929166" y="1119556"/>
                </a:lnTo>
                <a:lnTo>
                  <a:pt x="929166" y="1115280"/>
                </a:lnTo>
                <a:lnTo>
                  <a:pt x="929967" y="1111783"/>
                </a:lnTo>
                <a:lnTo>
                  <a:pt x="931967" y="1108673"/>
                </a:lnTo>
                <a:lnTo>
                  <a:pt x="934368" y="1105564"/>
                </a:lnTo>
                <a:lnTo>
                  <a:pt x="937569" y="1102455"/>
                </a:lnTo>
                <a:lnTo>
                  <a:pt x="941570" y="1099734"/>
                </a:lnTo>
                <a:lnTo>
                  <a:pt x="950373" y="1094294"/>
                </a:lnTo>
                <a:lnTo>
                  <a:pt x="959576" y="1088075"/>
                </a:lnTo>
                <a:lnTo>
                  <a:pt x="964378" y="1084966"/>
                </a:lnTo>
                <a:close/>
                <a:moveTo>
                  <a:pt x="686757" y="1028267"/>
                </a:moveTo>
                <a:lnTo>
                  <a:pt x="694139" y="1035266"/>
                </a:lnTo>
                <a:lnTo>
                  <a:pt x="700354" y="1042266"/>
                </a:lnTo>
                <a:lnTo>
                  <a:pt x="702684" y="1044988"/>
                </a:lnTo>
                <a:lnTo>
                  <a:pt x="704626" y="1048100"/>
                </a:lnTo>
                <a:lnTo>
                  <a:pt x="705791" y="1050822"/>
                </a:lnTo>
                <a:lnTo>
                  <a:pt x="706958" y="1053933"/>
                </a:lnTo>
                <a:lnTo>
                  <a:pt x="707733" y="1057043"/>
                </a:lnTo>
                <a:lnTo>
                  <a:pt x="708123" y="1058988"/>
                </a:lnTo>
                <a:lnTo>
                  <a:pt x="708123" y="1062099"/>
                </a:lnTo>
                <a:lnTo>
                  <a:pt x="708123" y="1064433"/>
                </a:lnTo>
                <a:lnTo>
                  <a:pt x="707346" y="1067155"/>
                </a:lnTo>
                <a:lnTo>
                  <a:pt x="706958" y="1068710"/>
                </a:lnTo>
                <a:lnTo>
                  <a:pt x="703849" y="1073376"/>
                </a:lnTo>
                <a:lnTo>
                  <a:pt x="700742" y="1077265"/>
                </a:lnTo>
                <a:lnTo>
                  <a:pt x="696469" y="1080766"/>
                </a:lnTo>
                <a:lnTo>
                  <a:pt x="692196" y="1083488"/>
                </a:lnTo>
                <a:lnTo>
                  <a:pt x="686369" y="1086598"/>
                </a:lnTo>
                <a:lnTo>
                  <a:pt x="680930" y="1088932"/>
                </a:lnTo>
                <a:lnTo>
                  <a:pt x="675103" y="1090487"/>
                </a:lnTo>
                <a:lnTo>
                  <a:pt x="668500" y="1092043"/>
                </a:lnTo>
                <a:lnTo>
                  <a:pt x="662284" y="1092821"/>
                </a:lnTo>
                <a:lnTo>
                  <a:pt x="659566" y="1091654"/>
                </a:lnTo>
                <a:lnTo>
                  <a:pt x="658012" y="1089709"/>
                </a:lnTo>
                <a:lnTo>
                  <a:pt x="656069" y="1088154"/>
                </a:lnTo>
                <a:lnTo>
                  <a:pt x="654904" y="1086598"/>
                </a:lnTo>
                <a:lnTo>
                  <a:pt x="654127" y="1084653"/>
                </a:lnTo>
                <a:lnTo>
                  <a:pt x="653739" y="1082709"/>
                </a:lnTo>
                <a:lnTo>
                  <a:pt x="653350" y="1080766"/>
                </a:lnTo>
                <a:lnTo>
                  <a:pt x="653350" y="1079209"/>
                </a:lnTo>
                <a:lnTo>
                  <a:pt x="654127" y="1074932"/>
                </a:lnTo>
                <a:lnTo>
                  <a:pt x="656457" y="1071044"/>
                </a:lnTo>
                <a:lnTo>
                  <a:pt x="658787" y="1066377"/>
                </a:lnTo>
                <a:lnTo>
                  <a:pt x="661898" y="1062488"/>
                </a:lnTo>
                <a:lnTo>
                  <a:pt x="669667" y="1053544"/>
                </a:lnTo>
                <a:lnTo>
                  <a:pt x="677047" y="1044988"/>
                </a:lnTo>
                <a:lnTo>
                  <a:pt x="680541" y="1040710"/>
                </a:lnTo>
                <a:lnTo>
                  <a:pt x="683262" y="1036433"/>
                </a:lnTo>
                <a:lnTo>
                  <a:pt x="685592" y="1032544"/>
                </a:lnTo>
                <a:close/>
                <a:moveTo>
                  <a:pt x="846227" y="959802"/>
                </a:moveTo>
                <a:lnTo>
                  <a:pt x="848573" y="961765"/>
                </a:lnTo>
                <a:lnTo>
                  <a:pt x="850921" y="963336"/>
                </a:lnTo>
                <a:lnTo>
                  <a:pt x="852878" y="965692"/>
                </a:lnTo>
                <a:lnTo>
                  <a:pt x="854443" y="968048"/>
                </a:lnTo>
                <a:lnTo>
                  <a:pt x="855616" y="970797"/>
                </a:lnTo>
                <a:lnTo>
                  <a:pt x="856007" y="973546"/>
                </a:lnTo>
                <a:lnTo>
                  <a:pt x="857181" y="979829"/>
                </a:lnTo>
                <a:lnTo>
                  <a:pt x="857572" y="986504"/>
                </a:lnTo>
                <a:lnTo>
                  <a:pt x="856789" y="993180"/>
                </a:lnTo>
                <a:lnTo>
                  <a:pt x="854833" y="1006531"/>
                </a:lnTo>
                <a:lnTo>
                  <a:pt x="854443" y="1012814"/>
                </a:lnTo>
                <a:lnTo>
                  <a:pt x="853660" y="1018312"/>
                </a:lnTo>
                <a:lnTo>
                  <a:pt x="853660" y="1023024"/>
                </a:lnTo>
                <a:lnTo>
                  <a:pt x="854443" y="1025382"/>
                </a:lnTo>
                <a:lnTo>
                  <a:pt x="854833" y="1026952"/>
                </a:lnTo>
                <a:lnTo>
                  <a:pt x="855616" y="1028916"/>
                </a:lnTo>
                <a:lnTo>
                  <a:pt x="857181" y="1029700"/>
                </a:lnTo>
                <a:lnTo>
                  <a:pt x="858354" y="1030486"/>
                </a:lnTo>
                <a:lnTo>
                  <a:pt x="860310" y="1030486"/>
                </a:lnTo>
                <a:lnTo>
                  <a:pt x="862658" y="1030486"/>
                </a:lnTo>
                <a:lnTo>
                  <a:pt x="865395" y="1030094"/>
                </a:lnTo>
                <a:lnTo>
                  <a:pt x="868525" y="1029307"/>
                </a:lnTo>
                <a:lnTo>
                  <a:pt x="872438" y="1027738"/>
                </a:lnTo>
                <a:lnTo>
                  <a:pt x="873220" y="1031664"/>
                </a:lnTo>
                <a:lnTo>
                  <a:pt x="874396" y="1034806"/>
                </a:lnTo>
                <a:lnTo>
                  <a:pt x="874396" y="1037946"/>
                </a:lnTo>
                <a:lnTo>
                  <a:pt x="874396" y="1041482"/>
                </a:lnTo>
                <a:lnTo>
                  <a:pt x="873220" y="1043836"/>
                </a:lnTo>
                <a:lnTo>
                  <a:pt x="872438" y="1046587"/>
                </a:lnTo>
                <a:lnTo>
                  <a:pt x="870874" y="1048943"/>
                </a:lnTo>
                <a:lnTo>
                  <a:pt x="869700" y="1050514"/>
                </a:lnTo>
                <a:lnTo>
                  <a:pt x="867352" y="1052477"/>
                </a:lnTo>
                <a:lnTo>
                  <a:pt x="865005" y="1054048"/>
                </a:lnTo>
                <a:lnTo>
                  <a:pt x="862658" y="1054833"/>
                </a:lnTo>
                <a:lnTo>
                  <a:pt x="859919" y="1056011"/>
                </a:lnTo>
                <a:lnTo>
                  <a:pt x="853268" y="1057189"/>
                </a:lnTo>
                <a:lnTo>
                  <a:pt x="847008" y="1057582"/>
                </a:lnTo>
                <a:lnTo>
                  <a:pt x="839967" y="1056797"/>
                </a:lnTo>
                <a:lnTo>
                  <a:pt x="832534" y="1054833"/>
                </a:lnTo>
                <a:lnTo>
                  <a:pt x="825490" y="1052084"/>
                </a:lnTo>
                <a:lnTo>
                  <a:pt x="818450" y="1048943"/>
                </a:lnTo>
                <a:lnTo>
                  <a:pt x="815318" y="1046587"/>
                </a:lnTo>
                <a:lnTo>
                  <a:pt x="812581" y="1043836"/>
                </a:lnTo>
                <a:lnTo>
                  <a:pt x="809843" y="1041482"/>
                </a:lnTo>
                <a:lnTo>
                  <a:pt x="806713" y="1037946"/>
                </a:lnTo>
                <a:lnTo>
                  <a:pt x="804756" y="1034806"/>
                </a:lnTo>
                <a:lnTo>
                  <a:pt x="802409" y="1031664"/>
                </a:lnTo>
                <a:lnTo>
                  <a:pt x="800451" y="1027738"/>
                </a:lnTo>
                <a:lnTo>
                  <a:pt x="798886" y="1024204"/>
                </a:lnTo>
                <a:lnTo>
                  <a:pt x="800061" y="1027344"/>
                </a:lnTo>
                <a:lnTo>
                  <a:pt x="800061" y="1031272"/>
                </a:lnTo>
                <a:lnTo>
                  <a:pt x="798886" y="1035198"/>
                </a:lnTo>
                <a:lnTo>
                  <a:pt x="798496" y="1039124"/>
                </a:lnTo>
                <a:lnTo>
                  <a:pt x="796149" y="1046978"/>
                </a:lnTo>
                <a:lnTo>
                  <a:pt x="794193" y="1054441"/>
                </a:lnTo>
                <a:lnTo>
                  <a:pt x="793801" y="1058760"/>
                </a:lnTo>
                <a:lnTo>
                  <a:pt x="793801" y="1062294"/>
                </a:lnTo>
                <a:lnTo>
                  <a:pt x="794193" y="1066221"/>
                </a:lnTo>
                <a:lnTo>
                  <a:pt x="796149" y="1069362"/>
                </a:lnTo>
                <a:lnTo>
                  <a:pt x="798886" y="1072897"/>
                </a:lnTo>
                <a:lnTo>
                  <a:pt x="802799" y="1076431"/>
                </a:lnTo>
                <a:lnTo>
                  <a:pt x="807886" y="1079572"/>
                </a:lnTo>
                <a:lnTo>
                  <a:pt x="814145" y="1082714"/>
                </a:lnTo>
                <a:lnTo>
                  <a:pt x="808278" y="1098814"/>
                </a:lnTo>
                <a:lnTo>
                  <a:pt x="801235" y="1113344"/>
                </a:lnTo>
                <a:lnTo>
                  <a:pt x="794193" y="1126695"/>
                </a:lnTo>
                <a:lnTo>
                  <a:pt x="787541" y="1138868"/>
                </a:lnTo>
                <a:lnTo>
                  <a:pt x="779325" y="1150256"/>
                </a:lnTo>
                <a:lnTo>
                  <a:pt x="771893" y="1160860"/>
                </a:lnTo>
                <a:lnTo>
                  <a:pt x="764070" y="1170677"/>
                </a:lnTo>
                <a:lnTo>
                  <a:pt x="756636" y="1180102"/>
                </a:lnTo>
                <a:lnTo>
                  <a:pt x="740986" y="1198165"/>
                </a:lnTo>
                <a:lnTo>
                  <a:pt x="733552" y="1206804"/>
                </a:lnTo>
                <a:lnTo>
                  <a:pt x="726119" y="1216229"/>
                </a:lnTo>
                <a:lnTo>
                  <a:pt x="719078" y="1225654"/>
                </a:lnTo>
                <a:lnTo>
                  <a:pt x="712426" y="1235864"/>
                </a:lnTo>
                <a:lnTo>
                  <a:pt x="706558" y="1247251"/>
                </a:lnTo>
                <a:lnTo>
                  <a:pt x="701080" y="1258640"/>
                </a:lnTo>
                <a:lnTo>
                  <a:pt x="697168" y="1255106"/>
                </a:lnTo>
                <a:lnTo>
                  <a:pt x="693648" y="1251572"/>
                </a:lnTo>
                <a:lnTo>
                  <a:pt x="690909" y="1248822"/>
                </a:lnTo>
                <a:lnTo>
                  <a:pt x="687388" y="1247644"/>
                </a:lnTo>
                <a:lnTo>
                  <a:pt x="685040" y="1246073"/>
                </a:lnTo>
                <a:lnTo>
                  <a:pt x="682302" y="1245682"/>
                </a:lnTo>
                <a:lnTo>
                  <a:pt x="679953" y="1245682"/>
                </a:lnTo>
                <a:lnTo>
                  <a:pt x="677999" y="1246073"/>
                </a:lnTo>
                <a:lnTo>
                  <a:pt x="675651" y="1246466"/>
                </a:lnTo>
                <a:lnTo>
                  <a:pt x="674086" y="1248038"/>
                </a:lnTo>
                <a:lnTo>
                  <a:pt x="670565" y="1251178"/>
                </a:lnTo>
                <a:lnTo>
                  <a:pt x="667434" y="1255499"/>
                </a:lnTo>
                <a:lnTo>
                  <a:pt x="664305" y="1260211"/>
                </a:lnTo>
                <a:lnTo>
                  <a:pt x="661568" y="1264531"/>
                </a:lnTo>
                <a:lnTo>
                  <a:pt x="658046" y="1268458"/>
                </a:lnTo>
                <a:lnTo>
                  <a:pt x="654525" y="1271992"/>
                </a:lnTo>
                <a:lnTo>
                  <a:pt x="652569" y="1273170"/>
                </a:lnTo>
                <a:lnTo>
                  <a:pt x="650612" y="1274348"/>
                </a:lnTo>
                <a:lnTo>
                  <a:pt x="648265" y="1274740"/>
                </a:lnTo>
                <a:lnTo>
                  <a:pt x="645918" y="1274740"/>
                </a:lnTo>
                <a:lnTo>
                  <a:pt x="643961" y="1274348"/>
                </a:lnTo>
                <a:lnTo>
                  <a:pt x="640831" y="1272777"/>
                </a:lnTo>
                <a:lnTo>
                  <a:pt x="638093" y="1270814"/>
                </a:lnTo>
                <a:lnTo>
                  <a:pt x="634963" y="1268458"/>
                </a:lnTo>
                <a:lnTo>
                  <a:pt x="631833" y="1265709"/>
                </a:lnTo>
                <a:lnTo>
                  <a:pt x="627922" y="1261389"/>
                </a:lnTo>
                <a:lnTo>
                  <a:pt x="634963" y="1255892"/>
                </a:lnTo>
                <a:lnTo>
                  <a:pt x="640831" y="1250394"/>
                </a:lnTo>
                <a:lnTo>
                  <a:pt x="646700" y="1244110"/>
                </a:lnTo>
                <a:lnTo>
                  <a:pt x="651786" y="1238219"/>
                </a:lnTo>
                <a:lnTo>
                  <a:pt x="656480" y="1231544"/>
                </a:lnTo>
                <a:lnTo>
                  <a:pt x="660784" y="1225654"/>
                </a:lnTo>
                <a:lnTo>
                  <a:pt x="669001" y="1212695"/>
                </a:lnTo>
                <a:lnTo>
                  <a:pt x="676825" y="1200129"/>
                </a:lnTo>
                <a:lnTo>
                  <a:pt x="684648" y="1187955"/>
                </a:lnTo>
                <a:lnTo>
                  <a:pt x="688953" y="1182065"/>
                </a:lnTo>
                <a:lnTo>
                  <a:pt x="692864" y="1176960"/>
                </a:lnTo>
                <a:lnTo>
                  <a:pt x="698343" y="1171855"/>
                </a:lnTo>
                <a:lnTo>
                  <a:pt x="703428" y="1167143"/>
                </a:lnTo>
                <a:lnTo>
                  <a:pt x="703819" y="1167143"/>
                </a:lnTo>
                <a:lnTo>
                  <a:pt x="704602" y="1167928"/>
                </a:lnTo>
                <a:lnTo>
                  <a:pt x="707732" y="1169106"/>
                </a:lnTo>
                <a:lnTo>
                  <a:pt x="715948" y="1175389"/>
                </a:lnTo>
                <a:lnTo>
                  <a:pt x="723772" y="1181280"/>
                </a:lnTo>
                <a:lnTo>
                  <a:pt x="726901" y="1183243"/>
                </a:lnTo>
                <a:lnTo>
                  <a:pt x="728467" y="1183636"/>
                </a:lnTo>
                <a:lnTo>
                  <a:pt x="729248" y="1183636"/>
                </a:lnTo>
                <a:lnTo>
                  <a:pt x="731987" y="1182851"/>
                </a:lnTo>
                <a:lnTo>
                  <a:pt x="734726" y="1180887"/>
                </a:lnTo>
                <a:lnTo>
                  <a:pt x="737465" y="1178531"/>
                </a:lnTo>
                <a:lnTo>
                  <a:pt x="739812" y="1175389"/>
                </a:lnTo>
                <a:lnTo>
                  <a:pt x="741769" y="1171070"/>
                </a:lnTo>
                <a:lnTo>
                  <a:pt x="743724" y="1166750"/>
                </a:lnTo>
                <a:lnTo>
                  <a:pt x="748029" y="1157718"/>
                </a:lnTo>
                <a:lnTo>
                  <a:pt x="751548" y="1148294"/>
                </a:lnTo>
                <a:lnTo>
                  <a:pt x="755461" y="1139654"/>
                </a:lnTo>
                <a:lnTo>
                  <a:pt x="757808" y="1136120"/>
                </a:lnTo>
                <a:lnTo>
                  <a:pt x="759765" y="1132978"/>
                </a:lnTo>
                <a:lnTo>
                  <a:pt x="762112" y="1130622"/>
                </a:lnTo>
                <a:lnTo>
                  <a:pt x="765242" y="1128660"/>
                </a:lnTo>
                <a:lnTo>
                  <a:pt x="765242" y="1124732"/>
                </a:lnTo>
                <a:lnTo>
                  <a:pt x="764070" y="1121590"/>
                </a:lnTo>
                <a:lnTo>
                  <a:pt x="763287" y="1118841"/>
                </a:lnTo>
                <a:lnTo>
                  <a:pt x="761330" y="1116485"/>
                </a:lnTo>
                <a:lnTo>
                  <a:pt x="759373" y="1114914"/>
                </a:lnTo>
                <a:lnTo>
                  <a:pt x="757026" y="1113344"/>
                </a:lnTo>
                <a:lnTo>
                  <a:pt x="751548" y="1110595"/>
                </a:lnTo>
                <a:lnTo>
                  <a:pt x="744899" y="1107061"/>
                </a:lnTo>
                <a:lnTo>
                  <a:pt x="741377" y="1105097"/>
                </a:lnTo>
                <a:lnTo>
                  <a:pt x="737465" y="1102348"/>
                </a:lnTo>
                <a:lnTo>
                  <a:pt x="733943" y="1099207"/>
                </a:lnTo>
                <a:lnTo>
                  <a:pt x="729640" y="1094887"/>
                </a:lnTo>
                <a:lnTo>
                  <a:pt x="725727" y="1089782"/>
                </a:lnTo>
                <a:lnTo>
                  <a:pt x="721425" y="1083892"/>
                </a:lnTo>
                <a:lnTo>
                  <a:pt x="726901" y="1083892"/>
                </a:lnTo>
                <a:lnTo>
                  <a:pt x="731596" y="1083499"/>
                </a:lnTo>
                <a:lnTo>
                  <a:pt x="736291" y="1082321"/>
                </a:lnTo>
                <a:lnTo>
                  <a:pt x="740595" y="1081536"/>
                </a:lnTo>
                <a:lnTo>
                  <a:pt x="744116" y="1079965"/>
                </a:lnTo>
                <a:lnTo>
                  <a:pt x="747244" y="1078787"/>
                </a:lnTo>
                <a:lnTo>
                  <a:pt x="750767" y="1076824"/>
                </a:lnTo>
                <a:lnTo>
                  <a:pt x="753504" y="1074468"/>
                </a:lnTo>
                <a:lnTo>
                  <a:pt x="756243" y="1072111"/>
                </a:lnTo>
                <a:lnTo>
                  <a:pt x="758591" y="1069755"/>
                </a:lnTo>
                <a:lnTo>
                  <a:pt x="762895" y="1064258"/>
                </a:lnTo>
                <a:lnTo>
                  <a:pt x="766416" y="1057975"/>
                </a:lnTo>
                <a:lnTo>
                  <a:pt x="769546" y="1051692"/>
                </a:lnTo>
                <a:lnTo>
                  <a:pt x="776588" y="1037946"/>
                </a:lnTo>
                <a:lnTo>
                  <a:pt x="780892" y="1031272"/>
                </a:lnTo>
                <a:lnTo>
                  <a:pt x="785586" y="1024595"/>
                </a:lnTo>
                <a:lnTo>
                  <a:pt x="790671" y="1018312"/>
                </a:lnTo>
                <a:lnTo>
                  <a:pt x="793801" y="1015170"/>
                </a:lnTo>
                <a:lnTo>
                  <a:pt x="797714" y="1012422"/>
                </a:lnTo>
                <a:lnTo>
                  <a:pt x="801235" y="1009673"/>
                </a:lnTo>
                <a:lnTo>
                  <a:pt x="805538" y="1007317"/>
                </a:lnTo>
                <a:lnTo>
                  <a:pt x="809843" y="1004568"/>
                </a:lnTo>
                <a:lnTo>
                  <a:pt x="814927" y="1002605"/>
                </a:lnTo>
                <a:lnTo>
                  <a:pt x="815710" y="1000249"/>
                </a:lnTo>
                <a:lnTo>
                  <a:pt x="816101" y="997892"/>
                </a:lnTo>
                <a:lnTo>
                  <a:pt x="816492" y="995929"/>
                </a:lnTo>
                <a:lnTo>
                  <a:pt x="816101" y="994751"/>
                </a:lnTo>
                <a:lnTo>
                  <a:pt x="815710" y="993180"/>
                </a:lnTo>
                <a:lnTo>
                  <a:pt x="814927" y="992002"/>
                </a:lnTo>
                <a:lnTo>
                  <a:pt x="813755" y="991609"/>
                </a:lnTo>
                <a:lnTo>
                  <a:pt x="812581" y="990431"/>
                </a:lnTo>
                <a:lnTo>
                  <a:pt x="809843" y="990039"/>
                </a:lnTo>
                <a:lnTo>
                  <a:pt x="806713" y="990431"/>
                </a:lnTo>
                <a:lnTo>
                  <a:pt x="804756" y="992002"/>
                </a:lnTo>
                <a:lnTo>
                  <a:pt x="802409" y="993965"/>
                </a:lnTo>
                <a:lnTo>
                  <a:pt x="797714" y="987290"/>
                </a:lnTo>
                <a:lnTo>
                  <a:pt x="796149" y="984541"/>
                </a:lnTo>
                <a:lnTo>
                  <a:pt x="795366" y="982185"/>
                </a:lnTo>
                <a:lnTo>
                  <a:pt x="794193" y="979829"/>
                </a:lnTo>
                <a:lnTo>
                  <a:pt x="794193" y="977865"/>
                </a:lnTo>
                <a:lnTo>
                  <a:pt x="794193" y="975902"/>
                </a:lnTo>
                <a:lnTo>
                  <a:pt x="795366" y="974724"/>
                </a:lnTo>
                <a:lnTo>
                  <a:pt x="796149" y="973153"/>
                </a:lnTo>
                <a:lnTo>
                  <a:pt x="797323" y="971975"/>
                </a:lnTo>
                <a:lnTo>
                  <a:pt x="800451" y="970404"/>
                </a:lnTo>
                <a:lnTo>
                  <a:pt x="804756" y="969226"/>
                </a:lnTo>
                <a:lnTo>
                  <a:pt x="809843" y="968048"/>
                </a:lnTo>
                <a:lnTo>
                  <a:pt x="820405" y="967263"/>
                </a:lnTo>
                <a:lnTo>
                  <a:pt x="831359" y="966085"/>
                </a:lnTo>
                <a:lnTo>
                  <a:pt x="836444" y="965299"/>
                </a:lnTo>
                <a:lnTo>
                  <a:pt x="840748" y="964514"/>
                </a:lnTo>
                <a:lnTo>
                  <a:pt x="843878" y="962550"/>
                </a:lnTo>
                <a:lnTo>
                  <a:pt x="845443" y="960980"/>
                </a:lnTo>
                <a:close/>
                <a:moveTo>
                  <a:pt x="930468" y="910899"/>
                </a:moveTo>
                <a:lnTo>
                  <a:pt x="933577" y="910899"/>
                </a:lnTo>
                <a:lnTo>
                  <a:pt x="937076" y="911290"/>
                </a:lnTo>
                <a:lnTo>
                  <a:pt x="939797" y="912855"/>
                </a:lnTo>
                <a:lnTo>
                  <a:pt x="942908" y="914419"/>
                </a:lnTo>
                <a:lnTo>
                  <a:pt x="945629" y="916768"/>
                </a:lnTo>
                <a:lnTo>
                  <a:pt x="948352" y="920288"/>
                </a:lnTo>
                <a:lnTo>
                  <a:pt x="950684" y="923809"/>
                </a:lnTo>
                <a:lnTo>
                  <a:pt x="938631" y="935155"/>
                </a:lnTo>
                <a:lnTo>
                  <a:pt x="930078" y="944154"/>
                </a:lnTo>
                <a:lnTo>
                  <a:pt x="923856" y="951195"/>
                </a:lnTo>
                <a:lnTo>
                  <a:pt x="918803" y="956673"/>
                </a:lnTo>
                <a:lnTo>
                  <a:pt x="914137" y="962149"/>
                </a:lnTo>
                <a:lnTo>
                  <a:pt x="909083" y="966453"/>
                </a:lnTo>
                <a:lnTo>
                  <a:pt x="902474" y="971148"/>
                </a:lnTo>
                <a:lnTo>
                  <a:pt x="891976" y="977408"/>
                </a:lnTo>
                <a:lnTo>
                  <a:pt x="890810" y="975451"/>
                </a:lnTo>
                <a:lnTo>
                  <a:pt x="889254" y="973495"/>
                </a:lnTo>
                <a:lnTo>
                  <a:pt x="888864" y="971148"/>
                </a:lnTo>
                <a:lnTo>
                  <a:pt x="888476" y="968801"/>
                </a:lnTo>
                <a:lnTo>
                  <a:pt x="888087" y="966063"/>
                </a:lnTo>
                <a:lnTo>
                  <a:pt x="888476" y="962932"/>
                </a:lnTo>
                <a:lnTo>
                  <a:pt x="890031" y="956281"/>
                </a:lnTo>
                <a:lnTo>
                  <a:pt x="891976" y="949239"/>
                </a:lnTo>
                <a:lnTo>
                  <a:pt x="895475" y="941805"/>
                </a:lnTo>
                <a:lnTo>
                  <a:pt x="899362" y="935155"/>
                </a:lnTo>
                <a:lnTo>
                  <a:pt x="904028" y="928504"/>
                </a:lnTo>
                <a:lnTo>
                  <a:pt x="909860" y="922636"/>
                </a:lnTo>
                <a:lnTo>
                  <a:pt x="915303" y="917549"/>
                </a:lnTo>
                <a:lnTo>
                  <a:pt x="918414" y="915202"/>
                </a:lnTo>
                <a:lnTo>
                  <a:pt x="921136" y="913637"/>
                </a:lnTo>
                <a:lnTo>
                  <a:pt x="924634" y="912072"/>
                </a:lnTo>
                <a:lnTo>
                  <a:pt x="927746" y="911290"/>
                </a:lnTo>
                <a:close/>
                <a:moveTo>
                  <a:pt x="925413" y="846345"/>
                </a:moveTo>
                <a:lnTo>
                  <a:pt x="928969" y="846345"/>
                </a:lnTo>
                <a:lnTo>
                  <a:pt x="933316" y="846733"/>
                </a:lnTo>
                <a:lnTo>
                  <a:pt x="936477" y="847510"/>
                </a:lnTo>
                <a:lnTo>
                  <a:pt x="940430" y="849065"/>
                </a:lnTo>
                <a:lnTo>
                  <a:pt x="943195" y="850231"/>
                </a:lnTo>
                <a:lnTo>
                  <a:pt x="946357" y="852565"/>
                </a:lnTo>
                <a:lnTo>
                  <a:pt x="948729" y="855285"/>
                </a:lnTo>
                <a:lnTo>
                  <a:pt x="942800" y="860339"/>
                </a:lnTo>
                <a:lnTo>
                  <a:pt x="936477" y="864614"/>
                </a:lnTo>
                <a:lnTo>
                  <a:pt x="930944" y="867335"/>
                </a:lnTo>
                <a:lnTo>
                  <a:pt x="925807" y="869668"/>
                </a:lnTo>
                <a:lnTo>
                  <a:pt x="920670" y="871223"/>
                </a:lnTo>
                <a:lnTo>
                  <a:pt x="915929" y="872000"/>
                </a:lnTo>
                <a:lnTo>
                  <a:pt x="908025" y="873556"/>
                </a:lnTo>
                <a:lnTo>
                  <a:pt x="904072" y="874333"/>
                </a:lnTo>
                <a:lnTo>
                  <a:pt x="900517" y="875887"/>
                </a:lnTo>
                <a:lnTo>
                  <a:pt x="897750" y="878219"/>
                </a:lnTo>
                <a:lnTo>
                  <a:pt x="894984" y="881329"/>
                </a:lnTo>
                <a:lnTo>
                  <a:pt x="891821" y="885605"/>
                </a:lnTo>
                <a:lnTo>
                  <a:pt x="890242" y="891048"/>
                </a:lnTo>
                <a:lnTo>
                  <a:pt x="888265" y="898434"/>
                </a:lnTo>
                <a:lnTo>
                  <a:pt x="886684" y="906985"/>
                </a:lnTo>
                <a:lnTo>
                  <a:pt x="882339" y="904263"/>
                </a:lnTo>
                <a:lnTo>
                  <a:pt x="878386" y="901543"/>
                </a:lnTo>
                <a:lnTo>
                  <a:pt x="875619" y="898434"/>
                </a:lnTo>
                <a:lnTo>
                  <a:pt x="873249" y="894936"/>
                </a:lnTo>
                <a:lnTo>
                  <a:pt x="871667" y="891825"/>
                </a:lnTo>
                <a:lnTo>
                  <a:pt x="870878" y="888715"/>
                </a:lnTo>
                <a:lnTo>
                  <a:pt x="870482" y="885605"/>
                </a:lnTo>
                <a:lnTo>
                  <a:pt x="870878" y="882107"/>
                </a:lnTo>
                <a:lnTo>
                  <a:pt x="871272" y="878997"/>
                </a:lnTo>
                <a:lnTo>
                  <a:pt x="872854" y="875887"/>
                </a:lnTo>
                <a:lnTo>
                  <a:pt x="874830" y="872389"/>
                </a:lnTo>
                <a:lnTo>
                  <a:pt x="876409" y="869668"/>
                </a:lnTo>
                <a:lnTo>
                  <a:pt x="879177" y="866558"/>
                </a:lnTo>
                <a:lnTo>
                  <a:pt x="882339" y="863837"/>
                </a:lnTo>
                <a:lnTo>
                  <a:pt x="885104" y="861504"/>
                </a:lnTo>
                <a:lnTo>
                  <a:pt x="888661" y="858784"/>
                </a:lnTo>
                <a:lnTo>
                  <a:pt x="896168" y="854118"/>
                </a:lnTo>
                <a:lnTo>
                  <a:pt x="904072" y="850231"/>
                </a:lnTo>
                <a:lnTo>
                  <a:pt x="912767" y="847900"/>
                </a:lnTo>
                <a:lnTo>
                  <a:pt x="916718" y="847122"/>
                </a:lnTo>
                <a:lnTo>
                  <a:pt x="921066" y="846733"/>
                </a:lnTo>
                <a:close/>
                <a:moveTo>
                  <a:pt x="1024625" y="725063"/>
                </a:moveTo>
                <a:lnTo>
                  <a:pt x="1028148" y="725455"/>
                </a:lnTo>
                <a:lnTo>
                  <a:pt x="1031668" y="726237"/>
                </a:lnTo>
                <a:lnTo>
                  <a:pt x="1035190" y="727019"/>
                </a:lnTo>
                <a:lnTo>
                  <a:pt x="1039102" y="728975"/>
                </a:lnTo>
                <a:lnTo>
                  <a:pt x="1042623" y="730149"/>
                </a:lnTo>
                <a:lnTo>
                  <a:pt x="1046535" y="732497"/>
                </a:lnTo>
                <a:lnTo>
                  <a:pt x="1050446" y="735235"/>
                </a:lnTo>
                <a:lnTo>
                  <a:pt x="1046535" y="736017"/>
                </a:lnTo>
                <a:lnTo>
                  <a:pt x="1042623" y="736409"/>
                </a:lnTo>
                <a:lnTo>
                  <a:pt x="1039494" y="737191"/>
                </a:lnTo>
                <a:lnTo>
                  <a:pt x="1035582" y="738364"/>
                </a:lnTo>
                <a:lnTo>
                  <a:pt x="1032450" y="739539"/>
                </a:lnTo>
                <a:lnTo>
                  <a:pt x="1029320" y="741494"/>
                </a:lnTo>
                <a:lnTo>
                  <a:pt x="1022669" y="745016"/>
                </a:lnTo>
                <a:lnTo>
                  <a:pt x="1016801" y="750101"/>
                </a:lnTo>
                <a:lnTo>
                  <a:pt x="1010933" y="755970"/>
                </a:lnTo>
                <a:lnTo>
                  <a:pt x="1005847" y="762230"/>
                </a:lnTo>
                <a:lnTo>
                  <a:pt x="1000761" y="769272"/>
                </a:lnTo>
                <a:lnTo>
                  <a:pt x="996067" y="776314"/>
                </a:lnTo>
                <a:lnTo>
                  <a:pt x="992153" y="783747"/>
                </a:lnTo>
                <a:lnTo>
                  <a:pt x="988241" y="791181"/>
                </a:lnTo>
                <a:lnTo>
                  <a:pt x="984721" y="798614"/>
                </a:lnTo>
                <a:lnTo>
                  <a:pt x="978461" y="813089"/>
                </a:lnTo>
                <a:lnTo>
                  <a:pt x="973766" y="825609"/>
                </a:lnTo>
                <a:lnTo>
                  <a:pt x="976114" y="827564"/>
                </a:lnTo>
                <a:lnTo>
                  <a:pt x="978069" y="828347"/>
                </a:lnTo>
                <a:lnTo>
                  <a:pt x="980417" y="828739"/>
                </a:lnTo>
                <a:lnTo>
                  <a:pt x="982375" y="828739"/>
                </a:lnTo>
                <a:lnTo>
                  <a:pt x="983938" y="828347"/>
                </a:lnTo>
                <a:lnTo>
                  <a:pt x="985893" y="827956"/>
                </a:lnTo>
                <a:lnTo>
                  <a:pt x="989416" y="825999"/>
                </a:lnTo>
                <a:lnTo>
                  <a:pt x="992545" y="823652"/>
                </a:lnTo>
                <a:lnTo>
                  <a:pt x="996067" y="820522"/>
                </a:lnTo>
                <a:lnTo>
                  <a:pt x="999587" y="817784"/>
                </a:lnTo>
                <a:lnTo>
                  <a:pt x="1002719" y="815437"/>
                </a:lnTo>
                <a:lnTo>
                  <a:pt x="1005064" y="820522"/>
                </a:lnTo>
                <a:lnTo>
                  <a:pt x="1007021" y="825999"/>
                </a:lnTo>
                <a:lnTo>
                  <a:pt x="1007803" y="832259"/>
                </a:lnTo>
                <a:lnTo>
                  <a:pt x="1007803" y="837736"/>
                </a:lnTo>
                <a:lnTo>
                  <a:pt x="1007412" y="843605"/>
                </a:lnTo>
                <a:lnTo>
                  <a:pt x="1006238" y="849865"/>
                </a:lnTo>
                <a:lnTo>
                  <a:pt x="1004673" y="855342"/>
                </a:lnTo>
                <a:lnTo>
                  <a:pt x="1002325" y="860427"/>
                </a:lnTo>
                <a:lnTo>
                  <a:pt x="998806" y="865514"/>
                </a:lnTo>
                <a:lnTo>
                  <a:pt x="995285" y="870599"/>
                </a:lnTo>
                <a:lnTo>
                  <a:pt x="991372" y="874903"/>
                </a:lnTo>
                <a:lnTo>
                  <a:pt x="987068" y="878033"/>
                </a:lnTo>
                <a:lnTo>
                  <a:pt x="981982" y="881163"/>
                </a:lnTo>
                <a:lnTo>
                  <a:pt x="976114" y="883510"/>
                </a:lnTo>
                <a:lnTo>
                  <a:pt x="970636" y="885075"/>
                </a:lnTo>
                <a:lnTo>
                  <a:pt x="964767" y="885466"/>
                </a:lnTo>
                <a:lnTo>
                  <a:pt x="964767" y="879206"/>
                </a:lnTo>
                <a:lnTo>
                  <a:pt x="965159" y="872947"/>
                </a:lnTo>
                <a:lnTo>
                  <a:pt x="966332" y="860427"/>
                </a:lnTo>
                <a:lnTo>
                  <a:pt x="967506" y="848300"/>
                </a:lnTo>
                <a:lnTo>
                  <a:pt x="967897" y="841648"/>
                </a:lnTo>
                <a:lnTo>
                  <a:pt x="967897" y="835781"/>
                </a:lnTo>
                <a:lnTo>
                  <a:pt x="967506" y="829912"/>
                </a:lnTo>
                <a:lnTo>
                  <a:pt x="967116" y="823261"/>
                </a:lnTo>
                <a:lnTo>
                  <a:pt x="965550" y="817392"/>
                </a:lnTo>
                <a:lnTo>
                  <a:pt x="963204" y="811133"/>
                </a:lnTo>
                <a:lnTo>
                  <a:pt x="960465" y="804482"/>
                </a:lnTo>
                <a:lnTo>
                  <a:pt x="957335" y="798614"/>
                </a:lnTo>
                <a:lnTo>
                  <a:pt x="952640" y="792746"/>
                </a:lnTo>
                <a:lnTo>
                  <a:pt x="946772" y="786486"/>
                </a:lnTo>
                <a:lnTo>
                  <a:pt x="958900" y="773184"/>
                </a:lnTo>
                <a:lnTo>
                  <a:pt x="970636" y="759882"/>
                </a:lnTo>
                <a:lnTo>
                  <a:pt x="976504" y="753623"/>
                </a:lnTo>
                <a:lnTo>
                  <a:pt x="982765" y="747363"/>
                </a:lnTo>
                <a:lnTo>
                  <a:pt x="988633" y="741494"/>
                </a:lnTo>
                <a:lnTo>
                  <a:pt x="995285" y="736800"/>
                </a:lnTo>
                <a:lnTo>
                  <a:pt x="1001152" y="732105"/>
                </a:lnTo>
                <a:lnTo>
                  <a:pt x="1007803" y="728975"/>
                </a:lnTo>
                <a:lnTo>
                  <a:pt x="1010933" y="727410"/>
                </a:lnTo>
                <a:lnTo>
                  <a:pt x="1014454" y="726628"/>
                </a:lnTo>
                <a:lnTo>
                  <a:pt x="1017584" y="726237"/>
                </a:lnTo>
                <a:lnTo>
                  <a:pt x="1021496" y="725455"/>
                </a:lnTo>
                <a:close/>
                <a:moveTo>
                  <a:pt x="1051672" y="664423"/>
                </a:moveTo>
                <a:lnTo>
                  <a:pt x="1052830" y="672639"/>
                </a:lnTo>
                <a:lnTo>
                  <a:pt x="1054762" y="678507"/>
                </a:lnTo>
                <a:lnTo>
                  <a:pt x="1055922" y="680854"/>
                </a:lnTo>
                <a:lnTo>
                  <a:pt x="1056693" y="683202"/>
                </a:lnTo>
                <a:lnTo>
                  <a:pt x="1058238" y="684767"/>
                </a:lnTo>
                <a:lnTo>
                  <a:pt x="1059398" y="685941"/>
                </a:lnTo>
                <a:lnTo>
                  <a:pt x="1061329" y="687506"/>
                </a:lnTo>
                <a:lnTo>
                  <a:pt x="1062488" y="687898"/>
                </a:lnTo>
                <a:lnTo>
                  <a:pt x="1066351" y="689071"/>
                </a:lnTo>
                <a:lnTo>
                  <a:pt x="1069827" y="689853"/>
                </a:lnTo>
                <a:lnTo>
                  <a:pt x="1074463" y="689853"/>
                </a:lnTo>
                <a:lnTo>
                  <a:pt x="1083733" y="689853"/>
                </a:lnTo>
                <a:lnTo>
                  <a:pt x="1088757" y="690244"/>
                </a:lnTo>
                <a:lnTo>
                  <a:pt x="1094165" y="691026"/>
                </a:lnTo>
                <a:lnTo>
                  <a:pt x="1099959" y="692983"/>
                </a:lnTo>
                <a:lnTo>
                  <a:pt x="1105367" y="696113"/>
                </a:lnTo>
                <a:lnTo>
                  <a:pt x="1108071" y="698070"/>
                </a:lnTo>
                <a:lnTo>
                  <a:pt x="1110775" y="700417"/>
                </a:lnTo>
                <a:lnTo>
                  <a:pt x="1113479" y="703155"/>
                </a:lnTo>
                <a:lnTo>
                  <a:pt x="1116957" y="706285"/>
                </a:lnTo>
                <a:lnTo>
                  <a:pt x="1111935" y="711371"/>
                </a:lnTo>
                <a:lnTo>
                  <a:pt x="1106526" y="715674"/>
                </a:lnTo>
                <a:lnTo>
                  <a:pt x="1101118" y="718414"/>
                </a:lnTo>
                <a:lnTo>
                  <a:pt x="1096097" y="720369"/>
                </a:lnTo>
                <a:lnTo>
                  <a:pt x="1090687" y="721152"/>
                </a:lnTo>
                <a:lnTo>
                  <a:pt x="1084507" y="721152"/>
                </a:lnTo>
                <a:lnTo>
                  <a:pt x="1079099" y="720369"/>
                </a:lnTo>
                <a:lnTo>
                  <a:pt x="1073305" y="718804"/>
                </a:lnTo>
                <a:lnTo>
                  <a:pt x="1067124" y="717239"/>
                </a:lnTo>
                <a:lnTo>
                  <a:pt x="1061329" y="714501"/>
                </a:lnTo>
                <a:lnTo>
                  <a:pt x="1055148" y="711371"/>
                </a:lnTo>
                <a:lnTo>
                  <a:pt x="1049354" y="708242"/>
                </a:lnTo>
                <a:lnTo>
                  <a:pt x="1037378" y="701200"/>
                </a:lnTo>
                <a:lnTo>
                  <a:pt x="1025016" y="693766"/>
                </a:lnTo>
                <a:close/>
                <a:moveTo>
                  <a:pt x="1466713" y="500110"/>
                </a:moveTo>
                <a:lnTo>
                  <a:pt x="1469843" y="500887"/>
                </a:lnTo>
                <a:lnTo>
                  <a:pt x="1472973" y="501275"/>
                </a:lnTo>
                <a:lnTo>
                  <a:pt x="1476495" y="501665"/>
                </a:lnTo>
                <a:lnTo>
                  <a:pt x="1479625" y="502830"/>
                </a:lnTo>
                <a:lnTo>
                  <a:pt x="1482753" y="504385"/>
                </a:lnTo>
                <a:lnTo>
                  <a:pt x="1486276" y="506330"/>
                </a:lnTo>
                <a:lnTo>
                  <a:pt x="1489404" y="508274"/>
                </a:lnTo>
                <a:lnTo>
                  <a:pt x="1492534" y="510995"/>
                </a:lnTo>
                <a:lnTo>
                  <a:pt x="1496056" y="513717"/>
                </a:lnTo>
                <a:lnTo>
                  <a:pt x="1492143" y="517605"/>
                </a:lnTo>
                <a:lnTo>
                  <a:pt x="1489013" y="520716"/>
                </a:lnTo>
                <a:lnTo>
                  <a:pt x="1485100" y="522271"/>
                </a:lnTo>
                <a:lnTo>
                  <a:pt x="1481580" y="523826"/>
                </a:lnTo>
                <a:lnTo>
                  <a:pt x="1477668" y="524604"/>
                </a:lnTo>
                <a:lnTo>
                  <a:pt x="1474146" y="524604"/>
                </a:lnTo>
                <a:lnTo>
                  <a:pt x="1467105" y="524992"/>
                </a:lnTo>
                <a:lnTo>
                  <a:pt x="1463583" y="524992"/>
                </a:lnTo>
                <a:lnTo>
                  <a:pt x="1459671" y="525769"/>
                </a:lnTo>
                <a:lnTo>
                  <a:pt x="1456150" y="526548"/>
                </a:lnTo>
                <a:lnTo>
                  <a:pt x="1452239" y="528103"/>
                </a:lnTo>
                <a:lnTo>
                  <a:pt x="1449109" y="529658"/>
                </a:lnTo>
                <a:lnTo>
                  <a:pt x="1445195" y="533156"/>
                </a:lnTo>
                <a:lnTo>
                  <a:pt x="1441675" y="537045"/>
                </a:lnTo>
                <a:lnTo>
                  <a:pt x="1438154" y="542877"/>
                </a:lnTo>
                <a:lnTo>
                  <a:pt x="1469061" y="576314"/>
                </a:lnTo>
                <a:lnTo>
                  <a:pt x="1474539" y="577869"/>
                </a:lnTo>
                <a:lnTo>
                  <a:pt x="1479625" y="578258"/>
                </a:lnTo>
                <a:lnTo>
                  <a:pt x="1484319" y="578646"/>
                </a:lnTo>
                <a:lnTo>
                  <a:pt x="1489013" y="578646"/>
                </a:lnTo>
                <a:lnTo>
                  <a:pt x="1493317" y="578646"/>
                </a:lnTo>
                <a:lnTo>
                  <a:pt x="1497229" y="577869"/>
                </a:lnTo>
                <a:lnTo>
                  <a:pt x="1501142" y="577091"/>
                </a:lnTo>
                <a:lnTo>
                  <a:pt x="1504271" y="575925"/>
                </a:lnTo>
                <a:lnTo>
                  <a:pt x="1507401" y="573981"/>
                </a:lnTo>
                <a:lnTo>
                  <a:pt x="1510921" y="572426"/>
                </a:lnTo>
                <a:lnTo>
                  <a:pt x="1516790" y="568149"/>
                </a:lnTo>
                <a:lnTo>
                  <a:pt x="1522267" y="563094"/>
                </a:lnTo>
                <a:lnTo>
                  <a:pt x="1527353" y="556874"/>
                </a:lnTo>
                <a:lnTo>
                  <a:pt x="1538307" y="543655"/>
                </a:lnTo>
                <a:lnTo>
                  <a:pt x="1543786" y="536268"/>
                </a:lnTo>
                <a:lnTo>
                  <a:pt x="1549653" y="529269"/>
                </a:lnTo>
                <a:lnTo>
                  <a:pt x="1556304" y="521882"/>
                </a:lnTo>
                <a:lnTo>
                  <a:pt x="1563738" y="514495"/>
                </a:lnTo>
                <a:lnTo>
                  <a:pt x="1572737" y="507497"/>
                </a:lnTo>
                <a:lnTo>
                  <a:pt x="1577432" y="503997"/>
                </a:lnTo>
                <a:lnTo>
                  <a:pt x="1582516" y="500887"/>
                </a:lnTo>
                <a:lnTo>
                  <a:pt x="1589950" y="507107"/>
                </a:lnTo>
                <a:lnTo>
                  <a:pt x="1592689" y="510218"/>
                </a:lnTo>
                <a:lnTo>
                  <a:pt x="1595426" y="513329"/>
                </a:lnTo>
                <a:lnTo>
                  <a:pt x="1597384" y="515661"/>
                </a:lnTo>
                <a:lnTo>
                  <a:pt x="1598558" y="518382"/>
                </a:lnTo>
                <a:lnTo>
                  <a:pt x="1599731" y="520716"/>
                </a:lnTo>
                <a:lnTo>
                  <a:pt x="1600121" y="523049"/>
                </a:lnTo>
                <a:lnTo>
                  <a:pt x="1600121" y="524992"/>
                </a:lnTo>
                <a:lnTo>
                  <a:pt x="1599731" y="526936"/>
                </a:lnTo>
                <a:lnTo>
                  <a:pt x="1598948" y="529269"/>
                </a:lnTo>
                <a:lnTo>
                  <a:pt x="1598166" y="531213"/>
                </a:lnTo>
                <a:lnTo>
                  <a:pt x="1595426" y="534713"/>
                </a:lnTo>
                <a:lnTo>
                  <a:pt x="1591515" y="538211"/>
                </a:lnTo>
                <a:lnTo>
                  <a:pt x="1586820" y="541321"/>
                </a:lnTo>
                <a:lnTo>
                  <a:pt x="1582516" y="544043"/>
                </a:lnTo>
                <a:lnTo>
                  <a:pt x="1571563" y="550265"/>
                </a:lnTo>
                <a:lnTo>
                  <a:pt x="1566868" y="553375"/>
                </a:lnTo>
                <a:lnTo>
                  <a:pt x="1562564" y="556485"/>
                </a:lnTo>
                <a:lnTo>
                  <a:pt x="1558261" y="559984"/>
                </a:lnTo>
                <a:lnTo>
                  <a:pt x="1555522" y="563484"/>
                </a:lnTo>
                <a:lnTo>
                  <a:pt x="1553566" y="566594"/>
                </a:lnTo>
                <a:lnTo>
                  <a:pt x="1551609" y="570093"/>
                </a:lnTo>
                <a:lnTo>
                  <a:pt x="1548481" y="577869"/>
                </a:lnTo>
                <a:lnTo>
                  <a:pt x="1545742" y="586033"/>
                </a:lnTo>
                <a:lnTo>
                  <a:pt x="1543004" y="594977"/>
                </a:lnTo>
                <a:lnTo>
                  <a:pt x="1540264" y="603529"/>
                </a:lnTo>
                <a:lnTo>
                  <a:pt x="1536742" y="611694"/>
                </a:lnTo>
                <a:lnTo>
                  <a:pt x="1533614" y="619081"/>
                </a:lnTo>
                <a:lnTo>
                  <a:pt x="1531265" y="622192"/>
                </a:lnTo>
                <a:lnTo>
                  <a:pt x="1529310" y="625303"/>
                </a:lnTo>
                <a:lnTo>
                  <a:pt x="1521876" y="634245"/>
                </a:lnTo>
                <a:lnTo>
                  <a:pt x="1514053" y="642409"/>
                </a:lnTo>
                <a:lnTo>
                  <a:pt x="1497620" y="658739"/>
                </a:lnTo>
                <a:lnTo>
                  <a:pt x="1481580" y="674290"/>
                </a:lnTo>
                <a:lnTo>
                  <a:pt x="1465150" y="689454"/>
                </a:lnTo>
                <a:lnTo>
                  <a:pt x="1449891" y="705006"/>
                </a:lnTo>
                <a:lnTo>
                  <a:pt x="1442849" y="712393"/>
                </a:lnTo>
                <a:lnTo>
                  <a:pt x="1435806" y="719780"/>
                </a:lnTo>
                <a:lnTo>
                  <a:pt x="1429938" y="727557"/>
                </a:lnTo>
                <a:lnTo>
                  <a:pt x="1424853" y="734944"/>
                </a:lnTo>
                <a:lnTo>
                  <a:pt x="1420156" y="742719"/>
                </a:lnTo>
                <a:lnTo>
                  <a:pt x="1415854" y="750496"/>
                </a:lnTo>
                <a:lnTo>
                  <a:pt x="1408029" y="749329"/>
                </a:lnTo>
                <a:lnTo>
                  <a:pt x="1402162" y="747385"/>
                </a:lnTo>
                <a:lnTo>
                  <a:pt x="1397857" y="745441"/>
                </a:lnTo>
                <a:lnTo>
                  <a:pt x="1395901" y="744274"/>
                </a:lnTo>
                <a:lnTo>
                  <a:pt x="1394728" y="742719"/>
                </a:lnTo>
                <a:lnTo>
                  <a:pt x="1392381" y="739998"/>
                </a:lnTo>
                <a:lnTo>
                  <a:pt x="1391206" y="736111"/>
                </a:lnTo>
                <a:lnTo>
                  <a:pt x="1390425" y="732611"/>
                </a:lnTo>
                <a:lnTo>
                  <a:pt x="1390425" y="728334"/>
                </a:lnTo>
                <a:lnTo>
                  <a:pt x="1389642" y="719780"/>
                </a:lnTo>
                <a:lnTo>
                  <a:pt x="1388860" y="714726"/>
                </a:lnTo>
                <a:lnTo>
                  <a:pt x="1387685" y="709283"/>
                </a:lnTo>
                <a:lnTo>
                  <a:pt x="1385338" y="704228"/>
                </a:lnTo>
                <a:lnTo>
                  <a:pt x="1382208" y="698786"/>
                </a:lnTo>
                <a:lnTo>
                  <a:pt x="1377514" y="693342"/>
                </a:lnTo>
                <a:lnTo>
                  <a:pt x="1373992" y="690621"/>
                </a:lnTo>
                <a:lnTo>
                  <a:pt x="1370862" y="687899"/>
                </a:lnTo>
                <a:lnTo>
                  <a:pt x="1375949" y="691009"/>
                </a:lnTo>
                <a:lnTo>
                  <a:pt x="1381035" y="693731"/>
                </a:lnTo>
                <a:lnTo>
                  <a:pt x="1385730" y="695674"/>
                </a:lnTo>
                <a:lnTo>
                  <a:pt x="1390815" y="696841"/>
                </a:lnTo>
                <a:lnTo>
                  <a:pt x="1395901" y="698008"/>
                </a:lnTo>
                <a:lnTo>
                  <a:pt x="1400595" y="698396"/>
                </a:lnTo>
                <a:lnTo>
                  <a:pt x="1405682" y="698008"/>
                </a:lnTo>
                <a:lnTo>
                  <a:pt x="1410767" y="697619"/>
                </a:lnTo>
                <a:lnTo>
                  <a:pt x="1415461" y="696452"/>
                </a:lnTo>
                <a:lnTo>
                  <a:pt x="1420549" y="695286"/>
                </a:lnTo>
                <a:lnTo>
                  <a:pt x="1425244" y="693342"/>
                </a:lnTo>
                <a:lnTo>
                  <a:pt x="1429938" y="691009"/>
                </a:lnTo>
                <a:lnTo>
                  <a:pt x="1434633" y="688677"/>
                </a:lnTo>
                <a:lnTo>
                  <a:pt x="1439328" y="685955"/>
                </a:lnTo>
                <a:lnTo>
                  <a:pt x="1447935" y="679345"/>
                </a:lnTo>
                <a:lnTo>
                  <a:pt x="1456932" y="671958"/>
                </a:lnTo>
                <a:lnTo>
                  <a:pt x="1464757" y="663793"/>
                </a:lnTo>
                <a:lnTo>
                  <a:pt x="1472191" y="654851"/>
                </a:lnTo>
                <a:lnTo>
                  <a:pt x="1479233" y="646298"/>
                </a:lnTo>
                <a:lnTo>
                  <a:pt x="1485100" y="636967"/>
                </a:lnTo>
                <a:lnTo>
                  <a:pt x="1490969" y="627635"/>
                </a:lnTo>
                <a:lnTo>
                  <a:pt x="1496056" y="619081"/>
                </a:lnTo>
                <a:lnTo>
                  <a:pt x="1499577" y="610528"/>
                </a:lnTo>
                <a:lnTo>
                  <a:pt x="1492534" y="605862"/>
                </a:lnTo>
                <a:lnTo>
                  <a:pt x="1485884" y="601974"/>
                </a:lnTo>
                <a:lnTo>
                  <a:pt x="1479233" y="598475"/>
                </a:lnTo>
                <a:lnTo>
                  <a:pt x="1472191" y="595365"/>
                </a:lnTo>
                <a:lnTo>
                  <a:pt x="1465150" y="593032"/>
                </a:lnTo>
                <a:lnTo>
                  <a:pt x="1458888" y="591088"/>
                </a:lnTo>
                <a:lnTo>
                  <a:pt x="1451846" y="589922"/>
                </a:lnTo>
                <a:lnTo>
                  <a:pt x="1445195" y="588755"/>
                </a:lnTo>
                <a:lnTo>
                  <a:pt x="1438936" y="588755"/>
                </a:lnTo>
                <a:lnTo>
                  <a:pt x="1431894" y="589533"/>
                </a:lnTo>
                <a:lnTo>
                  <a:pt x="1425244" y="590310"/>
                </a:lnTo>
                <a:lnTo>
                  <a:pt x="1418593" y="591867"/>
                </a:lnTo>
                <a:lnTo>
                  <a:pt x="1412332" y="593810"/>
                </a:lnTo>
                <a:lnTo>
                  <a:pt x="1405682" y="596920"/>
                </a:lnTo>
                <a:lnTo>
                  <a:pt x="1399813" y="600030"/>
                </a:lnTo>
                <a:lnTo>
                  <a:pt x="1393163" y="604307"/>
                </a:lnTo>
                <a:lnTo>
                  <a:pt x="1397467" y="610139"/>
                </a:lnTo>
                <a:lnTo>
                  <a:pt x="1400987" y="615193"/>
                </a:lnTo>
                <a:lnTo>
                  <a:pt x="1405291" y="619859"/>
                </a:lnTo>
                <a:lnTo>
                  <a:pt x="1409202" y="623746"/>
                </a:lnTo>
                <a:lnTo>
                  <a:pt x="1413116" y="626858"/>
                </a:lnTo>
                <a:lnTo>
                  <a:pt x="1417028" y="629190"/>
                </a:lnTo>
                <a:lnTo>
                  <a:pt x="1420549" y="630357"/>
                </a:lnTo>
                <a:lnTo>
                  <a:pt x="1424460" y="631523"/>
                </a:lnTo>
                <a:lnTo>
                  <a:pt x="1427590" y="631523"/>
                </a:lnTo>
                <a:lnTo>
                  <a:pt x="1431503" y="631135"/>
                </a:lnTo>
                <a:lnTo>
                  <a:pt x="1435025" y="629580"/>
                </a:lnTo>
                <a:lnTo>
                  <a:pt x="1438154" y="627635"/>
                </a:lnTo>
                <a:lnTo>
                  <a:pt x="1441675" y="624913"/>
                </a:lnTo>
                <a:lnTo>
                  <a:pt x="1444805" y="621415"/>
                </a:lnTo>
                <a:lnTo>
                  <a:pt x="1447935" y="617138"/>
                </a:lnTo>
                <a:lnTo>
                  <a:pt x="1451456" y="612084"/>
                </a:lnTo>
                <a:lnTo>
                  <a:pt x="1450674" y="617526"/>
                </a:lnTo>
                <a:lnTo>
                  <a:pt x="1449500" y="622581"/>
                </a:lnTo>
                <a:lnTo>
                  <a:pt x="1447935" y="626858"/>
                </a:lnTo>
                <a:lnTo>
                  <a:pt x="1445587" y="631135"/>
                </a:lnTo>
                <a:lnTo>
                  <a:pt x="1442849" y="634245"/>
                </a:lnTo>
                <a:lnTo>
                  <a:pt x="1440111" y="637355"/>
                </a:lnTo>
                <a:lnTo>
                  <a:pt x="1436981" y="639687"/>
                </a:lnTo>
                <a:lnTo>
                  <a:pt x="1433069" y="642020"/>
                </a:lnTo>
                <a:lnTo>
                  <a:pt x="1429155" y="643964"/>
                </a:lnTo>
                <a:lnTo>
                  <a:pt x="1424853" y="645131"/>
                </a:lnTo>
                <a:lnTo>
                  <a:pt x="1420156" y="646686"/>
                </a:lnTo>
                <a:lnTo>
                  <a:pt x="1415461" y="647464"/>
                </a:lnTo>
                <a:lnTo>
                  <a:pt x="1405291" y="649019"/>
                </a:lnTo>
                <a:lnTo>
                  <a:pt x="1394337" y="649408"/>
                </a:lnTo>
                <a:lnTo>
                  <a:pt x="1371254" y="649797"/>
                </a:lnTo>
                <a:lnTo>
                  <a:pt x="1359909" y="650186"/>
                </a:lnTo>
                <a:lnTo>
                  <a:pt x="1348564" y="650963"/>
                </a:lnTo>
                <a:lnTo>
                  <a:pt x="1337999" y="651741"/>
                </a:lnTo>
                <a:lnTo>
                  <a:pt x="1332914" y="652518"/>
                </a:lnTo>
                <a:lnTo>
                  <a:pt x="1327828" y="654074"/>
                </a:lnTo>
                <a:lnTo>
                  <a:pt x="1322742" y="655239"/>
                </a:lnTo>
                <a:lnTo>
                  <a:pt x="1318438" y="657184"/>
                </a:lnTo>
                <a:lnTo>
                  <a:pt x="1313743" y="659128"/>
                </a:lnTo>
                <a:lnTo>
                  <a:pt x="1310222" y="661849"/>
                </a:lnTo>
                <a:lnTo>
                  <a:pt x="1308266" y="658739"/>
                </a:lnTo>
                <a:lnTo>
                  <a:pt x="1307092" y="655239"/>
                </a:lnTo>
                <a:lnTo>
                  <a:pt x="1306702" y="652129"/>
                </a:lnTo>
                <a:lnTo>
                  <a:pt x="1307875" y="649408"/>
                </a:lnTo>
                <a:lnTo>
                  <a:pt x="1308657" y="646686"/>
                </a:lnTo>
                <a:lnTo>
                  <a:pt x="1310614" y="643964"/>
                </a:lnTo>
                <a:lnTo>
                  <a:pt x="1314136" y="637744"/>
                </a:lnTo>
                <a:lnTo>
                  <a:pt x="1318048" y="632300"/>
                </a:lnTo>
                <a:lnTo>
                  <a:pt x="1319221" y="629580"/>
                </a:lnTo>
                <a:lnTo>
                  <a:pt x="1320394" y="626858"/>
                </a:lnTo>
                <a:lnTo>
                  <a:pt x="1320784" y="623746"/>
                </a:lnTo>
                <a:lnTo>
                  <a:pt x="1319612" y="620248"/>
                </a:lnTo>
                <a:lnTo>
                  <a:pt x="1318438" y="617526"/>
                </a:lnTo>
                <a:lnTo>
                  <a:pt x="1315700" y="614027"/>
                </a:lnTo>
                <a:lnTo>
                  <a:pt x="1325479" y="605474"/>
                </a:lnTo>
                <a:lnTo>
                  <a:pt x="1334478" y="596142"/>
                </a:lnTo>
                <a:lnTo>
                  <a:pt x="1353647" y="577869"/>
                </a:lnTo>
                <a:lnTo>
                  <a:pt x="1372428" y="559984"/>
                </a:lnTo>
                <a:lnTo>
                  <a:pt x="1381035" y="551820"/>
                </a:lnTo>
                <a:lnTo>
                  <a:pt x="1388860" y="544432"/>
                </a:lnTo>
                <a:lnTo>
                  <a:pt x="1402552" y="534323"/>
                </a:lnTo>
                <a:lnTo>
                  <a:pt x="1415854" y="523826"/>
                </a:lnTo>
                <a:lnTo>
                  <a:pt x="1422895" y="518772"/>
                </a:lnTo>
                <a:lnTo>
                  <a:pt x="1429546" y="514106"/>
                </a:lnTo>
                <a:lnTo>
                  <a:pt x="1436588" y="509829"/>
                </a:lnTo>
                <a:lnTo>
                  <a:pt x="1442849" y="506719"/>
                </a:lnTo>
                <a:lnTo>
                  <a:pt x="1449891" y="503608"/>
                </a:lnTo>
                <a:lnTo>
                  <a:pt x="1456541" y="501665"/>
                </a:lnTo>
                <a:lnTo>
                  <a:pt x="1463583" y="500887"/>
                </a:lnTo>
                <a:close/>
                <a:moveTo>
                  <a:pt x="1327828" y="476635"/>
                </a:moveTo>
                <a:lnTo>
                  <a:pt x="1329392" y="479750"/>
                </a:lnTo>
                <a:lnTo>
                  <a:pt x="1329784" y="482475"/>
                </a:lnTo>
                <a:lnTo>
                  <a:pt x="1330174" y="485200"/>
                </a:lnTo>
                <a:lnTo>
                  <a:pt x="1330174" y="488316"/>
                </a:lnTo>
                <a:lnTo>
                  <a:pt x="1330174" y="491041"/>
                </a:lnTo>
                <a:lnTo>
                  <a:pt x="1329392" y="493766"/>
                </a:lnTo>
                <a:lnTo>
                  <a:pt x="1328609" y="496492"/>
                </a:lnTo>
                <a:lnTo>
                  <a:pt x="1327044" y="499218"/>
                </a:lnTo>
                <a:lnTo>
                  <a:pt x="1323524" y="504280"/>
                </a:lnTo>
                <a:lnTo>
                  <a:pt x="1318829" y="509341"/>
                </a:lnTo>
                <a:lnTo>
                  <a:pt x="1313743" y="514403"/>
                </a:lnTo>
                <a:lnTo>
                  <a:pt x="1307484" y="519076"/>
                </a:lnTo>
                <a:lnTo>
                  <a:pt x="1294965" y="528810"/>
                </a:lnTo>
                <a:lnTo>
                  <a:pt x="1282445" y="538545"/>
                </a:lnTo>
                <a:lnTo>
                  <a:pt x="1276576" y="543607"/>
                </a:lnTo>
                <a:lnTo>
                  <a:pt x="1271490" y="548669"/>
                </a:lnTo>
                <a:lnTo>
                  <a:pt x="1266797" y="553731"/>
                </a:lnTo>
                <a:lnTo>
                  <a:pt x="1262884" y="558793"/>
                </a:lnTo>
                <a:lnTo>
                  <a:pt x="1259363" y="553341"/>
                </a:lnTo>
                <a:lnTo>
                  <a:pt x="1255450" y="547890"/>
                </a:lnTo>
                <a:lnTo>
                  <a:pt x="1253103" y="542828"/>
                </a:lnTo>
                <a:lnTo>
                  <a:pt x="1250756" y="538155"/>
                </a:lnTo>
                <a:lnTo>
                  <a:pt x="1249581" y="533872"/>
                </a:lnTo>
                <a:lnTo>
                  <a:pt x="1248408" y="529979"/>
                </a:lnTo>
                <a:lnTo>
                  <a:pt x="1248017" y="525695"/>
                </a:lnTo>
                <a:lnTo>
                  <a:pt x="1248017" y="522580"/>
                </a:lnTo>
                <a:lnTo>
                  <a:pt x="1249191" y="519076"/>
                </a:lnTo>
                <a:lnTo>
                  <a:pt x="1249973" y="515961"/>
                </a:lnTo>
                <a:lnTo>
                  <a:pt x="1251146" y="513235"/>
                </a:lnTo>
                <a:lnTo>
                  <a:pt x="1253103" y="510510"/>
                </a:lnTo>
                <a:lnTo>
                  <a:pt x="1255450" y="508173"/>
                </a:lnTo>
                <a:lnTo>
                  <a:pt x="1257798" y="505837"/>
                </a:lnTo>
                <a:lnTo>
                  <a:pt x="1260928" y="503890"/>
                </a:lnTo>
                <a:lnTo>
                  <a:pt x="1264057" y="501554"/>
                </a:lnTo>
                <a:lnTo>
                  <a:pt x="1270709" y="498439"/>
                </a:lnTo>
                <a:lnTo>
                  <a:pt x="1278924" y="494934"/>
                </a:lnTo>
                <a:lnTo>
                  <a:pt x="1287140" y="491819"/>
                </a:lnTo>
                <a:lnTo>
                  <a:pt x="1295356" y="489094"/>
                </a:lnTo>
                <a:lnTo>
                  <a:pt x="1312570" y="483644"/>
                </a:lnTo>
                <a:lnTo>
                  <a:pt x="1320394" y="480139"/>
                </a:lnTo>
                <a:close/>
                <a:moveTo>
                  <a:pt x="1813341" y="382741"/>
                </a:moveTo>
                <a:lnTo>
                  <a:pt x="1813341" y="386653"/>
                </a:lnTo>
                <a:lnTo>
                  <a:pt x="1812554" y="390174"/>
                </a:lnTo>
                <a:lnTo>
                  <a:pt x="1811372" y="394086"/>
                </a:lnTo>
                <a:lnTo>
                  <a:pt x="1810191" y="397216"/>
                </a:lnTo>
                <a:lnTo>
                  <a:pt x="1808219" y="401129"/>
                </a:lnTo>
                <a:lnTo>
                  <a:pt x="1805854" y="404258"/>
                </a:lnTo>
                <a:lnTo>
                  <a:pt x="1800731" y="410910"/>
                </a:lnTo>
                <a:lnTo>
                  <a:pt x="1794033" y="416778"/>
                </a:lnTo>
                <a:lnTo>
                  <a:pt x="1786937" y="422647"/>
                </a:lnTo>
                <a:lnTo>
                  <a:pt x="1779056" y="428514"/>
                </a:lnTo>
                <a:lnTo>
                  <a:pt x="1770781" y="433992"/>
                </a:lnTo>
                <a:lnTo>
                  <a:pt x="1753044" y="445338"/>
                </a:lnTo>
                <a:lnTo>
                  <a:pt x="1735311" y="456292"/>
                </a:lnTo>
                <a:lnTo>
                  <a:pt x="1726642" y="461769"/>
                </a:lnTo>
                <a:lnTo>
                  <a:pt x="1718758" y="468029"/>
                </a:lnTo>
                <a:lnTo>
                  <a:pt x="1711665" y="473897"/>
                </a:lnTo>
                <a:lnTo>
                  <a:pt x="1705754" y="480548"/>
                </a:lnTo>
                <a:lnTo>
                  <a:pt x="1705754" y="476244"/>
                </a:lnTo>
                <a:lnTo>
                  <a:pt x="1706148" y="472724"/>
                </a:lnTo>
                <a:lnTo>
                  <a:pt x="1706936" y="468811"/>
                </a:lnTo>
                <a:lnTo>
                  <a:pt x="1708511" y="465682"/>
                </a:lnTo>
                <a:lnTo>
                  <a:pt x="1710483" y="461769"/>
                </a:lnTo>
                <a:lnTo>
                  <a:pt x="1712060" y="458640"/>
                </a:lnTo>
                <a:lnTo>
                  <a:pt x="1714425" y="454727"/>
                </a:lnTo>
                <a:lnTo>
                  <a:pt x="1717181" y="451597"/>
                </a:lnTo>
                <a:lnTo>
                  <a:pt x="1723488" y="445728"/>
                </a:lnTo>
                <a:lnTo>
                  <a:pt x="1730976" y="439469"/>
                </a:lnTo>
                <a:lnTo>
                  <a:pt x="1738858" y="433601"/>
                </a:lnTo>
                <a:lnTo>
                  <a:pt x="1747133" y="427341"/>
                </a:lnTo>
                <a:lnTo>
                  <a:pt x="1765263" y="416387"/>
                </a:lnTo>
                <a:lnTo>
                  <a:pt x="1782997" y="405823"/>
                </a:lnTo>
                <a:lnTo>
                  <a:pt x="1791668" y="399955"/>
                </a:lnTo>
                <a:lnTo>
                  <a:pt x="1799942" y="394478"/>
                </a:lnTo>
                <a:lnTo>
                  <a:pt x="1807431" y="389001"/>
                </a:lnTo>
                <a:close/>
                <a:moveTo>
                  <a:pt x="1709379" y="343618"/>
                </a:moveTo>
                <a:lnTo>
                  <a:pt x="1709768" y="352202"/>
                </a:lnTo>
                <a:lnTo>
                  <a:pt x="1710156" y="359616"/>
                </a:lnTo>
                <a:lnTo>
                  <a:pt x="1711713" y="365860"/>
                </a:lnTo>
                <a:lnTo>
                  <a:pt x="1713270" y="371713"/>
                </a:lnTo>
                <a:lnTo>
                  <a:pt x="1714435" y="376396"/>
                </a:lnTo>
                <a:lnTo>
                  <a:pt x="1716381" y="380687"/>
                </a:lnTo>
                <a:lnTo>
                  <a:pt x="1720659" y="388102"/>
                </a:lnTo>
                <a:lnTo>
                  <a:pt x="1724159" y="395514"/>
                </a:lnTo>
                <a:lnTo>
                  <a:pt x="1725717" y="399417"/>
                </a:lnTo>
                <a:lnTo>
                  <a:pt x="1726493" y="403709"/>
                </a:lnTo>
                <a:lnTo>
                  <a:pt x="1727272" y="408002"/>
                </a:lnTo>
                <a:lnTo>
                  <a:pt x="1727272" y="413855"/>
                </a:lnTo>
                <a:lnTo>
                  <a:pt x="1726883" y="419708"/>
                </a:lnTo>
                <a:lnTo>
                  <a:pt x="1726105" y="427121"/>
                </a:lnTo>
                <a:lnTo>
                  <a:pt x="1717158" y="428682"/>
                </a:lnTo>
                <a:lnTo>
                  <a:pt x="1710935" y="429462"/>
                </a:lnTo>
                <a:lnTo>
                  <a:pt x="1705878" y="429462"/>
                </a:lnTo>
                <a:lnTo>
                  <a:pt x="1702378" y="428682"/>
                </a:lnTo>
                <a:lnTo>
                  <a:pt x="1701211" y="428291"/>
                </a:lnTo>
                <a:lnTo>
                  <a:pt x="1700044" y="427121"/>
                </a:lnTo>
                <a:lnTo>
                  <a:pt x="1699265" y="426341"/>
                </a:lnTo>
                <a:lnTo>
                  <a:pt x="1698876" y="424780"/>
                </a:lnTo>
                <a:lnTo>
                  <a:pt x="1698486" y="422438"/>
                </a:lnTo>
                <a:lnTo>
                  <a:pt x="1698876" y="419317"/>
                </a:lnTo>
                <a:lnTo>
                  <a:pt x="1699265" y="411123"/>
                </a:lnTo>
                <a:lnTo>
                  <a:pt x="1699653" y="406440"/>
                </a:lnTo>
                <a:lnTo>
                  <a:pt x="1699265" y="401368"/>
                </a:lnTo>
                <a:lnTo>
                  <a:pt x="1698486" y="396296"/>
                </a:lnTo>
                <a:lnTo>
                  <a:pt x="1696544" y="390443"/>
                </a:lnTo>
                <a:lnTo>
                  <a:pt x="1693819" y="384590"/>
                </a:lnTo>
                <a:lnTo>
                  <a:pt x="1691875" y="381469"/>
                </a:lnTo>
                <a:lnTo>
                  <a:pt x="1689540" y="378346"/>
                </a:lnTo>
                <a:lnTo>
                  <a:pt x="1686818" y="381469"/>
                </a:lnTo>
                <a:lnTo>
                  <a:pt x="1684483" y="384590"/>
                </a:lnTo>
                <a:lnTo>
                  <a:pt x="1682539" y="387711"/>
                </a:lnTo>
                <a:lnTo>
                  <a:pt x="1681372" y="391223"/>
                </a:lnTo>
                <a:lnTo>
                  <a:pt x="1679039" y="397856"/>
                </a:lnTo>
                <a:lnTo>
                  <a:pt x="1677093" y="404879"/>
                </a:lnTo>
                <a:lnTo>
                  <a:pt x="1676314" y="411903"/>
                </a:lnTo>
                <a:lnTo>
                  <a:pt x="1675537" y="419317"/>
                </a:lnTo>
                <a:lnTo>
                  <a:pt x="1675149" y="426341"/>
                </a:lnTo>
                <a:lnTo>
                  <a:pt x="1674371" y="433755"/>
                </a:lnTo>
                <a:lnTo>
                  <a:pt x="1673204" y="440778"/>
                </a:lnTo>
                <a:lnTo>
                  <a:pt x="1671648" y="447021"/>
                </a:lnTo>
                <a:lnTo>
                  <a:pt x="1670092" y="450923"/>
                </a:lnTo>
                <a:lnTo>
                  <a:pt x="1668146" y="454045"/>
                </a:lnTo>
                <a:lnTo>
                  <a:pt x="1666590" y="457167"/>
                </a:lnTo>
                <a:lnTo>
                  <a:pt x="1664258" y="460288"/>
                </a:lnTo>
                <a:lnTo>
                  <a:pt x="1661923" y="463409"/>
                </a:lnTo>
                <a:lnTo>
                  <a:pt x="1658422" y="466141"/>
                </a:lnTo>
                <a:lnTo>
                  <a:pt x="1655310" y="468873"/>
                </a:lnTo>
                <a:lnTo>
                  <a:pt x="1651032" y="471604"/>
                </a:lnTo>
                <a:lnTo>
                  <a:pt x="1646752" y="473945"/>
                </a:lnTo>
                <a:lnTo>
                  <a:pt x="1642085" y="476286"/>
                </a:lnTo>
                <a:lnTo>
                  <a:pt x="1636250" y="478627"/>
                </a:lnTo>
                <a:lnTo>
                  <a:pt x="1630025" y="480969"/>
                </a:lnTo>
                <a:lnTo>
                  <a:pt x="1621078" y="469262"/>
                </a:lnTo>
                <a:lnTo>
                  <a:pt x="1613689" y="460679"/>
                </a:lnTo>
                <a:lnTo>
                  <a:pt x="1606687" y="454045"/>
                </a:lnTo>
                <a:lnTo>
                  <a:pt x="1603964" y="451703"/>
                </a:lnTo>
                <a:lnTo>
                  <a:pt x="1601242" y="449362"/>
                </a:lnTo>
                <a:lnTo>
                  <a:pt x="1598519" y="448192"/>
                </a:lnTo>
                <a:lnTo>
                  <a:pt x="1596184" y="447021"/>
                </a:lnTo>
                <a:lnTo>
                  <a:pt x="1593851" y="446632"/>
                </a:lnTo>
                <a:lnTo>
                  <a:pt x="1591517" y="446632"/>
                </a:lnTo>
                <a:lnTo>
                  <a:pt x="1589182" y="446632"/>
                </a:lnTo>
                <a:lnTo>
                  <a:pt x="1587239" y="447411"/>
                </a:lnTo>
                <a:lnTo>
                  <a:pt x="1585682" y="448582"/>
                </a:lnTo>
                <a:lnTo>
                  <a:pt x="1583737" y="449362"/>
                </a:lnTo>
                <a:lnTo>
                  <a:pt x="1579459" y="453265"/>
                </a:lnTo>
                <a:lnTo>
                  <a:pt x="1575957" y="457167"/>
                </a:lnTo>
                <a:lnTo>
                  <a:pt x="1567400" y="468092"/>
                </a:lnTo>
                <a:lnTo>
                  <a:pt x="1563121" y="473945"/>
                </a:lnTo>
                <a:lnTo>
                  <a:pt x="1557285" y="480188"/>
                </a:lnTo>
                <a:lnTo>
                  <a:pt x="1551451" y="486432"/>
                </a:lnTo>
                <a:lnTo>
                  <a:pt x="1544449" y="492285"/>
                </a:lnTo>
                <a:lnTo>
                  <a:pt x="1540948" y="487603"/>
                </a:lnTo>
                <a:lnTo>
                  <a:pt x="1537059" y="482920"/>
                </a:lnTo>
                <a:lnTo>
                  <a:pt x="1534336" y="478238"/>
                </a:lnTo>
                <a:lnTo>
                  <a:pt x="1532002" y="473945"/>
                </a:lnTo>
                <a:lnTo>
                  <a:pt x="1529668" y="469262"/>
                </a:lnTo>
                <a:lnTo>
                  <a:pt x="1527724" y="465361"/>
                </a:lnTo>
                <a:lnTo>
                  <a:pt x="1526557" y="460679"/>
                </a:lnTo>
                <a:lnTo>
                  <a:pt x="1525001" y="456386"/>
                </a:lnTo>
                <a:lnTo>
                  <a:pt x="1524611" y="452094"/>
                </a:lnTo>
                <a:lnTo>
                  <a:pt x="1523834" y="448192"/>
                </a:lnTo>
                <a:lnTo>
                  <a:pt x="1523834" y="444290"/>
                </a:lnTo>
                <a:lnTo>
                  <a:pt x="1523834" y="439997"/>
                </a:lnTo>
                <a:lnTo>
                  <a:pt x="1524223" y="436096"/>
                </a:lnTo>
                <a:lnTo>
                  <a:pt x="1525001" y="432194"/>
                </a:lnTo>
                <a:lnTo>
                  <a:pt x="1526945" y="424390"/>
                </a:lnTo>
                <a:lnTo>
                  <a:pt x="1530058" y="416976"/>
                </a:lnTo>
                <a:lnTo>
                  <a:pt x="1534336" y="409952"/>
                </a:lnTo>
                <a:lnTo>
                  <a:pt x="1539004" y="402929"/>
                </a:lnTo>
                <a:lnTo>
                  <a:pt x="1544840" y="396296"/>
                </a:lnTo>
                <a:lnTo>
                  <a:pt x="1551062" y="389272"/>
                </a:lnTo>
                <a:lnTo>
                  <a:pt x="1558452" y="382638"/>
                </a:lnTo>
                <a:lnTo>
                  <a:pt x="1565844" y="376786"/>
                </a:lnTo>
                <a:lnTo>
                  <a:pt x="1573624" y="370542"/>
                </a:lnTo>
                <a:lnTo>
                  <a:pt x="1576735" y="374054"/>
                </a:lnTo>
                <a:lnTo>
                  <a:pt x="1579459" y="376786"/>
                </a:lnTo>
                <a:lnTo>
                  <a:pt x="1581792" y="379517"/>
                </a:lnTo>
                <a:lnTo>
                  <a:pt x="1583347" y="382638"/>
                </a:lnTo>
                <a:lnTo>
                  <a:pt x="1584126" y="384979"/>
                </a:lnTo>
                <a:lnTo>
                  <a:pt x="1584514" y="387711"/>
                </a:lnTo>
                <a:lnTo>
                  <a:pt x="1585293" y="390052"/>
                </a:lnTo>
                <a:lnTo>
                  <a:pt x="1584514" y="392393"/>
                </a:lnTo>
                <a:lnTo>
                  <a:pt x="1584126" y="394735"/>
                </a:lnTo>
                <a:lnTo>
                  <a:pt x="1582959" y="397076"/>
                </a:lnTo>
                <a:lnTo>
                  <a:pt x="1579847" y="401368"/>
                </a:lnTo>
                <a:lnTo>
                  <a:pt x="1576735" y="405270"/>
                </a:lnTo>
                <a:lnTo>
                  <a:pt x="1572457" y="409562"/>
                </a:lnTo>
                <a:lnTo>
                  <a:pt x="1576735" y="415025"/>
                </a:lnTo>
                <a:lnTo>
                  <a:pt x="1581014" y="419317"/>
                </a:lnTo>
                <a:lnTo>
                  <a:pt x="1585293" y="423609"/>
                </a:lnTo>
                <a:lnTo>
                  <a:pt x="1589182" y="426731"/>
                </a:lnTo>
                <a:lnTo>
                  <a:pt x="1593851" y="429073"/>
                </a:lnTo>
                <a:lnTo>
                  <a:pt x="1598130" y="431414"/>
                </a:lnTo>
                <a:lnTo>
                  <a:pt x="1602020" y="432584"/>
                </a:lnTo>
                <a:lnTo>
                  <a:pt x="1606299" y="434144"/>
                </a:lnTo>
                <a:lnTo>
                  <a:pt x="1610577" y="434535"/>
                </a:lnTo>
                <a:lnTo>
                  <a:pt x="1614856" y="434926"/>
                </a:lnTo>
                <a:lnTo>
                  <a:pt x="1623024" y="435706"/>
                </a:lnTo>
                <a:lnTo>
                  <a:pt x="1640140" y="434926"/>
                </a:lnTo>
                <a:lnTo>
                  <a:pt x="1640529" y="429073"/>
                </a:lnTo>
                <a:lnTo>
                  <a:pt x="1640529" y="422829"/>
                </a:lnTo>
                <a:lnTo>
                  <a:pt x="1640140" y="416585"/>
                </a:lnTo>
                <a:lnTo>
                  <a:pt x="1638583" y="409952"/>
                </a:lnTo>
                <a:lnTo>
                  <a:pt x="1637417" y="403709"/>
                </a:lnTo>
                <a:lnTo>
                  <a:pt x="1635860" y="397076"/>
                </a:lnTo>
                <a:lnTo>
                  <a:pt x="1631193" y="383808"/>
                </a:lnTo>
                <a:lnTo>
                  <a:pt x="1636250" y="381469"/>
                </a:lnTo>
                <a:lnTo>
                  <a:pt x="1640917" y="379517"/>
                </a:lnTo>
                <a:lnTo>
                  <a:pt x="1651032" y="376396"/>
                </a:lnTo>
                <a:lnTo>
                  <a:pt x="1660366" y="373273"/>
                </a:lnTo>
                <a:lnTo>
                  <a:pt x="1670092" y="370152"/>
                </a:lnTo>
                <a:lnTo>
                  <a:pt x="1675149" y="368981"/>
                </a:lnTo>
                <a:lnTo>
                  <a:pt x="1679816" y="366640"/>
                </a:lnTo>
                <a:lnTo>
                  <a:pt x="1684873" y="364299"/>
                </a:lnTo>
                <a:lnTo>
                  <a:pt x="1689930" y="361177"/>
                </a:lnTo>
                <a:lnTo>
                  <a:pt x="1694598" y="358055"/>
                </a:lnTo>
                <a:lnTo>
                  <a:pt x="1699653" y="353763"/>
                </a:lnTo>
                <a:lnTo>
                  <a:pt x="1704710" y="349472"/>
                </a:lnTo>
                <a:close/>
                <a:moveTo>
                  <a:pt x="1384946" y="275152"/>
                </a:moveTo>
                <a:lnTo>
                  <a:pt x="1390423" y="275152"/>
                </a:lnTo>
                <a:lnTo>
                  <a:pt x="1396683" y="275940"/>
                </a:lnTo>
                <a:lnTo>
                  <a:pt x="1396292" y="281463"/>
                </a:lnTo>
                <a:lnTo>
                  <a:pt x="1395118" y="286987"/>
                </a:lnTo>
                <a:lnTo>
                  <a:pt x="1393555" y="292116"/>
                </a:lnTo>
                <a:lnTo>
                  <a:pt x="1391206" y="296850"/>
                </a:lnTo>
                <a:lnTo>
                  <a:pt x="1388858" y="301584"/>
                </a:lnTo>
                <a:lnTo>
                  <a:pt x="1386121" y="306318"/>
                </a:lnTo>
                <a:lnTo>
                  <a:pt x="1382991" y="310658"/>
                </a:lnTo>
                <a:lnTo>
                  <a:pt x="1379861" y="314208"/>
                </a:lnTo>
                <a:lnTo>
                  <a:pt x="1375949" y="318548"/>
                </a:lnTo>
                <a:lnTo>
                  <a:pt x="1371645" y="321705"/>
                </a:lnTo>
                <a:lnTo>
                  <a:pt x="1367732" y="325649"/>
                </a:lnTo>
                <a:lnTo>
                  <a:pt x="1363037" y="328411"/>
                </a:lnTo>
                <a:lnTo>
                  <a:pt x="1353257" y="334329"/>
                </a:lnTo>
                <a:lnTo>
                  <a:pt x="1343476" y="339457"/>
                </a:lnTo>
                <a:lnTo>
                  <a:pt x="1332914" y="344980"/>
                </a:lnTo>
                <a:lnTo>
                  <a:pt x="1321959" y="348926"/>
                </a:lnTo>
                <a:lnTo>
                  <a:pt x="1300832" y="356421"/>
                </a:lnTo>
                <a:lnTo>
                  <a:pt x="1281271" y="363128"/>
                </a:lnTo>
                <a:lnTo>
                  <a:pt x="1272273" y="365889"/>
                </a:lnTo>
                <a:lnTo>
                  <a:pt x="1264840" y="369046"/>
                </a:lnTo>
                <a:lnTo>
                  <a:pt x="1264057" y="365101"/>
                </a:lnTo>
                <a:lnTo>
                  <a:pt x="1263665" y="360761"/>
                </a:lnTo>
                <a:lnTo>
                  <a:pt x="1263665" y="356816"/>
                </a:lnTo>
                <a:lnTo>
                  <a:pt x="1264057" y="353660"/>
                </a:lnTo>
                <a:lnTo>
                  <a:pt x="1264840" y="350504"/>
                </a:lnTo>
                <a:lnTo>
                  <a:pt x="1265622" y="346953"/>
                </a:lnTo>
                <a:lnTo>
                  <a:pt x="1267578" y="344191"/>
                </a:lnTo>
                <a:lnTo>
                  <a:pt x="1269535" y="341430"/>
                </a:lnTo>
                <a:lnTo>
                  <a:pt x="1271490" y="338669"/>
                </a:lnTo>
                <a:lnTo>
                  <a:pt x="1274229" y="336302"/>
                </a:lnTo>
                <a:lnTo>
                  <a:pt x="1279706" y="331962"/>
                </a:lnTo>
                <a:lnTo>
                  <a:pt x="1285966" y="328411"/>
                </a:lnTo>
                <a:lnTo>
                  <a:pt x="1292617" y="325649"/>
                </a:lnTo>
                <a:lnTo>
                  <a:pt x="1300050" y="322888"/>
                </a:lnTo>
                <a:lnTo>
                  <a:pt x="1308266" y="320915"/>
                </a:lnTo>
                <a:lnTo>
                  <a:pt x="1315700" y="319338"/>
                </a:lnTo>
                <a:lnTo>
                  <a:pt x="1323132" y="318548"/>
                </a:lnTo>
                <a:lnTo>
                  <a:pt x="1329784" y="318154"/>
                </a:lnTo>
                <a:lnTo>
                  <a:pt x="1336043" y="318154"/>
                </a:lnTo>
                <a:lnTo>
                  <a:pt x="1341520" y="318548"/>
                </a:lnTo>
                <a:lnTo>
                  <a:pt x="1346215" y="318942"/>
                </a:lnTo>
                <a:lnTo>
                  <a:pt x="1350518" y="314998"/>
                </a:lnTo>
                <a:lnTo>
                  <a:pt x="1353647" y="310658"/>
                </a:lnTo>
                <a:lnTo>
                  <a:pt x="1356387" y="306318"/>
                </a:lnTo>
                <a:lnTo>
                  <a:pt x="1358735" y="301978"/>
                </a:lnTo>
                <a:lnTo>
                  <a:pt x="1363037" y="293694"/>
                </a:lnTo>
                <a:lnTo>
                  <a:pt x="1366167" y="286593"/>
                </a:lnTo>
                <a:lnTo>
                  <a:pt x="1368515" y="283436"/>
                </a:lnTo>
                <a:lnTo>
                  <a:pt x="1370471" y="281069"/>
                </a:lnTo>
                <a:lnTo>
                  <a:pt x="1373211" y="278702"/>
                </a:lnTo>
                <a:lnTo>
                  <a:pt x="1376339" y="276729"/>
                </a:lnTo>
                <a:lnTo>
                  <a:pt x="1380252" y="275546"/>
                </a:lnTo>
                <a:close/>
                <a:moveTo>
                  <a:pt x="1507043" y="263415"/>
                </a:moveTo>
                <a:lnTo>
                  <a:pt x="1510590" y="264197"/>
                </a:lnTo>
                <a:lnTo>
                  <a:pt x="1514529" y="266153"/>
                </a:lnTo>
                <a:lnTo>
                  <a:pt x="1519652" y="268500"/>
                </a:lnTo>
                <a:lnTo>
                  <a:pt x="1530292" y="273587"/>
                </a:lnTo>
                <a:lnTo>
                  <a:pt x="1535808" y="275542"/>
                </a:lnTo>
                <a:lnTo>
                  <a:pt x="1540931" y="276717"/>
                </a:lnTo>
                <a:lnTo>
                  <a:pt x="1543689" y="276717"/>
                </a:lnTo>
                <a:lnTo>
                  <a:pt x="1546053" y="276717"/>
                </a:lnTo>
                <a:lnTo>
                  <a:pt x="1548418" y="276325"/>
                </a:lnTo>
                <a:lnTo>
                  <a:pt x="1550388" y="275542"/>
                </a:lnTo>
                <a:lnTo>
                  <a:pt x="1552752" y="273978"/>
                </a:lnTo>
                <a:lnTo>
                  <a:pt x="1553934" y="272413"/>
                </a:lnTo>
                <a:lnTo>
                  <a:pt x="1555905" y="270065"/>
                </a:lnTo>
                <a:lnTo>
                  <a:pt x="1557087" y="266545"/>
                </a:lnTo>
                <a:lnTo>
                  <a:pt x="1556693" y="282976"/>
                </a:lnTo>
                <a:lnTo>
                  <a:pt x="1555511" y="300581"/>
                </a:lnTo>
                <a:lnTo>
                  <a:pt x="1553934" y="309970"/>
                </a:lnTo>
                <a:lnTo>
                  <a:pt x="1552752" y="318577"/>
                </a:lnTo>
                <a:lnTo>
                  <a:pt x="1550783" y="327967"/>
                </a:lnTo>
                <a:lnTo>
                  <a:pt x="1548418" y="336966"/>
                </a:lnTo>
                <a:lnTo>
                  <a:pt x="1546053" y="344790"/>
                </a:lnTo>
                <a:lnTo>
                  <a:pt x="1542901" y="352615"/>
                </a:lnTo>
                <a:lnTo>
                  <a:pt x="1538962" y="359657"/>
                </a:lnTo>
                <a:lnTo>
                  <a:pt x="1535414" y="365134"/>
                </a:lnTo>
                <a:lnTo>
                  <a:pt x="1533050" y="367872"/>
                </a:lnTo>
                <a:lnTo>
                  <a:pt x="1530686" y="370220"/>
                </a:lnTo>
                <a:lnTo>
                  <a:pt x="1528322" y="372176"/>
                </a:lnTo>
                <a:lnTo>
                  <a:pt x="1525563" y="374132"/>
                </a:lnTo>
                <a:lnTo>
                  <a:pt x="1522805" y="375306"/>
                </a:lnTo>
                <a:lnTo>
                  <a:pt x="1519652" y="376479"/>
                </a:lnTo>
                <a:lnTo>
                  <a:pt x="1516501" y="376871"/>
                </a:lnTo>
                <a:lnTo>
                  <a:pt x="1513347" y="376871"/>
                </a:lnTo>
                <a:lnTo>
                  <a:pt x="1513347" y="371394"/>
                </a:lnTo>
                <a:lnTo>
                  <a:pt x="1513742" y="366307"/>
                </a:lnTo>
                <a:lnTo>
                  <a:pt x="1515318" y="360439"/>
                </a:lnTo>
                <a:lnTo>
                  <a:pt x="1516895" y="355353"/>
                </a:lnTo>
                <a:lnTo>
                  <a:pt x="1519259" y="350267"/>
                </a:lnTo>
                <a:lnTo>
                  <a:pt x="1521623" y="345181"/>
                </a:lnTo>
                <a:lnTo>
                  <a:pt x="1527929" y="335401"/>
                </a:lnTo>
                <a:lnTo>
                  <a:pt x="1533838" y="325620"/>
                </a:lnTo>
                <a:lnTo>
                  <a:pt x="1539355" y="315448"/>
                </a:lnTo>
                <a:lnTo>
                  <a:pt x="1541720" y="310362"/>
                </a:lnTo>
                <a:lnTo>
                  <a:pt x="1543689" y="305276"/>
                </a:lnTo>
                <a:lnTo>
                  <a:pt x="1545266" y="299799"/>
                </a:lnTo>
                <a:lnTo>
                  <a:pt x="1546053" y="294713"/>
                </a:lnTo>
                <a:lnTo>
                  <a:pt x="1536203" y="288844"/>
                </a:lnTo>
                <a:lnTo>
                  <a:pt x="1531079" y="286497"/>
                </a:lnTo>
                <a:lnTo>
                  <a:pt x="1526351" y="285324"/>
                </a:lnTo>
                <a:lnTo>
                  <a:pt x="1521229" y="283759"/>
                </a:lnTo>
                <a:lnTo>
                  <a:pt x="1516107" y="283367"/>
                </a:lnTo>
                <a:lnTo>
                  <a:pt x="1511378" y="284150"/>
                </a:lnTo>
                <a:lnTo>
                  <a:pt x="1508619" y="284932"/>
                </a:lnTo>
                <a:lnTo>
                  <a:pt x="1506255" y="286106"/>
                </a:lnTo>
                <a:lnTo>
                  <a:pt x="1503496" y="276717"/>
                </a:lnTo>
                <a:lnTo>
                  <a:pt x="1502315" y="270457"/>
                </a:lnTo>
                <a:lnTo>
                  <a:pt x="1502315" y="268110"/>
                </a:lnTo>
                <a:lnTo>
                  <a:pt x="1503103" y="266153"/>
                </a:lnTo>
                <a:lnTo>
                  <a:pt x="1503496" y="264980"/>
                </a:lnTo>
                <a:lnTo>
                  <a:pt x="1504286" y="264197"/>
                </a:lnTo>
                <a:lnTo>
                  <a:pt x="1505861" y="263806"/>
                </a:lnTo>
                <a:close/>
                <a:moveTo>
                  <a:pt x="1781261" y="163654"/>
                </a:moveTo>
                <a:lnTo>
                  <a:pt x="1785565" y="170304"/>
                </a:lnTo>
                <a:lnTo>
                  <a:pt x="1787131" y="173826"/>
                </a:lnTo>
                <a:lnTo>
                  <a:pt x="1788304" y="176955"/>
                </a:lnTo>
                <a:lnTo>
                  <a:pt x="1789477" y="180085"/>
                </a:lnTo>
                <a:lnTo>
                  <a:pt x="1789869" y="183606"/>
                </a:lnTo>
                <a:lnTo>
                  <a:pt x="1789869" y="186345"/>
                </a:lnTo>
                <a:lnTo>
                  <a:pt x="1789869" y="189083"/>
                </a:lnTo>
                <a:lnTo>
                  <a:pt x="1788695" y="194560"/>
                </a:lnTo>
                <a:lnTo>
                  <a:pt x="1787131" y="199647"/>
                </a:lnTo>
                <a:lnTo>
                  <a:pt x="1784391" y="204341"/>
                </a:lnTo>
                <a:lnTo>
                  <a:pt x="1780871" y="209036"/>
                </a:lnTo>
                <a:lnTo>
                  <a:pt x="1777350" y="213731"/>
                </a:lnTo>
                <a:lnTo>
                  <a:pt x="1772655" y="218426"/>
                </a:lnTo>
                <a:lnTo>
                  <a:pt x="1763264" y="226642"/>
                </a:lnTo>
                <a:lnTo>
                  <a:pt x="1753482" y="235249"/>
                </a:lnTo>
                <a:lnTo>
                  <a:pt x="1748788" y="239161"/>
                </a:lnTo>
                <a:lnTo>
                  <a:pt x="1744877" y="243856"/>
                </a:lnTo>
                <a:lnTo>
                  <a:pt x="1746050" y="238379"/>
                </a:lnTo>
                <a:lnTo>
                  <a:pt x="1746442" y="233292"/>
                </a:lnTo>
                <a:lnTo>
                  <a:pt x="1748007" y="221947"/>
                </a:lnTo>
                <a:lnTo>
                  <a:pt x="1749181" y="211384"/>
                </a:lnTo>
                <a:lnTo>
                  <a:pt x="1749962" y="205906"/>
                </a:lnTo>
                <a:lnTo>
                  <a:pt x="1751137" y="200037"/>
                </a:lnTo>
                <a:lnTo>
                  <a:pt x="1752700" y="194952"/>
                </a:lnTo>
                <a:lnTo>
                  <a:pt x="1754267" y="189865"/>
                </a:lnTo>
                <a:lnTo>
                  <a:pt x="1757396" y="184780"/>
                </a:lnTo>
                <a:lnTo>
                  <a:pt x="1760527" y="180085"/>
                </a:lnTo>
                <a:lnTo>
                  <a:pt x="1764046" y="175390"/>
                </a:lnTo>
                <a:lnTo>
                  <a:pt x="1769133" y="171478"/>
                </a:lnTo>
                <a:lnTo>
                  <a:pt x="1775002" y="167174"/>
                </a:lnTo>
                <a:close/>
                <a:moveTo>
                  <a:pt x="1534650" y="104967"/>
                </a:moveTo>
                <a:lnTo>
                  <a:pt x="1540150" y="105368"/>
                </a:lnTo>
                <a:lnTo>
                  <a:pt x="1546045" y="106969"/>
                </a:lnTo>
                <a:lnTo>
                  <a:pt x="1548794" y="108171"/>
                </a:lnTo>
                <a:lnTo>
                  <a:pt x="1551545" y="109773"/>
                </a:lnTo>
                <a:lnTo>
                  <a:pt x="1553902" y="111375"/>
                </a:lnTo>
                <a:lnTo>
                  <a:pt x="1556652" y="113377"/>
                </a:lnTo>
                <a:lnTo>
                  <a:pt x="1561760" y="118983"/>
                </a:lnTo>
                <a:lnTo>
                  <a:pt x="1566868" y="125391"/>
                </a:lnTo>
                <a:lnTo>
                  <a:pt x="1564510" y="123389"/>
                </a:lnTo>
                <a:lnTo>
                  <a:pt x="1561760" y="122588"/>
                </a:lnTo>
                <a:lnTo>
                  <a:pt x="1559010" y="121787"/>
                </a:lnTo>
                <a:lnTo>
                  <a:pt x="1556261" y="121787"/>
                </a:lnTo>
                <a:lnTo>
                  <a:pt x="1553509" y="122187"/>
                </a:lnTo>
                <a:lnTo>
                  <a:pt x="1549974" y="122988"/>
                </a:lnTo>
                <a:lnTo>
                  <a:pt x="1547222" y="124190"/>
                </a:lnTo>
                <a:lnTo>
                  <a:pt x="1544472" y="125391"/>
                </a:lnTo>
                <a:lnTo>
                  <a:pt x="1538578" y="129396"/>
                </a:lnTo>
                <a:lnTo>
                  <a:pt x="1532293" y="134201"/>
                </a:lnTo>
                <a:lnTo>
                  <a:pt x="1520113" y="144213"/>
                </a:lnTo>
                <a:lnTo>
                  <a:pt x="1514218" y="148618"/>
                </a:lnTo>
                <a:lnTo>
                  <a:pt x="1507932" y="152623"/>
                </a:lnTo>
                <a:lnTo>
                  <a:pt x="1505181" y="153824"/>
                </a:lnTo>
                <a:lnTo>
                  <a:pt x="1502432" y="155026"/>
                </a:lnTo>
                <a:lnTo>
                  <a:pt x="1499681" y="155827"/>
                </a:lnTo>
                <a:lnTo>
                  <a:pt x="1496539" y="155827"/>
                </a:lnTo>
                <a:lnTo>
                  <a:pt x="1493788" y="155827"/>
                </a:lnTo>
                <a:lnTo>
                  <a:pt x="1490646" y="155426"/>
                </a:lnTo>
                <a:lnTo>
                  <a:pt x="1487893" y="153824"/>
                </a:lnTo>
                <a:lnTo>
                  <a:pt x="1485537" y="152222"/>
                </a:lnTo>
                <a:lnTo>
                  <a:pt x="1482788" y="149419"/>
                </a:lnTo>
                <a:lnTo>
                  <a:pt x="1480036" y="146216"/>
                </a:lnTo>
                <a:lnTo>
                  <a:pt x="1477679" y="142211"/>
                </a:lnTo>
                <a:lnTo>
                  <a:pt x="1474928" y="137405"/>
                </a:lnTo>
                <a:lnTo>
                  <a:pt x="1487109" y="127794"/>
                </a:lnTo>
                <a:lnTo>
                  <a:pt x="1499288" y="119384"/>
                </a:lnTo>
                <a:lnTo>
                  <a:pt x="1505181" y="115379"/>
                </a:lnTo>
                <a:lnTo>
                  <a:pt x="1511469" y="112176"/>
                </a:lnTo>
                <a:lnTo>
                  <a:pt x="1517362" y="109372"/>
                </a:lnTo>
                <a:lnTo>
                  <a:pt x="1522864" y="106969"/>
                </a:lnTo>
                <a:lnTo>
                  <a:pt x="1529150" y="105368"/>
                </a:lnTo>
                <a:close/>
                <a:moveTo>
                  <a:pt x="1652853" y="65845"/>
                </a:moveTo>
                <a:lnTo>
                  <a:pt x="1659127" y="71333"/>
                </a:lnTo>
                <a:lnTo>
                  <a:pt x="1663051" y="76429"/>
                </a:lnTo>
                <a:lnTo>
                  <a:pt x="1664619" y="78781"/>
                </a:lnTo>
                <a:lnTo>
                  <a:pt x="1666189" y="81134"/>
                </a:lnTo>
                <a:lnTo>
                  <a:pt x="1666581" y="83094"/>
                </a:lnTo>
                <a:lnTo>
                  <a:pt x="1666973" y="85446"/>
                </a:lnTo>
                <a:lnTo>
                  <a:pt x="1666973" y="87406"/>
                </a:lnTo>
                <a:lnTo>
                  <a:pt x="1666973" y="88974"/>
                </a:lnTo>
                <a:lnTo>
                  <a:pt x="1665404" y="92894"/>
                </a:lnTo>
                <a:lnTo>
                  <a:pt x="1663051" y="96031"/>
                </a:lnTo>
                <a:lnTo>
                  <a:pt x="1660304" y="98775"/>
                </a:lnTo>
                <a:lnTo>
                  <a:pt x="1656774" y="101519"/>
                </a:lnTo>
                <a:lnTo>
                  <a:pt x="1652460" y="104655"/>
                </a:lnTo>
                <a:lnTo>
                  <a:pt x="1643831" y="109752"/>
                </a:lnTo>
                <a:lnTo>
                  <a:pt x="1634417" y="115240"/>
                </a:lnTo>
                <a:lnTo>
                  <a:pt x="1630494" y="117984"/>
                </a:lnTo>
                <a:lnTo>
                  <a:pt x="1626964" y="120728"/>
                </a:lnTo>
                <a:lnTo>
                  <a:pt x="1632454" y="127392"/>
                </a:lnTo>
                <a:lnTo>
                  <a:pt x="1637161" y="133664"/>
                </a:lnTo>
                <a:lnTo>
                  <a:pt x="1640300" y="140329"/>
                </a:lnTo>
                <a:lnTo>
                  <a:pt x="1643047" y="146209"/>
                </a:lnTo>
                <a:lnTo>
                  <a:pt x="1645400" y="152089"/>
                </a:lnTo>
                <a:lnTo>
                  <a:pt x="1647361" y="157578"/>
                </a:lnTo>
                <a:lnTo>
                  <a:pt x="1650106" y="166987"/>
                </a:lnTo>
                <a:lnTo>
                  <a:pt x="1652068" y="170515"/>
                </a:lnTo>
                <a:lnTo>
                  <a:pt x="1654030" y="174043"/>
                </a:lnTo>
                <a:lnTo>
                  <a:pt x="1656383" y="176003"/>
                </a:lnTo>
                <a:lnTo>
                  <a:pt x="1659520" y="177964"/>
                </a:lnTo>
                <a:lnTo>
                  <a:pt x="1663051" y="179139"/>
                </a:lnTo>
                <a:lnTo>
                  <a:pt x="1668543" y="179139"/>
                </a:lnTo>
                <a:lnTo>
                  <a:pt x="1674425" y="177964"/>
                </a:lnTo>
                <a:lnTo>
                  <a:pt x="1681878" y="176003"/>
                </a:lnTo>
                <a:lnTo>
                  <a:pt x="1684624" y="185019"/>
                </a:lnTo>
                <a:lnTo>
                  <a:pt x="1685408" y="191684"/>
                </a:lnTo>
                <a:lnTo>
                  <a:pt x="1686194" y="194035"/>
                </a:lnTo>
                <a:lnTo>
                  <a:pt x="1685408" y="196388"/>
                </a:lnTo>
                <a:lnTo>
                  <a:pt x="1685017" y="197956"/>
                </a:lnTo>
                <a:lnTo>
                  <a:pt x="1684624" y="199132"/>
                </a:lnTo>
                <a:lnTo>
                  <a:pt x="1683839" y="199917"/>
                </a:lnTo>
                <a:lnTo>
                  <a:pt x="1682271" y="200308"/>
                </a:lnTo>
                <a:lnTo>
                  <a:pt x="1681485" y="200700"/>
                </a:lnTo>
                <a:lnTo>
                  <a:pt x="1679525" y="200700"/>
                </a:lnTo>
                <a:lnTo>
                  <a:pt x="1676388" y="199917"/>
                </a:lnTo>
                <a:lnTo>
                  <a:pt x="1672071" y="198740"/>
                </a:lnTo>
                <a:lnTo>
                  <a:pt x="1663051" y="194035"/>
                </a:lnTo>
                <a:lnTo>
                  <a:pt x="1654421" y="188940"/>
                </a:lnTo>
                <a:lnTo>
                  <a:pt x="1650106" y="186979"/>
                </a:lnTo>
                <a:lnTo>
                  <a:pt x="1646575" y="185411"/>
                </a:lnTo>
                <a:lnTo>
                  <a:pt x="1643047" y="185019"/>
                </a:lnTo>
                <a:lnTo>
                  <a:pt x="1641870" y="185019"/>
                </a:lnTo>
                <a:lnTo>
                  <a:pt x="1640692" y="185411"/>
                </a:lnTo>
                <a:lnTo>
                  <a:pt x="1638731" y="187371"/>
                </a:lnTo>
                <a:lnTo>
                  <a:pt x="1637161" y="189332"/>
                </a:lnTo>
                <a:lnTo>
                  <a:pt x="1636378" y="191292"/>
                </a:lnTo>
                <a:lnTo>
                  <a:pt x="1636378" y="192860"/>
                </a:lnTo>
                <a:lnTo>
                  <a:pt x="1636770" y="194820"/>
                </a:lnTo>
                <a:lnTo>
                  <a:pt x="1637554" y="197172"/>
                </a:lnTo>
                <a:lnTo>
                  <a:pt x="1640300" y="201484"/>
                </a:lnTo>
                <a:lnTo>
                  <a:pt x="1643831" y="205405"/>
                </a:lnTo>
                <a:lnTo>
                  <a:pt x="1646968" y="209716"/>
                </a:lnTo>
                <a:lnTo>
                  <a:pt x="1647753" y="212069"/>
                </a:lnTo>
                <a:lnTo>
                  <a:pt x="1648930" y="214029"/>
                </a:lnTo>
                <a:lnTo>
                  <a:pt x="1648930" y="215596"/>
                </a:lnTo>
                <a:lnTo>
                  <a:pt x="1648144" y="217557"/>
                </a:lnTo>
                <a:lnTo>
                  <a:pt x="1647361" y="219517"/>
                </a:lnTo>
                <a:lnTo>
                  <a:pt x="1646184" y="221085"/>
                </a:lnTo>
                <a:lnTo>
                  <a:pt x="1644614" y="222261"/>
                </a:lnTo>
                <a:lnTo>
                  <a:pt x="1642654" y="223829"/>
                </a:lnTo>
                <a:lnTo>
                  <a:pt x="1639124" y="225398"/>
                </a:lnTo>
                <a:lnTo>
                  <a:pt x="1634417" y="227358"/>
                </a:lnTo>
                <a:lnTo>
                  <a:pt x="1628924" y="228533"/>
                </a:lnTo>
                <a:lnTo>
                  <a:pt x="1623041" y="229710"/>
                </a:lnTo>
                <a:lnTo>
                  <a:pt x="1610489" y="231669"/>
                </a:lnTo>
                <a:lnTo>
                  <a:pt x="1604606" y="232846"/>
                </a:lnTo>
                <a:lnTo>
                  <a:pt x="1597937" y="234414"/>
                </a:lnTo>
                <a:lnTo>
                  <a:pt x="1591661" y="236766"/>
                </a:lnTo>
                <a:lnTo>
                  <a:pt x="1585777" y="239510"/>
                </a:lnTo>
                <a:lnTo>
                  <a:pt x="1580287" y="242646"/>
                </a:lnTo>
                <a:lnTo>
                  <a:pt x="1577540" y="244998"/>
                </a:lnTo>
                <a:lnTo>
                  <a:pt x="1575187" y="247351"/>
                </a:lnTo>
                <a:lnTo>
                  <a:pt x="1572833" y="250095"/>
                </a:lnTo>
                <a:lnTo>
                  <a:pt x="1570479" y="253231"/>
                </a:lnTo>
                <a:lnTo>
                  <a:pt x="1568518" y="256367"/>
                </a:lnTo>
                <a:lnTo>
                  <a:pt x="1566949" y="259503"/>
                </a:lnTo>
                <a:lnTo>
                  <a:pt x="1563418" y="254408"/>
                </a:lnTo>
                <a:lnTo>
                  <a:pt x="1559890" y="250095"/>
                </a:lnTo>
                <a:lnTo>
                  <a:pt x="1555966" y="246567"/>
                </a:lnTo>
                <a:lnTo>
                  <a:pt x="1552829" y="244215"/>
                </a:lnTo>
                <a:lnTo>
                  <a:pt x="1548907" y="242646"/>
                </a:lnTo>
                <a:lnTo>
                  <a:pt x="1545377" y="241862"/>
                </a:lnTo>
                <a:lnTo>
                  <a:pt x="1541453" y="242254"/>
                </a:lnTo>
                <a:lnTo>
                  <a:pt x="1537924" y="243431"/>
                </a:lnTo>
                <a:lnTo>
                  <a:pt x="1535961" y="237158"/>
                </a:lnTo>
                <a:lnTo>
                  <a:pt x="1535570" y="232061"/>
                </a:lnTo>
                <a:lnTo>
                  <a:pt x="1536354" y="227750"/>
                </a:lnTo>
                <a:lnTo>
                  <a:pt x="1537924" y="224222"/>
                </a:lnTo>
                <a:lnTo>
                  <a:pt x="1540277" y="221085"/>
                </a:lnTo>
                <a:lnTo>
                  <a:pt x="1543023" y="217949"/>
                </a:lnTo>
                <a:lnTo>
                  <a:pt x="1546945" y="215205"/>
                </a:lnTo>
                <a:lnTo>
                  <a:pt x="1550476" y="212852"/>
                </a:lnTo>
                <a:lnTo>
                  <a:pt x="1558713" y="208933"/>
                </a:lnTo>
                <a:lnTo>
                  <a:pt x="1567735" y="204620"/>
                </a:lnTo>
                <a:lnTo>
                  <a:pt x="1571264" y="201876"/>
                </a:lnTo>
                <a:lnTo>
                  <a:pt x="1575187" y="199132"/>
                </a:lnTo>
                <a:lnTo>
                  <a:pt x="1578324" y="195212"/>
                </a:lnTo>
                <a:lnTo>
                  <a:pt x="1580678" y="191684"/>
                </a:lnTo>
                <a:lnTo>
                  <a:pt x="1581071" y="189724"/>
                </a:lnTo>
                <a:lnTo>
                  <a:pt x="1581855" y="187763"/>
                </a:lnTo>
                <a:lnTo>
                  <a:pt x="1581071" y="183059"/>
                </a:lnTo>
                <a:lnTo>
                  <a:pt x="1579894" y="177964"/>
                </a:lnTo>
                <a:lnTo>
                  <a:pt x="1577933" y="172867"/>
                </a:lnTo>
                <a:lnTo>
                  <a:pt x="1574403" y="163458"/>
                </a:lnTo>
                <a:lnTo>
                  <a:pt x="1572833" y="160322"/>
                </a:lnTo>
                <a:lnTo>
                  <a:pt x="1572833" y="159538"/>
                </a:lnTo>
                <a:lnTo>
                  <a:pt x="1572833" y="159146"/>
                </a:lnTo>
                <a:lnTo>
                  <a:pt x="1575580" y="155617"/>
                </a:lnTo>
                <a:lnTo>
                  <a:pt x="1577933" y="153266"/>
                </a:lnTo>
                <a:lnTo>
                  <a:pt x="1580287" y="152089"/>
                </a:lnTo>
                <a:lnTo>
                  <a:pt x="1583031" y="150914"/>
                </a:lnTo>
                <a:lnTo>
                  <a:pt x="1585777" y="150522"/>
                </a:lnTo>
                <a:lnTo>
                  <a:pt x="1588524" y="150129"/>
                </a:lnTo>
                <a:lnTo>
                  <a:pt x="1593623" y="150914"/>
                </a:lnTo>
                <a:lnTo>
                  <a:pt x="1599507" y="152089"/>
                </a:lnTo>
                <a:lnTo>
                  <a:pt x="1604606" y="152089"/>
                </a:lnTo>
                <a:lnTo>
                  <a:pt x="1607351" y="152089"/>
                </a:lnTo>
                <a:lnTo>
                  <a:pt x="1609706" y="150914"/>
                </a:lnTo>
                <a:lnTo>
                  <a:pt x="1612059" y="150129"/>
                </a:lnTo>
                <a:lnTo>
                  <a:pt x="1614411" y="148170"/>
                </a:lnTo>
                <a:lnTo>
                  <a:pt x="1615196" y="145817"/>
                </a:lnTo>
                <a:lnTo>
                  <a:pt x="1616373" y="142289"/>
                </a:lnTo>
                <a:lnTo>
                  <a:pt x="1616764" y="137977"/>
                </a:lnTo>
                <a:lnTo>
                  <a:pt x="1617157" y="132880"/>
                </a:lnTo>
                <a:lnTo>
                  <a:pt x="1617941" y="120728"/>
                </a:lnTo>
                <a:lnTo>
                  <a:pt x="1618334" y="114063"/>
                </a:lnTo>
                <a:lnTo>
                  <a:pt x="1619511" y="107399"/>
                </a:lnTo>
                <a:lnTo>
                  <a:pt x="1620688" y="100343"/>
                </a:lnTo>
                <a:lnTo>
                  <a:pt x="1622648" y="93679"/>
                </a:lnTo>
                <a:lnTo>
                  <a:pt x="1625395" y="87406"/>
                </a:lnTo>
                <a:lnTo>
                  <a:pt x="1628924" y="81525"/>
                </a:lnTo>
                <a:lnTo>
                  <a:pt x="1631278" y="78781"/>
                </a:lnTo>
                <a:lnTo>
                  <a:pt x="1632847" y="76429"/>
                </a:lnTo>
                <a:lnTo>
                  <a:pt x="1635593" y="74078"/>
                </a:lnTo>
                <a:lnTo>
                  <a:pt x="1638731" y="71726"/>
                </a:lnTo>
                <a:lnTo>
                  <a:pt x="1641870" y="70157"/>
                </a:lnTo>
                <a:lnTo>
                  <a:pt x="1645007" y="68590"/>
                </a:lnTo>
                <a:lnTo>
                  <a:pt x="1648930" y="67021"/>
                </a:lnTo>
                <a:close/>
                <a:moveTo>
                  <a:pt x="2052721" y="3250"/>
                </a:moveTo>
                <a:lnTo>
                  <a:pt x="2054312" y="8231"/>
                </a:lnTo>
                <a:lnTo>
                  <a:pt x="2055506" y="13595"/>
                </a:lnTo>
                <a:lnTo>
                  <a:pt x="2055903" y="17810"/>
                </a:lnTo>
                <a:lnTo>
                  <a:pt x="2055506" y="22025"/>
                </a:lnTo>
                <a:lnTo>
                  <a:pt x="2054710" y="26240"/>
                </a:lnTo>
                <a:lnTo>
                  <a:pt x="2053914" y="30071"/>
                </a:lnTo>
                <a:lnTo>
                  <a:pt x="2051128" y="38118"/>
                </a:lnTo>
                <a:lnTo>
                  <a:pt x="2048345" y="45781"/>
                </a:lnTo>
                <a:lnTo>
                  <a:pt x="2047151" y="49996"/>
                </a:lnTo>
                <a:lnTo>
                  <a:pt x="2046355" y="53828"/>
                </a:lnTo>
                <a:lnTo>
                  <a:pt x="2046355" y="58042"/>
                </a:lnTo>
                <a:lnTo>
                  <a:pt x="2046753" y="62640"/>
                </a:lnTo>
                <a:lnTo>
                  <a:pt x="2047946" y="67621"/>
                </a:lnTo>
                <a:lnTo>
                  <a:pt x="2049539" y="72602"/>
                </a:lnTo>
                <a:lnTo>
                  <a:pt x="2039590" y="71069"/>
                </a:lnTo>
                <a:lnTo>
                  <a:pt x="2035215" y="70687"/>
                </a:lnTo>
                <a:lnTo>
                  <a:pt x="2029644" y="70687"/>
                </a:lnTo>
                <a:lnTo>
                  <a:pt x="2025269" y="71835"/>
                </a:lnTo>
                <a:lnTo>
                  <a:pt x="2020097" y="72602"/>
                </a:lnTo>
                <a:lnTo>
                  <a:pt x="2014526" y="74901"/>
                </a:lnTo>
                <a:lnTo>
                  <a:pt x="2008955" y="77584"/>
                </a:lnTo>
                <a:lnTo>
                  <a:pt x="2010547" y="72602"/>
                </a:lnTo>
                <a:lnTo>
                  <a:pt x="2011741" y="67238"/>
                </a:lnTo>
                <a:lnTo>
                  <a:pt x="2013730" y="56509"/>
                </a:lnTo>
                <a:lnTo>
                  <a:pt x="2016117" y="45781"/>
                </a:lnTo>
                <a:lnTo>
                  <a:pt x="2016912" y="40800"/>
                </a:lnTo>
                <a:lnTo>
                  <a:pt x="2018903" y="35819"/>
                </a:lnTo>
                <a:lnTo>
                  <a:pt x="2020892" y="30838"/>
                </a:lnTo>
                <a:lnTo>
                  <a:pt x="2023278" y="25856"/>
                </a:lnTo>
                <a:lnTo>
                  <a:pt x="2026065" y="21258"/>
                </a:lnTo>
                <a:lnTo>
                  <a:pt x="2029644" y="17044"/>
                </a:lnTo>
                <a:lnTo>
                  <a:pt x="2034022" y="12829"/>
                </a:lnTo>
                <a:lnTo>
                  <a:pt x="2039192" y="9380"/>
                </a:lnTo>
                <a:lnTo>
                  <a:pt x="2045559" y="5933"/>
                </a:lnTo>
                <a:close/>
                <a:moveTo>
                  <a:pt x="2134519" y="0"/>
                </a:moveTo>
                <a:lnTo>
                  <a:pt x="2264882" y="0"/>
                </a:lnTo>
                <a:lnTo>
                  <a:pt x="2257755" y="3746"/>
                </a:lnTo>
                <a:lnTo>
                  <a:pt x="2249184" y="8044"/>
                </a:lnTo>
                <a:lnTo>
                  <a:pt x="2231652" y="15469"/>
                </a:lnTo>
                <a:lnTo>
                  <a:pt x="2213731" y="22893"/>
                </a:lnTo>
                <a:lnTo>
                  <a:pt x="2195029" y="29146"/>
                </a:lnTo>
                <a:lnTo>
                  <a:pt x="2159188" y="42823"/>
                </a:lnTo>
                <a:lnTo>
                  <a:pt x="2141265" y="49856"/>
                </a:lnTo>
                <a:lnTo>
                  <a:pt x="2125292" y="56891"/>
                </a:lnTo>
                <a:lnTo>
                  <a:pt x="2117890" y="60798"/>
                </a:lnTo>
                <a:lnTo>
                  <a:pt x="2110487" y="64706"/>
                </a:lnTo>
                <a:lnTo>
                  <a:pt x="2103475" y="68614"/>
                </a:lnTo>
                <a:lnTo>
                  <a:pt x="2096852" y="73303"/>
                </a:lnTo>
                <a:lnTo>
                  <a:pt x="2091006" y="77993"/>
                </a:lnTo>
                <a:lnTo>
                  <a:pt x="2085553" y="82681"/>
                </a:lnTo>
                <a:lnTo>
                  <a:pt x="2080489" y="88152"/>
                </a:lnTo>
                <a:lnTo>
                  <a:pt x="2075813" y="93233"/>
                </a:lnTo>
                <a:lnTo>
                  <a:pt x="2075425" y="88152"/>
                </a:lnTo>
                <a:lnTo>
                  <a:pt x="2075425" y="82681"/>
                </a:lnTo>
                <a:lnTo>
                  <a:pt x="2075425" y="77602"/>
                </a:lnTo>
                <a:lnTo>
                  <a:pt x="2075813" y="72912"/>
                </a:lnTo>
                <a:lnTo>
                  <a:pt x="2076591" y="68222"/>
                </a:lnTo>
                <a:lnTo>
                  <a:pt x="2077371" y="63534"/>
                </a:lnTo>
                <a:lnTo>
                  <a:pt x="2078930" y="59627"/>
                </a:lnTo>
                <a:lnTo>
                  <a:pt x="2080878" y="55327"/>
                </a:lnTo>
                <a:lnTo>
                  <a:pt x="2082826" y="51420"/>
                </a:lnTo>
                <a:lnTo>
                  <a:pt x="2084773" y="47903"/>
                </a:lnTo>
                <a:lnTo>
                  <a:pt x="2089448" y="40868"/>
                </a:lnTo>
                <a:lnTo>
                  <a:pt x="2095294" y="33835"/>
                </a:lnTo>
                <a:lnTo>
                  <a:pt x="2101137" y="27973"/>
                </a:lnTo>
                <a:lnTo>
                  <a:pt x="2106980" y="22502"/>
                </a:lnTo>
                <a:lnTo>
                  <a:pt x="2113604" y="17423"/>
                </a:lnTo>
                <a:lnTo>
                  <a:pt x="2126071" y="6872"/>
                </a:lnTo>
                <a:lnTo>
                  <a:pt x="2131526" y="2574"/>
                </a:lnTo>
                <a:close/>
                <a:moveTo>
                  <a:pt x="1929122" y="0"/>
                </a:moveTo>
                <a:lnTo>
                  <a:pt x="1989335" y="0"/>
                </a:lnTo>
                <a:lnTo>
                  <a:pt x="1989081" y="4319"/>
                </a:lnTo>
                <a:lnTo>
                  <a:pt x="1987509" y="10598"/>
                </a:lnTo>
                <a:lnTo>
                  <a:pt x="1985937" y="16092"/>
                </a:lnTo>
                <a:lnTo>
                  <a:pt x="1984365" y="18839"/>
                </a:lnTo>
                <a:lnTo>
                  <a:pt x="1982400" y="21586"/>
                </a:lnTo>
                <a:lnTo>
                  <a:pt x="1980828" y="23940"/>
                </a:lnTo>
                <a:lnTo>
                  <a:pt x="1978865" y="26687"/>
                </a:lnTo>
                <a:lnTo>
                  <a:pt x="1976112" y="29042"/>
                </a:lnTo>
                <a:lnTo>
                  <a:pt x="1973361" y="31005"/>
                </a:lnTo>
                <a:lnTo>
                  <a:pt x="1969432" y="33359"/>
                </a:lnTo>
                <a:lnTo>
                  <a:pt x="1965896" y="35321"/>
                </a:lnTo>
                <a:lnTo>
                  <a:pt x="1961573" y="36498"/>
                </a:lnTo>
                <a:lnTo>
                  <a:pt x="1956856" y="38461"/>
                </a:lnTo>
                <a:lnTo>
                  <a:pt x="1953712" y="31790"/>
                </a:lnTo>
                <a:lnTo>
                  <a:pt x="1950176" y="25510"/>
                </a:lnTo>
                <a:lnTo>
                  <a:pt x="1947031" y="19624"/>
                </a:lnTo>
                <a:lnTo>
                  <a:pt x="1943495" y="14522"/>
                </a:lnTo>
                <a:lnTo>
                  <a:pt x="1939959" y="9813"/>
                </a:lnTo>
                <a:lnTo>
                  <a:pt x="1936422" y="6280"/>
                </a:lnTo>
                <a:lnTo>
                  <a:pt x="1932494" y="2357"/>
                </a:lnTo>
                <a:close/>
                <a:moveTo>
                  <a:pt x="1890671" y="0"/>
                </a:moveTo>
                <a:lnTo>
                  <a:pt x="1900215" y="0"/>
                </a:lnTo>
                <a:lnTo>
                  <a:pt x="1897518" y="1572"/>
                </a:lnTo>
                <a:lnTo>
                  <a:pt x="1892409" y="4712"/>
                </a:lnTo>
                <a:close/>
                <a:moveTo>
                  <a:pt x="1793619" y="0"/>
                </a:moveTo>
                <a:lnTo>
                  <a:pt x="1860635" y="0"/>
                </a:lnTo>
                <a:lnTo>
                  <a:pt x="1865375" y="6769"/>
                </a:lnTo>
                <a:lnTo>
                  <a:pt x="1870851" y="14986"/>
                </a:lnTo>
                <a:lnTo>
                  <a:pt x="1875545" y="23593"/>
                </a:lnTo>
                <a:lnTo>
                  <a:pt x="1879849" y="32200"/>
                </a:lnTo>
                <a:lnTo>
                  <a:pt x="1882979" y="41198"/>
                </a:lnTo>
                <a:lnTo>
                  <a:pt x="1885327" y="49414"/>
                </a:lnTo>
                <a:lnTo>
                  <a:pt x="1887283" y="58021"/>
                </a:lnTo>
                <a:lnTo>
                  <a:pt x="1887283" y="61541"/>
                </a:lnTo>
                <a:lnTo>
                  <a:pt x="1887674" y="65454"/>
                </a:lnTo>
                <a:lnTo>
                  <a:pt x="1887283" y="68975"/>
                </a:lnTo>
                <a:lnTo>
                  <a:pt x="1886892" y="72496"/>
                </a:lnTo>
                <a:lnTo>
                  <a:pt x="1885718" y="75626"/>
                </a:lnTo>
                <a:lnTo>
                  <a:pt x="1884544" y="78365"/>
                </a:lnTo>
                <a:lnTo>
                  <a:pt x="1882979" y="81103"/>
                </a:lnTo>
                <a:lnTo>
                  <a:pt x="1881023" y="83450"/>
                </a:lnTo>
                <a:lnTo>
                  <a:pt x="1882197" y="86580"/>
                </a:lnTo>
                <a:lnTo>
                  <a:pt x="1883370" y="89710"/>
                </a:lnTo>
                <a:lnTo>
                  <a:pt x="1885327" y="91667"/>
                </a:lnTo>
                <a:lnTo>
                  <a:pt x="1887283" y="94796"/>
                </a:lnTo>
                <a:lnTo>
                  <a:pt x="1889239" y="96361"/>
                </a:lnTo>
                <a:lnTo>
                  <a:pt x="1891587" y="98317"/>
                </a:lnTo>
                <a:lnTo>
                  <a:pt x="1896672" y="102229"/>
                </a:lnTo>
                <a:lnTo>
                  <a:pt x="1902150" y="104576"/>
                </a:lnTo>
                <a:lnTo>
                  <a:pt x="1907626" y="106141"/>
                </a:lnTo>
                <a:lnTo>
                  <a:pt x="1913886" y="107316"/>
                </a:lnTo>
                <a:lnTo>
                  <a:pt x="1919365" y="107706"/>
                </a:lnTo>
                <a:lnTo>
                  <a:pt x="1924841" y="107316"/>
                </a:lnTo>
                <a:lnTo>
                  <a:pt x="1929927" y="105751"/>
                </a:lnTo>
                <a:lnTo>
                  <a:pt x="1934622" y="103794"/>
                </a:lnTo>
                <a:lnTo>
                  <a:pt x="1936577" y="102621"/>
                </a:lnTo>
                <a:lnTo>
                  <a:pt x="1937752" y="101056"/>
                </a:lnTo>
                <a:lnTo>
                  <a:pt x="1939317" y="99882"/>
                </a:lnTo>
                <a:lnTo>
                  <a:pt x="1940489" y="97926"/>
                </a:lnTo>
                <a:lnTo>
                  <a:pt x="1941663" y="95969"/>
                </a:lnTo>
                <a:lnTo>
                  <a:pt x="1942054" y="93622"/>
                </a:lnTo>
                <a:lnTo>
                  <a:pt x="1942054" y="91275"/>
                </a:lnTo>
                <a:lnTo>
                  <a:pt x="1942054" y="88927"/>
                </a:lnTo>
                <a:lnTo>
                  <a:pt x="1941272" y="86580"/>
                </a:lnTo>
                <a:lnTo>
                  <a:pt x="1940099" y="83842"/>
                </a:lnTo>
                <a:lnTo>
                  <a:pt x="1944402" y="83842"/>
                </a:lnTo>
                <a:lnTo>
                  <a:pt x="1947923" y="85015"/>
                </a:lnTo>
                <a:lnTo>
                  <a:pt x="1951053" y="85797"/>
                </a:lnTo>
                <a:lnTo>
                  <a:pt x="1953792" y="86580"/>
                </a:lnTo>
                <a:lnTo>
                  <a:pt x="1956139" y="88145"/>
                </a:lnTo>
                <a:lnTo>
                  <a:pt x="1957704" y="89710"/>
                </a:lnTo>
                <a:lnTo>
                  <a:pt x="1959269" y="91275"/>
                </a:lnTo>
                <a:lnTo>
                  <a:pt x="1960834" y="93232"/>
                </a:lnTo>
                <a:lnTo>
                  <a:pt x="1961225" y="95579"/>
                </a:lnTo>
                <a:lnTo>
                  <a:pt x="1962008" y="97926"/>
                </a:lnTo>
                <a:lnTo>
                  <a:pt x="1962399" y="103012"/>
                </a:lnTo>
                <a:lnTo>
                  <a:pt x="1962008" y="108489"/>
                </a:lnTo>
                <a:lnTo>
                  <a:pt x="1961225" y="114748"/>
                </a:lnTo>
                <a:lnTo>
                  <a:pt x="1958486" y="127659"/>
                </a:lnTo>
                <a:lnTo>
                  <a:pt x="1956921" y="133527"/>
                </a:lnTo>
                <a:lnTo>
                  <a:pt x="1955356" y="140179"/>
                </a:lnTo>
                <a:lnTo>
                  <a:pt x="1954966" y="146047"/>
                </a:lnTo>
                <a:lnTo>
                  <a:pt x="1955356" y="152306"/>
                </a:lnTo>
                <a:lnTo>
                  <a:pt x="1955356" y="154654"/>
                </a:lnTo>
                <a:lnTo>
                  <a:pt x="1956531" y="157393"/>
                </a:lnTo>
                <a:lnTo>
                  <a:pt x="1957313" y="159740"/>
                </a:lnTo>
                <a:lnTo>
                  <a:pt x="1958878" y="162088"/>
                </a:lnTo>
                <a:lnTo>
                  <a:pt x="1962790" y="159740"/>
                </a:lnTo>
                <a:lnTo>
                  <a:pt x="1966703" y="157393"/>
                </a:lnTo>
                <a:lnTo>
                  <a:pt x="1969832" y="155045"/>
                </a:lnTo>
                <a:lnTo>
                  <a:pt x="1972572" y="152306"/>
                </a:lnTo>
                <a:lnTo>
                  <a:pt x="1974918" y="149176"/>
                </a:lnTo>
                <a:lnTo>
                  <a:pt x="1976874" y="146047"/>
                </a:lnTo>
                <a:lnTo>
                  <a:pt x="1978439" y="142526"/>
                </a:lnTo>
                <a:lnTo>
                  <a:pt x="1979221" y="139396"/>
                </a:lnTo>
                <a:lnTo>
                  <a:pt x="1979221" y="135484"/>
                </a:lnTo>
                <a:lnTo>
                  <a:pt x="1979221" y="131180"/>
                </a:lnTo>
                <a:lnTo>
                  <a:pt x="1978439" y="127268"/>
                </a:lnTo>
                <a:lnTo>
                  <a:pt x="1976874" y="122965"/>
                </a:lnTo>
                <a:lnTo>
                  <a:pt x="1974918" y="118270"/>
                </a:lnTo>
                <a:lnTo>
                  <a:pt x="1972572" y="113575"/>
                </a:lnTo>
                <a:lnTo>
                  <a:pt x="1969832" y="108880"/>
                </a:lnTo>
                <a:lnTo>
                  <a:pt x="1966703" y="103794"/>
                </a:lnTo>
                <a:lnTo>
                  <a:pt x="1969440" y="101447"/>
                </a:lnTo>
                <a:lnTo>
                  <a:pt x="1972179" y="99882"/>
                </a:lnTo>
                <a:lnTo>
                  <a:pt x="1974918" y="98317"/>
                </a:lnTo>
                <a:lnTo>
                  <a:pt x="1977265" y="97534"/>
                </a:lnTo>
                <a:lnTo>
                  <a:pt x="1980004" y="96361"/>
                </a:lnTo>
                <a:lnTo>
                  <a:pt x="1982351" y="95969"/>
                </a:lnTo>
                <a:lnTo>
                  <a:pt x="1987436" y="95969"/>
                </a:lnTo>
                <a:lnTo>
                  <a:pt x="1992131" y="97144"/>
                </a:lnTo>
                <a:lnTo>
                  <a:pt x="1996828" y="98317"/>
                </a:lnTo>
                <a:lnTo>
                  <a:pt x="2005825" y="102621"/>
                </a:lnTo>
                <a:lnTo>
                  <a:pt x="2010520" y="104576"/>
                </a:lnTo>
                <a:lnTo>
                  <a:pt x="2014823" y="105751"/>
                </a:lnTo>
                <a:lnTo>
                  <a:pt x="2019518" y="106533"/>
                </a:lnTo>
                <a:lnTo>
                  <a:pt x="2024604" y="106141"/>
                </a:lnTo>
                <a:lnTo>
                  <a:pt x="2026952" y="106141"/>
                </a:lnTo>
                <a:lnTo>
                  <a:pt x="2029691" y="105359"/>
                </a:lnTo>
                <a:lnTo>
                  <a:pt x="2032037" y="104576"/>
                </a:lnTo>
                <a:lnTo>
                  <a:pt x="2035167" y="102621"/>
                </a:lnTo>
                <a:lnTo>
                  <a:pt x="2037906" y="100664"/>
                </a:lnTo>
                <a:lnTo>
                  <a:pt x="2040644" y="98709"/>
                </a:lnTo>
                <a:lnTo>
                  <a:pt x="2043383" y="95969"/>
                </a:lnTo>
                <a:lnTo>
                  <a:pt x="2046123" y="92840"/>
                </a:lnTo>
                <a:lnTo>
                  <a:pt x="2046904" y="98317"/>
                </a:lnTo>
                <a:lnTo>
                  <a:pt x="2047686" y="103403"/>
                </a:lnTo>
                <a:lnTo>
                  <a:pt x="2046904" y="108098"/>
                </a:lnTo>
                <a:lnTo>
                  <a:pt x="2046513" y="112401"/>
                </a:lnTo>
                <a:lnTo>
                  <a:pt x="2045339" y="115923"/>
                </a:lnTo>
                <a:lnTo>
                  <a:pt x="2043774" y="118661"/>
                </a:lnTo>
                <a:lnTo>
                  <a:pt x="2041818" y="122182"/>
                </a:lnTo>
                <a:lnTo>
                  <a:pt x="2039471" y="124530"/>
                </a:lnTo>
                <a:lnTo>
                  <a:pt x="2036732" y="126877"/>
                </a:lnTo>
                <a:lnTo>
                  <a:pt x="2033993" y="128442"/>
                </a:lnTo>
                <a:lnTo>
                  <a:pt x="2028124" y="131963"/>
                </a:lnTo>
                <a:lnTo>
                  <a:pt x="2021083" y="134702"/>
                </a:lnTo>
                <a:lnTo>
                  <a:pt x="2014041" y="137049"/>
                </a:lnTo>
                <a:lnTo>
                  <a:pt x="2006998" y="139396"/>
                </a:lnTo>
                <a:lnTo>
                  <a:pt x="2000740" y="142134"/>
                </a:lnTo>
                <a:lnTo>
                  <a:pt x="1997218" y="144091"/>
                </a:lnTo>
                <a:lnTo>
                  <a:pt x="1994479" y="145264"/>
                </a:lnTo>
                <a:lnTo>
                  <a:pt x="1991741" y="147611"/>
                </a:lnTo>
                <a:lnTo>
                  <a:pt x="1989394" y="149959"/>
                </a:lnTo>
                <a:lnTo>
                  <a:pt x="1987046" y="152306"/>
                </a:lnTo>
                <a:lnTo>
                  <a:pt x="1985872" y="155045"/>
                </a:lnTo>
                <a:lnTo>
                  <a:pt x="1984309" y="158175"/>
                </a:lnTo>
                <a:lnTo>
                  <a:pt x="1983525" y="162088"/>
                </a:lnTo>
                <a:lnTo>
                  <a:pt x="1983134" y="166390"/>
                </a:lnTo>
                <a:lnTo>
                  <a:pt x="1983134" y="170695"/>
                </a:lnTo>
                <a:lnTo>
                  <a:pt x="1983916" y="176562"/>
                </a:lnTo>
                <a:lnTo>
                  <a:pt x="1985090" y="182040"/>
                </a:lnTo>
                <a:lnTo>
                  <a:pt x="1981569" y="183996"/>
                </a:lnTo>
                <a:lnTo>
                  <a:pt x="1977656" y="185561"/>
                </a:lnTo>
                <a:lnTo>
                  <a:pt x="1974135" y="187126"/>
                </a:lnTo>
                <a:lnTo>
                  <a:pt x="1969832" y="187909"/>
                </a:lnTo>
                <a:lnTo>
                  <a:pt x="1961615" y="189864"/>
                </a:lnTo>
                <a:lnTo>
                  <a:pt x="1952227" y="191039"/>
                </a:lnTo>
                <a:lnTo>
                  <a:pt x="1932665" y="192212"/>
                </a:lnTo>
                <a:lnTo>
                  <a:pt x="1922885" y="192603"/>
                </a:lnTo>
                <a:lnTo>
                  <a:pt x="1913104" y="193776"/>
                </a:lnTo>
                <a:lnTo>
                  <a:pt x="1904106" y="194951"/>
                </a:lnTo>
                <a:lnTo>
                  <a:pt x="1895107" y="197298"/>
                </a:lnTo>
                <a:lnTo>
                  <a:pt x="1890804" y="198863"/>
                </a:lnTo>
                <a:lnTo>
                  <a:pt x="1886892" y="200428"/>
                </a:lnTo>
                <a:lnTo>
                  <a:pt x="1882979" y="202775"/>
                </a:lnTo>
                <a:lnTo>
                  <a:pt x="1879458" y="205123"/>
                </a:lnTo>
                <a:lnTo>
                  <a:pt x="1875938" y="207861"/>
                </a:lnTo>
                <a:lnTo>
                  <a:pt x="1873198" y="210990"/>
                </a:lnTo>
                <a:lnTo>
                  <a:pt x="1870461" y="214512"/>
                </a:lnTo>
                <a:lnTo>
                  <a:pt x="1868113" y="218815"/>
                </a:lnTo>
                <a:lnTo>
                  <a:pt x="1866156" y="222727"/>
                </a:lnTo>
                <a:lnTo>
                  <a:pt x="1864592" y="228204"/>
                </a:lnTo>
                <a:lnTo>
                  <a:pt x="1863027" y="233682"/>
                </a:lnTo>
                <a:lnTo>
                  <a:pt x="1862636" y="239551"/>
                </a:lnTo>
                <a:lnTo>
                  <a:pt x="1864592" y="244636"/>
                </a:lnTo>
                <a:lnTo>
                  <a:pt x="1866938" y="248940"/>
                </a:lnTo>
                <a:lnTo>
                  <a:pt x="1869287" y="252070"/>
                </a:lnTo>
                <a:lnTo>
                  <a:pt x="1871243" y="254808"/>
                </a:lnTo>
                <a:lnTo>
                  <a:pt x="1873590" y="256765"/>
                </a:lnTo>
                <a:lnTo>
                  <a:pt x="1876720" y="258330"/>
                </a:lnTo>
                <a:lnTo>
                  <a:pt x="1879458" y="258720"/>
                </a:lnTo>
                <a:lnTo>
                  <a:pt x="1882588" y="259112"/>
                </a:lnTo>
                <a:lnTo>
                  <a:pt x="1885327" y="259112"/>
                </a:lnTo>
                <a:lnTo>
                  <a:pt x="1888065" y="258720"/>
                </a:lnTo>
                <a:lnTo>
                  <a:pt x="1891587" y="257938"/>
                </a:lnTo>
                <a:lnTo>
                  <a:pt x="1894717" y="256373"/>
                </a:lnTo>
                <a:lnTo>
                  <a:pt x="1900585" y="253243"/>
                </a:lnTo>
                <a:lnTo>
                  <a:pt x="1906845" y="249331"/>
                </a:lnTo>
                <a:lnTo>
                  <a:pt x="1918190" y="241898"/>
                </a:lnTo>
                <a:lnTo>
                  <a:pt x="1922885" y="239159"/>
                </a:lnTo>
                <a:lnTo>
                  <a:pt x="1927580" y="237594"/>
                </a:lnTo>
                <a:lnTo>
                  <a:pt x="1929535" y="237203"/>
                </a:lnTo>
                <a:lnTo>
                  <a:pt x="1931492" y="237203"/>
                </a:lnTo>
                <a:lnTo>
                  <a:pt x="1933057" y="238376"/>
                </a:lnTo>
                <a:lnTo>
                  <a:pt x="1934229" y="239159"/>
                </a:lnTo>
                <a:lnTo>
                  <a:pt x="1935404" y="241116"/>
                </a:lnTo>
                <a:lnTo>
                  <a:pt x="1936577" y="243854"/>
                </a:lnTo>
                <a:lnTo>
                  <a:pt x="1936969" y="246593"/>
                </a:lnTo>
                <a:lnTo>
                  <a:pt x="1937359" y="250896"/>
                </a:lnTo>
                <a:lnTo>
                  <a:pt x="1942837" y="246593"/>
                </a:lnTo>
                <a:lnTo>
                  <a:pt x="1949097" y="243071"/>
                </a:lnTo>
                <a:lnTo>
                  <a:pt x="1953792" y="236811"/>
                </a:lnTo>
                <a:lnTo>
                  <a:pt x="1958486" y="231726"/>
                </a:lnTo>
                <a:lnTo>
                  <a:pt x="1963573" y="227031"/>
                </a:lnTo>
                <a:lnTo>
                  <a:pt x="1968659" y="222727"/>
                </a:lnTo>
                <a:lnTo>
                  <a:pt x="1978830" y="215295"/>
                </a:lnTo>
                <a:lnTo>
                  <a:pt x="1989003" y="208643"/>
                </a:lnTo>
                <a:lnTo>
                  <a:pt x="1993696" y="204731"/>
                </a:lnTo>
                <a:lnTo>
                  <a:pt x="1998001" y="200428"/>
                </a:lnTo>
                <a:lnTo>
                  <a:pt x="2001913" y="196516"/>
                </a:lnTo>
                <a:lnTo>
                  <a:pt x="2005825" y="191429"/>
                </a:lnTo>
                <a:lnTo>
                  <a:pt x="2009346" y="185561"/>
                </a:lnTo>
                <a:lnTo>
                  <a:pt x="2012085" y="179302"/>
                </a:lnTo>
                <a:lnTo>
                  <a:pt x="2014432" y="171868"/>
                </a:lnTo>
                <a:lnTo>
                  <a:pt x="2016388" y="163261"/>
                </a:lnTo>
                <a:lnTo>
                  <a:pt x="2025387" y="160523"/>
                </a:lnTo>
                <a:lnTo>
                  <a:pt x="2033993" y="157783"/>
                </a:lnTo>
                <a:lnTo>
                  <a:pt x="2042991" y="155436"/>
                </a:lnTo>
                <a:lnTo>
                  <a:pt x="2046904" y="155045"/>
                </a:lnTo>
                <a:lnTo>
                  <a:pt x="2051208" y="154654"/>
                </a:lnTo>
                <a:lnTo>
                  <a:pt x="2055510" y="155045"/>
                </a:lnTo>
                <a:lnTo>
                  <a:pt x="2059815" y="155828"/>
                </a:lnTo>
                <a:lnTo>
                  <a:pt x="2063335" y="157393"/>
                </a:lnTo>
                <a:lnTo>
                  <a:pt x="2067248" y="159740"/>
                </a:lnTo>
                <a:lnTo>
                  <a:pt x="2070769" y="162870"/>
                </a:lnTo>
                <a:lnTo>
                  <a:pt x="2074681" y="167173"/>
                </a:lnTo>
                <a:lnTo>
                  <a:pt x="2078202" y="172260"/>
                </a:lnTo>
                <a:lnTo>
                  <a:pt x="2081332" y="178910"/>
                </a:lnTo>
                <a:lnTo>
                  <a:pt x="2084853" y="170303"/>
                </a:lnTo>
                <a:lnTo>
                  <a:pt x="2088766" y="162478"/>
                </a:lnTo>
                <a:lnTo>
                  <a:pt x="2094633" y="155045"/>
                </a:lnTo>
                <a:lnTo>
                  <a:pt x="2100502" y="148003"/>
                </a:lnTo>
                <a:lnTo>
                  <a:pt x="2107545" y="141744"/>
                </a:lnTo>
                <a:lnTo>
                  <a:pt x="2114977" y="135484"/>
                </a:lnTo>
                <a:lnTo>
                  <a:pt x="2123194" y="129615"/>
                </a:lnTo>
                <a:lnTo>
                  <a:pt x="2132193" y="123747"/>
                </a:lnTo>
                <a:lnTo>
                  <a:pt x="2141973" y="118661"/>
                </a:lnTo>
                <a:lnTo>
                  <a:pt x="2151752" y="113575"/>
                </a:lnTo>
                <a:lnTo>
                  <a:pt x="2161925" y="108880"/>
                </a:lnTo>
                <a:lnTo>
                  <a:pt x="2172880" y="104968"/>
                </a:lnTo>
                <a:lnTo>
                  <a:pt x="2184225" y="100664"/>
                </a:lnTo>
                <a:lnTo>
                  <a:pt x="2195179" y="96361"/>
                </a:lnTo>
                <a:lnTo>
                  <a:pt x="2219044" y="88927"/>
                </a:lnTo>
                <a:lnTo>
                  <a:pt x="2254255" y="60759"/>
                </a:lnTo>
                <a:lnTo>
                  <a:pt x="2290639" y="32982"/>
                </a:lnTo>
                <a:lnTo>
                  <a:pt x="2308635" y="18898"/>
                </a:lnTo>
                <a:lnTo>
                  <a:pt x="2327805" y="4814"/>
                </a:lnTo>
                <a:lnTo>
                  <a:pt x="2334953" y="0"/>
                </a:lnTo>
                <a:lnTo>
                  <a:pt x="7598281" y="0"/>
                </a:lnTo>
                <a:lnTo>
                  <a:pt x="7598281" y="6858000"/>
                </a:lnTo>
                <a:lnTo>
                  <a:pt x="1605075" y="6858000"/>
                </a:lnTo>
                <a:lnTo>
                  <a:pt x="1600903" y="6853647"/>
                </a:lnTo>
                <a:lnTo>
                  <a:pt x="1592296" y="6844649"/>
                </a:lnTo>
                <a:lnTo>
                  <a:pt x="1582516" y="6835651"/>
                </a:lnTo>
                <a:lnTo>
                  <a:pt x="1573127" y="6827435"/>
                </a:lnTo>
                <a:lnTo>
                  <a:pt x="1568823" y="6824697"/>
                </a:lnTo>
                <a:lnTo>
                  <a:pt x="1565303" y="6821957"/>
                </a:lnTo>
                <a:lnTo>
                  <a:pt x="1561391" y="6820002"/>
                </a:lnTo>
                <a:lnTo>
                  <a:pt x="1557870" y="6818045"/>
                </a:lnTo>
                <a:lnTo>
                  <a:pt x="1550827" y="6815698"/>
                </a:lnTo>
                <a:lnTo>
                  <a:pt x="1544177" y="6813742"/>
                </a:lnTo>
                <a:lnTo>
                  <a:pt x="1537917" y="6812568"/>
                </a:lnTo>
                <a:lnTo>
                  <a:pt x="1532047" y="6811003"/>
                </a:lnTo>
                <a:lnTo>
                  <a:pt x="1526571" y="6808656"/>
                </a:lnTo>
                <a:lnTo>
                  <a:pt x="1523832" y="6807091"/>
                </a:lnTo>
                <a:lnTo>
                  <a:pt x="1521485" y="6805135"/>
                </a:lnTo>
                <a:lnTo>
                  <a:pt x="1508184" y="6791833"/>
                </a:lnTo>
                <a:lnTo>
                  <a:pt x="1494882" y="6778532"/>
                </a:lnTo>
                <a:lnTo>
                  <a:pt x="1467496" y="6750754"/>
                </a:lnTo>
                <a:lnTo>
                  <a:pt x="1412724" y="6692070"/>
                </a:lnTo>
                <a:lnTo>
                  <a:pt x="1384946" y="6662728"/>
                </a:lnTo>
                <a:lnTo>
                  <a:pt x="1357170" y="6634950"/>
                </a:lnTo>
                <a:lnTo>
                  <a:pt x="1343476" y="6621649"/>
                </a:lnTo>
                <a:lnTo>
                  <a:pt x="1329392" y="6608347"/>
                </a:lnTo>
                <a:lnTo>
                  <a:pt x="1316091" y="6595828"/>
                </a:lnTo>
                <a:lnTo>
                  <a:pt x="1302006" y="6584091"/>
                </a:lnTo>
                <a:lnTo>
                  <a:pt x="1296528" y="6579788"/>
                </a:lnTo>
                <a:lnTo>
                  <a:pt x="1291443" y="6574701"/>
                </a:lnTo>
                <a:lnTo>
                  <a:pt x="1286357" y="6569224"/>
                </a:lnTo>
                <a:lnTo>
                  <a:pt x="1282054" y="6564139"/>
                </a:lnTo>
                <a:lnTo>
                  <a:pt x="1273838" y="6553575"/>
                </a:lnTo>
                <a:lnTo>
                  <a:pt x="1266405" y="6542621"/>
                </a:lnTo>
                <a:lnTo>
                  <a:pt x="1252321" y="6520321"/>
                </a:lnTo>
                <a:lnTo>
                  <a:pt x="1244496" y="6508975"/>
                </a:lnTo>
                <a:lnTo>
                  <a:pt x="1236279" y="6497630"/>
                </a:lnTo>
                <a:lnTo>
                  <a:pt x="1183073" y="6429947"/>
                </a:lnTo>
                <a:lnTo>
                  <a:pt x="1129866" y="6362265"/>
                </a:lnTo>
                <a:lnTo>
                  <a:pt x="1103262" y="6327837"/>
                </a:lnTo>
                <a:lnTo>
                  <a:pt x="1077051" y="6293409"/>
                </a:lnTo>
                <a:lnTo>
                  <a:pt x="1051230" y="6258589"/>
                </a:lnTo>
                <a:lnTo>
                  <a:pt x="1025799" y="6223771"/>
                </a:lnTo>
                <a:lnTo>
                  <a:pt x="1000369" y="6188168"/>
                </a:lnTo>
                <a:lnTo>
                  <a:pt x="975722" y="6152567"/>
                </a:lnTo>
                <a:lnTo>
                  <a:pt x="952248" y="6116574"/>
                </a:lnTo>
                <a:lnTo>
                  <a:pt x="929557" y="6080581"/>
                </a:lnTo>
                <a:lnTo>
                  <a:pt x="907648" y="6044196"/>
                </a:lnTo>
                <a:lnTo>
                  <a:pt x="897478" y="6025809"/>
                </a:lnTo>
                <a:lnTo>
                  <a:pt x="887304" y="6007030"/>
                </a:lnTo>
                <a:lnTo>
                  <a:pt x="876741" y="5988251"/>
                </a:lnTo>
                <a:lnTo>
                  <a:pt x="867351" y="5969863"/>
                </a:lnTo>
                <a:lnTo>
                  <a:pt x="857961" y="5950694"/>
                </a:lnTo>
                <a:lnTo>
                  <a:pt x="848964" y="5931915"/>
                </a:lnTo>
                <a:lnTo>
                  <a:pt x="847007" y="5928002"/>
                </a:lnTo>
                <a:lnTo>
                  <a:pt x="846225" y="5924481"/>
                </a:lnTo>
                <a:lnTo>
                  <a:pt x="845442" y="5920568"/>
                </a:lnTo>
                <a:lnTo>
                  <a:pt x="844269" y="5917048"/>
                </a:lnTo>
                <a:lnTo>
                  <a:pt x="843878" y="5908832"/>
                </a:lnTo>
                <a:lnTo>
                  <a:pt x="843878" y="5901007"/>
                </a:lnTo>
                <a:lnTo>
                  <a:pt x="843878" y="5893574"/>
                </a:lnTo>
                <a:lnTo>
                  <a:pt x="843878" y="5885750"/>
                </a:lnTo>
                <a:lnTo>
                  <a:pt x="843488" y="5878316"/>
                </a:lnTo>
                <a:lnTo>
                  <a:pt x="843095" y="5874404"/>
                </a:lnTo>
                <a:lnTo>
                  <a:pt x="841922" y="5870883"/>
                </a:lnTo>
                <a:lnTo>
                  <a:pt x="839183" y="5862667"/>
                </a:lnTo>
                <a:lnTo>
                  <a:pt x="836054" y="5854060"/>
                </a:lnTo>
                <a:lnTo>
                  <a:pt x="831750" y="5846627"/>
                </a:lnTo>
                <a:lnTo>
                  <a:pt x="827838" y="5839193"/>
                </a:lnTo>
                <a:lnTo>
                  <a:pt x="823143" y="5831760"/>
                </a:lnTo>
                <a:lnTo>
                  <a:pt x="818057" y="5824718"/>
                </a:lnTo>
                <a:lnTo>
                  <a:pt x="807103" y="5811025"/>
                </a:lnTo>
                <a:lnTo>
                  <a:pt x="794975" y="5797332"/>
                </a:lnTo>
                <a:lnTo>
                  <a:pt x="782455" y="5783639"/>
                </a:lnTo>
                <a:lnTo>
                  <a:pt x="770328" y="5768772"/>
                </a:lnTo>
                <a:lnTo>
                  <a:pt x="764459" y="5760557"/>
                </a:lnTo>
                <a:lnTo>
                  <a:pt x="758591" y="5752340"/>
                </a:lnTo>
                <a:lnTo>
                  <a:pt x="754287" y="5746473"/>
                </a:lnTo>
                <a:lnTo>
                  <a:pt x="750374" y="5739821"/>
                </a:lnTo>
                <a:lnTo>
                  <a:pt x="747636" y="5733562"/>
                </a:lnTo>
                <a:lnTo>
                  <a:pt x="745289" y="5727694"/>
                </a:lnTo>
                <a:lnTo>
                  <a:pt x="741377" y="5715565"/>
                </a:lnTo>
                <a:lnTo>
                  <a:pt x="737465" y="5704611"/>
                </a:lnTo>
                <a:lnTo>
                  <a:pt x="735116" y="5698743"/>
                </a:lnTo>
                <a:lnTo>
                  <a:pt x="732378" y="5693656"/>
                </a:lnTo>
                <a:lnTo>
                  <a:pt x="729248" y="5688571"/>
                </a:lnTo>
                <a:lnTo>
                  <a:pt x="725336" y="5683484"/>
                </a:lnTo>
                <a:lnTo>
                  <a:pt x="720250" y="5678399"/>
                </a:lnTo>
                <a:lnTo>
                  <a:pt x="714772" y="5673704"/>
                </a:lnTo>
                <a:lnTo>
                  <a:pt x="707730" y="5669010"/>
                </a:lnTo>
                <a:lnTo>
                  <a:pt x="699907" y="5664315"/>
                </a:lnTo>
                <a:lnTo>
                  <a:pt x="697168" y="5661576"/>
                </a:lnTo>
                <a:lnTo>
                  <a:pt x="695210" y="5658838"/>
                </a:lnTo>
                <a:lnTo>
                  <a:pt x="693255" y="5656098"/>
                </a:lnTo>
                <a:lnTo>
                  <a:pt x="692473" y="5653360"/>
                </a:lnTo>
                <a:lnTo>
                  <a:pt x="690908" y="5650621"/>
                </a:lnTo>
                <a:lnTo>
                  <a:pt x="690516" y="5648274"/>
                </a:lnTo>
                <a:lnTo>
                  <a:pt x="690125" y="5643189"/>
                </a:lnTo>
                <a:lnTo>
                  <a:pt x="690516" y="5638102"/>
                </a:lnTo>
                <a:lnTo>
                  <a:pt x="691692" y="5633017"/>
                </a:lnTo>
                <a:lnTo>
                  <a:pt x="693255" y="5628322"/>
                </a:lnTo>
                <a:lnTo>
                  <a:pt x="695210" y="5623627"/>
                </a:lnTo>
                <a:lnTo>
                  <a:pt x="699907" y="5613846"/>
                </a:lnTo>
                <a:lnTo>
                  <a:pt x="702253" y="5609151"/>
                </a:lnTo>
                <a:lnTo>
                  <a:pt x="703427" y="5604456"/>
                </a:lnTo>
                <a:lnTo>
                  <a:pt x="704992" y="5599371"/>
                </a:lnTo>
                <a:lnTo>
                  <a:pt x="704992" y="5594676"/>
                </a:lnTo>
                <a:lnTo>
                  <a:pt x="704602" y="5589590"/>
                </a:lnTo>
                <a:lnTo>
                  <a:pt x="704210" y="5586852"/>
                </a:lnTo>
                <a:lnTo>
                  <a:pt x="702645" y="5584112"/>
                </a:lnTo>
                <a:lnTo>
                  <a:pt x="697168" y="5580200"/>
                </a:lnTo>
                <a:lnTo>
                  <a:pt x="692082" y="5576680"/>
                </a:lnTo>
                <a:lnTo>
                  <a:pt x="687386" y="5571985"/>
                </a:lnTo>
                <a:lnTo>
                  <a:pt x="682692" y="5567681"/>
                </a:lnTo>
                <a:lnTo>
                  <a:pt x="678388" y="5562986"/>
                </a:lnTo>
                <a:lnTo>
                  <a:pt x="674477" y="5557901"/>
                </a:lnTo>
                <a:lnTo>
                  <a:pt x="670564" y="5552814"/>
                </a:lnTo>
                <a:lnTo>
                  <a:pt x="667434" y="5547337"/>
                </a:lnTo>
                <a:lnTo>
                  <a:pt x="660783" y="5536775"/>
                </a:lnTo>
                <a:lnTo>
                  <a:pt x="654915" y="5525038"/>
                </a:lnTo>
                <a:lnTo>
                  <a:pt x="649046" y="5512909"/>
                </a:lnTo>
                <a:lnTo>
                  <a:pt x="643570" y="5500782"/>
                </a:lnTo>
                <a:lnTo>
                  <a:pt x="638091" y="5488653"/>
                </a:lnTo>
                <a:lnTo>
                  <a:pt x="632615" y="5476134"/>
                </a:lnTo>
                <a:lnTo>
                  <a:pt x="626356" y="5464789"/>
                </a:lnTo>
                <a:lnTo>
                  <a:pt x="619314" y="5453052"/>
                </a:lnTo>
                <a:lnTo>
                  <a:pt x="615792" y="5447575"/>
                </a:lnTo>
                <a:lnTo>
                  <a:pt x="611488" y="5441706"/>
                </a:lnTo>
                <a:lnTo>
                  <a:pt x="607575" y="5436228"/>
                </a:lnTo>
                <a:lnTo>
                  <a:pt x="603273" y="5431143"/>
                </a:lnTo>
                <a:lnTo>
                  <a:pt x="598188" y="5426448"/>
                </a:lnTo>
                <a:lnTo>
                  <a:pt x="593102" y="5421362"/>
                </a:lnTo>
                <a:lnTo>
                  <a:pt x="587232" y="5417059"/>
                </a:lnTo>
                <a:lnTo>
                  <a:pt x="581756" y="5412755"/>
                </a:lnTo>
                <a:lnTo>
                  <a:pt x="579799" y="5409625"/>
                </a:lnTo>
                <a:lnTo>
                  <a:pt x="579017" y="5407278"/>
                </a:lnTo>
                <a:lnTo>
                  <a:pt x="579408" y="5404540"/>
                </a:lnTo>
                <a:lnTo>
                  <a:pt x="581364" y="5402975"/>
                </a:lnTo>
                <a:lnTo>
                  <a:pt x="583712" y="5400627"/>
                </a:lnTo>
                <a:lnTo>
                  <a:pt x="586451" y="5398670"/>
                </a:lnTo>
                <a:lnTo>
                  <a:pt x="590363" y="5397106"/>
                </a:lnTo>
                <a:lnTo>
                  <a:pt x="594275" y="5395933"/>
                </a:lnTo>
                <a:lnTo>
                  <a:pt x="598578" y="5394758"/>
                </a:lnTo>
                <a:lnTo>
                  <a:pt x="603273" y="5394368"/>
                </a:lnTo>
                <a:lnTo>
                  <a:pt x="607968" y="5394368"/>
                </a:lnTo>
                <a:lnTo>
                  <a:pt x="612663" y="5394758"/>
                </a:lnTo>
                <a:lnTo>
                  <a:pt x="616965" y="5395541"/>
                </a:lnTo>
                <a:lnTo>
                  <a:pt x="621270" y="5396715"/>
                </a:lnTo>
                <a:lnTo>
                  <a:pt x="625181" y="5398670"/>
                </a:lnTo>
                <a:lnTo>
                  <a:pt x="628702" y="5401018"/>
                </a:lnTo>
                <a:lnTo>
                  <a:pt x="613837" y="5372067"/>
                </a:lnTo>
                <a:lnTo>
                  <a:pt x="598969" y="5343508"/>
                </a:lnTo>
                <a:lnTo>
                  <a:pt x="590363" y="5339986"/>
                </a:lnTo>
                <a:lnTo>
                  <a:pt x="581364" y="5337639"/>
                </a:lnTo>
                <a:lnTo>
                  <a:pt x="573149" y="5336856"/>
                </a:lnTo>
                <a:lnTo>
                  <a:pt x="564542" y="5336466"/>
                </a:lnTo>
                <a:lnTo>
                  <a:pt x="557108" y="5336856"/>
                </a:lnTo>
                <a:lnTo>
                  <a:pt x="553978" y="5337639"/>
                </a:lnTo>
                <a:lnTo>
                  <a:pt x="551239" y="5338813"/>
                </a:lnTo>
                <a:lnTo>
                  <a:pt x="548501" y="5339596"/>
                </a:lnTo>
                <a:lnTo>
                  <a:pt x="546154" y="5341161"/>
                </a:lnTo>
                <a:lnTo>
                  <a:pt x="544198" y="5342334"/>
                </a:lnTo>
                <a:lnTo>
                  <a:pt x="542242" y="5344290"/>
                </a:lnTo>
                <a:lnTo>
                  <a:pt x="538720" y="5327859"/>
                </a:lnTo>
                <a:lnTo>
                  <a:pt x="534417" y="5310645"/>
                </a:lnTo>
                <a:lnTo>
                  <a:pt x="530113" y="5294213"/>
                </a:lnTo>
                <a:lnTo>
                  <a:pt x="528549" y="5285606"/>
                </a:lnTo>
                <a:lnTo>
                  <a:pt x="527374" y="5277390"/>
                </a:lnTo>
                <a:lnTo>
                  <a:pt x="526592" y="5269565"/>
                </a:lnTo>
                <a:lnTo>
                  <a:pt x="526200" y="5261350"/>
                </a:lnTo>
                <a:lnTo>
                  <a:pt x="526200" y="5253526"/>
                </a:lnTo>
                <a:lnTo>
                  <a:pt x="527374" y="5245701"/>
                </a:lnTo>
                <a:lnTo>
                  <a:pt x="529330" y="5238267"/>
                </a:lnTo>
                <a:lnTo>
                  <a:pt x="532069" y="5230834"/>
                </a:lnTo>
                <a:lnTo>
                  <a:pt x="536374" y="5223792"/>
                </a:lnTo>
                <a:lnTo>
                  <a:pt x="538720" y="5220662"/>
                </a:lnTo>
                <a:lnTo>
                  <a:pt x="541459" y="5216750"/>
                </a:lnTo>
                <a:lnTo>
                  <a:pt x="537547" y="5206186"/>
                </a:lnTo>
                <a:lnTo>
                  <a:pt x="534417" y="5195232"/>
                </a:lnTo>
                <a:lnTo>
                  <a:pt x="528939" y="5191320"/>
                </a:lnTo>
                <a:lnTo>
                  <a:pt x="524245" y="5187017"/>
                </a:lnTo>
                <a:lnTo>
                  <a:pt x="519550" y="5182322"/>
                </a:lnTo>
                <a:lnTo>
                  <a:pt x="516030" y="5176845"/>
                </a:lnTo>
                <a:lnTo>
                  <a:pt x="512508" y="5171758"/>
                </a:lnTo>
                <a:lnTo>
                  <a:pt x="509378" y="5165891"/>
                </a:lnTo>
                <a:lnTo>
                  <a:pt x="507032" y="5159631"/>
                </a:lnTo>
                <a:lnTo>
                  <a:pt x="504683" y="5153371"/>
                </a:lnTo>
                <a:lnTo>
                  <a:pt x="502336" y="5146720"/>
                </a:lnTo>
                <a:lnTo>
                  <a:pt x="500771" y="5140070"/>
                </a:lnTo>
                <a:lnTo>
                  <a:pt x="497642" y="5126376"/>
                </a:lnTo>
                <a:lnTo>
                  <a:pt x="492164" y="5097817"/>
                </a:lnTo>
                <a:lnTo>
                  <a:pt x="489425" y="5084123"/>
                </a:lnTo>
                <a:lnTo>
                  <a:pt x="485512" y="5070822"/>
                </a:lnTo>
                <a:lnTo>
                  <a:pt x="483166" y="5064562"/>
                </a:lnTo>
                <a:lnTo>
                  <a:pt x="480818" y="5058302"/>
                </a:lnTo>
                <a:lnTo>
                  <a:pt x="478080" y="5052825"/>
                </a:lnTo>
                <a:lnTo>
                  <a:pt x="474950" y="5047348"/>
                </a:lnTo>
                <a:lnTo>
                  <a:pt x="471820" y="5042263"/>
                </a:lnTo>
                <a:lnTo>
                  <a:pt x="467518" y="5037568"/>
                </a:lnTo>
                <a:lnTo>
                  <a:pt x="462823" y="5033264"/>
                </a:lnTo>
                <a:lnTo>
                  <a:pt x="457738" y="5029743"/>
                </a:lnTo>
                <a:lnTo>
                  <a:pt x="452259" y="5026222"/>
                </a:lnTo>
                <a:lnTo>
                  <a:pt x="445608" y="5023484"/>
                </a:lnTo>
                <a:lnTo>
                  <a:pt x="438567" y="5021527"/>
                </a:lnTo>
                <a:lnTo>
                  <a:pt x="431133" y="5019962"/>
                </a:lnTo>
                <a:lnTo>
                  <a:pt x="427611" y="5017224"/>
                </a:lnTo>
                <a:lnTo>
                  <a:pt x="425265" y="5013702"/>
                </a:lnTo>
                <a:lnTo>
                  <a:pt x="423698" y="5010182"/>
                </a:lnTo>
                <a:lnTo>
                  <a:pt x="423308" y="5006660"/>
                </a:lnTo>
                <a:lnTo>
                  <a:pt x="423698" y="5003140"/>
                </a:lnTo>
                <a:lnTo>
                  <a:pt x="425265" y="5000010"/>
                </a:lnTo>
                <a:lnTo>
                  <a:pt x="427221" y="4996098"/>
                </a:lnTo>
                <a:lnTo>
                  <a:pt x="428785" y="4992968"/>
                </a:lnTo>
                <a:lnTo>
                  <a:pt x="433480" y="4986316"/>
                </a:lnTo>
                <a:lnTo>
                  <a:pt x="438174" y="4980449"/>
                </a:lnTo>
                <a:lnTo>
                  <a:pt x="442087" y="4975754"/>
                </a:lnTo>
                <a:lnTo>
                  <a:pt x="442479" y="4973406"/>
                </a:lnTo>
                <a:lnTo>
                  <a:pt x="442479" y="4971842"/>
                </a:lnTo>
                <a:lnTo>
                  <a:pt x="442087" y="4970277"/>
                </a:lnTo>
                <a:lnTo>
                  <a:pt x="440913" y="4968712"/>
                </a:lnTo>
                <a:lnTo>
                  <a:pt x="437784" y="4965973"/>
                </a:lnTo>
                <a:lnTo>
                  <a:pt x="433090" y="4963235"/>
                </a:lnTo>
                <a:lnTo>
                  <a:pt x="428393" y="4960495"/>
                </a:lnTo>
                <a:lnTo>
                  <a:pt x="423308" y="4957757"/>
                </a:lnTo>
                <a:lnTo>
                  <a:pt x="418613" y="4953453"/>
                </a:lnTo>
                <a:lnTo>
                  <a:pt x="416266" y="4951106"/>
                </a:lnTo>
                <a:lnTo>
                  <a:pt x="415092" y="4948758"/>
                </a:lnTo>
                <a:lnTo>
                  <a:pt x="413528" y="4946020"/>
                </a:lnTo>
                <a:lnTo>
                  <a:pt x="412746" y="4943281"/>
                </a:lnTo>
                <a:lnTo>
                  <a:pt x="408441" y="4919417"/>
                </a:lnTo>
                <a:lnTo>
                  <a:pt x="404921" y="4892422"/>
                </a:lnTo>
                <a:lnTo>
                  <a:pt x="400617" y="4863080"/>
                </a:lnTo>
                <a:lnTo>
                  <a:pt x="396314" y="4832173"/>
                </a:lnTo>
                <a:lnTo>
                  <a:pt x="390836" y="4800092"/>
                </a:lnTo>
                <a:lnTo>
                  <a:pt x="388099" y="4784052"/>
                </a:lnTo>
                <a:lnTo>
                  <a:pt x="384968" y="4768794"/>
                </a:lnTo>
                <a:lnTo>
                  <a:pt x="381055" y="4753536"/>
                </a:lnTo>
                <a:lnTo>
                  <a:pt x="376753" y="4738278"/>
                </a:lnTo>
                <a:lnTo>
                  <a:pt x="372840" y="4723803"/>
                </a:lnTo>
                <a:lnTo>
                  <a:pt x="367754" y="4709719"/>
                </a:lnTo>
                <a:lnTo>
                  <a:pt x="364624" y="4702285"/>
                </a:lnTo>
                <a:lnTo>
                  <a:pt x="360321" y="4693678"/>
                </a:lnTo>
                <a:lnTo>
                  <a:pt x="355236" y="4684680"/>
                </a:lnTo>
                <a:lnTo>
                  <a:pt x="352104" y="4679986"/>
                </a:lnTo>
                <a:lnTo>
                  <a:pt x="348974" y="4675291"/>
                </a:lnTo>
                <a:lnTo>
                  <a:pt x="345453" y="4671769"/>
                </a:lnTo>
                <a:lnTo>
                  <a:pt x="341932" y="4667857"/>
                </a:lnTo>
                <a:lnTo>
                  <a:pt x="338021" y="4664727"/>
                </a:lnTo>
                <a:lnTo>
                  <a:pt x="334108" y="4661989"/>
                </a:lnTo>
                <a:lnTo>
                  <a:pt x="329804" y="4660424"/>
                </a:lnTo>
                <a:lnTo>
                  <a:pt x="325892" y="4659250"/>
                </a:lnTo>
                <a:lnTo>
                  <a:pt x="321589" y="4659250"/>
                </a:lnTo>
                <a:lnTo>
                  <a:pt x="316894" y="4660032"/>
                </a:lnTo>
                <a:lnTo>
                  <a:pt x="316894" y="4657294"/>
                </a:lnTo>
                <a:lnTo>
                  <a:pt x="316894" y="4654947"/>
                </a:lnTo>
                <a:lnTo>
                  <a:pt x="317676" y="4652600"/>
                </a:lnTo>
                <a:lnTo>
                  <a:pt x="319241" y="4650643"/>
                </a:lnTo>
                <a:lnTo>
                  <a:pt x="321589" y="4648295"/>
                </a:lnTo>
                <a:lnTo>
                  <a:pt x="323545" y="4647122"/>
                </a:lnTo>
                <a:lnTo>
                  <a:pt x="329022" y="4643993"/>
                </a:lnTo>
                <a:lnTo>
                  <a:pt x="335673" y="4640471"/>
                </a:lnTo>
                <a:lnTo>
                  <a:pt x="342323" y="4637733"/>
                </a:lnTo>
                <a:lnTo>
                  <a:pt x="348974" y="4634994"/>
                </a:lnTo>
                <a:lnTo>
                  <a:pt x="355626" y="4632256"/>
                </a:lnTo>
                <a:lnTo>
                  <a:pt x="348583" y="4620910"/>
                </a:lnTo>
                <a:lnTo>
                  <a:pt x="341932" y="4609955"/>
                </a:lnTo>
                <a:lnTo>
                  <a:pt x="335673" y="4599393"/>
                </a:lnTo>
                <a:lnTo>
                  <a:pt x="329804" y="4588046"/>
                </a:lnTo>
                <a:lnTo>
                  <a:pt x="324719" y="4577484"/>
                </a:lnTo>
                <a:lnTo>
                  <a:pt x="320024" y="4566529"/>
                </a:lnTo>
                <a:lnTo>
                  <a:pt x="315721" y="4556358"/>
                </a:lnTo>
                <a:lnTo>
                  <a:pt x="311807" y="4545794"/>
                </a:lnTo>
                <a:lnTo>
                  <a:pt x="308677" y="4535622"/>
                </a:lnTo>
                <a:lnTo>
                  <a:pt x="305941" y="4524667"/>
                </a:lnTo>
                <a:lnTo>
                  <a:pt x="303593" y="4514496"/>
                </a:lnTo>
                <a:lnTo>
                  <a:pt x="301635" y="4503933"/>
                </a:lnTo>
                <a:lnTo>
                  <a:pt x="300070" y="4493761"/>
                </a:lnTo>
                <a:lnTo>
                  <a:pt x="299289" y="4483589"/>
                </a:lnTo>
                <a:lnTo>
                  <a:pt x="298898" y="4472635"/>
                </a:lnTo>
                <a:lnTo>
                  <a:pt x="298507" y="4462071"/>
                </a:lnTo>
                <a:lnTo>
                  <a:pt x="297724" y="4460116"/>
                </a:lnTo>
                <a:lnTo>
                  <a:pt x="296550" y="4458941"/>
                </a:lnTo>
                <a:lnTo>
                  <a:pt x="294985" y="4457376"/>
                </a:lnTo>
                <a:lnTo>
                  <a:pt x="293420" y="4456594"/>
                </a:lnTo>
                <a:lnTo>
                  <a:pt x="291464" y="4456203"/>
                </a:lnTo>
                <a:lnTo>
                  <a:pt x="289510" y="4456203"/>
                </a:lnTo>
                <a:lnTo>
                  <a:pt x="284813" y="4456203"/>
                </a:lnTo>
                <a:lnTo>
                  <a:pt x="280118" y="4456986"/>
                </a:lnTo>
                <a:lnTo>
                  <a:pt x="275032" y="4457768"/>
                </a:lnTo>
                <a:lnTo>
                  <a:pt x="269947" y="4458941"/>
                </a:lnTo>
                <a:lnTo>
                  <a:pt x="265252" y="4459333"/>
                </a:lnTo>
                <a:lnTo>
                  <a:pt x="266426" y="4454246"/>
                </a:lnTo>
                <a:lnTo>
                  <a:pt x="267208" y="4449552"/>
                </a:lnTo>
                <a:lnTo>
                  <a:pt x="267600" y="4440554"/>
                </a:lnTo>
                <a:lnTo>
                  <a:pt x="267208" y="4432730"/>
                </a:lnTo>
                <a:lnTo>
                  <a:pt x="265644" y="4425296"/>
                </a:lnTo>
                <a:lnTo>
                  <a:pt x="264078" y="4418254"/>
                </a:lnTo>
                <a:lnTo>
                  <a:pt x="262122" y="4412386"/>
                </a:lnTo>
                <a:lnTo>
                  <a:pt x="257427" y="4400649"/>
                </a:lnTo>
                <a:lnTo>
                  <a:pt x="255080" y="4395172"/>
                </a:lnTo>
                <a:lnTo>
                  <a:pt x="253907" y="4389694"/>
                </a:lnTo>
                <a:lnTo>
                  <a:pt x="252734" y="4384217"/>
                </a:lnTo>
                <a:lnTo>
                  <a:pt x="252734" y="4378348"/>
                </a:lnTo>
                <a:lnTo>
                  <a:pt x="252734" y="4375610"/>
                </a:lnTo>
                <a:lnTo>
                  <a:pt x="253907" y="4372480"/>
                </a:lnTo>
                <a:lnTo>
                  <a:pt x="254688" y="4369351"/>
                </a:lnTo>
                <a:lnTo>
                  <a:pt x="255471" y="4365829"/>
                </a:lnTo>
                <a:lnTo>
                  <a:pt x="257427" y="4362699"/>
                </a:lnTo>
                <a:lnTo>
                  <a:pt x="259383" y="4359569"/>
                </a:lnTo>
                <a:lnTo>
                  <a:pt x="264861" y="4352137"/>
                </a:lnTo>
                <a:lnTo>
                  <a:pt x="264470" y="4346659"/>
                </a:lnTo>
                <a:lnTo>
                  <a:pt x="263687" y="4343138"/>
                </a:lnTo>
                <a:lnTo>
                  <a:pt x="262122" y="4340008"/>
                </a:lnTo>
                <a:lnTo>
                  <a:pt x="259775" y="4337661"/>
                </a:lnTo>
                <a:lnTo>
                  <a:pt x="257427" y="4336096"/>
                </a:lnTo>
                <a:lnTo>
                  <a:pt x="254297" y="4334923"/>
                </a:lnTo>
                <a:lnTo>
                  <a:pt x="251558" y="4334140"/>
                </a:lnTo>
                <a:lnTo>
                  <a:pt x="247646" y="4333358"/>
                </a:lnTo>
                <a:lnTo>
                  <a:pt x="240605" y="4332966"/>
                </a:lnTo>
                <a:lnTo>
                  <a:pt x="237475" y="4332575"/>
                </a:lnTo>
                <a:lnTo>
                  <a:pt x="234345" y="4331401"/>
                </a:lnTo>
                <a:lnTo>
                  <a:pt x="231606" y="4330618"/>
                </a:lnTo>
                <a:lnTo>
                  <a:pt x="229259" y="4328663"/>
                </a:lnTo>
                <a:lnTo>
                  <a:pt x="226911" y="4326316"/>
                </a:lnTo>
                <a:lnTo>
                  <a:pt x="225346" y="4323186"/>
                </a:lnTo>
                <a:lnTo>
                  <a:pt x="226911" y="4316534"/>
                </a:lnTo>
                <a:lnTo>
                  <a:pt x="228086" y="4309492"/>
                </a:lnTo>
                <a:lnTo>
                  <a:pt x="229650" y="4301668"/>
                </a:lnTo>
                <a:lnTo>
                  <a:pt x="230041" y="4293843"/>
                </a:lnTo>
                <a:lnTo>
                  <a:pt x="230432" y="4285628"/>
                </a:lnTo>
                <a:lnTo>
                  <a:pt x="230824" y="4276629"/>
                </a:lnTo>
                <a:lnTo>
                  <a:pt x="230432" y="4258242"/>
                </a:lnTo>
                <a:lnTo>
                  <a:pt x="229259" y="4238681"/>
                </a:lnTo>
                <a:lnTo>
                  <a:pt x="226129" y="4218727"/>
                </a:lnTo>
                <a:lnTo>
                  <a:pt x="222999" y="4197993"/>
                </a:lnTo>
                <a:lnTo>
                  <a:pt x="218695" y="4178040"/>
                </a:lnTo>
                <a:lnTo>
                  <a:pt x="215565" y="4165130"/>
                </a:lnTo>
                <a:lnTo>
                  <a:pt x="210870" y="4149871"/>
                </a:lnTo>
                <a:lnTo>
                  <a:pt x="205394" y="4133831"/>
                </a:lnTo>
                <a:lnTo>
                  <a:pt x="199526" y="4118182"/>
                </a:lnTo>
                <a:lnTo>
                  <a:pt x="187789" y="4088840"/>
                </a:lnTo>
                <a:lnTo>
                  <a:pt x="178791" y="4068496"/>
                </a:lnTo>
                <a:lnTo>
                  <a:pt x="177225" y="4063801"/>
                </a:lnTo>
                <a:lnTo>
                  <a:pt x="174096" y="4059106"/>
                </a:lnTo>
                <a:lnTo>
                  <a:pt x="168618" y="4050499"/>
                </a:lnTo>
                <a:lnTo>
                  <a:pt x="161576" y="4041502"/>
                </a:lnTo>
                <a:lnTo>
                  <a:pt x="155318" y="4033285"/>
                </a:lnTo>
                <a:lnTo>
                  <a:pt x="148274" y="4024678"/>
                </a:lnTo>
                <a:lnTo>
                  <a:pt x="142016" y="4016463"/>
                </a:lnTo>
                <a:lnTo>
                  <a:pt x="139277" y="4011768"/>
                </a:lnTo>
                <a:lnTo>
                  <a:pt x="136538" y="4007464"/>
                </a:lnTo>
                <a:lnTo>
                  <a:pt x="134582" y="4003552"/>
                </a:lnTo>
                <a:lnTo>
                  <a:pt x="133017" y="3998857"/>
                </a:lnTo>
                <a:lnTo>
                  <a:pt x="127930" y="3981643"/>
                </a:lnTo>
                <a:lnTo>
                  <a:pt x="123235" y="3964429"/>
                </a:lnTo>
                <a:lnTo>
                  <a:pt x="118542" y="3947215"/>
                </a:lnTo>
                <a:lnTo>
                  <a:pt x="114630" y="3929611"/>
                </a:lnTo>
                <a:lnTo>
                  <a:pt x="111108" y="3912397"/>
                </a:lnTo>
                <a:lnTo>
                  <a:pt x="107978" y="3894791"/>
                </a:lnTo>
                <a:lnTo>
                  <a:pt x="104850" y="3877577"/>
                </a:lnTo>
                <a:lnTo>
                  <a:pt x="102111" y="3860363"/>
                </a:lnTo>
                <a:lnTo>
                  <a:pt x="97416" y="3825935"/>
                </a:lnTo>
                <a:lnTo>
                  <a:pt x="94285" y="3792681"/>
                </a:lnTo>
                <a:lnTo>
                  <a:pt x="91547" y="3760208"/>
                </a:lnTo>
                <a:lnTo>
                  <a:pt x="89591" y="3728519"/>
                </a:lnTo>
                <a:lnTo>
                  <a:pt x="88809" y="3721868"/>
                </a:lnTo>
                <a:lnTo>
                  <a:pt x="88025" y="3714826"/>
                </a:lnTo>
                <a:lnTo>
                  <a:pt x="84896" y="3700351"/>
                </a:lnTo>
                <a:lnTo>
                  <a:pt x="80985" y="3686267"/>
                </a:lnTo>
                <a:lnTo>
                  <a:pt x="76290" y="3672573"/>
                </a:lnTo>
                <a:lnTo>
                  <a:pt x="66116" y="3645187"/>
                </a:lnTo>
                <a:lnTo>
                  <a:pt x="61421" y="3631495"/>
                </a:lnTo>
                <a:lnTo>
                  <a:pt x="56728" y="3618193"/>
                </a:lnTo>
                <a:lnTo>
                  <a:pt x="52816" y="3604891"/>
                </a:lnTo>
                <a:lnTo>
                  <a:pt x="49685" y="3591980"/>
                </a:lnTo>
                <a:lnTo>
                  <a:pt x="48903" y="3586113"/>
                </a:lnTo>
                <a:lnTo>
                  <a:pt x="48512" y="3579461"/>
                </a:lnTo>
                <a:lnTo>
                  <a:pt x="47729" y="3573593"/>
                </a:lnTo>
                <a:lnTo>
                  <a:pt x="47729" y="3567334"/>
                </a:lnTo>
                <a:lnTo>
                  <a:pt x="48903" y="3561465"/>
                </a:lnTo>
                <a:lnTo>
                  <a:pt x="49685" y="3555205"/>
                </a:lnTo>
                <a:lnTo>
                  <a:pt x="51250" y="3549337"/>
                </a:lnTo>
                <a:lnTo>
                  <a:pt x="53597" y="3543860"/>
                </a:lnTo>
                <a:lnTo>
                  <a:pt x="56337" y="3537600"/>
                </a:lnTo>
                <a:lnTo>
                  <a:pt x="59466" y="3532123"/>
                </a:lnTo>
                <a:lnTo>
                  <a:pt x="63379" y="3526646"/>
                </a:lnTo>
                <a:lnTo>
                  <a:pt x="67681" y="3520777"/>
                </a:lnTo>
                <a:lnTo>
                  <a:pt x="66508" y="3517256"/>
                </a:lnTo>
                <a:lnTo>
                  <a:pt x="64553" y="3513344"/>
                </a:lnTo>
                <a:lnTo>
                  <a:pt x="62596" y="3510214"/>
                </a:lnTo>
                <a:lnTo>
                  <a:pt x="60249" y="3507476"/>
                </a:lnTo>
                <a:lnTo>
                  <a:pt x="54772" y="3501999"/>
                </a:lnTo>
                <a:lnTo>
                  <a:pt x="49685" y="3496913"/>
                </a:lnTo>
                <a:lnTo>
                  <a:pt x="44209" y="3491045"/>
                </a:lnTo>
                <a:lnTo>
                  <a:pt x="41861" y="3488305"/>
                </a:lnTo>
                <a:lnTo>
                  <a:pt x="39514" y="3485567"/>
                </a:lnTo>
                <a:lnTo>
                  <a:pt x="37166" y="3482436"/>
                </a:lnTo>
                <a:lnTo>
                  <a:pt x="35602" y="3479307"/>
                </a:lnTo>
                <a:lnTo>
                  <a:pt x="34428" y="3475394"/>
                </a:lnTo>
                <a:lnTo>
                  <a:pt x="33645" y="3471091"/>
                </a:lnTo>
                <a:lnTo>
                  <a:pt x="32863" y="3467571"/>
                </a:lnTo>
                <a:lnTo>
                  <a:pt x="32863" y="3464440"/>
                </a:lnTo>
                <a:lnTo>
                  <a:pt x="33645" y="3460919"/>
                </a:lnTo>
                <a:lnTo>
                  <a:pt x="34428" y="3458181"/>
                </a:lnTo>
                <a:lnTo>
                  <a:pt x="35211" y="3455833"/>
                </a:lnTo>
                <a:lnTo>
                  <a:pt x="36775" y="3453486"/>
                </a:lnTo>
                <a:lnTo>
                  <a:pt x="39514" y="3448792"/>
                </a:lnTo>
                <a:lnTo>
                  <a:pt x="42252" y="3445272"/>
                </a:lnTo>
                <a:lnTo>
                  <a:pt x="44599" y="3440966"/>
                </a:lnTo>
                <a:lnTo>
                  <a:pt x="45382" y="3438620"/>
                </a:lnTo>
                <a:lnTo>
                  <a:pt x="46164" y="3436273"/>
                </a:lnTo>
                <a:lnTo>
                  <a:pt x="46164" y="3433534"/>
                </a:lnTo>
                <a:lnTo>
                  <a:pt x="45382" y="3430796"/>
                </a:lnTo>
                <a:lnTo>
                  <a:pt x="44209" y="3425318"/>
                </a:lnTo>
                <a:lnTo>
                  <a:pt x="42252" y="3419057"/>
                </a:lnTo>
                <a:lnTo>
                  <a:pt x="37558" y="3406538"/>
                </a:lnTo>
                <a:lnTo>
                  <a:pt x="26603" y="3379936"/>
                </a:lnTo>
                <a:lnTo>
                  <a:pt x="20734" y="3366633"/>
                </a:lnTo>
                <a:lnTo>
                  <a:pt x="16431" y="3352550"/>
                </a:lnTo>
                <a:lnTo>
                  <a:pt x="14475" y="3346290"/>
                </a:lnTo>
                <a:lnTo>
                  <a:pt x="12519" y="3339639"/>
                </a:lnTo>
                <a:lnTo>
                  <a:pt x="11736" y="3332989"/>
                </a:lnTo>
                <a:lnTo>
                  <a:pt x="10564" y="3326729"/>
                </a:lnTo>
                <a:lnTo>
                  <a:pt x="9780" y="3312645"/>
                </a:lnTo>
                <a:lnTo>
                  <a:pt x="9780" y="3298952"/>
                </a:lnTo>
                <a:lnTo>
                  <a:pt x="10564" y="3284867"/>
                </a:lnTo>
                <a:lnTo>
                  <a:pt x="11736" y="3270784"/>
                </a:lnTo>
                <a:lnTo>
                  <a:pt x="12910" y="3257090"/>
                </a:lnTo>
                <a:lnTo>
                  <a:pt x="14475" y="3243398"/>
                </a:lnTo>
                <a:lnTo>
                  <a:pt x="17996" y="3215620"/>
                </a:lnTo>
                <a:lnTo>
                  <a:pt x="21909" y="3187842"/>
                </a:lnTo>
                <a:lnTo>
                  <a:pt x="23865" y="3173368"/>
                </a:lnTo>
                <a:lnTo>
                  <a:pt x="24646" y="3159283"/>
                </a:lnTo>
                <a:lnTo>
                  <a:pt x="25428" y="3144809"/>
                </a:lnTo>
                <a:lnTo>
                  <a:pt x="26211" y="3130724"/>
                </a:lnTo>
                <a:lnTo>
                  <a:pt x="25428" y="3116250"/>
                </a:lnTo>
                <a:lnTo>
                  <a:pt x="24646" y="3101383"/>
                </a:lnTo>
                <a:lnTo>
                  <a:pt x="23082" y="3094340"/>
                </a:lnTo>
                <a:lnTo>
                  <a:pt x="21517" y="3088864"/>
                </a:lnTo>
                <a:lnTo>
                  <a:pt x="19171" y="3084168"/>
                </a:lnTo>
                <a:lnTo>
                  <a:pt x="16822" y="3079865"/>
                </a:lnTo>
                <a:lnTo>
                  <a:pt x="14475" y="3075562"/>
                </a:lnTo>
                <a:lnTo>
                  <a:pt x="12127" y="3071648"/>
                </a:lnTo>
                <a:lnTo>
                  <a:pt x="10564" y="3066954"/>
                </a:lnTo>
                <a:lnTo>
                  <a:pt x="9780" y="3061478"/>
                </a:lnTo>
                <a:lnTo>
                  <a:pt x="9780" y="3057172"/>
                </a:lnTo>
                <a:lnTo>
                  <a:pt x="10171" y="3052869"/>
                </a:lnTo>
                <a:lnTo>
                  <a:pt x="11346" y="3048567"/>
                </a:lnTo>
                <a:lnTo>
                  <a:pt x="12127" y="3044653"/>
                </a:lnTo>
                <a:lnTo>
                  <a:pt x="14866" y="3036047"/>
                </a:lnTo>
                <a:lnTo>
                  <a:pt x="17996" y="3027831"/>
                </a:lnTo>
                <a:lnTo>
                  <a:pt x="21517" y="3020006"/>
                </a:lnTo>
                <a:lnTo>
                  <a:pt x="24256" y="3011399"/>
                </a:lnTo>
                <a:lnTo>
                  <a:pt x="26603" y="3003575"/>
                </a:lnTo>
                <a:lnTo>
                  <a:pt x="26995" y="2999662"/>
                </a:lnTo>
                <a:lnTo>
                  <a:pt x="27386" y="2995360"/>
                </a:lnTo>
                <a:lnTo>
                  <a:pt x="27386" y="2992230"/>
                </a:lnTo>
                <a:lnTo>
                  <a:pt x="26603" y="2988708"/>
                </a:lnTo>
                <a:lnTo>
                  <a:pt x="25038" y="2985578"/>
                </a:lnTo>
                <a:lnTo>
                  <a:pt x="23865" y="2981666"/>
                </a:lnTo>
                <a:lnTo>
                  <a:pt x="19561" y="2975016"/>
                </a:lnTo>
                <a:lnTo>
                  <a:pt x="14475" y="2967582"/>
                </a:lnTo>
                <a:lnTo>
                  <a:pt x="9780" y="2960540"/>
                </a:lnTo>
                <a:lnTo>
                  <a:pt x="5085" y="2953498"/>
                </a:lnTo>
                <a:lnTo>
                  <a:pt x="3130" y="2950368"/>
                </a:lnTo>
                <a:lnTo>
                  <a:pt x="1955" y="2946848"/>
                </a:lnTo>
                <a:lnTo>
                  <a:pt x="390" y="2943718"/>
                </a:lnTo>
                <a:lnTo>
                  <a:pt x="0" y="2940588"/>
                </a:lnTo>
                <a:lnTo>
                  <a:pt x="0" y="2939023"/>
                </a:lnTo>
                <a:lnTo>
                  <a:pt x="390" y="2937849"/>
                </a:lnTo>
                <a:lnTo>
                  <a:pt x="2348" y="2933546"/>
                </a:lnTo>
                <a:lnTo>
                  <a:pt x="8215" y="2924156"/>
                </a:lnTo>
                <a:lnTo>
                  <a:pt x="11736" y="2918679"/>
                </a:lnTo>
                <a:lnTo>
                  <a:pt x="14475" y="2913202"/>
                </a:lnTo>
                <a:lnTo>
                  <a:pt x="16822" y="2907333"/>
                </a:lnTo>
                <a:lnTo>
                  <a:pt x="17604" y="2904203"/>
                </a:lnTo>
                <a:lnTo>
                  <a:pt x="17996" y="2901465"/>
                </a:lnTo>
                <a:lnTo>
                  <a:pt x="17996" y="2897161"/>
                </a:lnTo>
                <a:lnTo>
                  <a:pt x="17996" y="2893641"/>
                </a:lnTo>
                <a:lnTo>
                  <a:pt x="17604" y="2889728"/>
                </a:lnTo>
                <a:lnTo>
                  <a:pt x="16822" y="2886598"/>
                </a:lnTo>
                <a:lnTo>
                  <a:pt x="14866" y="2880339"/>
                </a:lnTo>
                <a:lnTo>
                  <a:pt x="12519" y="2874862"/>
                </a:lnTo>
                <a:lnTo>
                  <a:pt x="9780" y="2869384"/>
                </a:lnTo>
                <a:lnTo>
                  <a:pt x="7434" y="2862733"/>
                </a:lnTo>
                <a:lnTo>
                  <a:pt x="7041" y="2859603"/>
                </a:lnTo>
                <a:lnTo>
                  <a:pt x="6651" y="2855691"/>
                </a:lnTo>
                <a:lnTo>
                  <a:pt x="5867" y="2851778"/>
                </a:lnTo>
                <a:lnTo>
                  <a:pt x="5867" y="2847085"/>
                </a:lnTo>
                <a:lnTo>
                  <a:pt x="8215" y="2827522"/>
                </a:lnTo>
                <a:lnTo>
                  <a:pt x="11346" y="2807961"/>
                </a:lnTo>
                <a:lnTo>
                  <a:pt x="16822" y="2768446"/>
                </a:lnTo>
                <a:lnTo>
                  <a:pt x="29341" y="2689419"/>
                </a:lnTo>
                <a:lnTo>
                  <a:pt x="34818" y="2651079"/>
                </a:lnTo>
                <a:lnTo>
                  <a:pt x="37558" y="2631908"/>
                </a:lnTo>
                <a:lnTo>
                  <a:pt x="39514" y="2612738"/>
                </a:lnTo>
                <a:lnTo>
                  <a:pt x="41469" y="2594351"/>
                </a:lnTo>
                <a:lnTo>
                  <a:pt x="42643" y="2575572"/>
                </a:lnTo>
                <a:lnTo>
                  <a:pt x="43817" y="2557966"/>
                </a:lnTo>
                <a:lnTo>
                  <a:pt x="43817" y="2540361"/>
                </a:lnTo>
                <a:lnTo>
                  <a:pt x="43817" y="2536057"/>
                </a:lnTo>
                <a:lnTo>
                  <a:pt x="44599" y="2532929"/>
                </a:lnTo>
                <a:lnTo>
                  <a:pt x="45382" y="2529407"/>
                </a:lnTo>
                <a:lnTo>
                  <a:pt x="46947" y="2527451"/>
                </a:lnTo>
                <a:lnTo>
                  <a:pt x="48512" y="2525103"/>
                </a:lnTo>
                <a:lnTo>
                  <a:pt x="50077" y="2523147"/>
                </a:lnTo>
                <a:lnTo>
                  <a:pt x="53989" y="2519236"/>
                </a:lnTo>
                <a:lnTo>
                  <a:pt x="57901" y="2516106"/>
                </a:lnTo>
                <a:lnTo>
                  <a:pt x="61814" y="2512585"/>
                </a:lnTo>
                <a:lnTo>
                  <a:pt x="63379" y="2510628"/>
                </a:lnTo>
                <a:lnTo>
                  <a:pt x="64161" y="2508282"/>
                </a:lnTo>
                <a:lnTo>
                  <a:pt x="64944" y="2505543"/>
                </a:lnTo>
                <a:lnTo>
                  <a:pt x="65335" y="2502803"/>
                </a:lnTo>
                <a:lnTo>
                  <a:pt x="64944" y="2493414"/>
                </a:lnTo>
                <a:lnTo>
                  <a:pt x="63771" y="2483242"/>
                </a:lnTo>
                <a:lnTo>
                  <a:pt x="62204" y="2473070"/>
                </a:lnTo>
                <a:lnTo>
                  <a:pt x="59858" y="2462116"/>
                </a:lnTo>
                <a:lnTo>
                  <a:pt x="55946" y="2439426"/>
                </a:lnTo>
                <a:lnTo>
                  <a:pt x="53597" y="2427298"/>
                </a:lnTo>
                <a:lnTo>
                  <a:pt x="52424" y="2415168"/>
                </a:lnTo>
                <a:lnTo>
                  <a:pt x="51643" y="2403041"/>
                </a:lnTo>
                <a:lnTo>
                  <a:pt x="52033" y="2390522"/>
                </a:lnTo>
                <a:lnTo>
                  <a:pt x="52424" y="2384262"/>
                </a:lnTo>
                <a:lnTo>
                  <a:pt x="53597" y="2378002"/>
                </a:lnTo>
                <a:lnTo>
                  <a:pt x="54772" y="2371743"/>
                </a:lnTo>
                <a:lnTo>
                  <a:pt x="56337" y="2365091"/>
                </a:lnTo>
                <a:lnTo>
                  <a:pt x="58684" y="2358831"/>
                </a:lnTo>
                <a:lnTo>
                  <a:pt x="61031" y="2352573"/>
                </a:lnTo>
                <a:lnTo>
                  <a:pt x="63771" y="2345922"/>
                </a:lnTo>
                <a:lnTo>
                  <a:pt x="67290" y="2339662"/>
                </a:lnTo>
                <a:lnTo>
                  <a:pt x="71203" y="2333402"/>
                </a:lnTo>
                <a:lnTo>
                  <a:pt x="75898" y="2326752"/>
                </a:lnTo>
                <a:lnTo>
                  <a:pt x="80985" y="2320883"/>
                </a:lnTo>
                <a:lnTo>
                  <a:pt x="86460" y="2314232"/>
                </a:lnTo>
                <a:lnTo>
                  <a:pt x="83331" y="2308754"/>
                </a:lnTo>
                <a:lnTo>
                  <a:pt x="80985" y="2302885"/>
                </a:lnTo>
                <a:lnTo>
                  <a:pt x="79028" y="2296627"/>
                </a:lnTo>
                <a:lnTo>
                  <a:pt x="77463" y="2291150"/>
                </a:lnTo>
                <a:lnTo>
                  <a:pt x="76680" y="2285281"/>
                </a:lnTo>
                <a:lnTo>
                  <a:pt x="75898" y="2279021"/>
                </a:lnTo>
                <a:lnTo>
                  <a:pt x="75898" y="2272371"/>
                </a:lnTo>
                <a:lnTo>
                  <a:pt x="76290" y="2266501"/>
                </a:lnTo>
                <a:lnTo>
                  <a:pt x="76680" y="2260633"/>
                </a:lnTo>
                <a:lnTo>
                  <a:pt x="77463" y="2253984"/>
                </a:lnTo>
                <a:lnTo>
                  <a:pt x="80202" y="2241073"/>
                </a:lnTo>
                <a:lnTo>
                  <a:pt x="84113" y="2227771"/>
                </a:lnTo>
                <a:lnTo>
                  <a:pt x="88809" y="2214077"/>
                </a:lnTo>
                <a:lnTo>
                  <a:pt x="98980" y="2185518"/>
                </a:lnTo>
                <a:lnTo>
                  <a:pt x="104850" y="2170260"/>
                </a:lnTo>
                <a:lnTo>
                  <a:pt x="110326" y="2155001"/>
                </a:lnTo>
                <a:lnTo>
                  <a:pt x="115803" y="2138571"/>
                </a:lnTo>
                <a:lnTo>
                  <a:pt x="120498" y="2122139"/>
                </a:lnTo>
                <a:lnTo>
                  <a:pt x="124410" y="2104924"/>
                </a:lnTo>
                <a:lnTo>
                  <a:pt x="125975" y="2095536"/>
                </a:lnTo>
                <a:lnTo>
                  <a:pt x="127148" y="2086537"/>
                </a:lnTo>
                <a:lnTo>
                  <a:pt x="131843" y="2088492"/>
                </a:lnTo>
                <a:lnTo>
                  <a:pt x="135364" y="2091232"/>
                </a:lnTo>
                <a:lnTo>
                  <a:pt x="137713" y="2093971"/>
                </a:lnTo>
                <a:lnTo>
                  <a:pt x="139277" y="2097884"/>
                </a:lnTo>
                <a:lnTo>
                  <a:pt x="140450" y="2101402"/>
                </a:lnTo>
                <a:lnTo>
                  <a:pt x="140842" y="2105315"/>
                </a:lnTo>
                <a:lnTo>
                  <a:pt x="141232" y="2113531"/>
                </a:lnTo>
                <a:lnTo>
                  <a:pt x="141624" y="2117835"/>
                </a:lnTo>
                <a:lnTo>
                  <a:pt x="142016" y="2122139"/>
                </a:lnTo>
                <a:lnTo>
                  <a:pt x="143189" y="2125661"/>
                </a:lnTo>
                <a:lnTo>
                  <a:pt x="145145" y="2128790"/>
                </a:lnTo>
                <a:lnTo>
                  <a:pt x="147493" y="2132310"/>
                </a:lnTo>
                <a:lnTo>
                  <a:pt x="150623" y="2134659"/>
                </a:lnTo>
                <a:lnTo>
                  <a:pt x="155318" y="2136223"/>
                </a:lnTo>
                <a:lnTo>
                  <a:pt x="161186" y="2137790"/>
                </a:lnTo>
                <a:lnTo>
                  <a:pt x="163142" y="2132310"/>
                </a:lnTo>
                <a:lnTo>
                  <a:pt x="163925" y="2126442"/>
                </a:lnTo>
                <a:lnTo>
                  <a:pt x="163925" y="2121357"/>
                </a:lnTo>
                <a:lnTo>
                  <a:pt x="163925" y="2117051"/>
                </a:lnTo>
                <a:lnTo>
                  <a:pt x="163142" y="2112359"/>
                </a:lnTo>
                <a:lnTo>
                  <a:pt x="161186" y="2108055"/>
                </a:lnTo>
                <a:lnTo>
                  <a:pt x="159230" y="2103750"/>
                </a:lnTo>
                <a:lnTo>
                  <a:pt x="156881" y="2100229"/>
                </a:lnTo>
                <a:lnTo>
                  <a:pt x="154926" y="2096318"/>
                </a:lnTo>
                <a:lnTo>
                  <a:pt x="151405" y="2093188"/>
                </a:lnTo>
                <a:lnTo>
                  <a:pt x="145145" y="2086146"/>
                </a:lnTo>
                <a:lnTo>
                  <a:pt x="131062" y="2073235"/>
                </a:lnTo>
                <a:lnTo>
                  <a:pt x="133799" y="2071671"/>
                </a:lnTo>
                <a:lnTo>
                  <a:pt x="136538" y="2069324"/>
                </a:lnTo>
                <a:lnTo>
                  <a:pt x="141624" y="2064628"/>
                </a:lnTo>
                <a:lnTo>
                  <a:pt x="146319" y="2058760"/>
                </a:lnTo>
                <a:lnTo>
                  <a:pt x="150623" y="2052109"/>
                </a:lnTo>
                <a:lnTo>
                  <a:pt x="154144" y="2044676"/>
                </a:lnTo>
                <a:lnTo>
                  <a:pt x="157664" y="2036851"/>
                </a:lnTo>
                <a:lnTo>
                  <a:pt x="160794" y="2028636"/>
                </a:lnTo>
                <a:lnTo>
                  <a:pt x="163532" y="2019637"/>
                </a:lnTo>
                <a:lnTo>
                  <a:pt x="169010" y="2001641"/>
                </a:lnTo>
                <a:lnTo>
                  <a:pt x="174096" y="1982472"/>
                </a:lnTo>
                <a:lnTo>
                  <a:pt x="179574" y="1964474"/>
                </a:lnTo>
                <a:lnTo>
                  <a:pt x="182703" y="1955476"/>
                </a:lnTo>
                <a:lnTo>
                  <a:pt x="185832" y="1947260"/>
                </a:lnTo>
                <a:lnTo>
                  <a:pt x="187007" y="1944913"/>
                </a:lnTo>
                <a:lnTo>
                  <a:pt x="187789" y="1942174"/>
                </a:lnTo>
                <a:lnTo>
                  <a:pt x="188181" y="1940218"/>
                </a:lnTo>
                <a:lnTo>
                  <a:pt x="188181" y="1937871"/>
                </a:lnTo>
                <a:lnTo>
                  <a:pt x="188181" y="1935915"/>
                </a:lnTo>
                <a:lnTo>
                  <a:pt x="187789" y="1934350"/>
                </a:lnTo>
                <a:lnTo>
                  <a:pt x="185832" y="1930438"/>
                </a:lnTo>
                <a:lnTo>
                  <a:pt x="183486" y="1927308"/>
                </a:lnTo>
                <a:lnTo>
                  <a:pt x="180747" y="1924570"/>
                </a:lnTo>
                <a:lnTo>
                  <a:pt x="177225" y="1922222"/>
                </a:lnTo>
                <a:lnTo>
                  <a:pt x="173313" y="1919483"/>
                </a:lnTo>
                <a:lnTo>
                  <a:pt x="165489" y="1914788"/>
                </a:lnTo>
                <a:lnTo>
                  <a:pt x="162360" y="1912051"/>
                </a:lnTo>
                <a:lnTo>
                  <a:pt x="158838" y="1908921"/>
                </a:lnTo>
                <a:lnTo>
                  <a:pt x="156491" y="1905789"/>
                </a:lnTo>
                <a:lnTo>
                  <a:pt x="154926" y="1902660"/>
                </a:lnTo>
                <a:lnTo>
                  <a:pt x="154926" y="1900314"/>
                </a:lnTo>
                <a:lnTo>
                  <a:pt x="154144" y="1898357"/>
                </a:lnTo>
                <a:lnTo>
                  <a:pt x="154144" y="1896009"/>
                </a:lnTo>
                <a:lnTo>
                  <a:pt x="154926" y="1893662"/>
                </a:lnTo>
                <a:lnTo>
                  <a:pt x="158056" y="1881143"/>
                </a:lnTo>
                <a:lnTo>
                  <a:pt x="161186" y="1868624"/>
                </a:lnTo>
                <a:lnTo>
                  <a:pt x="168618" y="1843585"/>
                </a:lnTo>
                <a:lnTo>
                  <a:pt x="177225" y="1819329"/>
                </a:lnTo>
                <a:lnTo>
                  <a:pt x="185832" y="1796247"/>
                </a:lnTo>
                <a:lnTo>
                  <a:pt x="195613" y="1772773"/>
                </a:lnTo>
                <a:lnTo>
                  <a:pt x="205394" y="1750081"/>
                </a:lnTo>
                <a:lnTo>
                  <a:pt x="215565" y="1727781"/>
                </a:lnTo>
                <a:lnTo>
                  <a:pt x="225738" y="1705482"/>
                </a:lnTo>
                <a:lnTo>
                  <a:pt x="246473" y="1662447"/>
                </a:lnTo>
                <a:lnTo>
                  <a:pt x="256253" y="1640929"/>
                </a:lnTo>
                <a:lnTo>
                  <a:pt x="265252" y="1619412"/>
                </a:lnTo>
                <a:lnTo>
                  <a:pt x="274642" y="1598286"/>
                </a:lnTo>
                <a:lnTo>
                  <a:pt x="282858" y="1576768"/>
                </a:lnTo>
                <a:lnTo>
                  <a:pt x="290290" y="1554859"/>
                </a:lnTo>
                <a:lnTo>
                  <a:pt x="296941" y="1533732"/>
                </a:lnTo>
                <a:lnTo>
                  <a:pt x="298507" y="1527473"/>
                </a:lnTo>
                <a:lnTo>
                  <a:pt x="299289" y="1521995"/>
                </a:lnTo>
                <a:lnTo>
                  <a:pt x="300070" y="1516518"/>
                </a:lnTo>
                <a:lnTo>
                  <a:pt x="300070" y="1510259"/>
                </a:lnTo>
                <a:lnTo>
                  <a:pt x="300070" y="1499305"/>
                </a:lnTo>
                <a:lnTo>
                  <a:pt x="299680" y="1487960"/>
                </a:lnTo>
                <a:lnTo>
                  <a:pt x="299680" y="1477004"/>
                </a:lnTo>
                <a:lnTo>
                  <a:pt x="299680" y="1466049"/>
                </a:lnTo>
                <a:lnTo>
                  <a:pt x="300070" y="1460572"/>
                </a:lnTo>
                <a:lnTo>
                  <a:pt x="301245" y="1455487"/>
                </a:lnTo>
                <a:lnTo>
                  <a:pt x="302419" y="1450010"/>
                </a:lnTo>
                <a:lnTo>
                  <a:pt x="303983" y="1444924"/>
                </a:lnTo>
                <a:lnTo>
                  <a:pt x="310244" y="1429274"/>
                </a:lnTo>
                <a:lnTo>
                  <a:pt x="317285" y="1414017"/>
                </a:lnTo>
                <a:lnTo>
                  <a:pt x="324719" y="1399150"/>
                </a:lnTo>
                <a:lnTo>
                  <a:pt x="332543" y="1384674"/>
                </a:lnTo>
                <a:lnTo>
                  <a:pt x="341150" y="1370591"/>
                </a:lnTo>
                <a:lnTo>
                  <a:pt x="349757" y="1356115"/>
                </a:lnTo>
                <a:lnTo>
                  <a:pt x="368146" y="1327555"/>
                </a:lnTo>
                <a:lnTo>
                  <a:pt x="386533" y="1300169"/>
                </a:lnTo>
                <a:lnTo>
                  <a:pt x="405311" y="1272392"/>
                </a:lnTo>
                <a:lnTo>
                  <a:pt x="423698" y="1244614"/>
                </a:lnTo>
                <a:lnTo>
                  <a:pt x="442087" y="1216446"/>
                </a:lnTo>
                <a:lnTo>
                  <a:pt x="444434" y="1212534"/>
                </a:lnTo>
                <a:lnTo>
                  <a:pt x="445999" y="1207448"/>
                </a:lnTo>
                <a:lnTo>
                  <a:pt x="449912" y="1197667"/>
                </a:lnTo>
                <a:lnTo>
                  <a:pt x="453042" y="1186713"/>
                </a:lnTo>
                <a:lnTo>
                  <a:pt x="455780" y="1175758"/>
                </a:lnTo>
                <a:lnTo>
                  <a:pt x="458519" y="1165196"/>
                </a:lnTo>
                <a:lnTo>
                  <a:pt x="462040" y="1154632"/>
                </a:lnTo>
                <a:lnTo>
                  <a:pt x="463604" y="1149547"/>
                </a:lnTo>
                <a:lnTo>
                  <a:pt x="465953" y="1144852"/>
                </a:lnTo>
                <a:lnTo>
                  <a:pt x="468299" y="1140548"/>
                </a:lnTo>
                <a:lnTo>
                  <a:pt x="471038" y="1136245"/>
                </a:lnTo>
                <a:lnTo>
                  <a:pt x="474169" y="1132333"/>
                </a:lnTo>
                <a:lnTo>
                  <a:pt x="477298" y="1129203"/>
                </a:lnTo>
                <a:lnTo>
                  <a:pt x="480818" y="1126464"/>
                </a:lnTo>
                <a:lnTo>
                  <a:pt x="484340" y="1123726"/>
                </a:lnTo>
                <a:lnTo>
                  <a:pt x="492164" y="1118639"/>
                </a:lnTo>
                <a:lnTo>
                  <a:pt x="500381" y="1114336"/>
                </a:lnTo>
                <a:lnTo>
                  <a:pt x="508987" y="1110032"/>
                </a:lnTo>
                <a:lnTo>
                  <a:pt x="517203" y="1104947"/>
                </a:lnTo>
                <a:lnTo>
                  <a:pt x="521505" y="1102207"/>
                </a:lnTo>
                <a:lnTo>
                  <a:pt x="525418" y="1099469"/>
                </a:lnTo>
                <a:lnTo>
                  <a:pt x="529330" y="1096340"/>
                </a:lnTo>
                <a:lnTo>
                  <a:pt x="533634" y="1092427"/>
                </a:lnTo>
                <a:lnTo>
                  <a:pt x="536374" y="1088906"/>
                </a:lnTo>
                <a:lnTo>
                  <a:pt x="539112" y="1084995"/>
                </a:lnTo>
                <a:lnTo>
                  <a:pt x="541068" y="1081473"/>
                </a:lnTo>
                <a:lnTo>
                  <a:pt x="542632" y="1077169"/>
                </a:lnTo>
                <a:lnTo>
                  <a:pt x="544198" y="1073257"/>
                </a:lnTo>
                <a:lnTo>
                  <a:pt x="544980" y="1069344"/>
                </a:lnTo>
                <a:lnTo>
                  <a:pt x="546936" y="1060347"/>
                </a:lnTo>
                <a:lnTo>
                  <a:pt x="548893" y="1051740"/>
                </a:lnTo>
                <a:lnTo>
                  <a:pt x="550849" y="1043133"/>
                </a:lnTo>
                <a:lnTo>
                  <a:pt x="552021" y="1038438"/>
                </a:lnTo>
                <a:lnTo>
                  <a:pt x="553978" y="1034526"/>
                </a:lnTo>
                <a:lnTo>
                  <a:pt x="556327" y="1030222"/>
                </a:lnTo>
                <a:lnTo>
                  <a:pt x="558673" y="1025919"/>
                </a:lnTo>
                <a:lnTo>
                  <a:pt x="569627" y="1009879"/>
                </a:lnTo>
                <a:lnTo>
                  <a:pt x="581364" y="993446"/>
                </a:lnTo>
                <a:lnTo>
                  <a:pt x="593493" y="977406"/>
                </a:lnTo>
                <a:lnTo>
                  <a:pt x="606012" y="960975"/>
                </a:lnTo>
                <a:lnTo>
                  <a:pt x="618922" y="944543"/>
                </a:lnTo>
                <a:lnTo>
                  <a:pt x="633006" y="928502"/>
                </a:lnTo>
                <a:lnTo>
                  <a:pt x="646308" y="912071"/>
                </a:lnTo>
                <a:lnTo>
                  <a:pt x="660783" y="896422"/>
                </a:lnTo>
                <a:lnTo>
                  <a:pt x="689734" y="864341"/>
                </a:lnTo>
                <a:lnTo>
                  <a:pt x="719467" y="833043"/>
                </a:lnTo>
                <a:lnTo>
                  <a:pt x="749202" y="802527"/>
                </a:lnTo>
                <a:lnTo>
                  <a:pt x="778543" y="772403"/>
                </a:lnTo>
                <a:lnTo>
                  <a:pt x="781673" y="773968"/>
                </a:lnTo>
                <a:lnTo>
                  <a:pt x="784803" y="776314"/>
                </a:lnTo>
                <a:lnTo>
                  <a:pt x="787150" y="778271"/>
                </a:lnTo>
                <a:lnTo>
                  <a:pt x="789106" y="780618"/>
                </a:lnTo>
                <a:lnTo>
                  <a:pt x="789888" y="782575"/>
                </a:lnTo>
                <a:lnTo>
                  <a:pt x="791062" y="784922"/>
                </a:lnTo>
                <a:lnTo>
                  <a:pt x="791062" y="787269"/>
                </a:lnTo>
                <a:lnTo>
                  <a:pt x="791062" y="788835"/>
                </a:lnTo>
                <a:lnTo>
                  <a:pt x="790671" y="791182"/>
                </a:lnTo>
                <a:lnTo>
                  <a:pt x="789498" y="793529"/>
                </a:lnTo>
                <a:lnTo>
                  <a:pt x="786759" y="798224"/>
                </a:lnTo>
                <a:lnTo>
                  <a:pt x="782455" y="803309"/>
                </a:lnTo>
                <a:lnTo>
                  <a:pt x="777369" y="808396"/>
                </a:lnTo>
                <a:lnTo>
                  <a:pt x="765241" y="819350"/>
                </a:lnTo>
                <a:lnTo>
                  <a:pt x="752722" y="831478"/>
                </a:lnTo>
                <a:lnTo>
                  <a:pt x="746853" y="837347"/>
                </a:lnTo>
                <a:lnTo>
                  <a:pt x="740593" y="844389"/>
                </a:lnTo>
                <a:lnTo>
                  <a:pt x="736291" y="851431"/>
                </a:lnTo>
                <a:lnTo>
                  <a:pt x="733943" y="854952"/>
                </a:lnTo>
                <a:lnTo>
                  <a:pt x="731986" y="858864"/>
                </a:lnTo>
                <a:lnTo>
                  <a:pt x="730031" y="863950"/>
                </a:lnTo>
                <a:lnTo>
                  <a:pt x="728857" y="870210"/>
                </a:lnTo>
                <a:lnTo>
                  <a:pt x="727684" y="877643"/>
                </a:lnTo>
                <a:lnTo>
                  <a:pt x="726901" y="886250"/>
                </a:lnTo>
                <a:lnTo>
                  <a:pt x="725336" y="903464"/>
                </a:lnTo>
                <a:lnTo>
                  <a:pt x="724162" y="911680"/>
                </a:lnTo>
                <a:lnTo>
                  <a:pt x="722597" y="919895"/>
                </a:lnTo>
                <a:lnTo>
                  <a:pt x="720250" y="927329"/>
                </a:lnTo>
                <a:lnTo>
                  <a:pt x="719076" y="930850"/>
                </a:lnTo>
                <a:lnTo>
                  <a:pt x="717511" y="933979"/>
                </a:lnTo>
                <a:lnTo>
                  <a:pt x="715555" y="936719"/>
                </a:lnTo>
                <a:lnTo>
                  <a:pt x="713209" y="939066"/>
                </a:lnTo>
                <a:lnTo>
                  <a:pt x="710860" y="941022"/>
                </a:lnTo>
                <a:lnTo>
                  <a:pt x="708514" y="942978"/>
                </a:lnTo>
                <a:lnTo>
                  <a:pt x="705384" y="943761"/>
                </a:lnTo>
                <a:lnTo>
                  <a:pt x="702253" y="944543"/>
                </a:lnTo>
                <a:lnTo>
                  <a:pt x="698340" y="944543"/>
                </a:lnTo>
                <a:lnTo>
                  <a:pt x="694820" y="944151"/>
                </a:lnTo>
                <a:lnTo>
                  <a:pt x="690125" y="943369"/>
                </a:lnTo>
                <a:lnTo>
                  <a:pt x="685430" y="941804"/>
                </a:lnTo>
                <a:lnTo>
                  <a:pt x="680346" y="939457"/>
                </a:lnTo>
                <a:lnTo>
                  <a:pt x="674477" y="936327"/>
                </a:lnTo>
                <a:lnTo>
                  <a:pt x="671347" y="939457"/>
                </a:lnTo>
                <a:lnTo>
                  <a:pt x="668608" y="942978"/>
                </a:lnTo>
                <a:lnTo>
                  <a:pt x="667043" y="946108"/>
                </a:lnTo>
                <a:lnTo>
                  <a:pt x="665478" y="948846"/>
                </a:lnTo>
                <a:lnTo>
                  <a:pt x="663913" y="951976"/>
                </a:lnTo>
                <a:lnTo>
                  <a:pt x="663522" y="955106"/>
                </a:lnTo>
                <a:lnTo>
                  <a:pt x="663131" y="958236"/>
                </a:lnTo>
                <a:lnTo>
                  <a:pt x="662740" y="960975"/>
                </a:lnTo>
                <a:lnTo>
                  <a:pt x="663522" y="966452"/>
                </a:lnTo>
                <a:lnTo>
                  <a:pt x="665087" y="972320"/>
                </a:lnTo>
                <a:lnTo>
                  <a:pt x="667434" y="977797"/>
                </a:lnTo>
                <a:lnTo>
                  <a:pt x="669782" y="983274"/>
                </a:lnTo>
                <a:lnTo>
                  <a:pt x="672129" y="988751"/>
                </a:lnTo>
                <a:lnTo>
                  <a:pt x="674477" y="994621"/>
                </a:lnTo>
                <a:lnTo>
                  <a:pt x="675651" y="1000098"/>
                </a:lnTo>
                <a:lnTo>
                  <a:pt x="676433" y="1005575"/>
                </a:lnTo>
                <a:lnTo>
                  <a:pt x="676433" y="1008705"/>
                </a:lnTo>
                <a:lnTo>
                  <a:pt x="676041" y="1011444"/>
                </a:lnTo>
                <a:lnTo>
                  <a:pt x="675651" y="1014572"/>
                </a:lnTo>
                <a:lnTo>
                  <a:pt x="674867" y="1017702"/>
                </a:lnTo>
                <a:lnTo>
                  <a:pt x="672912" y="1020832"/>
                </a:lnTo>
                <a:lnTo>
                  <a:pt x="670954" y="1023571"/>
                </a:lnTo>
                <a:lnTo>
                  <a:pt x="668608" y="1027092"/>
                </a:lnTo>
                <a:lnTo>
                  <a:pt x="665870" y="1030222"/>
                </a:lnTo>
                <a:lnTo>
                  <a:pt x="658045" y="1025527"/>
                </a:lnTo>
                <a:lnTo>
                  <a:pt x="654132" y="1023571"/>
                </a:lnTo>
                <a:lnTo>
                  <a:pt x="650612" y="1022006"/>
                </a:lnTo>
                <a:lnTo>
                  <a:pt x="646700" y="1020832"/>
                </a:lnTo>
                <a:lnTo>
                  <a:pt x="643570" y="1020050"/>
                </a:lnTo>
                <a:lnTo>
                  <a:pt x="640048" y="1019659"/>
                </a:lnTo>
                <a:lnTo>
                  <a:pt x="636526" y="1019659"/>
                </a:lnTo>
                <a:lnTo>
                  <a:pt x="633396" y="1019659"/>
                </a:lnTo>
                <a:lnTo>
                  <a:pt x="630268" y="1020050"/>
                </a:lnTo>
                <a:lnTo>
                  <a:pt x="626746" y="1020441"/>
                </a:lnTo>
                <a:lnTo>
                  <a:pt x="624008" y="1021224"/>
                </a:lnTo>
                <a:lnTo>
                  <a:pt x="618140" y="1024354"/>
                </a:lnTo>
                <a:lnTo>
                  <a:pt x="612663" y="1027874"/>
                </a:lnTo>
                <a:lnTo>
                  <a:pt x="615400" y="1029439"/>
                </a:lnTo>
                <a:lnTo>
                  <a:pt x="618140" y="1030613"/>
                </a:lnTo>
                <a:lnTo>
                  <a:pt x="620487" y="1032569"/>
                </a:lnTo>
                <a:lnTo>
                  <a:pt x="622834" y="1034916"/>
                </a:lnTo>
                <a:lnTo>
                  <a:pt x="625181" y="1037264"/>
                </a:lnTo>
                <a:lnTo>
                  <a:pt x="626746" y="1040003"/>
                </a:lnTo>
                <a:lnTo>
                  <a:pt x="629876" y="1045090"/>
                </a:lnTo>
                <a:lnTo>
                  <a:pt x="631832" y="1050957"/>
                </a:lnTo>
                <a:lnTo>
                  <a:pt x="633006" y="1057608"/>
                </a:lnTo>
                <a:lnTo>
                  <a:pt x="633006" y="1064259"/>
                </a:lnTo>
                <a:lnTo>
                  <a:pt x="631832" y="1070519"/>
                </a:lnTo>
                <a:lnTo>
                  <a:pt x="631050" y="1074039"/>
                </a:lnTo>
                <a:lnTo>
                  <a:pt x="629876" y="1077169"/>
                </a:lnTo>
                <a:lnTo>
                  <a:pt x="628311" y="1080299"/>
                </a:lnTo>
                <a:lnTo>
                  <a:pt x="626356" y="1083820"/>
                </a:lnTo>
                <a:lnTo>
                  <a:pt x="624399" y="1086560"/>
                </a:lnTo>
                <a:lnTo>
                  <a:pt x="621660" y="1089298"/>
                </a:lnTo>
                <a:lnTo>
                  <a:pt x="619314" y="1092036"/>
                </a:lnTo>
                <a:lnTo>
                  <a:pt x="616183" y="1094383"/>
                </a:lnTo>
                <a:lnTo>
                  <a:pt x="613053" y="1096730"/>
                </a:lnTo>
                <a:lnTo>
                  <a:pt x="609140" y="1098687"/>
                </a:lnTo>
                <a:lnTo>
                  <a:pt x="605229" y="1100252"/>
                </a:lnTo>
                <a:lnTo>
                  <a:pt x="600926" y="1101817"/>
                </a:lnTo>
                <a:lnTo>
                  <a:pt x="596231" y="1103382"/>
                </a:lnTo>
                <a:lnTo>
                  <a:pt x="591144" y="1104164"/>
                </a:lnTo>
                <a:lnTo>
                  <a:pt x="585668" y="1104947"/>
                </a:lnTo>
                <a:lnTo>
                  <a:pt x="579799" y="1104947"/>
                </a:lnTo>
                <a:lnTo>
                  <a:pt x="583712" y="1108859"/>
                </a:lnTo>
                <a:lnTo>
                  <a:pt x="586841" y="1111989"/>
                </a:lnTo>
                <a:lnTo>
                  <a:pt x="590753" y="1114336"/>
                </a:lnTo>
                <a:lnTo>
                  <a:pt x="593883" y="1116292"/>
                </a:lnTo>
                <a:lnTo>
                  <a:pt x="596622" y="1117466"/>
                </a:lnTo>
                <a:lnTo>
                  <a:pt x="599361" y="1118639"/>
                </a:lnTo>
                <a:lnTo>
                  <a:pt x="602099" y="1119031"/>
                </a:lnTo>
                <a:lnTo>
                  <a:pt x="605229" y="1119031"/>
                </a:lnTo>
                <a:lnTo>
                  <a:pt x="607968" y="1119031"/>
                </a:lnTo>
                <a:lnTo>
                  <a:pt x="610315" y="1118248"/>
                </a:lnTo>
                <a:lnTo>
                  <a:pt x="615400" y="1116292"/>
                </a:lnTo>
                <a:lnTo>
                  <a:pt x="620095" y="1113944"/>
                </a:lnTo>
                <a:lnTo>
                  <a:pt x="624008" y="1110814"/>
                </a:lnTo>
                <a:lnTo>
                  <a:pt x="628702" y="1107685"/>
                </a:lnTo>
                <a:lnTo>
                  <a:pt x="633396" y="1104947"/>
                </a:lnTo>
                <a:lnTo>
                  <a:pt x="638091" y="1102599"/>
                </a:lnTo>
                <a:lnTo>
                  <a:pt x="640439" y="1101817"/>
                </a:lnTo>
                <a:lnTo>
                  <a:pt x="642788" y="1101425"/>
                </a:lnTo>
                <a:lnTo>
                  <a:pt x="645526" y="1101425"/>
                </a:lnTo>
                <a:lnTo>
                  <a:pt x="648263" y="1101425"/>
                </a:lnTo>
                <a:lnTo>
                  <a:pt x="651002" y="1102207"/>
                </a:lnTo>
                <a:lnTo>
                  <a:pt x="653741" y="1103382"/>
                </a:lnTo>
                <a:lnTo>
                  <a:pt x="657262" y="1104555"/>
                </a:lnTo>
                <a:lnTo>
                  <a:pt x="660001" y="1106512"/>
                </a:lnTo>
                <a:lnTo>
                  <a:pt x="663522" y="1109250"/>
                </a:lnTo>
                <a:lnTo>
                  <a:pt x="667043" y="1111989"/>
                </a:lnTo>
                <a:lnTo>
                  <a:pt x="638875" y="1165196"/>
                </a:lnTo>
                <a:lnTo>
                  <a:pt x="616183" y="1207448"/>
                </a:lnTo>
                <a:lnTo>
                  <a:pt x="605622" y="1227010"/>
                </a:lnTo>
                <a:lnTo>
                  <a:pt x="595839" y="1246962"/>
                </a:lnTo>
                <a:lnTo>
                  <a:pt x="585668" y="1268088"/>
                </a:lnTo>
                <a:lnTo>
                  <a:pt x="575495" y="1292344"/>
                </a:lnTo>
                <a:lnTo>
                  <a:pt x="579408" y="1295474"/>
                </a:lnTo>
                <a:lnTo>
                  <a:pt x="583319" y="1298213"/>
                </a:lnTo>
                <a:lnTo>
                  <a:pt x="586841" y="1300169"/>
                </a:lnTo>
                <a:lnTo>
                  <a:pt x="590753" y="1301734"/>
                </a:lnTo>
                <a:lnTo>
                  <a:pt x="593883" y="1302908"/>
                </a:lnTo>
                <a:lnTo>
                  <a:pt x="597013" y="1303690"/>
                </a:lnTo>
                <a:lnTo>
                  <a:pt x="600534" y="1303690"/>
                </a:lnTo>
                <a:lnTo>
                  <a:pt x="603273" y="1303690"/>
                </a:lnTo>
                <a:lnTo>
                  <a:pt x="606012" y="1302908"/>
                </a:lnTo>
                <a:lnTo>
                  <a:pt x="608750" y="1302126"/>
                </a:lnTo>
                <a:lnTo>
                  <a:pt x="613837" y="1299778"/>
                </a:lnTo>
                <a:lnTo>
                  <a:pt x="618922" y="1297039"/>
                </a:lnTo>
                <a:lnTo>
                  <a:pt x="624008" y="1294301"/>
                </a:lnTo>
                <a:lnTo>
                  <a:pt x="629094" y="1290779"/>
                </a:lnTo>
                <a:lnTo>
                  <a:pt x="634180" y="1288824"/>
                </a:lnTo>
                <a:lnTo>
                  <a:pt x="636526" y="1287650"/>
                </a:lnTo>
                <a:lnTo>
                  <a:pt x="639266" y="1286867"/>
                </a:lnTo>
                <a:lnTo>
                  <a:pt x="642397" y="1286867"/>
                </a:lnTo>
                <a:lnTo>
                  <a:pt x="645526" y="1286477"/>
                </a:lnTo>
                <a:lnTo>
                  <a:pt x="648263" y="1286867"/>
                </a:lnTo>
                <a:lnTo>
                  <a:pt x="651395" y="1287650"/>
                </a:lnTo>
                <a:lnTo>
                  <a:pt x="655306" y="1288824"/>
                </a:lnTo>
                <a:lnTo>
                  <a:pt x="658436" y="1290389"/>
                </a:lnTo>
                <a:lnTo>
                  <a:pt x="662348" y="1292736"/>
                </a:lnTo>
                <a:lnTo>
                  <a:pt x="666260" y="1295474"/>
                </a:lnTo>
                <a:lnTo>
                  <a:pt x="670564" y="1299386"/>
                </a:lnTo>
                <a:lnTo>
                  <a:pt x="675260" y="1303690"/>
                </a:lnTo>
                <a:lnTo>
                  <a:pt x="668217" y="1309558"/>
                </a:lnTo>
                <a:lnTo>
                  <a:pt x="662348" y="1315427"/>
                </a:lnTo>
                <a:lnTo>
                  <a:pt x="656480" y="1322078"/>
                </a:lnTo>
                <a:lnTo>
                  <a:pt x="651395" y="1328729"/>
                </a:lnTo>
                <a:lnTo>
                  <a:pt x="647482" y="1334989"/>
                </a:lnTo>
                <a:lnTo>
                  <a:pt x="643570" y="1341639"/>
                </a:lnTo>
                <a:lnTo>
                  <a:pt x="640439" y="1348682"/>
                </a:lnTo>
                <a:lnTo>
                  <a:pt x="637701" y="1355723"/>
                </a:lnTo>
                <a:lnTo>
                  <a:pt x="634963" y="1361983"/>
                </a:lnTo>
                <a:lnTo>
                  <a:pt x="632615" y="1369025"/>
                </a:lnTo>
                <a:lnTo>
                  <a:pt x="628702" y="1383110"/>
                </a:lnTo>
                <a:lnTo>
                  <a:pt x="622444" y="1410496"/>
                </a:lnTo>
                <a:lnTo>
                  <a:pt x="618922" y="1423406"/>
                </a:lnTo>
                <a:lnTo>
                  <a:pt x="615400" y="1435926"/>
                </a:lnTo>
                <a:lnTo>
                  <a:pt x="613053" y="1442185"/>
                </a:lnTo>
                <a:lnTo>
                  <a:pt x="610315" y="1448053"/>
                </a:lnTo>
                <a:lnTo>
                  <a:pt x="607575" y="1453531"/>
                </a:lnTo>
                <a:lnTo>
                  <a:pt x="603664" y="1459399"/>
                </a:lnTo>
                <a:lnTo>
                  <a:pt x="600143" y="1464486"/>
                </a:lnTo>
                <a:lnTo>
                  <a:pt x="595448" y="1468789"/>
                </a:lnTo>
                <a:lnTo>
                  <a:pt x="590753" y="1473483"/>
                </a:lnTo>
                <a:lnTo>
                  <a:pt x="584494" y="1477786"/>
                </a:lnTo>
                <a:lnTo>
                  <a:pt x="578625" y="1482090"/>
                </a:lnTo>
                <a:lnTo>
                  <a:pt x="571583" y="1485220"/>
                </a:lnTo>
                <a:lnTo>
                  <a:pt x="563758" y="1488350"/>
                </a:lnTo>
                <a:lnTo>
                  <a:pt x="555151" y="1491088"/>
                </a:lnTo>
                <a:lnTo>
                  <a:pt x="554369" y="1496565"/>
                </a:lnTo>
                <a:lnTo>
                  <a:pt x="554369" y="1500869"/>
                </a:lnTo>
                <a:lnTo>
                  <a:pt x="554369" y="1505172"/>
                </a:lnTo>
                <a:lnTo>
                  <a:pt x="554761" y="1509085"/>
                </a:lnTo>
                <a:lnTo>
                  <a:pt x="555934" y="1512215"/>
                </a:lnTo>
                <a:lnTo>
                  <a:pt x="557108" y="1514953"/>
                </a:lnTo>
                <a:lnTo>
                  <a:pt x="559064" y="1517301"/>
                </a:lnTo>
                <a:lnTo>
                  <a:pt x="561020" y="1519258"/>
                </a:lnTo>
                <a:lnTo>
                  <a:pt x="563758" y="1521213"/>
                </a:lnTo>
                <a:lnTo>
                  <a:pt x="566497" y="1521995"/>
                </a:lnTo>
                <a:lnTo>
                  <a:pt x="569627" y="1522778"/>
                </a:lnTo>
                <a:lnTo>
                  <a:pt x="573149" y="1523951"/>
                </a:lnTo>
                <a:lnTo>
                  <a:pt x="576670" y="1524343"/>
                </a:lnTo>
                <a:lnTo>
                  <a:pt x="580974" y="1524343"/>
                </a:lnTo>
                <a:lnTo>
                  <a:pt x="590363" y="1523170"/>
                </a:lnTo>
                <a:lnTo>
                  <a:pt x="590753" y="1526690"/>
                </a:lnTo>
                <a:lnTo>
                  <a:pt x="590753" y="1529428"/>
                </a:lnTo>
                <a:lnTo>
                  <a:pt x="590363" y="1532167"/>
                </a:lnTo>
                <a:lnTo>
                  <a:pt x="589581" y="1534905"/>
                </a:lnTo>
                <a:lnTo>
                  <a:pt x="588797" y="1536862"/>
                </a:lnTo>
                <a:lnTo>
                  <a:pt x="587232" y="1539210"/>
                </a:lnTo>
                <a:lnTo>
                  <a:pt x="584102" y="1542731"/>
                </a:lnTo>
                <a:lnTo>
                  <a:pt x="580582" y="1545469"/>
                </a:lnTo>
                <a:lnTo>
                  <a:pt x="576278" y="1548599"/>
                </a:lnTo>
                <a:lnTo>
                  <a:pt x="571975" y="1550164"/>
                </a:lnTo>
                <a:lnTo>
                  <a:pt x="568062" y="1552121"/>
                </a:lnTo>
                <a:lnTo>
                  <a:pt x="561020" y="1555251"/>
                </a:lnTo>
                <a:lnTo>
                  <a:pt x="558281" y="1557206"/>
                </a:lnTo>
                <a:lnTo>
                  <a:pt x="556718" y="1559163"/>
                </a:lnTo>
                <a:lnTo>
                  <a:pt x="556718" y="1559944"/>
                </a:lnTo>
                <a:lnTo>
                  <a:pt x="556718" y="1561119"/>
                </a:lnTo>
                <a:lnTo>
                  <a:pt x="557108" y="1562293"/>
                </a:lnTo>
                <a:lnTo>
                  <a:pt x="558281" y="1563466"/>
                </a:lnTo>
                <a:lnTo>
                  <a:pt x="561412" y="1566205"/>
                </a:lnTo>
                <a:lnTo>
                  <a:pt x="566888" y="1569335"/>
                </a:lnTo>
                <a:lnTo>
                  <a:pt x="563758" y="1573638"/>
                </a:lnTo>
                <a:lnTo>
                  <a:pt x="562194" y="1574812"/>
                </a:lnTo>
                <a:lnTo>
                  <a:pt x="560630" y="1575985"/>
                </a:lnTo>
                <a:lnTo>
                  <a:pt x="559064" y="1576376"/>
                </a:lnTo>
                <a:lnTo>
                  <a:pt x="557500" y="1576376"/>
                </a:lnTo>
                <a:lnTo>
                  <a:pt x="556327" y="1575985"/>
                </a:lnTo>
                <a:lnTo>
                  <a:pt x="554369" y="1575595"/>
                </a:lnTo>
                <a:lnTo>
                  <a:pt x="551631" y="1573638"/>
                </a:lnTo>
                <a:lnTo>
                  <a:pt x="548893" y="1570899"/>
                </a:lnTo>
                <a:lnTo>
                  <a:pt x="545761" y="1566986"/>
                </a:lnTo>
                <a:lnTo>
                  <a:pt x="542632" y="1562683"/>
                </a:lnTo>
                <a:lnTo>
                  <a:pt x="536764" y="1553686"/>
                </a:lnTo>
                <a:lnTo>
                  <a:pt x="530895" y="1544296"/>
                </a:lnTo>
                <a:lnTo>
                  <a:pt x="527374" y="1539992"/>
                </a:lnTo>
                <a:lnTo>
                  <a:pt x="524245" y="1536470"/>
                </a:lnTo>
                <a:lnTo>
                  <a:pt x="521115" y="1533732"/>
                </a:lnTo>
                <a:lnTo>
                  <a:pt x="517203" y="1531777"/>
                </a:lnTo>
                <a:lnTo>
                  <a:pt x="514856" y="1566986"/>
                </a:lnTo>
                <a:lnTo>
                  <a:pt x="513681" y="1583418"/>
                </a:lnTo>
                <a:lnTo>
                  <a:pt x="511726" y="1599068"/>
                </a:lnTo>
                <a:lnTo>
                  <a:pt x="509769" y="1614325"/>
                </a:lnTo>
                <a:lnTo>
                  <a:pt x="507422" y="1629192"/>
                </a:lnTo>
                <a:lnTo>
                  <a:pt x="504293" y="1643668"/>
                </a:lnTo>
                <a:lnTo>
                  <a:pt x="500771" y="1657751"/>
                </a:lnTo>
                <a:lnTo>
                  <a:pt x="497250" y="1671445"/>
                </a:lnTo>
                <a:lnTo>
                  <a:pt x="492164" y="1685529"/>
                </a:lnTo>
                <a:lnTo>
                  <a:pt x="487079" y="1699221"/>
                </a:lnTo>
                <a:lnTo>
                  <a:pt x="480428" y="1712915"/>
                </a:lnTo>
                <a:lnTo>
                  <a:pt x="472994" y="1726999"/>
                </a:lnTo>
                <a:lnTo>
                  <a:pt x="465169" y="1741474"/>
                </a:lnTo>
                <a:lnTo>
                  <a:pt x="455389" y="1756342"/>
                </a:lnTo>
                <a:lnTo>
                  <a:pt x="445217" y="1771209"/>
                </a:lnTo>
                <a:lnTo>
                  <a:pt x="447564" y="1771990"/>
                </a:lnTo>
                <a:lnTo>
                  <a:pt x="449912" y="1772382"/>
                </a:lnTo>
                <a:lnTo>
                  <a:pt x="451867" y="1771990"/>
                </a:lnTo>
                <a:lnTo>
                  <a:pt x="453432" y="1771599"/>
                </a:lnTo>
                <a:lnTo>
                  <a:pt x="455389" y="1771209"/>
                </a:lnTo>
                <a:lnTo>
                  <a:pt x="456954" y="1769644"/>
                </a:lnTo>
                <a:lnTo>
                  <a:pt x="459691" y="1766904"/>
                </a:lnTo>
                <a:lnTo>
                  <a:pt x="462040" y="1763774"/>
                </a:lnTo>
                <a:lnTo>
                  <a:pt x="464386" y="1759862"/>
                </a:lnTo>
                <a:lnTo>
                  <a:pt x="465953" y="1756342"/>
                </a:lnTo>
                <a:lnTo>
                  <a:pt x="468299" y="1752820"/>
                </a:lnTo>
                <a:lnTo>
                  <a:pt x="465560" y="1761819"/>
                </a:lnTo>
                <a:lnTo>
                  <a:pt x="462823" y="1772382"/>
                </a:lnTo>
                <a:lnTo>
                  <a:pt x="456954" y="1798203"/>
                </a:lnTo>
                <a:lnTo>
                  <a:pt x="449912" y="1827153"/>
                </a:lnTo>
                <a:lnTo>
                  <a:pt x="445999" y="1842803"/>
                </a:lnTo>
                <a:lnTo>
                  <a:pt x="442087" y="1858452"/>
                </a:lnTo>
                <a:lnTo>
                  <a:pt x="437394" y="1874883"/>
                </a:lnTo>
                <a:lnTo>
                  <a:pt x="432698" y="1890532"/>
                </a:lnTo>
                <a:lnTo>
                  <a:pt x="426438" y="1905789"/>
                </a:lnTo>
                <a:lnTo>
                  <a:pt x="420569" y="1920656"/>
                </a:lnTo>
                <a:lnTo>
                  <a:pt x="413528" y="1935132"/>
                </a:lnTo>
                <a:lnTo>
                  <a:pt x="410006" y="1942174"/>
                </a:lnTo>
                <a:lnTo>
                  <a:pt x="405704" y="1948433"/>
                </a:lnTo>
                <a:lnTo>
                  <a:pt x="401400" y="1954693"/>
                </a:lnTo>
                <a:lnTo>
                  <a:pt x="397487" y="1960169"/>
                </a:lnTo>
                <a:lnTo>
                  <a:pt x="392792" y="1965648"/>
                </a:lnTo>
                <a:lnTo>
                  <a:pt x="387706" y="1970733"/>
                </a:lnTo>
                <a:lnTo>
                  <a:pt x="385750" y="1974646"/>
                </a:lnTo>
                <a:lnTo>
                  <a:pt x="384185" y="1978559"/>
                </a:lnTo>
                <a:lnTo>
                  <a:pt x="383403" y="1981689"/>
                </a:lnTo>
                <a:lnTo>
                  <a:pt x="383011" y="1984819"/>
                </a:lnTo>
                <a:lnTo>
                  <a:pt x="383011" y="1987947"/>
                </a:lnTo>
                <a:lnTo>
                  <a:pt x="383403" y="1991077"/>
                </a:lnTo>
                <a:lnTo>
                  <a:pt x="383794" y="1993817"/>
                </a:lnTo>
                <a:lnTo>
                  <a:pt x="384185" y="1996555"/>
                </a:lnTo>
                <a:lnTo>
                  <a:pt x="386923" y="2001249"/>
                </a:lnTo>
                <a:lnTo>
                  <a:pt x="390053" y="2006336"/>
                </a:lnTo>
                <a:lnTo>
                  <a:pt x="393575" y="2010248"/>
                </a:lnTo>
                <a:lnTo>
                  <a:pt x="397877" y="2014943"/>
                </a:lnTo>
                <a:lnTo>
                  <a:pt x="401400" y="2019245"/>
                </a:lnTo>
                <a:lnTo>
                  <a:pt x="405311" y="2023940"/>
                </a:lnTo>
                <a:lnTo>
                  <a:pt x="408441" y="2028636"/>
                </a:lnTo>
                <a:lnTo>
                  <a:pt x="410788" y="2033330"/>
                </a:lnTo>
                <a:lnTo>
                  <a:pt x="411180" y="2036069"/>
                </a:lnTo>
                <a:lnTo>
                  <a:pt x="412353" y="2038807"/>
                </a:lnTo>
                <a:lnTo>
                  <a:pt x="412353" y="2041546"/>
                </a:lnTo>
                <a:lnTo>
                  <a:pt x="412353" y="2044676"/>
                </a:lnTo>
                <a:lnTo>
                  <a:pt x="411571" y="2047806"/>
                </a:lnTo>
                <a:lnTo>
                  <a:pt x="410788" y="2051326"/>
                </a:lnTo>
                <a:lnTo>
                  <a:pt x="409224" y="2054457"/>
                </a:lnTo>
                <a:lnTo>
                  <a:pt x="407659" y="2058370"/>
                </a:lnTo>
                <a:lnTo>
                  <a:pt x="402964" y="2060324"/>
                </a:lnTo>
                <a:lnTo>
                  <a:pt x="398660" y="2062671"/>
                </a:lnTo>
                <a:lnTo>
                  <a:pt x="393966" y="2064628"/>
                </a:lnTo>
                <a:lnTo>
                  <a:pt x="390445" y="2067759"/>
                </a:lnTo>
                <a:lnTo>
                  <a:pt x="386141" y="2070889"/>
                </a:lnTo>
                <a:lnTo>
                  <a:pt x="382620" y="2074018"/>
                </a:lnTo>
                <a:lnTo>
                  <a:pt x="379099" y="2078320"/>
                </a:lnTo>
                <a:lnTo>
                  <a:pt x="375970" y="2081843"/>
                </a:lnTo>
                <a:lnTo>
                  <a:pt x="372840" y="2086537"/>
                </a:lnTo>
                <a:lnTo>
                  <a:pt x="370101" y="2091232"/>
                </a:lnTo>
                <a:lnTo>
                  <a:pt x="364233" y="2101012"/>
                </a:lnTo>
                <a:lnTo>
                  <a:pt x="359538" y="2111577"/>
                </a:lnTo>
                <a:lnTo>
                  <a:pt x="356017" y="2122922"/>
                </a:lnTo>
                <a:lnTo>
                  <a:pt x="354060" y="2126442"/>
                </a:lnTo>
                <a:lnTo>
                  <a:pt x="352887" y="2129963"/>
                </a:lnTo>
                <a:lnTo>
                  <a:pt x="352104" y="2132701"/>
                </a:lnTo>
                <a:lnTo>
                  <a:pt x="352104" y="2135441"/>
                </a:lnTo>
                <a:lnTo>
                  <a:pt x="352887" y="2138180"/>
                </a:lnTo>
                <a:lnTo>
                  <a:pt x="353278" y="2140526"/>
                </a:lnTo>
                <a:lnTo>
                  <a:pt x="354452" y="2142482"/>
                </a:lnTo>
                <a:lnTo>
                  <a:pt x="356408" y="2144439"/>
                </a:lnTo>
                <a:lnTo>
                  <a:pt x="358364" y="2146002"/>
                </a:lnTo>
                <a:lnTo>
                  <a:pt x="360712" y="2147960"/>
                </a:lnTo>
                <a:lnTo>
                  <a:pt x="365797" y="2150700"/>
                </a:lnTo>
                <a:lnTo>
                  <a:pt x="372058" y="2153436"/>
                </a:lnTo>
                <a:lnTo>
                  <a:pt x="378316" y="2155784"/>
                </a:lnTo>
                <a:lnTo>
                  <a:pt x="375578" y="2160870"/>
                </a:lnTo>
                <a:lnTo>
                  <a:pt x="372058" y="2165566"/>
                </a:lnTo>
                <a:lnTo>
                  <a:pt x="365407" y="2175738"/>
                </a:lnTo>
                <a:lnTo>
                  <a:pt x="358364" y="2186691"/>
                </a:lnTo>
                <a:lnTo>
                  <a:pt x="355626" y="2191777"/>
                </a:lnTo>
                <a:lnTo>
                  <a:pt x="353278" y="2196863"/>
                </a:lnTo>
                <a:lnTo>
                  <a:pt x="351322" y="2201950"/>
                </a:lnTo>
                <a:lnTo>
                  <a:pt x="350930" y="2207035"/>
                </a:lnTo>
                <a:lnTo>
                  <a:pt x="350930" y="2209382"/>
                </a:lnTo>
                <a:lnTo>
                  <a:pt x="350930" y="2212120"/>
                </a:lnTo>
                <a:lnTo>
                  <a:pt x="351322" y="2214469"/>
                </a:lnTo>
                <a:lnTo>
                  <a:pt x="352104" y="2216816"/>
                </a:lnTo>
                <a:lnTo>
                  <a:pt x="353669" y="2219164"/>
                </a:lnTo>
                <a:lnTo>
                  <a:pt x="355236" y="2221511"/>
                </a:lnTo>
                <a:lnTo>
                  <a:pt x="357190" y="2223467"/>
                </a:lnTo>
                <a:lnTo>
                  <a:pt x="359538" y="2225814"/>
                </a:lnTo>
                <a:lnTo>
                  <a:pt x="362667" y="2227379"/>
                </a:lnTo>
                <a:lnTo>
                  <a:pt x="365797" y="2229726"/>
                </a:lnTo>
                <a:lnTo>
                  <a:pt x="369319" y="2231682"/>
                </a:lnTo>
                <a:lnTo>
                  <a:pt x="373621" y="2233639"/>
                </a:lnTo>
                <a:lnTo>
                  <a:pt x="376753" y="2233248"/>
                </a:lnTo>
                <a:lnTo>
                  <a:pt x="379490" y="2232466"/>
                </a:lnTo>
                <a:lnTo>
                  <a:pt x="382620" y="2231682"/>
                </a:lnTo>
                <a:lnTo>
                  <a:pt x="384968" y="2230118"/>
                </a:lnTo>
                <a:lnTo>
                  <a:pt x="386923" y="2228944"/>
                </a:lnTo>
                <a:lnTo>
                  <a:pt x="388880" y="2226988"/>
                </a:lnTo>
                <a:lnTo>
                  <a:pt x="390836" y="2224641"/>
                </a:lnTo>
                <a:lnTo>
                  <a:pt x="392792" y="2222294"/>
                </a:lnTo>
                <a:lnTo>
                  <a:pt x="395530" y="2216816"/>
                </a:lnTo>
                <a:lnTo>
                  <a:pt x="397877" y="2210557"/>
                </a:lnTo>
                <a:lnTo>
                  <a:pt x="399835" y="2203905"/>
                </a:lnTo>
                <a:lnTo>
                  <a:pt x="401009" y="2196471"/>
                </a:lnTo>
                <a:lnTo>
                  <a:pt x="403746" y="2180822"/>
                </a:lnTo>
                <a:lnTo>
                  <a:pt x="406094" y="2165566"/>
                </a:lnTo>
                <a:lnTo>
                  <a:pt x="407659" y="2158131"/>
                </a:lnTo>
                <a:lnTo>
                  <a:pt x="409224" y="2151090"/>
                </a:lnTo>
                <a:lnTo>
                  <a:pt x="411571" y="2145220"/>
                </a:lnTo>
                <a:lnTo>
                  <a:pt x="415092" y="2139744"/>
                </a:lnTo>
                <a:lnTo>
                  <a:pt x="428393" y="2144439"/>
                </a:lnTo>
                <a:lnTo>
                  <a:pt x="435045" y="2146002"/>
                </a:lnTo>
                <a:lnTo>
                  <a:pt x="440913" y="2147568"/>
                </a:lnTo>
                <a:lnTo>
                  <a:pt x="446782" y="2148351"/>
                </a:lnTo>
                <a:lnTo>
                  <a:pt x="452259" y="2148351"/>
                </a:lnTo>
                <a:lnTo>
                  <a:pt x="456954" y="2148351"/>
                </a:lnTo>
                <a:lnTo>
                  <a:pt x="461649" y="2147960"/>
                </a:lnTo>
                <a:lnTo>
                  <a:pt x="465953" y="2146786"/>
                </a:lnTo>
                <a:lnTo>
                  <a:pt x="469864" y="2144829"/>
                </a:lnTo>
                <a:lnTo>
                  <a:pt x="473385" y="2142482"/>
                </a:lnTo>
                <a:lnTo>
                  <a:pt x="476515" y="2139744"/>
                </a:lnTo>
                <a:lnTo>
                  <a:pt x="479254" y="2135833"/>
                </a:lnTo>
                <a:lnTo>
                  <a:pt x="480818" y="2131137"/>
                </a:lnTo>
                <a:lnTo>
                  <a:pt x="482775" y="2126442"/>
                </a:lnTo>
                <a:lnTo>
                  <a:pt x="484340" y="2120573"/>
                </a:lnTo>
                <a:lnTo>
                  <a:pt x="483949" y="2117051"/>
                </a:lnTo>
                <a:lnTo>
                  <a:pt x="482384" y="2113531"/>
                </a:lnTo>
                <a:lnTo>
                  <a:pt x="479254" y="2107273"/>
                </a:lnTo>
                <a:lnTo>
                  <a:pt x="477688" y="2103750"/>
                </a:lnTo>
                <a:lnTo>
                  <a:pt x="476515" y="2100621"/>
                </a:lnTo>
                <a:lnTo>
                  <a:pt x="476515" y="2096710"/>
                </a:lnTo>
                <a:lnTo>
                  <a:pt x="476515" y="2094753"/>
                </a:lnTo>
                <a:lnTo>
                  <a:pt x="477298" y="2092797"/>
                </a:lnTo>
                <a:lnTo>
                  <a:pt x="474169" y="2093188"/>
                </a:lnTo>
                <a:lnTo>
                  <a:pt x="470647" y="2094753"/>
                </a:lnTo>
                <a:lnTo>
                  <a:pt x="465560" y="2097493"/>
                </a:lnTo>
                <a:lnTo>
                  <a:pt x="460474" y="2100621"/>
                </a:lnTo>
                <a:lnTo>
                  <a:pt x="454998" y="2103750"/>
                </a:lnTo>
                <a:lnTo>
                  <a:pt x="452259" y="2105315"/>
                </a:lnTo>
                <a:lnTo>
                  <a:pt x="449521" y="2106097"/>
                </a:lnTo>
                <a:lnTo>
                  <a:pt x="445999" y="2107273"/>
                </a:lnTo>
                <a:lnTo>
                  <a:pt x="442479" y="2107273"/>
                </a:lnTo>
                <a:lnTo>
                  <a:pt x="438567" y="2107273"/>
                </a:lnTo>
                <a:lnTo>
                  <a:pt x="435045" y="2106489"/>
                </a:lnTo>
                <a:lnTo>
                  <a:pt x="430350" y="2105315"/>
                </a:lnTo>
                <a:lnTo>
                  <a:pt x="425265" y="2103359"/>
                </a:lnTo>
                <a:lnTo>
                  <a:pt x="447564" y="2050936"/>
                </a:lnTo>
                <a:lnTo>
                  <a:pt x="467908" y="2001641"/>
                </a:lnTo>
                <a:lnTo>
                  <a:pt x="486687" y="1955084"/>
                </a:lnTo>
                <a:lnTo>
                  <a:pt x="503118" y="1911267"/>
                </a:lnTo>
                <a:lnTo>
                  <a:pt x="519158" y="1869015"/>
                </a:lnTo>
                <a:lnTo>
                  <a:pt x="534417" y="1828326"/>
                </a:lnTo>
                <a:lnTo>
                  <a:pt x="563367" y="1749690"/>
                </a:lnTo>
                <a:lnTo>
                  <a:pt x="578625" y="1711742"/>
                </a:lnTo>
                <a:lnTo>
                  <a:pt x="594275" y="1672619"/>
                </a:lnTo>
                <a:lnTo>
                  <a:pt x="611098" y="1633496"/>
                </a:lnTo>
                <a:lnTo>
                  <a:pt x="620095" y="1613935"/>
                </a:lnTo>
                <a:lnTo>
                  <a:pt x="629094" y="1593981"/>
                </a:lnTo>
                <a:lnTo>
                  <a:pt x="650612" y="1553686"/>
                </a:lnTo>
                <a:lnTo>
                  <a:pt x="661565" y="1532558"/>
                </a:lnTo>
                <a:lnTo>
                  <a:pt x="673694" y="1511433"/>
                </a:lnTo>
                <a:lnTo>
                  <a:pt x="686213" y="1489915"/>
                </a:lnTo>
                <a:lnTo>
                  <a:pt x="699907" y="1468006"/>
                </a:lnTo>
                <a:lnTo>
                  <a:pt x="714381" y="1445705"/>
                </a:lnTo>
                <a:lnTo>
                  <a:pt x="729640" y="1423015"/>
                </a:lnTo>
                <a:lnTo>
                  <a:pt x="737855" y="1421841"/>
                </a:lnTo>
                <a:lnTo>
                  <a:pt x="741377" y="1422624"/>
                </a:lnTo>
                <a:lnTo>
                  <a:pt x="744115" y="1423015"/>
                </a:lnTo>
                <a:lnTo>
                  <a:pt x="746853" y="1423406"/>
                </a:lnTo>
                <a:lnTo>
                  <a:pt x="749202" y="1424189"/>
                </a:lnTo>
                <a:lnTo>
                  <a:pt x="751157" y="1425754"/>
                </a:lnTo>
                <a:lnTo>
                  <a:pt x="752722" y="1427319"/>
                </a:lnTo>
                <a:lnTo>
                  <a:pt x="756634" y="1430448"/>
                </a:lnTo>
                <a:lnTo>
                  <a:pt x="760154" y="1434751"/>
                </a:lnTo>
                <a:lnTo>
                  <a:pt x="764459" y="1439838"/>
                </a:lnTo>
                <a:lnTo>
                  <a:pt x="769936" y="1444924"/>
                </a:lnTo>
                <a:lnTo>
                  <a:pt x="776978" y="1431622"/>
                </a:lnTo>
                <a:lnTo>
                  <a:pt x="783628" y="1419102"/>
                </a:lnTo>
                <a:lnTo>
                  <a:pt x="796540" y="1393673"/>
                </a:lnTo>
                <a:lnTo>
                  <a:pt x="808667" y="1369025"/>
                </a:lnTo>
                <a:lnTo>
                  <a:pt x="820405" y="1345161"/>
                </a:lnTo>
                <a:lnTo>
                  <a:pt x="826663" y="1333814"/>
                </a:lnTo>
                <a:lnTo>
                  <a:pt x="832923" y="1322469"/>
                </a:lnTo>
                <a:lnTo>
                  <a:pt x="839574" y="1311515"/>
                </a:lnTo>
                <a:lnTo>
                  <a:pt x="846617" y="1301343"/>
                </a:lnTo>
                <a:lnTo>
                  <a:pt x="854049" y="1290779"/>
                </a:lnTo>
                <a:lnTo>
                  <a:pt x="861874" y="1281390"/>
                </a:lnTo>
                <a:lnTo>
                  <a:pt x="870481" y="1272000"/>
                </a:lnTo>
                <a:lnTo>
                  <a:pt x="879087" y="1263003"/>
                </a:lnTo>
                <a:lnTo>
                  <a:pt x="879871" y="1260655"/>
                </a:lnTo>
                <a:lnTo>
                  <a:pt x="879871" y="1258308"/>
                </a:lnTo>
                <a:lnTo>
                  <a:pt x="879087" y="1255961"/>
                </a:lnTo>
                <a:lnTo>
                  <a:pt x="878306" y="1253613"/>
                </a:lnTo>
                <a:lnTo>
                  <a:pt x="875176" y="1249309"/>
                </a:lnTo>
                <a:lnTo>
                  <a:pt x="871655" y="1244614"/>
                </a:lnTo>
                <a:lnTo>
                  <a:pt x="868525" y="1240312"/>
                </a:lnTo>
                <a:lnTo>
                  <a:pt x="867351" y="1237964"/>
                </a:lnTo>
                <a:lnTo>
                  <a:pt x="866178" y="1235617"/>
                </a:lnTo>
                <a:lnTo>
                  <a:pt x="865786" y="1233269"/>
                </a:lnTo>
                <a:lnTo>
                  <a:pt x="865786" y="1230530"/>
                </a:lnTo>
                <a:lnTo>
                  <a:pt x="866178" y="1228183"/>
                </a:lnTo>
                <a:lnTo>
                  <a:pt x="867743" y="1225445"/>
                </a:lnTo>
                <a:lnTo>
                  <a:pt x="877524" y="1216446"/>
                </a:lnTo>
                <a:lnTo>
                  <a:pt x="882610" y="1212534"/>
                </a:lnTo>
                <a:lnTo>
                  <a:pt x="887695" y="1208231"/>
                </a:lnTo>
                <a:lnTo>
                  <a:pt x="892783" y="1204709"/>
                </a:lnTo>
                <a:lnTo>
                  <a:pt x="898258" y="1201189"/>
                </a:lnTo>
                <a:lnTo>
                  <a:pt x="903736" y="1198450"/>
                </a:lnTo>
                <a:lnTo>
                  <a:pt x="909605" y="1196494"/>
                </a:lnTo>
                <a:lnTo>
                  <a:pt x="915473" y="1195320"/>
                </a:lnTo>
                <a:lnTo>
                  <a:pt x="921342" y="1194929"/>
                </a:lnTo>
                <a:lnTo>
                  <a:pt x="927992" y="1195712"/>
                </a:lnTo>
                <a:lnTo>
                  <a:pt x="935034" y="1196885"/>
                </a:lnTo>
                <a:lnTo>
                  <a:pt x="942078" y="1200014"/>
                </a:lnTo>
                <a:lnTo>
                  <a:pt x="949510" y="1203536"/>
                </a:lnTo>
                <a:lnTo>
                  <a:pt x="957335" y="1209013"/>
                </a:lnTo>
                <a:lnTo>
                  <a:pt x="965550" y="1215664"/>
                </a:lnTo>
                <a:lnTo>
                  <a:pt x="967897" y="1193755"/>
                </a:lnTo>
                <a:lnTo>
                  <a:pt x="967897" y="1189452"/>
                </a:lnTo>
                <a:lnTo>
                  <a:pt x="967897" y="1186322"/>
                </a:lnTo>
                <a:lnTo>
                  <a:pt x="967506" y="1183192"/>
                </a:lnTo>
                <a:lnTo>
                  <a:pt x="966332" y="1180453"/>
                </a:lnTo>
                <a:lnTo>
                  <a:pt x="964767" y="1177715"/>
                </a:lnTo>
                <a:lnTo>
                  <a:pt x="962421" y="1175368"/>
                </a:lnTo>
                <a:lnTo>
                  <a:pt x="959290" y="1173020"/>
                </a:lnTo>
                <a:lnTo>
                  <a:pt x="954987" y="1170673"/>
                </a:lnTo>
                <a:lnTo>
                  <a:pt x="950293" y="1168716"/>
                </a:lnTo>
                <a:lnTo>
                  <a:pt x="944424" y="1165978"/>
                </a:lnTo>
                <a:lnTo>
                  <a:pt x="928774" y="1160892"/>
                </a:lnTo>
                <a:lnTo>
                  <a:pt x="931904" y="1160501"/>
                </a:lnTo>
                <a:lnTo>
                  <a:pt x="935034" y="1159719"/>
                </a:lnTo>
                <a:lnTo>
                  <a:pt x="940903" y="1159719"/>
                </a:lnTo>
                <a:lnTo>
                  <a:pt x="947554" y="1160501"/>
                </a:lnTo>
                <a:lnTo>
                  <a:pt x="954205" y="1160892"/>
                </a:lnTo>
                <a:lnTo>
                  <a:pt x="956942" y="1160892"/>
                </a:lnTo>
                <a:lnTo>
                  <a:pt x="960072" y="1160501"/>
                </a:lnTo>
                <a:lnTo>
                  <a:pt x="962811" y="1159327"/>
                </a:lnTo>
                <a:lnTo>
                  <a:pt x="965550" y="1158544"/>
                </a:lnTo>
                <a:lnTo>
                  <a:pt x="968289" y="1156589"/>
                </a:lnTo>
                <a:lnTo>
                  <a:pt x="971419" y="1154242"/>
                </a:lnTo>
                <a:lnTo>
                  <a:pt x="973766" y="1151502"/>
                </a:lnTo>
                <a:lnTo>
                  <a:pt x="975331" y="1147199"/>
                </a:lnTo>
                <a:lnTo>
                  <a:pt x="982373" y="1154242"/>
                </a:lnTo>
                <a:lnTo>
                  <a:pt x="988633" y="1160892"/>
                </a:lnTo>
                <a:lnTo>
                  <a:pt x="992545" y="1167934"/>
                </a:lnTo>
                <a:lnTo>
                  <a:pt x="996458" y="1174585"/>
                </a:lnTo>
                <a:lnTo>
                  <a:pt x="998804" y="1181627"/>
                </a:lnTo>
                <a:lnTo>
                  <a:pt x="1000369" y="1189060"/>
                </a:lnTo>
                <a:lnTo>
                  <a:pt x="1001543" y="1196102"/>
                </a:lnTo>
                <a:lnTo>
                  <a:pt x="1002325" y="1203144"/>
                </a:lnTo>
                <a:lnTo>
                  <a:pt x="1002717" y="1217620"/>
                </a:lnTo>
                <a:lnTo>
                  <a:pt x="1003892" y="1232095"/>
                </a:lnTo>
                <a:lnTo>
                  <a:pt x="1004282" y="1238747"/>
                </a:lnTo>
                <a:lnTo>
                  <a:pt x="1005455" y="1246179"/>
                </a:lnTo>
                <a:lnTo>
                  <a:pt x="1007412" y="1253221"/>
                </a:lnTo>
                <a:lnTo>
                  <a:pt x="1010150" y="1259873"/>
                </a:lnTo>
                <a:lnTo>
                  <a:pt x="994501" y="1267698"/>
                </a:lnTo>
                <a:lnTo>
                  <a:pt x="987851" y="1270827"/>
                </a:lnTo>
                <a:lnTo>
                  <a:pt x="982763" y="1274348"/>
                </a:lnTo>
                <a:lnTo>
                  <a:pt x="978069" y="1277478"/>
                </a:lnTo>
                <a:lnTo>
                  <a:pt x="974549" y="1280607"/>
                </a:lnTo>
                <a:lnTo>
                  <a:pt x="970636" y="1284520"/>
                </a:lnTo>
                <a:lnTo>
                  <a:pt x="967506" y="1288041"/>
                </a:lnTo>
                <a:lnTo>
                  <a:pt x="964767" y="1292344"/>
                </a:lnTo>
                <a:lnTo>
                  <a:pt x="961637" y="1297431"/>
                </a:lnTo>
                <a:lnTo>
                  <a:pt x="955378" y="1308777"/>
                </a:lnTo>
                <a:lnTo>
                  <a:pt x="947554" y="1324034"/>
                </a:lnTo>
                <a:lnTo>
                  <a:pt x="936990" y="1342421"/>
                </a:lnTo>
                <a:lnTo>
                  <a:pt x="927992" y="1340074"/>
                </a:lnTo>
                <a:lnTo>
                  <a:pt x="924472" y="1338901"/>
                </a:lnTo>
                <a:lnTo>
                  <a:pt x="921342" y="1337336"/>
                </a:lnTo>
                <a:lnTo>
                  <a:pt x="919385" y="1336162"/>
                </a:lnTo>
                <a:lnTo>
                  <a:pt x="917430" y="1334206"/>
                </a:lnTo>
                <a:lnTo>
                  <a:pt x="915865" y="1332641"/>
                </a:lnTo>
                <a:lnTo>
                  <a:pt x="915082" y="1331076"/>
                </a:lnTo>
                <a:lnTo>
                  <a:pt x="914690" y="1329120"/>
                </a:lnTo>
                <a:lnTo>
                  <a:pt x="914690" y="1327555"/>
                </a:lnTo>
                <a:lnTo>
                  <a:pt x="914690" y="1325990"/>
                </a:lnTo>
                <a:lnTo>
                  <a:pt x="915082" y="1324034"/>
                </a:lnTo>
                <a:lnTo>
                  <a:pt x="917038" y="1320122"/>
                </a:lnTo>
                <a:lnTo>
                  <a:pt x="919385" y="1316210"/>
                </a:lnTo>
                <a:lnTo>
                  <a:pt x="923689" y="1308777"/>
                </a:lnTo>
                <a:lnTo>
                  <a:pt x="926037" y="1304863"/>
                </a:lnTo>
                <a:lnTo>
                  <a:pt x="927602" y="1301343"/>
                </a:lnTo>
                <a:lnTo>
                  <a:pt x="927602" y="1299386"/>
                </a:lnTo>
                <a:lnTo>
                  <a:pt x="927602" y="1297431"/>
                </a:lnTo>
                <a:lnTo>
                  <a:pt x="927209" y="1295474"/>
                </a:lnTo>
                <a:lnTo>
                  <a:pt x="926819" y="1294301"/>
                </a:lnTo>
                <a:lnTo>
                  <a:pt x="925254" y="1292344"/>
                </a:lnTo>
                <a:lnTo>
                  <a:pt x="923297" y="1290779"/>
                </a:lnTo>
                <a:lnTo>
                  <a:pt x="920949" y="1289215"/>
                </a:lnTo>
                <a:lnTo>
                  <a:pt x="918212" y="1287650"/>
                </a:lnTo>
                <a:lnTo>
                  <a:pt x="913909" y="1288041"/>
                </a:lnTo>
                <a:lnTo>
                  <a:pt x="910387" y="1288824"/>
                </a:lnTo>
                <a:lnTo>
                  <a:pt x="906475" y="1289997"/>
                </a:lnTo>
                <a:lnTo>
                  <a:pt x="902953" y="1291562"/>
                </a:lnTo>
                <a:lnTo>
                  <a:pt x="899823" y="1293127"/>
                </a:lnTo>
                <a:lnTo>
                  <a:pt x="897086" y="1295474"/>
                </a:lnTo>
                <a:lnTo>
                  <a:pt x="893956" y="1297822"/>
                </a:lnTo>
                <a:lnTo>
                  <a:pt x="891217" y="1300561"/>
                </a:lnTo>
                <a:lnTo>
                  <a:pt x="889652" y="1303690"/>
                </a:lnTo>
                <a:lnTo>
                  <a:pt x="887304" y="1306820"/>
                </a:lnTo>
                <a:lnTo>
                  <a:pt x="885740" y="1309950"/>
                </a:lnTo>
                <a:lnTo>
                  <a:pt x="884175" y="1313080"/>
                </a:lnTo>
                <a:lnTo>
                  <a:pt x="883000" y="1316992"/>
                </a:lnTo>
                <a:lnTo>
                  <a:pt x="882217" y="1320122"/>
                </a:lnTo>
                <a:lnTo>
                  <a:pt x="881436" y="1324034"/>
                </a:lnTo>
                <a:lnTo>
                  <a:pt x="881436" y="1327555"/>
                </a:lnTo>
                <a:lnTo>
                  <a:pt x="881436" y="1331467"/>
                </a:lnTo>
                <a:lnTo>
                  <a:pt x="882217" y="1334989"/>
                </a:lnTo>
                <a:lnTo>
                  <a:pt x="882610" y="1338509"/>
                </a:lnTo>
                <a:lnTo>
                  <a:pt x="883392" y="1341639"/>
                </a:lnTo>
                <a:lnTo>
                  <a:pt x="884957" y="1344769"/>
                </a:lnTo>
                <a:lnTo>
                  <a:pt x="886522" y="1348291"/>
                </a:lnTo>
                <a:lnTo>
                  <a:pt x="888870" y="1351029"/>
                </a:lnTo>
                <a:lnTo>
                  <a:pt x="891217" y="1353768"/>
                </a:lnTo>
                <a:lnTo>
                  <a:pt x="893956" y="1356115"/>
                </a:lnTo>
                <a:lnTo>
                  <a:pt x="897478" y="1358462"/>
                </a:lnTo>
                <a:lnTo>
                  <a:pt x="900606" y="1360027"/>
                </a:lnTo>
                <a:lnTo>
                  <a:pt x="904910" y="1361592"/>
                </a:lnTo>
                <a:lnTo>
                  <a:pt x="908822" y="1362375"/>
                </a:lnTo>
                <a:lnTo>
                  <a:pt x="913517" y="1363548"/>
                </a:lnTo>
                <a:lnTo>
                  <a:pt x="918603" y="1363548"/>
                </a:lnTo>
                <a:lnTo>
                  <a:pt x="924472" y="1363548"/>
                </a:lnTo>
                <a:lnTo>
                  <a:pt x="920949" y="1366679"/>
                </a:lnTo>
                <a:lnTo>
                  <a:pt x="918212" y="1369417"/>
                </a:lnTo>
                <a:lnTo>
                  <a:pt x="915473" y="1372937"/>
                </a:lnTo>
                <a:lnTo>
                  <a:pt x="913125" y="1376459"/>
                </a:lnTo>
                <a:lnTo>
                  <a:pt x="909605" y="1383110"/>
                </a:lnTo>
                <a:lnTo>
                  <a:pt x="906475" y="1389369"/>
                </a:lnTo>
                <a:lnTo>
                  <a:pt x="904910" y="1396411"/>
                </a:lnTo>
                <a:lnTo>
                  <a:pt x="903345" y="1403062"/>
                </a:lnTo>
                <a:lnTo>
                  <a:pt x="901390" y="1415582"/>
                </a:lnTo>
                <a:lnTo>
                  <a:pt x="900606" y="1421059"/>
                </a:lnTo>
                <a:lnTo>
                  <a:pt x="899823" y="1426536"/>
                </a:lnTo>
                <a:lnTo>
                  <a:pt x="897868" y="1431622"/>
                </a:lnTo>
                <a:lnTo>
                  <a:pt x="895521" y="1435926"/>
                </a:lnTo>
                <a:lnTo>
                  <a:pt x="893956" y="1438273"/>
                </a:lnTo>
                <a:lnTo>
                  <a:pt x="892391" y="1440229"/>
                </a:lnTo>
                <a:lnTo>
                  <a:pt x="890434" y="1441403"/>
                </a:lnTo>
                <a:lnTo>
                  <a:pt x="888087" y="1442967"/>
                </a:lnTo>
                <a:lnTo>
                  <a:pt x="885349" y="1444532"/>
                </a:lnTo>
                <a:lnTo>
                  <a:pt x="882217" y="1445315"/>
                </a:lnTo>
                <a:lnTo>
                  <a:pt x="878697" y="1446097"/>
                </a:lnTo>
                <a:lnTo>
                  <a:pt x="875176" y="1447271"/>
                </a:lnTo>
                <a:lnTo>
                  <a:pt x="869308" y="1444924"/>
                </a:lnTo>
                <a:lnTo>
                  <a:pt x="865395" y="1442576"/>
                </a:lnTo>
                <a:lnTo>
                  <a:pt x="861874" y="1440229"/>
                </a:lnTo>
                <a:lnTo>
                  <a:pt x="859135" y="1437491"/>
                </a:lnTo>
                <a:lnTo>
                  <a:pt x="857571" y="1434751"/>
                </a:lnTo>
                <a:lnTo>
                  <a:pt x="856398" y="1431622"/>
                </a:lnTo>
                <a:lnTo>
                  <a:pt x="856006" y="1428884"/>
                </a:lnTo>
                <a:lnTo>
                  <a:pt x="856006" y="1426144"/>
                </a:lnTo>
                <a:lnTo>
                  <a:pt x="856398" y="1423015"/>
                </a:lnTo>
                <a:lnTo>
                  <a:pt x="857571" y="1419885"/>
                </a:lnTo>
                <a:lnTo>
                  <a:pt x="860310" y="1413234"/>
                </a:lnTo>
                <a:lnTo>
                  <a:pt x="867351" y="1400323"/>
                </a:lnTo>
                <a:lnTo>
                  <a:pt x="863048" y="1400323"/>
                </a:lnTo>
                <a:lnTo>
                  <a:pt x="859135" y="1400323"/>
                </a:lnTo>
                <a:lnTo>
                  <a:pt x="855614" y="1400715"/>
                </a:lnTo>
                <a:lnTo>
                  <a:pt x="852486" y="1401497"/>
                </a:lnTo>
                <a:lnTo>
                  <a:pt x="849355" y="1403062"/>
                </a:lnTo>
                <a:lnTo>
                  <a:pt x="846225" y="1404235"/>
                </a:lnTo>
                <a:lnTo>
                  <a:pt x="843878" y="1406192"/>
                </a:lnTo>
                <a:lnTo>
                  <a:pt x="841530" y="1408540"/>
                </a:lnTo>
                <a:lnTo>
                  <a:pt x="839183" y="1410887"/>
                </a:lnTo>
                <a:lnTo>
                  <a:pt x="837227" y="1413234"/>
                </a:lnTo>
                <a:lnTo>
                  <a:pt x="836054" y="1415972"/>
                </a:lnTo>
                <a:lnTo>
                  <a:pt x="834488" y="1419102"/>
                </a:lnTo>
                <a:lnTo>
                  <a:pt x="832923" y="1425754"/>
                </a:lnTo>
                <a:lnTo>
                  <a:pt x="831359" y="1432404"/>
                </a:lnTo>
                <a:lnTo>
                  <a:pt x="831359" y="1439055"/>
                </a:lnTo>
                <a:lnTo>
                  <a:pt x="832142" y="1446097"/>
                </a:lnTo>
                <a:lnTo>
                  <a:pt x="833706" y="1453139"/>
                </a:lnTo>
                <a:lnTo>
                  <a:pt x="836444" y="1459790"/>
                </a:lnTo>
                <a:lnTo>
                  <a:pt x="838400" y="1462921"/>
                </a:lnTo>
                <a:lnTo>
                  <a:pt x="840357" y="1465659"/>
                </a:lnTo>
                <a:lnTo>
                  <a:pt x="842704" y="1468398"/>
                </a:lnTo>
                <a:lnTo>
                  <a:pt x="844661" y="1470744"/>
                </a:lnTo>
                <a:lnTo>
                  <a:pt x="847007" y="1473091"/>
                </a:lnTo>
                <a:lnTo>
                  <a:pt x="850529" y="1475440"/>
                </a:lnTo>
                <a:lnTo>
                  <a:pt x="853268" y="1477004"/>
                </a:lnTo>
                <a:lnTo>
                  <a:pt x="856398" y="1478569"/>
                </a:lnTo>
                <a:lnTo>
                  <a:pt x="850529" y="1485220"/>
                </a:lnTo>
                <a:lnTo>
                  <a:pt x="843878" y="1492653"/>
                </a:lnTo>
                <a:lnTo>
                  <a:pt x="838009" y="1499695"/>
                </a:lnTo>
                <a:lnTo>
                  <a:pt x="831750" y="1507520"/>
                </a:lnTo>
                <a:lnTo>
                  <a:pt x="826273" y="1515345"/>
                </a:lnTo>
                <a:lnTo>
                  <a:pt x="820796" y="1523170"/>
                </a:lnTo>
                <a:lnTo>
                  <a:pt x="809841" y="1539992"/>
                </a:lnTo>
                <a:lnTo>
                  <a:pt x="800060" y="1557598"/>
                </a:lnTo>
                <a:lnTo>
                  <a:pt x="791454" y="1576376"/>
                </a:lnTo>
                <a:lnTo>
                  <a:pt x="783238" y="1595546"/>
                </a:lnTo>
                <a:lnTo>
                  <a:pt x="775023" y="1615500"/>
                </a:lnTo>
                <a:lnTo>
                  <a:pt x="781281" y="1604545"/>
                </a:lnTo>
                <a:lnTo>
                  <a:pt x="784411" y="1599849"/>
                </a:lnTo>
                <a:lnTo>
                  <a:pt x="788323" y="1594764"/>
                </a:lnTo>
                <a:lnTo>
                  <a:pt x="801234" y="1579897"/>
                </a:lnTo>
                <a:lnTo>
                  <a:pt x="814927" y="1565031"/>
                </a:lnTo>
                <a:lnTo>
                  <a:pt x="843095" y="1536470"/>
                </a:lnTo>
                <a:lnTo>
                  <a:pt x="856789" y="1522387"/>
                </a:lnTo>
                <a:lnTo>
                  <a:pt x="870481" y="1507912"/>
                </a:lnTo>
                <a:lnTo>
                  <a:pt x="883392" y="1493436"/>
                </a:lnTo>
                <a:lnTo>
                  <a:pt x="895521" y="1478569"/>
                </a:lnTo>
                <a:lnTo>
                  <a:pt x="900216" y="1473091"/>
                </a:lnTo>
                <a:lnTo>
                  <a:pt x="905692" y="1467614"/>
                </a:lnTo>
                <a:lnTo>
                  <a:pt x="917038" y="1457052"/>
                </a:lnTo>
                <a:lnTo>
                  <a:pt x="928384" y="1445705"/>
                </a:lnTo>
                <a:lnTo>
                  <a:pt x="939729" y="1434751"/>
                </a:lnTo>
                <a:lnTo>
                  <a:pt x="940511" y="1429274"/>
                </a:lnTo>
                <a:lnTo>
                  <a:pt x="942078" y="1423797"/>
                </a:lnTo>
                <a:lnTo>
                  <a:pt x="944033" y="1418712"/>
                </a:lnTo>
                <a:lnTo>
                  <a:pt x="946772" y="1413234"/>
                </a:lnTo>
                <a:lnTo>
                  <a:pt x="949510" y="1407757"/>
                </a:lnTo>
                <a:lnTo>
                  <a:pt x="952640" y="1401888"/>
                </a:lnTo>
                <a:lnTo>
                  <a:pt x="960465" y="1390543"/>
                </a:lnTo>
                <a:lnTo>
                  <a:pt x="960465" y="1378024"/>
                </a:lnTo>
                <a:lnTo>
                  <a:pt x="960465" y="1371372"/>
                </a:lnTo>
                <a:lnTo>
                  <a:pt x="960855" y="1364722"/>
                </a:lnTo>
                <a:lnTo>
                  <a:pt x="962030" y="1358462"/>
                </a:lnTo>
                <a:lnTo>
                  <a:pt x="963204" y="1352203"/>
                </a:lnTo>
                <a:lnTo>
                  <a:pt x="965550" y="1346334"/>
                </a:lnTo>
                <a:lnTo>
                  <a:pt x="968289" y="1340074"/>
                </a:lnTo>
                <a:lnTo>
                  <a:pt x="974157" y="1331859"/>
                </a:lnTo>
                <a:lnTo>
                  <a:pt x="979635" y="1324034"/>
                </a:lnTo>
                <a:lnTo>
                  <a:pt x="985503" y="1316210"/>
                </a:lnTo>
                <a:lnTo>
                  <a:pt x="992153" y="1308777"/>
                </a:lnTo>
                <a:lnTo>
                  <a:pt x="1005064" y="1293909"/>
                </a:lnTo>
                <a:lnTo>
                  <a:pt x="1019149" y="1279434"/>
                </a:lnTo>
                <a:lnTo>
                  <a:pt x="1033233" y="1264958"/>
                </a:lnTo>
                <a:lnTo>
                  <a:pt x="1046535" y="1250483"/>
                </a:lnTo>
                <a:lnTo>
                  <a:pt x="1059053" y="1235617"/>
                </a:lnTo>
                <a:lnTo>
                  <a:pt x="1065313" y="1228183"/>
                </a:lnTo>
                <a:lnTo>
                  <a:pt x="1071182" y="1220750"/>
                </a:lnTo>
                <a:lnTo>
                  <a:pt x="1077051" y="1210969"/>
                </a:lnTo>
                <a:lnTo>
                  <a:pt x="1082137" y="1200797"/>
                </a:lnTo>
                <a:lnTo>
                  <a:pt x="1087613" y="1190234"/>
                </a:lnTo>
                <a:lnTo>
                  <a:pt x="1091917" y="1179280"/>
                </a:lnTo>
                <a:lnTo>
                  <a:pt x="1096612" y="1169108"/>
                </a:lnTo>
                <a:lnTo>
                  <a:pt x="1101307" y="1158544"/>
                </a:lnTo>
                <a:lnTo>
                  <a:pt x="1106393" y="1148764"/>
                </a:lnTo>
                <a:lnTo>
                  <a:pt x="1112260" y="1139375"/>
                </a:lnTo>
                <a:lnTo>
                  <a:pt x="1115390" y="1134680"/>
                </a:lnTo>
                <a:lnTo>
                  <a:pt x="1118913" y="1131158"/>
                </a:lnTo>
                <a:lnTo>
                  <a:pt x="1122432" y="1127246"/>
                </a:lnTo>
                <a:lnTo>
                  <a:pt x="1125953" y="1124116"/>
                </a:lnTo>
                <a:lnTo>
                  <a:pt x="1133777" y="1117466"/>
                </a:lnTo>
                <a:lnTo>
                  <a:pt x="1141994" y="1111989"/>
                </a:lnTo>
                <a:lnTo>
                  <a:pt x="1150209" y="1106512"/>
                </a:lnTo>
                <a:lnTo>
                  <a:pt x="1158034" y="1100252"/>
                </a:lnTo>
                <a:lnTo>
                  <a:pt x="1161946" y="1097122"/>
                </a:lnTo>
                <a:lnTo>
                  <a:pt x="1165468" y="1093992"/>
                </a:lnTo>
                <a:lnTo>
                  <a:pt x="1169380" y="1089688"/>
                </a:lnTo>
                <a:lnTo>
                  <a:pt x="1172510" y="1086168"/>
                </a:lnTo>
                <a:lnTo>
                  <a:pt x="1174465" y="1083038"/>
                </a:lnTo>
                <a:lnTo>
                  <a:pt x="1175639" y="1080299"/>
                </a:lnTo>
                <a:lnTo>
                  <a:pt x="1177987" y="1074039"/>
                </a:lnTo>
                <a:lnTo>
                  <a:pt x="1179944" y="1067389"/>
                </a:lnTo>
                <a:lnTo>
                  <a:pt x="1181117" y="1059955"/>
                </a:lnTo>
                <a:lnTo>
                  <a:pt x="1183073" y="1045090"/>
                </a:lnTo>
                <a:lnTo>
                  <a:pt x="1184246" y="1038046"/>
                </a:lnTo>
                <a:lnTo>
                  <a:pt x="1185029" y="1031004"/>
                </a:lnTo>
                <a:lnTo>
                  <a:pt x="1177987" y="1036091"/>
                </a:lnTo>
                <a:lnTo>
                  <a:pt x="1170553" y="1040785"/>
                </a:lnTo>
                <a:lnTo>
                  <a:pt x="1163121" y="1045090"/>
                </a:lnTo>
                <a:lnTo>
                  <a:pt x="1155687" y="1047827"/>
                </a:lnTo>
                <a:lnTo>
                  <a:pt x="1152166" y="1049000"/>
                </a:lnTo>
                <a:lnTo>
                  <a:pt x="1148253" y="1049392"/>
                </a:lnTo>
                <a:lnTo>
                  <a:pt x="1144732" y="1049783"/>
                </a:lnTo>
                <a:lnTo>
                  <a:pt x="1140819" y="1049783"/>
                </a:lnTo>
                <a:lnTo>
                  <a:pt x="1137690" y="1049392"/>
                </a:lnTo>
                <a:lnTo>
                  <a:pt x="1134560" y="1048219"/>
                </a:lnTo>
                <a:lnTo>
                  <a:pt x="1131040" y="1047436"/>
                </a:lnTo>
                <a:lnTo>
                  <a:pt x="1127910" y="1045871"/>
                </a:lnTo>
                <a:lnTo>
                  <a:pt x="1126345" y="1052913"/>
                </a:lnTo>
                <a:lnTo>
                  <a:pt x="1125171" y="1059564"/>
                </a:lnTo>
                <a:lnTo>
                  <a:pt x="1123215" y="1065824"/>
                </a:lnTo>
                <a:lnTo>
                  <a:pt x="1120867" y="1072084"/>
                </a:lnTo>
                <a:lnTo>
                  <a:pt x="1118520" y="1077561"/>
                </a:lnTo>
                <a:lnTo>
                  <a:pt x="1115781" y="1082646"/>
                </a:lnTo>
                <a:lnTo>
                  <a:pt x="1112651" y="1087733"/>
                </a:lnTo>
                <a:lnTo>
                  <a:pt x="1109131" y="1092818"/>
                </a:lnTo>
                <a:lnTo>
                  <a:pt x="1105610" y="1097513"/>
                </a:lnTo>
                <a:lnTo>
                  <a:pt x="1101307" y="1101817"/>
                </a:lnTo>
                <a:lnTo>
                  <a:pt x="1097003" y="1106120"/>
                </a:lnTo>
                <a:lnTo>
                  <a:pt x="1091917" y="1110032"/>
                </a:lnTo>
                <a:lnTo>
                  <a:pt x="1086830" y="1113944"/>
                </a:lnTo>
                <a:lnTo>
                  <a:pt x="1081353" y="1117074"/>
                </a:lnTo>
                <a:lnTo>
                  <a:pt x="1075876" y="1120986"/>
                </a:lnTo>
                <a:lnTo>
                  <a:pt x="1069226" y="1124116"/>
                </a:lnTo>
                <a:lnTo>
                  <a:pt x="1066878" y="1119421"/>
                </a:lnTo>
                <a:lnTo>
                  <a:pt x="1065313" y="1114336"/>
                </a:lnTo>
                <a:lnTo>
                  <a:pt x="1064139" y="1109641"/>
                </a:lnTo>
                <a:lnTo>
                  <a:pt x="1063748" y="1104947"/>
                </a:lnTo>
                <a:lnTo>
                  <a:pt x="1063357" y="1100252"/>
                </a:lnTo>
                <a:lnTo>
                  <a:pt x="1063357" y="1095948"/>
                </a:lnTo>
                <a:lnTo>
                  <a:pt x="1063748" y="1086168"/>
                </a:lnTo>
                <a:lnTo>
                  <a:pt x="1063748" y="1081473"/>
                </a:lnTo>
                <a:lnTo>
                  <a:pt x="1063748" y="1076387"/>
                </a:lnTo>
                <a:lnTo>
                  <a:pt x="1062966" y="1071692"/>
                </a:lnTo>
                <a:lnTo>
                  <a:pt x="1061793" y="1066997"/>
                </a:lnTo>
                <a:lnTo>
                  <a:pt x="1059836" y="1061912"/>
                </a:lnTo>
                <a:lnTo>
                  <a:pt x="1057880" y="1057217"/>
                </a:lnTo>
                <a:lnTo>
                  <a:pt x="1053967" y="1052522"/>
                </a:lnTo>
                <a:lnTo>
                  <a:pt x="1049665" y="1047827"/>
                </a:lnTo>
                <a:lnTo>
                  <a:pt x="1051230" y="1046654"/>
                </a:lnTo>
                <a:lnTo>
                  <a:pt x="1052402" y="1045090"/>
                </a:lnTo>
                <a:lnTo>
                  <a:pt x="1054359" y="1044306"/>
                </a:lnTo>
                <a:lnTo>
                  <a:pt x="1056315" y="1043525"/>
                </a:lnTo>
                <a:lnTo>
                  <a:pt x="1059445" y="1043133"/>
                </a:lnTo>
                <a:lnTo>
                  <a:pt x="1063357" y="1043525"/>
                </a:lnTo>
                <a:lnTo>
                  <a:pt x="1067269" y="1044698"/>
                </a:lnTo>
                <a:lnTo>
                  <a:pt x="1071573" y="1046654"/>
                </a:lnTo>
                <a:lnTo>
                  <a:pt x="1080180" y="1050175"/>
                </a:lnTo>
                <a:lnTo>
                  <a:pt x="1084093" y="1051740"/>
                </a:lnTo>
                <a:lnTo>
                  <a:pt x="1088004" y="1053305"/>
                </a:lnTo>
                <a:lnTo>
                  <a:pt x="1091917" y="1054478"/>
                </a:lnTo>
                <a:lnTo>
                  <a:pt x="1095829" y="1054870"/>
                </a:lnTo>
                <a:lnTo>
                  <a:pt x="1099350" y="1054478"/>
                </a:lnTo>
                <a:lnTo>
                  <a:pt x="1100915" y="1054087"/>
                </a:lnTo>
                <a:lnTo>
                  <a:pt x="1102872" y="1052913"/>
                </a:lnTo>
                <a:lnTo>
                  <a:pt x="1104045" y="1051740"/>
                </a:lnTo>
                <a:lnTo>
                  <a:pt x="1105610" y="1050175"/>
                </a:lnTo>
                <a:lnTo>
                  <a:pt x="1106784" y="1048219"/>
                </a:lnTo>
                <a:lnTo>
                  <a:pt x="1108349" y="1046654"/>
                </a:lnTo>
                <a:lnTo>
                  <a:pt x="1109131" y="1043133"/>
                </a:lnTo>
                <a:lnTo>
                  <a:pt x="1109131" y="1040395"/>
                </a:lnTo>
                <a:lnTo>
                  <a:pt x="1108349" y="1037264"/>
                </a:lnTo>
                <a:lnTo>
                  <a:pt x="1106784" y="1034526"/>
                </a:lnTo>
                <a:lnTo>
                  <a:pt x="1104827" y="1031004"/>
                </a:lnTo>
                <a:lnTo>
                  <a:pt x="1101697" y="1028266"/>
                </a:lnTo>
                <a:lnTo>
                  <a:pt x="1096220" y="1022397"/>
                </a:lnTo>
                <a:lnTo>
                  <a:pt x="1090743" y="1016920"/>
                </a:lnTo>
                <a:lnTo>
                  <a:pt x="1088395" y="1013399"/>
                </a:lnTo>
                <a:lnTo>
                  <a:pt x="1086439" y="1010660"/>
                </a:lnTo>
                <a:lnTo>
                  <a:pt x="1085658" y="1007922"/>
                </a:lnTo>
                <a:lnTo>
                  <a:pt x="1085265" y="1004792"/>
                </a:lnTo>
                <a:lnTo>
                  <a:pt x="1086049" y="1002053"/>
                </a:lnTo>
                <a:lnTo>
                  <a:pt x="1088004" y="998533"/>
                </a:lnTo>
                <a:lnTo>
                  <a:pt x="1084093" y="997359"/>
                </a:lnTo>
                <a:lnTo>
                  <a:pt x="1080963" y="996576"/>
                </a:lnTo>
                <a:lnTo>
                  <a:pt x="1077833" y="996576"/>
                </a:lnTo>
                <a:lnTo>
                  <a:pt x="1074703" y="997359"/>
                </a:lnTo>
                <a:lnTo>
                  <a:pt x="1071963" y="998533"/>
                </a:lnTo>
                <a:lnTo>
                  <a:pt x="1069226" y="1000488"/>
                </a:lnTo>
                <a:lnTo>
                  <a:pt x="1066487" y="1002445"/>
                </a:lnTo>
                <a:lnTo>
                  <a:pt x="1064139" y="1005184"/>
                </a:lnTo>
                <a:lnTo>
                  <a:pt x="1059053" y="1010660"/>
                </a:lnTo>
                <a:lnTo>
                  <a:pt x="1054359" y="1016920"/>
                </a:lnTo>
                <a:lnTo>
                  <a:pt x="1049665" y="1023179"/>
                </a:lnTo>
                <a:lnTo>
                  <a:pt x="1044970" y="1028657"/>
                </a:lnTo>
                <a:lnTo>
                  <a:pt x="1041058" y="1023571"/>
                </a:lnTo>
                <a:lnTo>
                  <a:pt x="1037536" y="1018877"/>
                </a:lnTo>
                <a:lnTo>
                  <a:pt x="1034406" y="1014572"/>
                </a:lnTo>
                <a:lnTo>
                  <a:pt x="1031668" y="1009879"/>
                </a:lnTo>
                <a:lnTo>
                  <a:pt x="1029320" y="1004792"/>
                </a:lnTo>
                <a:lnTo>
                  <a:pt x="1027364" y="1000098"/>
                </a:lnTo>
                <a:lnTo>
                  <a:pt x="1025799" y="995403"/>
                </a:lnTo>
                <a:lnTo>
                  <a:pt x="1024235" y="990708"/>
                </a:lnTo>
                <a:lnTo>
                  <a:pt x="1023451" y="986014"/>
                </a:lnTo>
                <a:lnTo>
                  <a:pt x="1022669" y="981319"/>
                </a:lnTo>
                <a:lnTo>
                  <a:pt x="1021886" y="972712"/>
                </a:lnTo>
                <a:lnTo>
                  <a:pt x="1022669" y="963713"/>
                </a:lnTo>
                <a:lnTo>
                  <a:pt x="1024235" y="955106"/>
                </a:lnTo>
                <a:lnTo>
                  <a:pt x="1026581" y="946499"/>
                </a:lnTo>
                <a:lnTo>
                  <a:pt x="1029320" y="938284"/>
                </a:lnTo>
                <a:lnTo>
                  <a:pt x="1033233" y="929677"/>
                </a:lnTo>
                <a:lnTo>
                  <a:pt x="1037145" y="921852"/>
                </a:lnTo>
                <a:lnTo>
                  <a:pt x="1041448" y="914418"/>
                </a:lnTo>
                <a:lnTo>
                  <a:pt x="1046142" y="906985"/>
                </a:lnTo>
                <a:lnTo>
                  <a:pt x="1056315" y="893292"/>
                </a:lnTo>
                <a:lnTo>
                  <a:pt x="1058662" y="889771"/>
                </a:lnTo>
                <a:lnTo>
                  <a:pt x="1061401" y="887032"/>
                </a:lnTo>
                <a:lnTo>
                  <a:pt x="1068052" y="881555"/>
                </a:lnTo>
                <a:lnTo>
                  <a:pt x="1074703" y="876469"/>
                </a:lnTo>
                <a:lnTo>
                  <a:pt x="1082137" y="871775"/>
                </a:lnTo>
                <a:lnTo>
                  <a:pt x="1090743" y="867471"/>
                </a:lnTo>
                <a:lnTo>
                  <a:pt x="1098959" y="863558"/>
                </a:lnTo>
                <a:lnTo>
                  <a:pt x="1117346" y="855343"/>
                </a:lnTo>
                <a:lnTo>
                  <a:pt x="1135735" y="847518"/>
                </a:lnTo>
                <a:lnTo>
                  <a:pt x="1144732" y="843215"/>
                </a:lnTo>
                <a:lnTo>
                  <a:pt x="1152948" y="839302"/>
                </a:lnTo>
                <a:lnTo>
                  <a:pt x="1161164" y="834216"/>
                </a:lnTo>
                <a:lnTo>
                  <a:pt x="1168598" y="829130"/>
                </a:lnTo>
                <a:lnTo>
                  <a:pt x="1175639" y="823263"/>
                </a:lnTo>
                <a:lnTo>
                  <a:pt x="1181899" y="817394"/>
                </a:lnTo>
                <a:lnTo>
                  <a:pt x="1188941" y="809178"/>
                </a:lnTo>
                <a:lnTo>
                  <a:pt x="1194419" y="800571"/>
                </a:lnTo>
                <a:lnTo>
                  <a:pt x="1198331" y="792747"/>
                </a:lnTo>
                <a:lnTo>
                  <a:pt x="1202243" y="785313"/>
                </a:lnTo>
                <a:lnTo>
                  <a:pt x="1204983" y="777880"/>
                </a:lnTo>
                <a:lnTo>
                  <a:pt x="1207328" y="770446"/>
                </a:lnTo>
                <a:lnTo>
                  <a:pt x="1208895" y="763014"/>
                </a:lnTo>
                <a:lnTo>
                  <a:pt x="1210067" y="755189"/>
                </a:lnTo>
                <a:lnTo>
                  <a:pt x="1212023" y="739930"/>
                </a:lnTo>
                <a:lnTo>
                  <a:pt x="1214371" y="723108"/>
                </a:lnTo>
                <a:lnTo>
                  <a:pt x="1215545" y="713719"/>
                </a:lnTo>
                <a:lnTo>
                  <a:pt x="1217501" y="704329"/>
                </a:lnTo>
                <a:lnTo>
                  <a:pt x="1220240" y="694158"/>
                </a:lnTo>
                <a:lnTo>
                  <a:pt x="1223760" y="683594"/>
                </a:lnTo>
                <a:lnTo>
                  <a:pt x="1231194" y="682029"/>
                </a:lnTo>
                <a:lnTo>
                  <a:pt x="1239018" y="680856"/>
                </a:lnTo>
                <a:lnTo>
                  <a:pt x="1246843" y="679681"/>
                </a:lnTo>
                <a:lnTo>
                  <a:pt x="1254668" y="679291"/>
                </a:lnTo>
                <a:lnTo>
                  <a:pt x="1271100" y="678899"/>
                </a:lnTo>
                <a:lnTo>
                  <a:pt x="1286749" y="678899"/>
                </a:lnTo>
                <a:lnTo>
                  <a:pt x="1303180" y="680073"/>
                </a:lnTo>
                <a:lnTo>
                  <a:pt x="1319219" y="681638"/>
                </a:lnTo>
                <a:lnTo>
                  <a:pt x="1351301" y="685941"/>
                </a:lnTo>
                <a:lnTo>
                  <a:pt x="1354822" y="696505"/>
                </a:lnTo>
                <a:lnTo>
                  <a:pt x="1356387" y="706677"/>
                </a:lnTo>
                <a:lnTo>
                  <a:pt x="1357952" y="716849"/>
                </a:lnTo>
                <a:lnTo>
                  <a:pt x="1357952" y="727021"/>
                </a:lnTo>
                <a:lnTo>
                  <a:pt x="1357560" y="737583"/>
                </a:lnTo>
                <a:lnTo>
                  <a:pt x="1355995" y="747364"/>
                </a:lnTo>
                <a:lnTo>
                  <a:pt x="1354040" y="757536"/>
                </a:lnTo>
                <a:lnTo>
                  <a:pt x="1351301" y="767316"/>
                </a:lnTo>
                <a:lnTo>
                  <a:pt x="1348563" y="777098"/>
                </a:lnTo>
                <a:lnTo>
                  <a:pt x="1345433" y="787269"/>
                </a:lnTo>
                <a:lnTo>
                  <a:pt x="1337999" y="806830"/>
                </a:lnTo>
                <a:lnTo>
                  <a:pt x="1330566" y="826001"/>
                </a:lnTo>
                <a:lnTo>
                  <a:pt x="1323132" y="845562"/>
                </a:lnTo>
                <a:lnTo>
                  <a:pt x="1319612" y="832652"/>
                </a:lnTo>
                <a:lnTo>
                  <a:pt x="1316873" y="819350"/>
                </a:lnTo>
                <a:lnTo>
                  <a:pt x="1316091" y="812699"/>
                </a:lnTo>
                <a:lnTo>
                  <a:pt x="1315700" y="805657"/>
                </a:lnTo>
                <a:lnTo>
                  <a:pt x="1315308" y="799397"/>
                </a:lnTo>
                <a:lnTo>
                  <a:pt x="1315308" y="792747"/>
                </a:lnTo>
                <a:lnTo>
                  <a:pt x="1315700" y="786095"/>
                </a:lnTo>
                <a:lnTo>
                  <a:pt x="1316873" y="779836"/>
                </a:lnTo>
                <a:lnTo>
                  <a:pt x="1318438" y="773186"/>
                </a:lnTo>
                <a:lnTo>
                  <a:pt x="1320784" y="766534"/>
                </a:lnTo>
                <a:lnTo>
                  <a:pt x="1323916" y="760274"/>
                </a:lnTo>
                <a:lnTo>
                  <a:pt x="1327828" y="754015"/>
                </a:lnTo>
                <a:lnTo>
                  <a:pt x="1331741" y="747755"/>
                </a:lnTo>
                <a:lnTo>
                  <a:pt x="1337608" y="741495"/>
                </a:lnTo>
                <a:lnTo>
                  <a:pt x="1332914" y="736410"/>
                </a:lnTo>
                <a:lnTo>
                  <a:pt x="1327828" y="731715"/>
                </a:lnTo>
                <a:lnTo>
                  <a:pt x="1323132" y="728194"/>
                </a:lnTo>
                <a:lnTo>
                  <a:pt x="1318438" y="725456"/>
                </a:lnTo>
                <a:lnTo>
                  <a:pt x="1314135" y="723499"/>
                </a:lnTo>
                <a:lnTo>
                  <a:pt x="1309440" y="721934"/>
                </a:lnTo>
                <a:lnTo>
                  <a:pt x="1305527" y="721543"/>
                </a:lnTo>
                <a:lnTo>
                  <a:pt x="1301223" y="721934"/>
                </a:lnTo>
                <a:lnTo>
                  <a:pt x="1296921" y="722716"/>
                </a:lnTo>
                <a:lnTo>
                  <a:pt x="1293008" y="724281"/>
                </a:lnTo>
                <a:lnTo>
                  <a:pt x="1289096" y="726238"/>
                </a:lnTo>
                <a:lnTo>
                  <a:pt x="1284792" y="728976"/>
                </a:lnTo>
                <a:lnTo>
                  <a:pt x="1281271" y="732498"/>
                </a:lnTo>
                <a:lnTo>
                  <a:pt x="1277359" y="736410"/>
                </a:lnTo>
                <a:lnTo>
                  <a:pt x="1273838" y="740713"/>
                </a:lnTo>
                <a:lnTo>
                  <a:pt x="1269925" y="745408"/>
                </a:lnTo>
                <a:lnTo>
                  <a:pt x="1274229" y="751277"/>
                </a:lnTo>
                <a:lnTo>
                  <a:pt x="1278534" y="757927"/>
                </a:lnTo>
                <a:lnTo>
                  <a:pt x="1281662" y="764969"/>
                </a:lnTo>
                <a:lnTo>
                  <a:pt x="1284792" y="772403"/>
                </a:lnTo>
                <a:lnTo>
                  <a:pt x="1287140" y="780228"/>
                </a:lnTo>
                <a:lnTo>
                  <a:pt x="1289096" y="788052"/>
                </a:lnTo>
                <a:lnTo>
                  <a:pt x="1291053" y="796267"/>
                </a:lnTo>
                <a:lnTo>
                  <a:pt x="1291833" y="804874"/>
                </a:lnTo>
                <a:lnTo>
                  <a:pt x="1293008" y="813481"/>
                </a:lnTo>
                <a:lnTo>
                  <a:pt x="1293398" y="822088"/>
                </a:lnTo>
                <a:lnTo>
                  <a:pt x="1293008" y="830695"/>
                </a:lnTo>
                <a:lnTo>
                  <a:pt x="1292226" y="839302"/>
                </a:lnTo>
                <a:lnTo>
                  <a:pt x="1291443" y="847518"/>
                </a:lnTo>
                <a:lnTo>
                  <a:pt x="1289487" y="856125"/>
                </a:lnTo>
                <a:lnTo>
                  <a:pt x="1287922" y="863950"/>
                </a:lnTo>
                <a:lnTo>
                  <a:pt x="1285574" y="871775"/>
                </a:lnTo>
                <a:lnTo>
                  <a:pt x="1282445" y="878817"/>
                </a:lnTo>
                <a:lnTo>
                  <a:pt x="1279315" y="885859"/>
                </a:lnTo>
                <a:lnTo>
                  <a:pt x="1275794" y="892119"/>
                </a:lnTo>
                <a:lnTo>
                  <a:pt x="1271490" y="897595"/>
                </a:lnTo>
                <a:lnTo>
                  <a:pt x="1266797" y="903464"/>
                </a:lnTo>
                <a:lnTo>
                  <a:pt x="1261710" y="908158"/>
                </a:lnTo>
                <a:lnTo>
                  <a:pt x="1256233" y="911680"/>
                </a:lnTo>
                <a:lnTo>
                  <a:pt x="1249973" y="914810"/>
                </a:lnTo>
                <a:lnTo>
                  <a:pt x="1243713" y="916766"/>
                </a:lnTo>
                <a:lnTo>
                  <a:pt x="1237062" y="918330"/>
                </a:lnTo>
                <a:lnTo>
                  <a:pt x="1229629" y="918722"/>
                </a:lnTo>
                <a:lnTo>
                  <a:pt x="1221805" y="918330"/>
                </a:lnTo>
                <a:lnTo>
                  <a:pt x="1213980" y="916375"/>
                </a:lnTo>
                <a:lnTo>
                  <a:pt x="1205373" y="913636"/>
                </a:lnTo>
                <a:lnTo>
                  <a:pt x="1196375" y="909333"/>
                </a:lnTo>
                <a:lnTo>
                  <a:pt x="1186985" y="904246"/>
                </a:lnTo>
                <a:lnTo>
                  <a:pt x="1190506" y="900726"/>
                </a:lnTo>
                <a:lnTo>
                  <a:pt x="1194810" y="897204"/>
                </a:lnTo>
                <a:lnTo>
                  <a:pt x="1199114" y="894465"/>
                </a:lnTo>
                <a:lnTo>
                  <a:pt x="1202633" y="892509"/>
                </a:lnTo>
                <a:lnTo>
                  <a:pt x="1210458" y="889380"/>
                </a:lnTo>
                <a:lnTo>
                  <a:pt x="1217110" y="886250"/>
                </a:lnTo>
                <a:lnTo>
                  <a:pt x="1219848" y="884685"/>
                </a:lnTo>
                <a:lnTo>
                  <a:pt x="1222587" y="882337"/>
                </a:lnTo>
                <a:lnTo>
                  <a:pt x="1224935" y="879990"/>
                </a:lnTo>
                <a:lnTo>
                  <a:pt x="1226500" y="877252"/>
                </a:lnTo>
                <a:lnTo>
                  <a:pt x="1227673" y="873730"/>
                </a:lnTo>
                <a:lnTo>
                  <a:pt x="1228065" y="869428"/>
                </a:lnTo>
                <a:lnTo>
                  <a:pt x="1228065" y="864341"/>
                </a:lnTo>
                <a:lnTo>
                  <a:pt x="1227673" y="858081"/>
                </a:lnTo>
                <a:lnTo>
                  <a:pt x="1219457" y="857690"/>
                </a:lnTo>
                <a:lnTo>
                  <a:pt x="1212023" y="858081"/>
                </a:lnTo>
                <a:lnTo>
                  <a:pt x="1205373" y="859256"/>
                </a:lnTo>
                <a:lnTo>
                  <a:pt x="1199114" y="861211"/>
                </a:lnTo>
                <a:lnTo>
                  <a:pt x="1192854" y="863950"/>
                </a:lnTo>
                <a:lnTo>
                  <a:pt x="1187376" y="867079"/>
                </a:lnTo>
                <a:lnTo>
                  <a:pt x="1182290" y="870992"/>
                </a:lnTo>
                <a:lnTo>
                  <a:pt x="1177595" y="874905"/>
                </a:lnTo>
                <a:lnTo>
                  <a:pt x="1173293" y="879599"/>
                </a:lnTo>
                <a:lnTo>
                  <a:pt x="1169380" y="884685"/>
                </a:lnTo>
                <a:lnTo>
                  <a:pt x="1165468" y="889771"/>
                </a:lnTo>
                <a:lnTo>
                  <a:pt x="1161946" y="895249"/>
                </a:lnTo>
                <a:lnTo>
                  <a:pt x="1155296" y="907376"/>
                </a:lnTo>
                <a:lnTo>
                  <a:pt x="1149427" y="919505"/>
                </a:lnTo>
                <a:lnTo>
                  <a:pt x="1143169" y="931632"/>
                </a:lnTo>
                <a:lnTo>
                  <a:pt x="1137300" y="943761"/>
                </a:lnTo>
                <a:lnTo>
                  <a:pt x="1131040" y="954323"/>
                </a:lnTo>
                <a:lnTo>
                  <a:pt x="1127518" y="959410"/>
                </a:lnTo>
                <a:lnTo>
                  <a:pt x="1123997" y="963713"/>
                </a:lnTo>
                <a:lnTo>
                  <a:pt x="1120085" y="968017"/>
                </a:lnTo>
                <a:lnTo>
                  <a:pt x="1115781" y="971537"/>
                </a:lnTo>
                <a:lnTo>
                  <a:pt x="1111479" y="975059"/>
                </a:lnTo>
                <a:lnTo>
                  <a:pt x="1106784" y="977406"/>
                </a:lnTo>
                <a:lnTo>
                  <a:pt x="1101697" y="978971"/>
                </a:lnTo>
                <a:lnTo>
                  <a:pt x="1096220" y="980144"/>
                </a:lnTo>
                <a:lnTo>
                  <a:pt x="1090352" y="980536"/>
                </a:lnTo>
                <a:lnTo>
                  <a:pt x="1083700" y="979754"/>
                </a:lnTo>
                <a:lnTo>
                  <a:pt x="1131431" y="1017702"/>
                </a:lnTo>
                <a:lnTo>
                  <a:pt x="1138082" y="1012617"/>
                </a:lnTo>
                <a:lnTo>
                  <a:pt x="1143559" y="1007530"/>
                </a:lnTo>
                <a:lnTo>
                  <a:pt x="1148253" y="1002053"/>
                </a:lnTo>
                <a:lnTo>
                  <a:pt x="1152166" y="996576"/>
                </a:lnTo>
                <a:lnTo>
                  <a:pt x="1154904" y="991491"/>
                </a:lnTo>
                <a:lnTo>
                  <a:pt x="1157252" y="986014"/>
                </a:lnTo>
                <a:lnTo>
                  <a:pt x="1159600" y="980927"/>
                </a:lnTo>
                <a:lnTo>
                  <a:pt x="1160773" y="975450"/>
                </a:lnTo>
                <a:lnTo>
                  <a:pt x="1164294" y="964887"/>
                </a:lnTo>
                <a:lnTo>
                  <a:pt x="1165859" y="959410"/>
                </a:lnTo>
                <a:lnTo>
                  <a:pt x="1168207" y="953933"/>
                </a:lnTo>
                <a:lnTo>
                  <a:pt x="1170553" y="948846"/>
                </a:lnTo>
                <a:lnTo>
                  <a:pt x="1173683" y="943369"/>
                </a:lnTo>
                <a:lnTo>
                  <a:pt x="1177595" y="938284"/>
                </a:lnTo>
                <a:lnTo>
                  <a:pt x="1182681" y="933197"/>
                </a:lnTo>
                <a:lnTo>
                  <a:pt x="1188159" y="935936"/>
                </a:lnTo>
                <a:lnTo>
                  <a:pt x="1193245" y="938674"/>
                </a:lnTo>
                <a:lnTo>
                  <a:pt x="1197549" y="941804"/>
                </a:lnTo>
                <a:lnTo>
                  <a:pt x="1201851" y="945326"/>
                </a:lnTo>
                <a:lnTo>
                  <a:pt x="1204983" y="948846"/>
                </a:lnTo>
                <a:lnTo>
                  <a:pt x="1207721" y="952758"/>
                </a:lnTo>
                <a:lnTo>
                  <a:pt x="1210067" y="956280"/>
                </a:lnTo>
                <a:lnTo>
                  <a:pt x="1212023" y="960192"/>
                </a:lnTo>
                <a:lnTo>
                  <a:pt x="1213197" y="964105"/>
                </a:lnTo>
                <a:lnTo>
                  <a:pt x="1214371" y="968017"/>
                </a:lnTo>
                <a:lnTo>
                  <a:pt x="1215153" y="972320"/>
                </a:lnTo>
                <a:lnTo>
                  <a:pt x="1215153" y="976232"/>
                </a:lnTo>
                <a:lnTo>
                  <a:pt x="1214762" y="980536"/>
                </a:lnTo>
                <a:lnTo>
                  <a:pt x="1214371" y="984839"/>
                </a:lnTo>
                <a:lnTo>
                  <a:pt x="1213197" y="988751"/>
                </a:lnTo>
                <a:lnTo>
                  <a:pt x="1212415" y="993056"/>
                </a:lnTo>
                <a:lnTo>
                  <a:pt x="1222978" y="984839"/>
                </a:lnTo>
                <a:lnTo>
                  <a:pt x="1234324" y="976624"/>
                </a:lnTo>
                <a:lnTo>
                  <a:pt x="1244496" y="968799"/>
                </a:lnTo>
                <a:lnTo>
                  <a:pt x="1253494" y="961365"/>
                </a:lnTo>
                <a:lnTo>
                  <a:pt x="1260928" y="955106"/>
                </a:lnTo>
                <a:lnTo>
                  <a:pt x="1268752" y="948846"/>
                </a:lnTo>
                <a:lnTo>
                  <a:pt x="1276967" y="942978"/>
                </a:lnTo>
                <a:lnTo>
                  <a:pt x="1285966" y="937109"/>
                </a:lnTo>
                <a:lnTo>
                  <a:pt x="1303962" y="926547"/>
                </a:lnTo>
                <a:lnTo>
                  <a:pt x="1323132" y="915983"/>
                </a:lnTo>
                <a:lnTo>
                  <a:pt x="1341911" y="905811"/>
                </a:lnTo>
                <a:lnTo>
                  <a:pt x="1360300" y="894857"/>
                </a:lnTo>
                <a:lnTo>
                  <a:pt x="1368906" y="889380"/>
                </a:lnTo>
                <a:lnTo>
                  <a:pt x="1377904" y="883510"/>
                </a:lnTo>
                <a:lnTo>
                  <a:pt x="1385730" y="877252"/>
                </a:lnTo>
                <a:lnTo>
                  <a:pt x="1393163" y="870210"/>
                </a:lnTo>
                <a:lnTo>
                  <a:pt x="1399813" y="864341"/>
                </a:lnTo>
                <a:lnTo>
                  <a:pt x="1405682" y="857690"/>
                </a:lnTo>
                <a:lnTo>
                  <a:pt x="1411159" y="850649"/>
                </a:lnTo>
                <a:lnTo>
                  <a:pt x="1417026" y="843215"/>
                </a:lnTo>
                <a:lnTo>
                  <a:pt x="1427199" y="828348"/>
                </a:lnTo>
                <a:lnTo>
                  <a:pt x="1437371" y="812699"/>
                </a:lnTo>
                <a:lnTo>
                  <a:pt x="1447544" y="797050"/>
                </a:lnTo>
                <a:lnTo>
                  <a:pt x="1458888" y="780618"/>
                </a:lnTo>
                <a:lnTo>
                  <a:pt x="1464366" y="772793"/>
                </a:lnTo>
                <a:lnTo>
                  <a:pt x="1470233" y="765361"/>
                </a:lnTo>
                <a:lnTo>
                  <a:pt x="1476885" y="757927"/>
                </a:lnTo>
                <a:lnTo>
                  <a:pt x="1483928" y="750494"/>
                </a:lnTo>
                <a:lnTo>
                  <a:pt x="1497229" y="736410"/>
                </a:lnTo>
                <a:lnTo>
                  <a:pt x="1510921" y="723108"/>
                </a:lnTo>
                <a:lnTo>
                  <a:pt x="1538699" y="696113"/>
                </a:lnTo>
                <a:lnTo>
                  <a:pt x="1568040" y="669509"/>
                </a:lnTo>
                <a:lnTo>
                  <a:pt x="1597384" y="642515"/>
                </a:lnTo>
                <a:lnTo>
                  <a:pt x="1627508" y="614738"/>
                </a:lnTo>
                <a:lnTo>
                  <a:pt x="1658023" y="585787"/>
                </a:lnTo>
                <a:lnTo>
                  <a:pt x="1673281" y="570529"/>
                </a:lnTo>
                <a:lnTo>
                  <a:pt x="1688931" y="555271"/>
                </a:lnTo>
                <a:lnTo>
                  <a:pt x="1704188" y="538839"/>
                </a:lnTo>
                <a:lnTo>
                  <a:pt x="1719447" y="522408"/>
                </a:lnTo>
                <a:lnTo>
                  <a:pt x="1734313" y="505976"/>
                </a:lnTo>
                <a:lnTo>
                  <a:pt x="1749571" y="490719"/>
                </a:lnTo>
                <a:lnTo>
                  <a:pt x="1780868" y="459811"/>
                </a:lnTo>
                <a:lnTo>
                  <a:pt x="1795737" y="444945"/>
                </a:lnTo>
                <a:lnTo>
                  <a:pt x="1810602" y="430860"/>
                </a:lnTo>
                <a:lnTo>
                  <a:pt x="1824295" y="415603"/>
                </a:lnTo>
                <a:lnTo>
                  <a:pt x="1837206" y="401519"/>
                </a:lnTo>
                <a:lnTo>
                  <a:pt x="1842682" y="394085"/>
                </a:lnTo>
                <a:lnTo>
                  <a:pt x="1847769" y="386652"/>
                </a:lnTo>
                <a:lnTo>
                  <a:pt x="1857551" y="371003"/>
                </a:lnTo>
                <a:lnTo>
                  <a:pt x="1845421" y="380393"/>
                </a:lnTo>
                <a:lnTo>
                  <a:pt x="1838771" y="384696"/>
                </a:lnTo>
                <a:lnTo>
                  <a:pt x="1832511" y="389000"/>
                </a:lnTo>
                <a:lnTo>
                  <a:pt x="1830555" y="385870"/>
                </a:lnTo>
                <a:lnTo>
                  <a:pt x="1828990" y="383131"/>
                </a:lnTo>
                <a:lnTo>
                  <a:pt x="1827816" y="380393"/>
                </a:lnTo>
                <a:lnTo>
                  <a:pt x="1827425" y="377653"/>
                </a:lnTo>
                <a:lnTo>
                  <a:pt x="1826251" y="372568"/>
                </a:lnTo>
                <a:lnTo>
                  <a:pt x="1826643" y="367873"/>
                </a:lnTo>
                <a:lnTo>
                  <a:pt x="1828208" y="363179"/>
                </a:lnTo>
                <a:lnTo>
                  <a:pt x="1830164" y="359266"/>
                </a:lnTo>
                <a:lnTo>
                  <a:pt x="1831728" y="354572"/>
                </a:lnTo>
                <a:lnTo>
                  <a:pt x="1834858" y="350659"/>
                </a:lnTo>
                <a:lnTo>
                  <a:pt x="1839162" y="342052"/>
                </a:lnTo>
                <a:lnTo>
                  <a:pt x="1841119" y="337748"/>
                </a:lnTo>
                <a:lnTo>
                  <a:pt x="1842682" y="333054"/>
                </a:lnTo>
                <a:lnTo>
                  <a:pt x="1843075" y="328359"/>
                </a:lnTo>
                <a:lnTo>
                  <a:pt x="1842292" y="323273"/>
                </a:lnTo>
                <a:lnTo>
                  <a:pt x="1841510" y="320534"/>
                </a:lnTo>
                <a:lnTo>
                  <a:pt x="1840335" y="317796"/>
                </a:lnTo>
                <a:lnTo>
                  <a:pt x="1838771" y="315057"/>
                </a:lnTo>
                <a:lnTo>
                  <a:pt x="1837597" y="311537"/>
                </a:lnTo>
                <a:lnTo>
                  <a:pt x="1834076" y="313884"/>
                </a:lnTo>
                <a:lnTo>
                  <a:pt x="1831338" y="316231"/>
                </a:lnTo>
                <a:lnTo>
                  <a:pt x="1825860" y="322099"/>
                </a:lnTo>
                <a:lnTo>
                  <a:pt x="1820775" y="328359"/>
                </a:lnTo>
                <a:lnTo>
                  <a:pt x="1816081" y="335401"/>
                </a:lnTo>
                <a:lnTo>
                  <a:pt x="1806690" y="350659"/>
                </a:lnTo>
                <a:lnTo>
                  <a:pt x="1797692" y="365917"/>
                </a:lnTo>
                <a:lnTo>
                  <a:pt x="1792606" y="372959"/>
                </a:lnTo>
                <a:lnTo>
                  <a:pt x="1787128" y="379610"/>
                </a:lnTo>
                <a:lnTo>
                  <a:pt x="1781651" y="385087"/>
                </a:lnTo>
                <a:lnTo>
                  <a:pt x="1778913" y="387435"/>
                </a:lnTo>
                <a:lnTo>
                  <a:pt x="1776173" y="389782"/>
                </a:lnTo>
                <a:lnTo>
                  <a:pt x="1773044" y="391738"/>
                </a:lnTo>
                <a:lnTo>
                  <a:pt x="1769524" y="392912"/>
                </a:lnTo>
                <a:lnTo>
                  <a:pt x="1766002" y="394085"/>
                </a:lnTo>
                <a:lnTo>
                  <a:pt x="1762481" y="394868"/>
                </a:lnTo>
                <a:lnTo>
                  <a:pt x="1758961" y="395259"/>
                </a:lnTo>
                <a:lnTo>
                  <a:pt x="1754657" y="394868"/>
                </a:lnTo>
                <a:lnTo>
                  <a:pt x="1750745" y="394477"/>
                </a:lnTo>
                <a:lnTo>
                  <a:pt x="1746442" y="392912"/>
                </a:lnTo>
                <a:lnTo>
                  <a:pt x="1742529" y="388217"/>
                </a:lnTo>
                <a:lnTo>
                  <a:pt x="1740181" y="384305"/>
                </a:lnTo>
                <a:lnTo>
                  <a:pt x="1738617" y="380001"/>
                </a:lnTo>
                <a:lnTo>
                  <a:pt x="1737051" y="376871"/>
                </a:lnTo>
                <a:lnTo>
                  <a:pt x="1736269" y="373351"/>
                </a:lnTo>
                <a:lnTo>
                  <a:pt x="1736269" y="371003"/>
                </a:lnTo>
                <a:lnTo>
                  <a:pt x="1736660" y="369046"/>
                </a:lnTo>
                <a:lnTo>
                  <a:pt x="1737051" y="366699"/>
                </a:lnTo>
                <a:lnTo>
                  <a:pt x="1738617" y="365134"/>
                </a:lnTo>
                <a:lnTo>
                  <a:pt x="1739790" y="363179"/>
                </a:lnTo>
                <a:lnTo>
                  <a:pt x="1741746" y="362396"/>
                </a:lnTo>
                <a:lnTo>
                  <a:pt x="1743703" y="360831"/>
                </a:lnTo>
                <a:lnTo>
                  <a:pt x="1748398" y="359266"/>
                </a:lnTo>
                <a:lnTo>
                  <a:pt x="1753482" y="357701"/>
                </a:lnTo>
                <a:lnTo>
                  <a:pt x="1758961" y="355745"/>
                </a:lnTo>
                <a:lnTo>
                  <a:pt x="1764046" y="353789"/>
                </a:lnTo>
                <a:lnTo>
                  <a:pt x="1768741" y="351832"/>
                </a:lnTo>
                <a:lnTo>
                  <a:pt x="1770697" y="349877"/>
                </a:lnTo>
                <a:lnTo>
                  <a:pt x="1771871" y="347920"/>
                </a:lnTo>
                <a:lnTo>
                  <a:pt x="1773436" y="345965"/>
                </a:lnTo>
                <a:lnTo>
                  <a:pt x="1774219" y="343617"/>
                </a:lnTo>
                <a:lnTo>
                  <a:pt x="1774609" y="340878"/>
                </a:lnTo>
                <a:lnTo>
                  <a:pt x="1774609" y="337748"/>
                </a:lnTo>
                <a:lnTo>
                  <a:pt x="1774219" y="333836"/>
                </a:lnTo>
                <a:lnTo>
                  <a:pt x="1773436" y="330316"/>
                </a:lnTo>
                <a:lnTo>
                  <a:pt x="1771481" y="325621"/>
                </a:lnTo>
                <a:lnTo>
                  <a:pt x="1769132" y="320534"/>
                </a:lnTo>
                <a:lnTo>
                  <a:pt x="1774219" y="316231"/>
                </a:lnTo>
                <a:lnTo>
                  <a:pt x="1779305" y="312710"/>
                </a:lnTo>
                <a:lnTo>
                  <a:pt x="1784390" y="309972"/>
                </a:lnTo>
                <a:lnTo>
                  <a:pt x="1789085" y="308407"/>
                </a:lnTo>
                <a:lnTo>
                  <a:pt x="1794171" y="306842"/>
                </a:lnTo>
                <a:lnTo>
                  <a:pt x="1799257" y="306059"/>
                </a:lnTo>
                <a:lnTo>
                  <a:pt x="1808647" y="305277"/>
                </a:lnTo>
                <a:lnTo>
                  <a:pt x="1813731" y="304885"/>
                </a:lnTo>
                <a:lnTo>
                  <a:pt x="1818426" y="304103"/>
                </a:lnTo>
                <a:lnTo>
                  <a:pt x="1823513" y="302930"/>
                </a:lnTo>
                <a:lnTo>
                  <a:pt x="1828600" y="301365"/>
                </a:lnTo>
                <a:lnTo>
                  <a:pt x="1833293" y="298625"/>
                </a:lnTo>
                <a:lnTo>
                  <a:pt x="1838380" y="295496"/>
                </a:lnTo>
                <a:lnTo>
                  <a:pt x="1843465" y="291193"/>
                </a:lnTo>
                <a:lnTo>
                  <a:pt x="1848551" y="285716"/>
                </a:lnTo>
                <a:lnTo>
                  <a:pt x="1850899" y="282586"/>
                </a:lnTo>
                <a:lnTo>
                  <a:pt x="1852072" y="279064"/>
                </a:lnTo>
                <a:lnTo>
                  <a:pt x="1853246" y="272022"/>
                </a:lnTo>
                <a:lnTo>
                  <a:pt x="1854028" y="268501"/>
                </a:lnTo>
                <a:lnTo>
                  <a:pt x="1855593" y="265372"/>
                </a:lnTo>
                <a:lnTo>
                  <a:pt x="1857551" y="261850"/>
                </a:lnTo>
                <a:lnTo>
                  <a:pt x="1858723" y="260677"/>
                </a:lnTo>
                <a:lnTo>
                  <a:pt x="1860679" y="259112"/>
                </a:lnTo>
                <a:lnTo>
                  <a:pt x="1854028" y="248548"/>
                </a:lnTo>
                <a:lnTo>
                  <a:pt x="1848160" y="239159"/>
                </a:lnTo>
                <a:lnTo>
                  <a:pt x="1845031" y="234856"/>
                </a:lnTo>
                <a:lnTo>
                  <a:pt x="1841510" y="231334"/>
                </a:lnTo>
                <a:lnTo>
                  <a:pt x="1837987" y="228204"/>
                </a:lnTo>
                <a:lnTo>
                  <a:pt x="1834858" y="225857"/>
                </a:lnTo>
                <a:lnTo>
                  <a:pt x="1831338" y="223510"/>
                </a:lnTo>
                <a:lnTo>
                  <a:pt x="1827816" y="221554"/>
                </a:lnTo>
                <a:lnTo>
                  <a:pt x="1824295" y="219989"/>
                </a:lnTo>
                <a:lnTo>
                  <a:pt x="1820775" y="219597"/>
                </a:lnTo>
                <a:lnTo>
                  <a:pt x="1816861" y="219207"/>
                </a:lnTo>
                <a:lnTo>
                  <a:pt x="1813731" y="219597"/>
                </a:lnTo>
                <a:lnTo>
                  <a:pt x="1809429" y="220772"/>
                </a:lnTo>
                <a:lnTo>
                  <a:pt x="1805907" y="221945"/>
                </a:lnTo>
                <a:lnTo>
                  <a:pt x="1808256" y="218424"/>
                </a:lnTo>
                <a:lnTo>
                  <a:pt x="1809429" y="214512"/>
                </a:lnTo>
                <a:lnTo>
                  <a:pt x="1810994" y="210990"/>
                </a:lnTo>
                <a:lnTo>
                  <a:pt x="1812559" y="207078"/>
                </a:lnTo>
                <a:lnTo>
                  <a:pt x="1813731" y="199254"/>
                </a:lnTo>
                <a:lnTo>
                  <a:pt x="1814124" y="191039"/>
                </a:lnTo>
                <a:lnTo>
                  <a:pt x="1814124" y="182431"/>
                </a:lnTo>
                <a:lnTo>
                  <a:pt x="1813341" y="173824"/>
                </a:lnTo>
                <a:lnTo>
                  <a:pt x="1811385" y="165217"/>
                </a:lnTo>
                <a:lnTo>
                  <a:pt x="1809429" y="157001"/>
                </a:lnTo>
                <a:lnTo>
                  <a:pt x="1807472" y="148394"/>
                </a:lnTo>
                <a:lnTo>
                  <a:pt x="1804343" y="140569"/>
                </a:lnTo>
                <a:lnTo>
                  <a:pt x="1798865" y="126095"/>
                </a:lnTo>
                <a:lnTo>
                  <a:pt x="1793388" y="113575"/>
                </a:lnTo>
                <a:lnTo>
                  <a:pt x="1788693" y="104576"/>
                </a:lnTo>
                <a:lnTo>
                  <a:pt x="1784390" y="101056"/>
                </a:lnTo>
                <a:lnTo>
                  <a:pt x="1779696" y="98709"/>
                </a:lnTo>
                <a:lnTo>
                  <a:pt x="1775783" y="97144"/>
                </a:lnTo>
                <a:lnTo>
                  <a:pt x="1771871" y="95579"/>
                </a:lnTo>
                <a:lnTo>
                  <a:pt x="1768350" y="94796"/>
                </a:lnTo>
                <a:lnTo>
                  <a:pt x="1764437" y="94014"/>
                </a:lnTo>
                <a:lnTo>
                  <a:pt x="1760916" y="94796"/>
                </a:lnTo>
                <a:lnTo>
                  <a:pt x="1757395" y="95187"/>
                </a:lnTo>
                <a:lnTo>
                  <a:pt x="1754265" y="95969"/>
                </a:lnTo>
                <a:lnTo>
                  <a:pt x="1751137" y="97534"/>
                </a:lnTo>
                <a:lnTo>
                  <a:pt x="1748398" y="99099"/>
                </a:lnTo>
                <a:lnTo>
                  <a:pt x="1744876" y="101056"/>
                </a:lnTo>
                <a:lnTo>
                  <a:pt x="1739399" y="105359"/>
                </a:lnTo>
                <a:lnTo>
                  <a:pt x="1734313" y="110446"/>
                </a:lnTo>
                <a:lnTo>
                  <a:pt x="1723749" y="121400"/>
                </a:lnTo>
                <a:lnTo>
                  <a:pt x="1717882" y="126877"/>
                </a:lnTo>
                <a:lnTo>
                  <a:pt x="1712405" y="130789"/>
                </a:lnTo>
                <a:lnTo>
                  <a:pt x="1709667" y="132745"/>
                </a:lnTo>
                <a:lnTo>
                  <a:pt x="1706536" y="134702"/>
                </a:lnTo>
                <a:lnTo>
                  <a:pt x="1703797" y="135875"/>
                </a:lnTo>
                <a:lnTo>
                  <a:pt x="1700276" y="137049"/>
                </a:lnTo>
                <a:lnTo>
                  <a:pt x="1697147" y="137440"/>
                </a:lnTo>
                <a:lnTo>
                  <a:pt x="1693235" y="137440"/>
                </a:lnTo>
                <a:lnTo>
                  <a:pt x="1689713" y="137440"/>
                </a:lnTo>
                <a:lnTo>
                  <a:pt x="1685801" y="136657"/>
                </a:lnTo>
                <a:lnTo>
                  <a:pt x="1680715" y="130397"/>
                </a:lnTo>
                <a:lnTo>
                  <a:pt x="1679150" y="127268"/>
                </a:lnTo>
                <a:lnTo>
                  <a:pt x="1677585" y="124920"/>
                </a:lnTo>
                <a:lnTo>
                  <a:pt x="1676803" y="122573"/>
                </a:lnTo>
                <a:lnTo>
                  <a:pt x="1676411" y="120225"/>
                </a:lnTo>
                <a:lnTo>
                  <a:pt x="1676411" y="117878"/>
                </a:lnTo>
                <a:lnTo>
                  <a:pt x="1676411" y="115923"/>
                </a:lnTo>
                <a:lnTo>
                  <a:pt x="1677194" y="113966"/>
                </a:lnTo>
                <a:lnTo>
                  <a:pt x="1677976" y="112793"/>
                </a:lnTo>
                <a:lnTo>
                  <a:pt x="1679150" y="110836"/>
                </a:lnTo>
                <a:lnTo>
                  <a:pt x="1680324" y="109663"/>
                </a:lnTo>
                <a:lnTo>
                  <a:pt x="1684236" y="107316"/>
                </a:lnTo>
                <a:lnTo>
                  <a:pt x="1688148" y="105359"/>
                </a:lnTo>
                <a:lnTo>
                  <a:pt x="1692843" y="103403"/>
                </a:lnTo>
                <a:lnTo>
                  <a:pt x="1697537" y="102229"/>
                </a:lnTo>
                <a:lnTo>
                  <a:pt x="1707318" y="99099"/>
                </a:lnTo>
                <a:lnTo>
                  <a:pt x="1715924" y="97534"/>
                </a:lnTo>
                <a:lnTo>
                  <a:pt x="1718664" y="95969"/>
                </a:lnTo>
                <a:lnTo>
                  <a:pt x="1720229" y="94796"/>
                </a:lnTo>
                <a:lnTo>
                  <a:pt x="1722186" y="92840"/>
                </a:lnTo>
                <a:lnTo>
                  <a:pt x="1722576" y="90884"/>
                </a:lnTo>
                <a:lnTo>
                  <a:pt x="1723359" y="88537"/>
                </a:lnTo>
                <a:lnTo>
                  <a:pt x="1723359" y="86189"/>
                </a:lnTo>
                <a:lnTo>
                  <a:pt x="1722576" y="83842"/>
                </a:lnTo>
                <a:lnTo>
                  <a:pt x="1721794" y="81103"/>
                </a:lnTo>
                <a:lnTo>
                  <a:pt x="1719447" y="76408"/>
                </a:lnTo>
                <a:lnTo>
                  <a:pt x="1714752" y="67801"/>
                </a:lnTo>
                <a:lnTo>
                  <a:pt x="1713969" y="64281"/>
                </a:lnTo>
                <a:lnTo>
                  <a:pt x="1713969" y="63106"/>
                </a:lnTo>
                <a:lnTo>
                  <a:pt x="1714359" y="61933"/>
                </a:lnTo>
                <a:lnTo>
                  <a:pt x="1719447" y="56456"/>
                </a:lnTo>
                <a:lnTo>
                  <a:pt x="1724924" y="50979"/>
                </a:lnTo>
                <a:lnTo>
                  <a:pt x="1730792" y="45892"/>
                </a:lnTo>
                <a:lnTo>
                  <a:pt x="1736660" y="40415"/>
                </a:lnTo>
                <a:lnTo>
                  <a:pt x="1749962" y="30635"/>
                </a:lnTo>
                <a:lnTo>
                  <a:pt x="1764437" y="20463"/>
                </a:lnTo>
                <a:lnTo>
                  <a:pt x="1779696" y="9509"/>
                </a:lnTo>
                <a:close/>
                <a:moveTo>
                  <a:pt x="1434854" y="0"/>
                </a:moveTo>
                <a:lnTo>
                  <a:pt x="1495785" y="0"/>
                </a:lnTo>
                <a:lnTo>
                  <a:pt x="1494883" y="902"/>
                </a:lnTo>
                <a:lnTo>
                  <a:pt x="1489015" y="6771"/>
                </a:lnTo>
                <a:lnTo>
                  <a:pt x="1483537" y="13421"/>
                </a:lnTo>
                <a:lnTo>
                  <a:pt x="1478451" y="20073"/>
                </a:lnTo>
                <a:lnTo>
                  <a:pt x="1473756" y="27505"/>
                </a:lnTo>
                <a:lnTo>
                  <a:pt x="1469061" y="34939"/>
                </a:lnTo>
                <a:lnTo>
                  <a:pt x="1464759" y="42764"/>
                </a:lnTo>
                <a:lnTo>
                  <a:pt x="1461238" y="50979"/>
                </a:lnTo>
                <a:lnTo>
                  <a:pt x="1457325" y="49023"/>
                </a:lnTo>
                <a:lnTo>
                  <a:pt x="1453804" y="47849"/>
                </a:lnTo>
                <a:lnTo>
                  <a:pt x="1449891" y="46284"/>
                </a:lnTo>
                <a:lnTo>
                  <a:pt x="1446370" y="45893"/>
                </a:lnTo>
                <a:lnTo>
                  <a:pt x="1442459" y="45502"/>
                </a:lnTo>
                <a:lnTo>
                  <a:pt x="1438936" y="45502"/>
                </a:lnTo>
                <a:lnTo>
                  <a:pt x="1434634" y="45502"/>
                </a:lnTo>
                <a:lnTo>
                  <a:pt x="1430723" y="45893"/>
                </a:lnTo>
                <a:lnTo>
                  <a:pt x="1422897" y="48241"/>
                </a:lnTo>
                <a:lnTo>
                  <a:pt x="1415073" y="50979"/>
                </a:lnTo>
                <a:lnTo>
                  <a:pt x="1406857" y="55283"/>
                </a:lnTo>
                <a:lnTo>
                  <a:pt x="1398639" y="59978"/>
                </a:lnTo>
                <a:lnTo>
                  <a:pt x="1405683" y="51761"/>
                </a:lnTo>
                <a:lnTo>
                  <a:pt x="1412333" y="43546"/>
                </a:lnTo>
                <a:lnTo>
                  <a:pt x="1417811" y="34157"/>
                </a:lnTo>
                <a:lnTo>
                  <a:pt x="1423288" y="25158"/>
                </a:lnTo>
                <a:lnTo>
                  <a:pt x="1427983" y="15378"/>
                </a:lnTo>
                <a:lnTo>
                  <a:pt x="1432677" y="5596"/>
                </a:lnTo>
                <a:close/>
              </a:path>
            </a:pathLst>
          </a:custGeom>
        </p:spPr>
      </p:sp>
    </p:spTree>
    <p:extLst>
      <p:ext uri="{BB962C8B-B14F-4D97-AF65-F5344CB8AC3E}">
        <p14:creationId xmlns:p14="http://schemas.microsoft.com/office/powerpoint/2010/main" val="31728117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F662A29-1A47-13AB-4034-7714A684D4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43E6BB-2F06-4100-B342-CFEA042DB20D}" type="slidenum">
              <a:rPr lang="en-US" smtClean="0"/>
              <a:t>‹#›</a:t>
            </a:fld>
            <a:endParaRPr lang="en-US"/>
          </a:p>
        </p:txBody>
      </p:sp>
    </p:spTree>
    <p:extLst>
      <p:ext uri="{BB962C8B-B14F-4D97-AF65-F5344CB8AC3E}">
        <p14:creationId xmlns:p14="http://schemas.microsoft.com/office/powerpoint/2010/main" val="1257025584"/>
      </p:ext>
    </p:extLst>
  </p:cSld>
  <p:clrMap bg1="lt1" tx1="dk1" bg2="lt2" tx2="dk2" accent1="accent1" accent2="accent2" accent3="accent3" accent4="accent4" accent5="accent5" accent6="accent6" hlink="hlink" folHlink="folHlink"/>
  <p:sldLayoutIdLst>
    <p:sldLayoutId id="2147483650" r:id="rId1"/>
    <p:sldLayoutId id="2147483652"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34.jpg"/><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2804C09E-477F-4172-E76D-150EE4FCCB8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329" r="13329"/>
          <a:stretch>
            <a:fillRect/>
          </a:stretch>
        </p:blipFill>
        <p:spPr/>
      </p:pic>
      <p:sp>
        <p:nvSpPr>
          <p:cNvPr id="9" name="TextBox 8">
            <a:extLst>
              <a:ext uri="{FF2B5EF4-FFF2-40B4-BE49-F238E27FC236}">
                <a16:creationId xmlns:a16="http://schemas.microsoft.com/office/drawing/2014/main" id="{33ACD39F-1C71-9C20-48A4-792954C5C06D}"/>
              </a:ext>
            </a:extLst>
          </p:cNvPr>
          <p:cNvSpPr txBox="1">
            <a:spLocks noChangeArrowheads="1"/>
          </p:cNvSpPr>
          <p:nvPr/>
        </p:nvSpPr>
        <p:spPr bwMode="auto">
          <a:xfrm>
            <a:off x="133478" y="2173002"/>
            <a:ext cx="4261757" cy="3958776"/>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400" b="1" dirty="0">
              <a:solidFill>
                <a:srgbClr val="242527"/>
              </a:solidFill>
              <a:latin typeface="Damavand ExtraBold" panose="00000900000000000000" pitchFamily="2" charset="-78"/>
              <a:cs typeface="B Nazanin" panose="00000400000000000000" pitchFamily="2" charset="-78"/>
            </a:endParaRPr>
          </a:p>
          <a:p>
            <a:pPr algn="ctr" rtl="1">
              <a:lnSpc>
                <a:spcPct val="200000"/>
              </a:lnSpc>
              <a:spcBef>
                <a:spcPct val="0"/>
              </a:spcBef>
              <a:buNone/>
            </a:pPr>
            <a:r>
              <a:rPr lang="fa-IR" sz="2000" dirty="0">
                <a:effectLst/>
                <a:ea typeface="Calibri" panose="020F0502020204030204" pitchFamily="34" charset="0"/>
                <a:cs typeface="B Titr" panose="00000700000000000000" pitchFamily="2" charset="-78"/>
              </a:rPr>
              <a:t>موضوع: </a:t>
            </a:r>
            <a:r>
              <a:rPr lang="fa-IR" sz="2000" dirty="0">
                <a:solidFill>
                  <a:srgbClr val="FFC000"/>
                </a:solidFill>
                <a:effectLst/>
                <a:ea typeface="Calibri" panose="020F0502020204030204" pitchFamily="34" charset="0"/>
                <a:cs typeface="B Titr" panose="00000700000000000000" pitchFamily="2" charset="-78"/>
              </a:rPr>
              <a:t>پاورپوینت المپیک و تاریخچه آن</a:t>
            </a:r>
          </a:p>
          <a:p>
            <a:pPr algn="ctr" rtl="1">
              <a:lnSpc>
                <a:spcPct val="200000"/>
              </a:lnSpc>
              <a:spcBef>
                <a:spcPct val="0"/>
              </a:spcBef>
              <a:buNone/>
            </a:pPr>
            <a:r>
              <a:rPr lang="fa-IR" altLang="en-US" sz="2000" b="1" dirty="0">
                <a:solidFill>
                  <a:srgbClr val="242527"/>
                </a:solidFill>
                <a:latin typeface="Damavand ExtraBold" panose="00000900000000000000" pitchFamily="2" charset="-78"/>
                <a:cs typeface="B Nazanin" panose="00000400000000000000" pitchFamily="2" charset="-78"/>
              </a:rPr>
              <a:t>استاد راهنما: </a:t>
            </a:r>
            <a:r>
              <a:rPr lang="fa-IR" altLang="en-US" sz="3600" dirty="0">
                <a:solidFill>
                  <a:srgbClr val="242527"/>
                </a:solidFill>
                <a:latin typeface="IranNastaliq" panose="02020505000000020003" pitchFamily="18" charset="0"/>
                <a:cs typeface="B Nazanin" panose="00000400000000000000" pitchFamily="2" charset="-78"/>
              </a:rPr>
              <a:t>...............</a:t>
            </a:r>
            <a:endParaRPr lang="en-US" altLang="en-US" sz="4000" dirty="0">
              <a:solidFill>
                <a:srgbClr val="242527"/>
              </a:solidFill>
              <a:latin typeface="IranNastaliq" panose="02020505000000020003" pitchFamily="18" charset="0"/>
              <a:cs typeface="B Nazanin" panose="00000400000000000000" pitchFamily="2" charset="-78"/>
            </a:endParaRPr>
          </a:p>
          <a:p>
            <a:pPr algn="ctr" rtl="1">
              <a:lnSpc>
                <a:spcPct val="150000"/>
              </a:lnSpc>
              <a:spcBef>
                <a:spcPct val="0"/>
              </a:spcBef>
              <a:buNone/>
            </a:pPr>
            <a:r>
              <a:rPr lang="fa-IR" altLang="en-US" sz="2000" b="1" dirty="0">
                <a:solidFill>
                  <a:srgbClr val="242527"/>
                </a:solidFill>
                <a:latin typeface="Damavand ExtraBold" panose="00000900000000000000" pitchFamily="2" charset="-78"/>
                <a:cs typeface="B Nazanin" panose="00000400000000000000" pitchFamily="2" charset="-78"/>
              </a:rPr>
              <a:t>پژوهشگــــران: </a:t>
            </a:r>
            <a:r>
              <a:rPr lang="fa-IR" altLang="en-US" sz="3600" dirty="0">
                <a:solidFill>
                  <a:srgbClr val="242527"/>
                </a:solidFill>
                <a:latin typeface="IranNastaliq" panose="02020505000000020003" pitchFamily="18" charset="0"/>
                <a:cs typeface="B Nazanin" panose="00000400000000000000" pitchFamily="2" charset="-78"/>
              </a:rPr>
              <a:t>...........</a:t>
            </a:r>
          </a:p>
          <a:p>
            <a:pPr algn="ctr" rtl="1">
              <a:lnSpc>
                <a:spcPct val="150000"/>
              </a:lnSpc>
              <a:spcBef>
                <a:spcPct val="0"/>
              </a:spcBef>
              <a:buNone/>
            </a:pPr>
            <a:endParaRPr lang="fa-IR" altLang="en-US" sz="1100" dirty="0">
              <a:solidFill>
                <a:srgbClr val="242527"/>
              </a:solidFill>
              <a:latin typeface="IranNastaliq" panose="02020505000000020003" pitchFamily="18" charset="0"/>
              <a:cs typeface="B Nazanin" panose="00000400000000000000" pitchFamily="2" charset="-78"/>
            </a:endParaRPr>
          </a:p>
          <a:p>
            <a:pPr algn="ctr" rtl="1" eaLnBrk="1" hangingPunct="1">
              <a:lnSpc>
                <a:spcPct val="150000"/>
              </a:lnSpc>
              <a:spcBef>
                <a:spcPct val="0"/>
              </a:spcBef>
              <a:buFontTx/>
              <a:buNone/>
            </a:pPr>
            <a:r>
              <a:rPr lang="fa-IR" altLang="en-US" sz="1800" b="1" dirty="0">
                <a:solidFill>
                  <a:srgbClr val="242527"/>
                </a:solidFill>
                <a:latin typeface="Damavand ExtraBold" panose="00000900000000000000" pitchFamily="2" charset="-78"/>
                <a:cs typeface="B Nazanin" panose="00000400000000000000" pitchFamily="2" charset="-78"/>
              </a:rPr>
              <a:t>سال تحصیلی: .......</a:t>
            </a:r>
          </a:p>
        </p:txBody>
      </p:sp>
      <p:pic>
        <p:nvPicPr>
          <p:cNvPr id="10" name="Graphic 9">
            <a:extLst>
              <a:ext uri="{FF2B5EF4-FFF2-40B4-BE49-F238E27FC236}">
                <a16:creationId xmlns:a16="http://schemas.microsoft.com/office/drawing/2014/main" id="{70D4C6EB-F469-E071-2C87-7C8E5836FE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11986" y="846489"/>
            <a:ext cx="1904741" cy="1688571"/>
          </a:xfrm>
          <a:prstGeom prst="rect">
            <a:avLst/>
          </a:prstGeom>
        </p:spPr>
      </p:pic>
    </p:spTree>
    <p:extLst>
      <p:ext uri="{BB962C8B-B14F-4D97-AF65-F5344CB8AC3E}">
        <p14:creationId xmlns:p14="http://schemas.microsoft.com/office/powerpoint/2010/main" val="13837128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91400" y="1280097"/>
            <a:ext cx="4334796" cy="450892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شمار شرکت کنندگان در المپیک از ۲۴۵ شرکت‌کننده از ۱۵ کشور جهان در سال ۱۸۹۶، به حدوداً ۱۱٬۱۰۰ ورزشکار از ۲۰۲ کشور جهان در المپیک تابستانی ۲۰۰۴ در آتن رسید. شمار شرکت کنندگان در المپیک زمستانی بسیار کمتر از شرکت کنندگان در المپیک تابستانی است؛ در المپیک زمستانی ۲۰۰۲ در سالت لیک سیتی، ۲٬۴۰۰ ورزشکار از ۷۷ کشور جهان در ۷۸ رویداد ورزشی با یکدیگر به رقابت پرداختند.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79CF856A-B1F9-51C0-0B0B-A6F919E7DABA}"/>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رشد</a:t>
            </a:r>
            <a:endParaRPr lang="en-US" sz="20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8B503E4D-8AC3-ECA5-8864-E1E178ABA3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804" y="1457325"/>
            <a:ext cx="6465222" cy="433169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Rectangle 1">
            <a:extLst>
              <a:ext uri="{FF2B5EF4-FFF2-40B4-BE49-F238E27FC236}">
                <a16:creationId xmlns:a16="http://schemas.microsoft.com/office/drawing/2014/main" id="{0A8DF0AA-5A1F-BD9C-D2D7-13C7006AA532}"/>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72832551-4E72-11FB-268C-9C8D57518C55}"/>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10</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028724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0576" y="774427"/>
            <a:ext cx="5181599" cy="5309146"/>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المپیک یکی از بزرگترین رویدادهای رسانه‌ای است. در المپیک سیدنی  ۲۰۰۰ بیش از ۱۶٬۰۰۰ گزارشگر و روزنامه‌نگار حضور داشتند و حدود  ۸/۳ میلیارد بیننده از طریق تلویزیون بازی‌ها را مشاهده کردند.  رشد المپیک یکی از بزرگترین مشکلاتی است که المپیک در حال حاضر  با آن مواجه‌است. گرچه در دهه ۱۹۸۰، ورود ورزشکاران حرفه‌ای و کمک مالی توسط شرکت‌های بزرگ بین‌المللی مشکلات مالی را برطرف کرد، اما شمار زیاد ورزشکاران، خبرنگاران و تماشاچیان شهرهای میزبان را در مورد سازماندهی المپیک با مشکل مواجه می‌کند</a:t>
            </a:r>
            <a:r>
              <a:rPr lang="fa-IR" dirty="0">
                <a:cs typeface="B Nazanin" panose="00000400000000000000" pitchFamily="2" charset="-78"/>
              </a:rPr>
              <a:t>.</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96E08FA2-C57C-3592-EC21-6478660BC16D}"/>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رشد</a:t>
            </a:r>
            <a:endParaRPr lang="en-US" sz="20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90784D4B-5AF9-08EC-C39E-44BB9FBBF0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81326">
            <a:off x="6819900" y="971550"/>
            <a:ext cx="5096428" cy="2858246"/>
          </a:xfrm>
          <a:prstGeom prst="ellipse">
            <a:avLst/>
          </a:prstGeom>
          <a:ln>
            <a:noFill/>
          </a:ln>
          <a:effectLst>
            <a:softEdge rad="112500"/>
          </a:effectLst>
        </p:spPr>
      </p:pic>
      <p:pic>
        <p:nvPicPr>
          <p:cNvPr id="9" name="Picture 8">
            <a:extLst>
              <a:ext uri="{FF2B5EF4-FFF2-40B4-BE49-F238E27FC236}">
                <a16:creationId xmlns:a16="http://schemas.microsoft.com/office/drawing/2014/main" id="{87B63D66-354A-BBAA-53FA-0A3CA3E689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40534">
            <a:off x="6753224" y="3755365"/>
            <a:ext cx="3757613" cy="2505075"/>
          </a:xfrm>
          <a:prstGeom prst="ellipse">
            <a:avLst/>
          </a:prstGeom>
          <a:ln>
            <a:noFill/>
          </a:ln>
          <a:effectLst>
            <a:softEdge rad="112500"/>
          </a:effectLst>
        </p:spPr>
      </p:pic>
      <p:sp>
        <p:nvSpPr>
          <p:cNvPr id="2" name="Rectangle 1">
            <a:extLst>
              <a:ext uri="{FF2B5EF4-FFF2-40B4-BE49-F238E27FC236}">
                <a16:creationId xmlns:a16="http://schemas.microsoft.com/office/drawing/2014/main" id="{24E492B1-9932-37B9-5A04-2DEC073439A0}"/>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F25B0CBC-5B93-9DC1-02FB-7F4118DB0C3F}"/>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11</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2700007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2284" y="970198"/>
            <a:ext cx="11169444" cy="5155257"/>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در حال حاضر ۲۰۳ کشور در رقابت‌های المپیک شرکت می‌کنند. این رقم از ۱۹۳ کشوری که سازمان ملل متحد به رسمیت شناخته بیشتر است. کمیته بین‌المللی المپیک بر خلاف دیگر سازمان‌های بین‌المللی به کشورهایی که دارای استقلال سیاسی نیستند نیز اجازه شرکت در رقابت‌های المپیک را می‌دهد. در نتیجه، بسیاری از مستعمرات و کشورهای غیر مستقل اجازه دارند تا تیم‌ها و ورزشکاران خاص خود را روانه مسابقات المپیک کنند حتی اگر این ورزشکاران دارای شهروندی یک کشور دیگر عضو کمیته المپیک باشند. سرزمین‌هایی همچون پورتوریکو، برمودا، و هونگ کنگ، نمونه‌های بارز این مسئله هستند، و تمامی آن‌ها گرچه قانوناً بخشی از یک کشور دیگر هستند اما به صورت کشورهایی مستقل در این رقابت‌ها شرکت می‌کنند. همچنین، از سال ۱۹۸۰، تایوان تحت عنوان «چین تایپه»، و تحت پرچمی که کمیته بین‌المللی المپیک طراحی کرده در این رقابت‌ها شرکت می‌کند. پیش از این سال جمهوری خلق چین به بهانه آنکه تایوان تحت عنوان «جمهوری چین» در این رقابت‌ها شرکت می‌کرد از شرکت در این رقابت‌ها امتناع می‌کرد. کمیته بین‌المللی المپیک در ۹ فوریه، ۲۰۰۶، جمهوری جزایر مارشال را به رسمیت شناخت و این سرزمین نیز توانست در المپیک ۲۰۰۸ پکن شرکت کند.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52935B4A-68D7-CB4A-18F1-33F249AC81EF}"/>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عضویت</a:t>
            </a:r>
            <a:endParaRPr lang="en-US" sz="2000" dirty="0">
              <a:solidFill>
                <a:schemeClr val="bg1"/>
              </a:solidFill>
              <a:cs typeface="B Titr" panose="00000700000000000000" pitchFamily="2" charset="-78"/>
            </a:endParaRPr>
          </a:p>
        </p:txBody>
      </p:sp>
      <p:sp>
        <p:nvSpPr>
          <p:cNvPr id="2" name="Rectangle 1">
            <a:extLst>
              <a:ext uri="{FF2B5EF4-FFF2-40B4-BE49-F238E27FC236}">
                <a16:creationId xmlns:a16="http://schemas.microsoft.com/office/drawing/2014/main" id="{0F63F063-8586-8872-EA25-1BDA4D680796}"/>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0E8F1DA8-1723-EE3F-B81C-6B0BD2045885}"/>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12</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3390070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2651" y="3707355"/>
            <a:ext cx="11631562" cy="2569934"/>
          </a:xfrm>
          <a:prstGeom prst="rect">
            <a:avLst/>
          </a:prstGeom>
        </p:spPr>
        <p:txBody>
          <a:bodyPr wrap="square">
            <a:spAutoFit/>
          </a:bodyPr>
          <a:lstStyle/>
          <a:p>
            <a:pPr algn="ctr">
              <a:lnSpc>
                <a:spcPct val="300000"/>
              </a:lnSpc>
            </a:pPr>
            <a:r>
              <a:rPr lang="fa-IR" sz="1400" dirty="0">
                <a:latin typeface="Vazir" panose="020B0603030804020204" pitchFamily="34" charset="-78"/>
                <a:cs typeface="Vazir" panose="020B0603030804020204" pitchFamily="34" charset="-78"/>
              </a:rPr>
              <a:t>نهضت المپیک نمادهای بسیاری دارد که بیشتر آن‌ها نشاندهنده ایده‌ها و ایده‌آل‌های پیِر دو کوبِرتَن هستند. معروفترین نما در این میان حلقه‌های المپیک است. این پنج حلقه در هم بافته شده نمادی از اتحاد میان پنج قاره‌است. «آمریکا یک قاره محسوب شده‌است». این پنج حلقه در پنج رنگ روی زمینه سفید در پرچم المپیک کشیده شده‌اند. رنگ‌های سفید «رنگ زمینه»، قرمز، آبی، سبز، زرد و سیاه بگونه‌ای انتخاب شده‌است که هر کشوری حداقل یکی از این رنگ‌ها را در پرچم ملی خود دارد. پرچم المپیک در سال ۱۹۱۴ انتخاب شد.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C742942C-4636-5CFF-D079-A2B082116BF9}"/>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نماد های المپیک</a:t>
            </a:r>
            <a:endParaRPr lang="en-US" sz="20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449AA7E6-ED88-C676-8027-4AB0D9A216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8018" y="782212"/>
            <a:ext cx="5795963" cy="2925143"/>
          </a:xfrm>
          <a:prstGeom prst="rect">
            <a:avLst/>
          </a:prstGeom>
        </p:spPr>
      </p:pic>
      <p:sp>
        <p:nvSpPr>
          <p:cNvPr id="2" name="Rectangle 1">
            <a:extLst>
              <a:ext uri="{FF2B5EF4-FFF2-40B4-BE49-F238E27FC236}">
                <a16:creationId xmlns:a16="http://schemas.microsoft.com/office/drawing/2014/main" id="{E9CD9F39-EE1D-2D0B-DE4F-C6B98398E375}"/>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15B3E7EF-E391-C9B0-310D-2D3140341769}"/>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13</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833929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943725" y="896774"/>
            <a:ext cx="4915438" cy="5397631"/>
          </a:xfrm>
          <a:prstGeom prst="rect">
            <a:avLst/>
          </a:prstGeom>
        </p:spPr>
        <p:txBody>
          <a:bodyPr wrap="square">
            <a:spAutoFit/>
          </a:bodyPr>
          <a:lstStyle/>
          <a:p>
            <a:pPr algn="justLow" rtl="1">
              <a:lnSpc>
                <a:spcPct val="250000"/>
              </a:lnSpc>
            </a:pPr>
            <a:r>
              <a:rPr lang="fa-IR" sz="1400" dirty="0">
                <a:latin typeface="Vazir" panose="020B0603030804020204" pitchFamily="34" charset="-78"/>
                <a:cs typeface="Vazir" panose="020B0603030804020204" pitchFamily="34" charset="-78"/>
              </a:rPr>
              <a:t>شعار رسمی المپیک  ( </a:t>
            </a:r>
            <a:r>
              <a:rPr lang="en-US" sz="1400" dirty="0" err="1">
                <a:latin typeface="Vazir" panose="020B0603030804020204" pitchFamily="34" charset="-78"/>
                <a:cs typeface="Vazir" panose="020B0603030804020204" pitchFamily="34" charset="-78"/>
              </a:rPr>
              <a:t>Citius</a:t>
            </a:r>
            <a:r>
              <a:rPr lang="en-US" sz="1400" dirty="0">
                <a:latin typeface="Vazir" panose="020B0603030804020204" pitchFamily="34" charset="-78"/>
                <a:cs typeface="Vazir" panose="020B0603030804020204" pitchFamily="34" charset="-78"/>
              </a:rPr>
              <a:t>, Altius, </a:t>
            </a:r>
            <a:r>
              <a:rPr lang="en-US" sz="1400" dirty="0" err="1">
                <a:latin typeface="Vazir" panose="020B0603030804020204" pitchFamily="34" charset="-78"/>
                <a:cs typeface="Vazir" panose="020B0603030804020204" pitchFamily="34" charset="-78"/>
              </a:rPr>
              <a:t>Fortius</a:t>
            </a:r>
            <a:r>
              <a:rPr lang="fa-IR" sz="1400" dirty="0">
                <a:latin typeface="Vazir" panose="020B0603030804020204" pitchFamily="34" charset="-78"/>
                <a:cs typeface="Vazir" panose="020B0603030804020204" pitchFamily="34" charset="-78"/>
              </a:rPr>
              <a:t> )عبارتی لاتین به معنی «سریعتر، بالاتر، قدرتمندتر» است. ایده‌های کوبرتن بیش از همه در آیین المپیک نمود دارد:</a:t>
            </a:r>
          </a:p>
          <a:p>
            <a:pPr algn="justLow" rtl="1">
              <a:lnSpc>
                <a:spcPct val="250000"/>
              </a:lnSpc>
            </a:pPr>
            <a:r>
              <a:rPr lang="fa-IR" sz="1400" dirty="0">
                <a:latin typeface="Vazir" panose="020B0603030804020204" pitchFamily="34" charset="-78"/>
                <a:cs typeface="Vazir" panose="020B0603030804020204" pitchFamily="34" charset="-78"/>
              </a:rPr>
              <a:t>مهمترین مسئله در بازی‌های المپیک حضور در آن است، نه برنده شدن. همانگونه که در زندگی مهم‌ترین اصل تلاش است نه پیروزی، اصل مهم فتح کردن نیست، بلکه خوب جنگیدن است.""</a:t>
            </a:r>
          </a:p>
          <a:p>
            <a:pPr algn="justLow" rtl="1">
              <a:lnSpc>
                <a:spcPct val="250000"/>
              </a:lnSpc>
            </a:pPr>
            <a:r>
              <a:rPr lang="fa-IR" sz="1400" dirty="0">
                <a:latin typeface="Vazir" panose="020B0603030804020204" pitchFamily="34" charset="-78"/>
                <a:cs typeface="Vazir" panose="020B0603030804020204" pitchFamily="34" charset="-78"/>
              </a:rPr>
              <a:t>آتش المپیک در جایگاه مخصوص المپیک روشن می‌شود و مشعل آن را دوندگان به صورت امدادی حمل می‌کنند. این آتش نقش مهمی در مراسم افتتاحیه بازی می‌کند. با اینکه مشعل از قبل در تاریخ بوده‌است، اما حمل امدادی آن از ۱۹۳۶ آغاز شد.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6F4E76E1-5309-6DE2-8922-BC9D400603C8}"/>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نماد های المپیک</a:t>
            </a:r>
            <a:endParaRPr lang="en-US" sz="20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850AF078-57D9-87DA-5D0B-D021002910C5}"/>
              </a:ext>
            </a:extLst>
          </p:cNvPr>
          <p:cNvPicPr>
            <a:picLocks noChangeAspect="1"/>
          </p:cNvPicPr>
          <p:nvPr/>
        </p:nvPicPr>
        <p:blipFill rotWithShape="1">
          <a:blip r:embed="rId2">
            <a:extLst>
              <a:ext uri="{28A0092B-C50C-407E-A947-70E740481C1C}">
                <a14:useLocalDpi xmlns:a14="http://schemas.microsoft.com/office/drawing/2010/main" val="0"/>
              </a:ext>
            </a:extLst>
          </a:blip>
          <a:srcRect l="19560" r="21195"/>
          <a:stretch/>
        </p:blipFill>
        <p:spPr>
          <a:xfrm>
            <a:off x="904874" y="833437"/>
            <a:ext cx="5524501" cy="5191125"/>
          </a:xfrm>
          <a:prstGeom prst="rect">
            <a:avLst/>
          </a:prstGeom>
        </p:spPr>
      </p:pic>
      <p:sp>
        <p:nvSpPr>
          <p:cNvPr id="2" name="Rectangle 1">
            <a:extLst>
              <a:ext uri="{FF2B5EF4-FFF2-40B4-BE49-F238E27FC236}">
                <a16:creationId xmlns:a16="http://schemas.microsoft.com/office/drawing/2014/main" id="{A5BC3356-1C46-3F68-42F9-F6225F10BE4D}"/>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3" name="Rectangle 2">
            <a:extLst>
              <a:ext uri="{FF2B5EF4-FFF2-40B4-BE49-F238E27FC236}">
                <a16:creationId xmlns:a16="http://schemas.microsoft.com/office/drawing/2014/main" id="{AD8A8720-5940-1599-D6F6-59E06359F572}"/>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14</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422924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6700" y="999489"/>
            <a:ext cx="4591050" cy="4859022"/>
          </a:xfrm>
          <a:prstGeom prst="rect">
            <a:avLst/>
          </a:prstGeom>
        </p:spPr>
        <p:txBody>
          <a:bodyPr wrap="square">
            <a:spAutoFit/>
          </a:bodyPr>
          <a:lstStyle/>
          <a:p>
            <a:pPr algn="justLow" rtl="1">
              <a:lnSpc>
                <a:spcPct val="250000"/>
              </a:lnSpc>
            </a:pPr>
            <a:r>
              <a:rPr lang="fa-IR" sz="1400" dirty="0">
                <a:latin typeface="Vazir" panose="020B0603030804020204" pitchFamily="34" charset="-78"/>
                <a:cs typeface="Vazir" panose="020B0603030804020204" pitchFamily="34" charset="-78"/>
              </a:rPr>
              <a:t>مسابقات المپیک تابستانی2004 در ۲۸ رشته ورزشی برگزار شد. اگر هر رشته ورزشی، از قبیل ورزش‌های آبی، به‌طور جداگانه شمرده می‌شد، شمار رشته‌های ورزشی به ۳۷ می‌رسید. ۹ رشته ورزشی در برنامه نخستین المپیک جای داشتند و در تمام دوره‌های بعد نیز برگزار شده‌اند:دو و میدانی، دوچرخه سواری، شمشیر بازی، ژیمناستیک، وزنه برداری، تیراندازی، شنا و کشتی. اگر مسابقات قایقرانی در سال ۱۸۹۶ به سبب شرایط نامناسب جوی لغو نمی‌شد، این ورزش نیز به فهرست ورزش‌های آن المپیک افزوده می‌شد.</a:t>
            </a:r>
          </a:p>
        </p:txBody>
      </p:sp>
      <p:sp>
        <p:nvSpPr>
          <p:cNvPr id="4" name="Rectangle 3">
            <a:extLst>
              <a:ext uri="{FF2B5EF4-FFF2-40B4-BE49-F238E27FC236}">
                <a16:creationId xmlns:a16="http://schemas.microsoft.com/office/drawing/2014/main" id="{33370EAF-ED8B-7881-A78C-F951818ABBF9}"/>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رشته‌های ورزشی در المپیک</a:t>
            </a:r>
            <a:endParaRPr lang="en-US" sz="20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883B19BA-3978-1112-3259-BD8B597B9F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7222" y="1304925"/>
            <a:ext cx="6562828" cy="36195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 name="Rectangle 1">
            <a:extLst>
              <a:ext uri="{FF2B5EF4-FFF2-40B4-BE49-F238E27FC236}">
                <a16:creationId xmlns:a16="http://schemas.microsoft.com/office/drawing/2014/main" id="{36F353BC-D877-C215-874D-638B9A4AF1D0}"/>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E745CBF7-C095-4919-03C3-C71C97A31C49}"/>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15</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903318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50" y="773341"/>
            <a:ext cx="11620500" cy="2569934"/>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آخرین المپیک زمستانی در ۷ رشته ورزشی برگزار شد و اگر بخواهیم هر رشته ورزشی، از قبیل اسکی و اسکیت را به‌طور جداگانه بشماریم، باید بگوییم با ۱۵ رشته ورزشی برگزار شد. از میان این رشته‌ها،اسکی بیرون از جاده، اسکیت بازی نمایشی، هاکی روی یخ، عملیات مرکب اسکاندیناویایی، پرش با اسکی، و اسکیت سرعت در برنامه همگی المپیک‌های زمستانی قرار داشته‌است. افزون بر آن اسکیت نمایشی و هاکی روی یخ حتی قبل از ظهور مسابقات المپیک زمستانی، بخشی از مسابقات المپیک تابستانی بود و تیم‌ها در این زمینه با یکدیگر به رقابت می‌پرداختند.</a:t>
            </a:r>
            <a:endParaRPr lang="en-US" sz="14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33370EAF-ED8B-7881-A78C-F951818ABBF9}"/>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رشته‌های ورزشی در المپیک</a:t>
            </a:r>
            <a:endParaRPr lang="en-US" sz="2000"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70AAEBF1-028B-C7E9-33FB-A5F930741F99}"/>
              </a:ext>
            </a:extLst>
          </p:cNvPr>
          <p:cNvPicPr>
            <a:picLocks noChangeAspect="1"/>
          </p:cNvPicPr>
          <p:nvPr/>
        </p:nvPicPr>
        <p:blipFill>
          <a:blip r:embed="rId2">
            <a:clrChange>
              <a:clrFrom>
                <a:srgbClr val="DDF1FC"/>
              </a:clrFrom>
              <a:clrTo>
                <a:srgbClr val="DDF1FC">
                  <a:alpha val="0"/>
                </a:srgbClr>
              </a:clrTo>
            </a:clrChange>
            <a:extLst>
              <a:ext uri="{28A0092B-C50C-407E-A947-70E740481C1C}">
                <a14:useLocalDpi xmlns:a14="http://schemas.microsoft.com/office/drawing/2010/main" val="0"/>
              </a:ext>
            </a:extLst>
          </a:blip>
          <a:stretch>
            <a:fillRect/>
          </a:stretch>
        </p:blipFill>
        <p:spPr>
          <a:xfrm>
            <a:off x="4105275" y="3514726"/>
            <a:ext cx="3848100" cy="2886075"/>
          </a:xfrm>
          <a:prstGeom prst="rect">
            <a:avLst/>
          </a:prstGeom>
        </p:spPr>
      </p:pic>
      <p:sp>
        <p:nvSpPr>
          <p:cNvPr id="2" name="Rectangle 1">
            <a:extLst>
              <a:ext uri="{FF2B5EF4-FFF2-40B4-BE49-F238E27FC236}">
                <a16:creationId xmlns:a16="http://schemas.microsoft.com/office/drawing/2014/main" id="{FACFB96E-D7FA-5138-AB61-78A5B2DB9A72}"/>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6" name="Rectangle 5">
            <a:extLst>
              <a:ext uri="{FF2B5EF4-FFF2-40B4-BE49-F238E27FC236}">
                <a16:creationId xmlns:a16="http://schemas.microsoft.com/office/drawing/2014/main" id="{0D6C1564-C4AF-0524-42EC-04C2E0F3E592}"/>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16</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8352949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43725" y="851371"/>
            <a:ext cx="4983110" cy="515525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در سال‌های اخیر، کمیته ملی المپیک به منظور جلب توجه تماشاگران چندین ورزش دیگر را نیز به برنامه مسابقات افزوده‌است. به عنوان مثال می‌توان به اسنو بورد و والیبال ساحلی و جودو اشاره کرد. رشد المپیک همچنین باعث می‌شود که ورزش‌های کم طرفدار مانند پنج گانه مدرن یا ورزش‌های پرهزینه «قایقرانی آب‌های آرام» جایگاه خود را ر برنامه المپیک از دست بدهند. کمیته ملی المپیک تصمیم گرفته‌است از سال ۲۰۱۲ بیسبال و سافت بال را از برنامه مسابقات المپیک خارج کند.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B9540D4D-D331-5D4F-D877-8A5A23290D9E}"/>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رشته‌های ورزشی در المپیک</a:t>
            </a:r>
            <a:endParaRPr lang="en-US" sz="20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0919F6CB-3A04-F025-4C4A-7D99FC948D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22129">
            <a:off x="695784" y="1519683"/>
            <a:ext cx="5715000" cy="3695700"/>
          </a:xfrm>
          <a:prstGeom prst="rect">
            <a:avLst/>
          </a:prstGeom>
        </p:spPr>
      </p:pic>
      <p:sp>
        <p:nvSpPr>
          <p:cNvPr id="2" name="Rectangle 1">
            <a:extLst>
              <a:ext uri="{FF2B5EF4-FFF2-40B4-BE49-F238E27FC236}">
                <a16:creationId xmlns:a16="http://schemas.microsoft.com/office/drawing/2014/main" id="{D955AC66-63D1-38EC-DCB2-EA35063E8AD4}"/>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94B9574F-864D-A179-902E-1A1A51506174}"/>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17</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3213066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7676" y="1614056"/>
            <a:ext cx="5791200" cy="3781805"/>
          </a:xfrm>
          <a:prstGeom prst="rect">
            <a:avLst/>
          </a:prstGeom>
        </p:spPr>
        <p:txBody>
          <a:bodyPr wrap="square">
            <a:spAutoFit/>
          </a:bodyPr>
          <a:lstStyle/>
          <a:p>
            <a:pPr algn="justLow" rtl="1">
              <a:lnSpc>
                <a:spcPct val="450000"/>
              </a:lnSpc>
            </a:pPr>
            <a:r>
              <a:rPr lang="fa-IR" sz="1400" dirty="0">
                <a:latin typeface="Vazir" panose="020B0603030804020204" pitchFamily="34" charset="-78"/>
                <a:cs typeface="Vazir" panose="020B0603030804020204" pitchFamily="34" charset="-78"/>
              </a:rPr>
              <a:t>مطابق ماده ۴۸٫۱ منشور المپیک، هر دوره مسابقات المپیک تابستانی باید با دست‌کم ۱۵ ورزش برگزار شود. کمیته ملی المپیک پس از نشست صد و چهاردهم «۱۱۴» خود در «مکزیک ۲۰۰۲»، تصمیم گرفت برنامه المپیک تابستانی را به حداکثر ۲۸ ورزش، ۳۰۱ مسابقه و ۱۰۵۰۰ ورزشکار محدود کند. </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AA483A9D-FDDD-7B94-5648-24CC2A6DC601}"/>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رشته‌های ورزشی در المپیک</a:t>
            </a:r>
            <a:endParaRPr lang="en-US" sz="20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A8D9B320-9188-3312-45B5-981290F7F8A3}"/>
              </a:ext>
            </a:extLst>
          </p:cNvPr>
          <p:cNvPicPr>
            <a:picLocks noChangeAspect="1"/>
          </p:cNvPicPr>
          <p:nvPr/>
        </p:nvPicPr>
        <p:blipFill rotWithShape="1">
          <a:blip r:embed="rId2">
            <a:extLst>
              <a:ext uri="{28A0092B-C50C-407E-A947-70E740481C1C}">
                <a14:useLocalDpi xmlns:a14="http://schemas.microsoft.com/office/drawing/2010/main" val="0"/>
              </a:ext>
            </a:extLst>
          </a:blip>
          <a:srcRect l="22102" t="-410" r="17635" b="410"/>
          <a:stretch/>
        </p:blipFill>
        <p:spPr>
          <a:xfrm>
            <a:off x="7134225" y="1226592"/>
            <a:ext cx="4375149" cy="48313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Rectangle 1">
            <a:extLst>
              <a:ext uri="{FF2B5EF4-FFF2-40B4-BE49-F238E27FC236}">
                <a16:creationId xmlns:a16="http://schemas.microsoft.com/office/drawing/2014/main" id="{1335738B-EE4C-B1FA-CE93-405EA153A2D0}"/>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2BC12820-E7F3-2142-B7BF-C5C18DE51970}"/>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18</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222125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6225" y="980419"/>
            <a:ext cx="6361165" cy="5101397"/>
          </a:xfrm>
          <a:prstGeom prst="rect">
            <a:avLst/>
          </a:prstGeom>
        </p:spPr>
        <p:txBody>
          <a:bodyPr wrap="square">
            <a:spAutoFit/>
          </a:bodyPr>
          <a:lstStyle/>
          <a:p>
            <a:pPr algn="justLow" rtl="1">
              <a:lnSpc>
                <a:spcPct val="400000"/>
              </a:lnSpc>
            </a:pPr>
            <a:r>
              <a:rPr lang="fa-IR" sz="1400" dirty="0">
                <a:latin typeface="Vazir" panose="020B0603030804020204" pitchFamily="34" charset="-78"/>
                <a:cs typeface="Vazir" panose="020B0603030804020204" pitchFamily="34" charset="-78"/>
              </a:rPr>
              <a:t>مسابقات المپیک عبارت است از ورزش‌هایی که تحت نظارت فدراسیون‌های بین‌المللی قرار دارد و فهرست آن در ماده ۶۴ منشور المپیک آمده‌است. رأی دو سوم اعضای کمیته ملی المپیک لازم است تا بتوان منشور المپیک را اصلاح کرد و یک فدراسیون رسمی را به جایگاه المپیک ارتقا داد و آن رشته ورزشی را برای گنجاندن در برنامه المپیک واجد شرایط تلقی کرد. ماده ۴۷ منشور المپیک می‌گوید: تنها ورزش‌های المپیکی را می‌توان در برنامه المپیک گنجاند.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AA483A9D-FDDD-7B94-5648-24CC2A6DC601}"/>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رشته‌های ورزشی در المپیک</a:t>
            </a:r>
            <a:endParaRPr lang="en-US" sz="2000"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E2B07FF6-6EDB-FA1E-BB57-FBA3092C76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3988" y="780990"/>
            <a:ext cx="3624551" cy="5500256"/>
          </a:xfrm>
          <a:prstGeom prst="rect">
            <a:avLst/>
          </a:prstGeom>
        </p:spPr>
      </p:pic>
      <p:sp>
        <p:nvSpPr>
          <p:cNvPr id="2" name="Rectangle 1">
            <a:extLst>
              <a:ext uri="{FF2B5EF4-FFF2-40B4-BE49-F238E27FC236}">
                <a16:creationId xmlns:a16="http://schemas.microsoft.com/office/drawing/2014/main" id="{FF0DB18A-45BE-1DB9-99EC-42D20537E3D9}"/>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6" name="Rectangle 5">
            <a:extLst>
              <a:ext uri="{FF2B5EF4-FFF2-40B4-BE49-F238E27FC236}">
                <a16:creationId xmlns:a16="http://schemas.microsoft.com/office/drawing/2014/main" id="{213153D2-2238-3DDB-8AB5-45C19DB8470E}"/>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19</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2400173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38875" y="1497702"/>
            <a:ext cx="5455059" cy="3862596"/>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بازی‌های المپیک ( </a:t>
            </a:r>
            <a:r>
              <a:rPr lang="en-US" sz="1400" dirty="0" err="1">
                <a:latin typeface="Vazir" panose="020B0603030804020204" pitchFamily="34" charset="-78"/>
                <a:cs typeface="Vazir" panose="020B0603030804020204" pitchFamily="34" charset="-78"/>
              </a:rPr>
              <a:t>Olympiques</a:t>
            </a:r>
            <a:r>
              <a:rPr lang="en-US" sz="1400" dirty="0">
                <a:latin typeface="Vazir" panose="020B0603030804020204" pitchFamily="34" charset="-78"/>
                <a:cs typeface="Vazir" panose="020B0603030804020204" pitchFamily="34" charset="-78"/>
              </a:rPr>
              <a:t> </a:t>
            </a:r>
            <a:r>
              <a:rPr lang="fa-IR" sz="1400" dirty="0">
                <a:latin typeface="Vazir" panose="020B0603030804020204" pitchFamily="34" charset="-78"/>
                <a:cs typeface="Vazir" panose="020B0603030804020204" pitchFamily="34" charset="-78"/>
              </a:rPr>
              <a:t> ) یا المپیاد ورزشی به جشنواره ورزشی‌ای گفته می‌شود که به عقیده باستان‌شناسان و تاریخ‌نویسان در یونان باستان به انجام می‌رسیده، و در اواخر قرن ۱۹ میلادی ازنو احیا شد. در دوره باستان جشن‌ها در ابتدا جنبه مذهبی داشته و برای ادای احترام به زئوس «پادشاه خدایان یونان» در صحن مربوط به او در المپیا برگزار می‌شد. </a:t>
            </a:r>
            <a:endParaRPr lang="en-US" sz="1400" dirty="0">
              <a:latin typeface="Vazir" panose="020B0603030804020204" pitchFamily="34" charset="-78"/>
              <a:cs typeface="Vazir" panose="020B0603030804020204" pitchFamily="34" charset="-78"/>
            </a:endParaRPr>
          </a:p>
        </p:txBody>
      </p:sp>
      <p:sp>
        <p:nvSpPr>
          <p:cNvPr id="3" name="Rectangle 2"/>
          <p:cNvSpPr/>
          <p:nvPr/>
        </p:nvSpPr>
        <p:spPr>
          <a:xfrm>
            <a:off x="11045665" y="165016"/>
            <a:ext cx="1146335" cy="400110"/>
          </a:xfrm>
          <a:prstGeom prst="rect">
            <a:avLst/>
          </a:prstGeom>
        </p:spPr>
        <p:txBody>
          <a:bodyPr wrap="square">
            <a:spAutoFit/>
          </a:bodyPr>
          <a:lstStyle/>
          <a:p>
            <a:pPr algn="ctr"/>
            <a:r>
              <a:rPr lang="fa-IR" sz="2000" dirty="0">
                <a:solidFill>
                  <a:schemeClr val="bg1"/>
                </a:solidFill>
                <a:cs typeface="B Titr" panose="00000700000000000000" pitchFamily="2" charset="-78"/>
              </a:rPr>
              <a:t>المپیک</a:t>
            </a:r>
            <a:endParaRPr lang="en-US" sz="2000"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D51EC576-3C43-FC4C-E6B0-788B1DD96105}"/>
              </a:ext>
            </a:extLst>
          </p:cNvPr>
          <p:cNvPicPr>
            <a:picLocks noChangeAspect="1"/>
          </p:cNvPicPr>
          <p:nvPr/>
        </p:nvPicPr>
        <p:blipFill>
          <a:blip r:embed="rId2"/>
          <a:stretch>
            <a:fillRect/>
          </a:stretch>
        </p:blipFill>
        <p:spPr>
          <a:xfrm>
            <a:off x="498066" y="1675542"/>
            <a:ext cx="4954582" cy="3506916"/>
          </a:xfrm>
          <a:prstGeom prst="rect">
            <a:avLst/>
          </a:prstGeom>
        </p:spPr>
      </p:pic>
      <p:sp>
        <p:nvSpPr>
          <p:cNvPr id="5" name="Rectangle 4">
            <a:extLst>
              <a:ext uri="{FF2B5EF4-FFF2-40B4-BE49-F238E27FC236}">
                <a16:creationId xmlns:a16="http://schemas.microsoft.com/office/drawing/2014/main" id="{5016342C-8BF7-6742-DA71-989527DC5AF7}"/>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6" name="Rectangle 5">
            <a:extLst>
              <a:ext uri="{FF2B5EF4-FFF2-40B4-BE49-F238E27FC236}">
                <a16:creationId xmlns:a16="http://schemas.microsoft.com/office/drawing/2014/main" id="{1AC5ED7D-EDEC-C6BD-2FC1-3CCACC5C537F}"/>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2670949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0" y="956830"/>
            <a:ext cx="5934421" cy="515525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کمیته بین‌المللی المپیک در نخستین جلسه‌ای که پس از هر المپیاد برگزار می‌کند به بررسی در مورد برنامه المپیک می‌پردازد. برای آنکه بتوان نام ورزشی را در برنامه المپیک نوشت، به رأی اکثریت اعضا نیاز است. بر اساس قوانین فعلی، هر یک از ورزش‌های المپیک که برای قرار گرفتن در مسابقات المپیک خاصی انتخاب نشده‌اند، کماکان ورزش المپیک محسوب می‌شوند و ممکن است در مسابقات آتی به شرط حصول رأی اکثریت در برنامه المپیک جای گیرند. در هفدهمین جلسه کمیته ملی المپیک در سنگاپور، ۲۶ ورزش برای قرار گرفتن در برنامه المپیک ۲۰۱۲ لندن انتخاب شدند.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117741B3-2E16-1F98-0996-83BBEAB4A16B}"/>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رشته‌های ورزشی در المپیک</a:t>
            </a:r>
            <a:endParaRPr lang="en-US" sz="20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60D11899-F93F-F284-592B-2EA7530A9C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3663" y="784330"/>
            <a:ext cx="3624551" cy="5500256"/>
          </a:xfrm>
          <a:prstGeom prst="rect">
            <a:avLst/>
          </a:prstGeom>
        </p:spPr>
      </p:pic>
      <p:sp>
        <p:nvSpPr>
          <p:cNvPr id="2" name="Rectangle 1">
            <a:extLst>
              <a:ext uri="{FF2B5EF4-FFF2-40B4-BE49-F238E27FC236}">
                <a16:creationId xmlns:a16="http://schemas.microsoft.com/office/drawing/2014/main" id="{70D09EF5-33C2-58BE-27D1-4E12EDF26247}"/>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3" name="Rectangle 2">
            <a:extLst>
              <a:ext uri="{FF2B5EF4-FFF2-40B4-BE49-F238E27FC236}">
                <a16:creationId xmlns:a16="http://schemas.microsoft.com/office/drawing/2014/main" id="{96067E22-2CBF-CB43-7F49-916A5B7EE35C}"/>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20</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4039691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1926" y="702756"/>
            <a:ext cx="11672624" cy="2569934"/>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تا سال ۱۹۹۲ ورزش های نمایشی نیز در برنامه المپیک قرار داشتند. هدف از گنجاندن این ورزش‌ها در برنامه المپیک آن بود که این ورزش‌ها بتوانند تماشاچیان بیشتری برای خود جذب کنند؛ اما برندگان ورزش‌های نمایشی قهرمان رسمی المپیک محسوب نمی‌شدند. در پاره‌ای اوقات ورزش‌های نمایشی تنها ورزش‌هایی بودند که در کشور میزبان طرفدار داشتند، اما ورزش‌هایی که در سطح بین‌المللی مطرح بوده‌اند نیز در المپیک به نمایش درمی‌آمدند. شماری از ورزش‌های نمایشی از جمله بدمینتون و تکواندو سرانجام به عنوان ورزش‌های مدال گیر و رسمی وارد برنامه المپیک شدند.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85A3E063-53D0-B249-0AB1-9D11F41FF239}"/>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رشته‌های ورزشی در المپیک</a:t>
            </a:r>
            <a:endParaRPr lang="en-US" sz="20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3ECE4BE2-EB87-DF15-FFFA-74103C8578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52749"/>
            <a:ext cx="5191723" cy="3614737"/>
          </a:xfrm>
          <a:prstGeom prst="rect">
            <a:avLst/>
          </a:prstGeom>
        </p:spPr>
      </p:pic>
      <p:sp>
        <p:nvSpPr>
          <p:cNvPr id="2" name="Rectangle 1">
            <a:extLst>
              <a:ext uri="{FF2B5EF4-FFF2-40B4-BE49-F238E27FC236}">
                <a16:creationId xmlns:a16="http://schemas.microsoft.com/office/drawing/2014/main" id="{CACE8EE8-ED66-4CD4-A349-4EE5A9D9F663}"/>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4DAAF7F9-E775-2583-052F-EB375D760B52}"/>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21</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22794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6199" y="851371"/>
            <a:ext cx="4772024" cy="515525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المپیک در ابتدا تنها شامل مسابقه دوندگی بود، اما بعد از گذشت چند سال مسابقات کشتی، اسب‌دوانی و ارابه‌ران، پرتاب دیسک، پنجگانه باستانی، بوکس و پرش هم به آن اضافه شد. ورزشکارانی که به صورت شخصی در المپیک شرکت می‌کردند، متشکل از افرادی بودند که ثروت و وقت کافی داشتند که به تمرین ورزشی بپردازند. تمرکز اصلی مسابقات المپیک روی ویژگی‌های مردانه مانند قدرت، مهارت و ورزیدگی که فرهنگ یونانی آن زمان آن را ارج می‌نهاد، پایه‌گذاری شده بود.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B6CAD903-0B3D-C460-A89F-6C259EA76D13}"/>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چه ورش هایی در المپیک وجود دارد؟</a:t>
            </a:r>
            <a:endParaRPr lang="en-US" sz="20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1F90B9A0-D59B-AC36-0C6E-3B22378AE7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81326">
            <a:off x="6644628" y="971550"/>
            <a:ext cx="5096428" cy="2858246"/>
          </a:xfrm>
          <a:prstGeom prst="ellipse">
            <a:avLst/>
          </a:prstGeom>
          <a:ln>
            <a:noFill/>
          </a:ln>
          <a:effectLst>
            <a:softEdge rad="112500"/>
          </a:effectLst>
        </p:spPr>
      </p:pic>
      <p:pic>
        <p:nvPicPr>
          <p:cNvPr id="7" name="Picture 6">
            <a:extLst>
              <a:ext uri="{FF2B5EF4-FFF2-40B4-BE49-F238E27FC236}">
                <a16:creationId xmlns:a16="http://schemas.microsoft.com/office/drawing/2014/main" id="{8A949AC1-570A-F0AC-0997-B6C7C4A12E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40534">
            <a:off x="6577952" y="3755365"/>
            <a:ext cx="3757613" cy="2505075"/>
          </a:xfrm>
          <a:prstGeom prst="ellipse">
            <a:avLst/>
          </a:prstGeom>
          <a:ln>
            <a:noFill/>
          </a:ln>
          <a:effectLst>
            <a:softEdge rad="112500"/>
          </a:effectLst>
        </p:spPr>
      </p:pic>
      <p:sp>
        <p:nvSpPr>
          <p:cNvPr id="2" name="Rectangle 1">
            <a:extLst>
              <a:ext uri="{FF2B5EF4-FFF2-40B4-BE49-F238E27FC236}">
                <a16:creationId xmlns:a16="http://schemas.microsoft.com/office/drawing/2014/main" id="{0FDE7A4C-778C-44C6-B335-E17E08D98052}"/>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9AA2CEFA-A9B6-1D5A-4B68-B1C7FD6059EC}"/>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22</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2356572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39100" y="1695362"/>
            <a:ext cx="3612741" cy="3862596"/>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المپیک هر چهار سال یک بار برگزار می‌شود. دوره گردش المپیک زمستانی نیز مانند المپیک تابستانی و پاراالمپیک چهارساله است؛ فاصله بین برگزاری المپیک زمستانی و تابستانی دو سال است. المپیک سال ۲۰۲۰ توکیو به دلیل همه‌گیری کرونا در سال ۲۰۲۱ برگزار شد.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A0E64D6D-0CE5-9187-C58D-9C8866FB18C1}"/>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المپیک چند سال یک بار برگزار می‌شود؟</a:t>
            </a:r>
            <a:endParaRPr lang="en-US" sz="20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2F2CAC48-8A1C-6E80-C567-2F739287F5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1695362"/>
            <a:ext cx="7620000" cy="3810000"/>
          </a:xfrm>
          <a:prstGeom prst="rect">
            <a:avLst/>
          </a:prstGeom>
        </p:spPr>
      </p:pic>
      <p:sp>
        <p:nvSpPr>
          <p:cNvPr id="2" name="Rectangle 1">
            <a:extLst>
              <a:ext uri="{FF2B5EF4-FFF2-40B4-BE49-F238E27FC236}">
                <a16:creationId xmlns:a16="http://schemas.microsoft.com/office/drawing/2014/main" id="{EE3C93C3-D2E1-5A8C-5188-3667DC0030A7}"/>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5F6DA6C2-B58D-9C5F-850B-3EFE3FC69BBD}"/>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23</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839123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7119" y="841181"/>
            <a:ext cx="6951406" cy="4751301"/>
          </a:xfrm>
          <a:prstGeom prst="rect">
            <a:avLst/>
          </a:prstGeom>
        </p:spPr>
        <p:txBody>
          <a:bodyPr wrap="square">
            <a:spAutoFit/>
          </a:bodyPr>
          <a:lstStyle/>
          <a:p>
            <a:pPr algn="justLow" rtl="1">
              <a:lnSpc>
                <a:spcPct val="450000"/>
              </a:lnSpc>
            </a:pPr>
            <a:r>
              <a:rPr lang="fa-IR" sz="1400" dirty="0">
                <a:latin typeface="Vazir" panose="020B0603030804020204" pitchFamily="34" charset="-78"/>
                <a:cs typeface="Vazir" panose="020B0603030804020204" pitchFamily="34" charset="-78"/>
              </a:rPr>
              <a:t>تحول جنبش المپیک در قرن‌های ۲۰ و ۲۱ منجر به تغییرات متعددی در بازی‌های المپیک شد، همچون ایجاد بازی‌های المپیک زمستانی برای ورزش‌های برفی و یخی، بازی‌های پاراالمپیک برای ورزشکاران معلول، بازی‌های المپیک جوانان برای ورزشکاران ۱۴ تا ۱۸ ساله، پنج بازی قاره‌ای (پان امریکن، آفریقایی، آسیایی، اروپایی و اقیانوس آرام) و بازی‌های جهانی ورزش‌هایی که در المپیک شرکت ندارند.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704723A9-CBF0-2A5E-4E1B-3AC614303D96}"/>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تحول جنبش المپیک در قرن‌های ۲۰ و ۲۱</a:t>
            </a:r>
            <a:endParaRPr lang="en-US" sz="20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25109AB3-4590-ECA2-58F3-FEE7695B2F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2241" y="1015117"/>
            <a:ext cx="3601383" cy="27298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95353072-FB69-2E3B-CA99-0C96E27E4851}"/>
              </a:ext>
            </a:extLst>
          </p:cNvPr>
          <p:cNvPicPr>
            <a:picLocks noChangeAspect="1"/>
          </p:cNvPicPr>
          <p:nvPr/>
        </p:nvPicPr>
        <p:blipFill rotWithShape="1">
          <a:blip r:embed="rId3">
            <a:extLst>
              <a:ext uri="{28A0092B-C50C-407E-A947-70E740481C1C}">
                <a14:useLocalDpi xmlns:a14="http://schemas.microsoft.com/office/drawing/2010/main" val="0"/>
              </a:ext>
            </a:extLst>
          </a:blip>
          <a:srcRect l="1034" r="2069"/>
          <a:stretch/>
        </p:blipFill>
        <p:spPr>
          <a:xfrm>
            <a:off x="7942241" y="3909017"/>
            <a:ext cx="3601383" cy="23917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a:extLst>
              <a:ext uri="{FF2B5EF4-FFF2-40B4-BE49-F238E27FC236}">
                <a16:creationId xmlns:a16="http://schemas.microsoft.com/office/drawing/2014/main" id="{537A2653-60DA-2691-8CA6-F6DBAE468B50}"/>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ADE20FAD-AADE-7C33-DD2F-596C46307337}"/>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24</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622354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1109" y="1123554"/>
            <a:ext cx="11149781" cy="1088760"/>
          </a:xfrm>
          <a:prstGeom prst="rect">
            <a:avLst/>
          </a:prstGeom>
        </p:spPr>
        <p:txBody>
          <a:bodyPr wrap="square">
            <a:spAutoFit/>
          </a:bodyPr>
          <a:lstStyle/>
          <a:p>
            <a:pPr algn="ctr" rtl="1">
              <a:lnSpc>
                <a:spcPct val="250000"/>
              </a:lnSpc>
            </a:pPr>
            <a:r>
              <a:rPr lang="fa-IR" sz="1400" dirty="0">
                <a:latin typeface="Vazir" panose="020B0603030804020204" pitchFamily="34" charset="-78"/>
                <a:cs typeface="Vazir" panose="020B0603030804020204" pitchFamily="34" charset="-78"/>
              </a:rPr>
              <a:t>بازی‌های المپیک زمستانی یک رویداد بین‌المللی چند ورزشی است که هر چهار سال یک بار برای ارزش‌هایی که روی برف و یخ انجام می‌گیرد، برگزار می‌شود. اولین بازی‌های المپیک زمستانی در سال  ۱۹۲۴ در شامونی فرانسه برگزار شد.</a:t>
            </a:r>
            <a:endParaRPr lang="en-US" sz="14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65C6FBBB-45B5-F4FC-5C54-46B6BBAB8D65}"/>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المپیک زمستانی چیست؟</a:t>
            </a:r>
            <a:endParaRPr lang="en-US" sz="20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B74CD01A-B102-F85F-FE03-BD29944306F4}"/>
              </a:ext>
            </a:extLst>
          </p:cNvPr>
          <p:cNvPicPr>
            <a:picLocks noChangeAspect="1"/>
          </p:cNvPicPr>
          <p:nvPr/>
        </p:nvPicPr>
        <p:blipFill rotWithShape="1">
          <a:blip r:embed="rId2">
            <a:extLst>
              <a:ext uri="{28A0092B-C50C-407E-A947-70E740481C1C}">
                <a14:useLocalDpi xmlns:a14="http://schemas.microsoft.com/office/drawing/2010/main" val="0"/>
              </a:ext>
            </a:extLst>
          </a:blip>
          <a:srcRect t="17778" b="14722"/>
          <a:stretch/>
        </p:blipFill>
        <p:spPr>
          <a:xfrm>
            <a:off x="1976436" y="2607864"/>
            <a:ext cx="8239125" cy="3707607"/>
          </a:xfrm>
          <a:prstGeom prst="ellipse">
            <a:avLst/>
          </a:prstGeom>
          <a:ln>
            <a:noFill/>
          </a:ln>
          <a:effectLst>
            <a:softEdge rad="112500"/>
          </a:effectLst>
        </p:spPr>
      </p:pic>
      <p:sp>
        <p:nvSpPr>
          <p:cNvPr id="2" name="Rectangle 1">
            <a:extLst>
              <a:ext uri="{FF2B5EF4-FFF2-40B4-BE49-F238E27FC236}">
                <a16:creationId xmlns:a16="http://schemas.microsoft.com/office/drawing/2014/main" id="{2FEFA817-534E-480B-A1DC-D923BE9BB8D2}"/>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4AB800C1-4F03-1598-48EB-5517FE849C20}"/>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25</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2142750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48525" y="727879"/>
            <a:ext cx="4660490" cy="3862596"/>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جنگ‌های جهانی منجربه لغو المپیک در سال‌های ۱۹۱۶، ۱۹۴۰و ۱۹۴۴ شد. تحریم‌های گسترده در طول جنگ سرد به مشارکت محدود در المپیک ۱۹۸۰ و ۱۹۸۴ انجامید و کشورهای پیروز جنگ جهانی اول مانع از حضور کشورهای مغلوب در المپیک ۱۹۲۰ شدند. المپیک ۲۰۲۰ توکیو به دلیل همه‌گیری کووید -۱۹ به ۲۰۲۱ موکول شد.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40D06AD9-B413-BE80-2B01-D507838F00CE}"/>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لغو برگزاری بازی‌های المپیک</a:t>
            </a:r>
            <a:endParaRPr lang="en-US" sz="20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AE21F4A0-B1DA-6992-BB52-F1A8666FDE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1838" y="678872"/>
            <a:ext cx="3624551" cy="5500256"/>
          </a:xfrm>
          <a:prstGeom prst="rect">
            <a:avLst/>
          </a:prstGeom>
        </p:spPr>
      </p:pic>
      <p:sp>
        <p:nvSpPr>
          <p:cNvPr id="2" name="Rectangle 1">
            <a:extLst>
              <a:ext uri="{FF2B5EF4-FFF2-40B4-BE49-F238E27FC236}">
                <a16:creationId xmlns:a16="http://schemas.microsoft.com/office/drawing/2014/main" id="{338C0DB7-D539-E679-9A0C-23033F07F4DA}"/>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B04B292A-1DEF-BDDA-13F1-27E7B20B93DD}"/>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26</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919965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9075" y="3876194"/>
            <a:ext cx="11753850" cy="2569934"/>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چندین سازمان در برقراری بازی‌های المپیک نقش دارند که در کنار هم نهضت یا جنبش المپیک را شکل می‌دهند. قوانین و راهکارهایی که این سازمان‌ها براساس آن فعالیت می‌کنند، در بخش المپیک عنوان شده‌اند. جنبش المپیک متشکل از فدراسیون‌های بین‌المللی ورزش (</a:t>
            </a:r>
            <a:r>
              <a:rPr lang="en-US" sz="1400" dirty="0">
                <a:latin typeface="Vazir" panose="020B0603030804020204" pitchFamily="34" charset="-78"/>
                <a:cs typeface="Vazir" panose="020B0603030804020204" pitchFamily="34" charset="-78"/>
              </a:rPr>
              <a:t>IF، </a:t>
            </a:r>
            <a:r>
              <a:rPr lang="fa-IR" sz="1400" dirty="0">
                <a:latin typeface="Vazir" panose="020B0603030804020204" pitchFamily="34" charset="-78"/>
                <a:cs typeface="Vazir" panose="020B0603030804020204" pitchFamily="34" charset="-78"/>
              </a:rPr>
              <a:t>کمیته‌های ملی المپیک (</a:t>
            </a:r>
            <a:r>
              <a:rPr lang="en-US" sz="1400" dirty="0">
                <a:latin typeface="Vazir" panose="020B0603030804020204" pitchFamily="34" charset="-78"/>
                <a:cs typeface="Vazir" panose="020B0603030804020204" pitchFamily="34" charset="-78"/>
              </a:rPr>
              <a:t>NOC </a:t>
            </a:r>
            <a:r>
              <a:rPr lang="fa-IR" sz="1400" dirty="0">
                <a:latin typeface="Vazir" panose="020B0603030804020204" pitchFamily="34" charset="-78"/>
                <a:cs typeface="Vazir" panose="020B0603030804020204" pitchFamily="34" charset="-78"/>
              </a:rPr>
              <a:t> ) و کمیته‌های سازماندهی برای هر بازی خاص المپیک است. </a:t>
            </a:r>
            <a:r>
              <a:rPr lang="en-US" sz="1400" dirty="0">
                <a:latin typeface="Vazir" panose="020B0603030804020204" pitchFamily="34" charset="-78"/>
                <a:cs typeface="Vazir" panose="020B0603030804020204" pitchFamily="34" charset="-78"/>
              </a:rPr>
              <a:t>IOC </a:t>
            </a:r>
            <a:r>
              <a:rPr lang="fa-IR" sz="1400" dirty="0">
                <a:latin typeface="Vazir" panose="020B0603030804020204" pitchFamily="34" charset="-78"/>
                <a:cs typeface="Vazir" panose="020B0603030804020204" pitchFamily="34" charset="-78"/>
              </a:rPr>
              <a:t>به عنوان نهاد تصمیم گیرنده مسئول انتخاب شهر میزبان برای هر بازی است و بازی‌ها را براساس منشور المپیک سازماندهی و مشخص می‌کند.</a:t>
            </a:r>
            <a:endParaRPr lang="en-US" sz="14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946E41A3-660A-9F8D-1771-B93BF7B989BA}"/>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جنبش المپیک چیست؟</a:t>
            </a:r>
            <a:endParaRPr lang="en-US" sz="2000" dirty="0">
              <a:solidFill>
                <a:schemeClr val="bg1"/>
              </a:solidFill>
              <a:cs typeface="B Titr" panose="00000700000000000000" pitchFamily="2" charset="-78"/>
            </a:endParaRPr>
          </a:p>
        </p:txBody>
      </p:sp>
      <p:pic>
        <p:nvPicPr>
          <p:cNvPr id="9" name="Picture 8">
            <a:extLst>
              <a:ext uri="{FF2B5EF4-FFF2-40B4-BE49-F238E27FC236}">
                <a16:creationId xmlns:a16="http://schemas.microsoft.com/office/drawing/2014/main" id="{03383E33-2CAF-FED4-4FF8-ABA74A921646}"/>
              </a:ext>
            </a:extLst>
          </p:cNvPr>
          <p:cNvPicPr>
            <a:picLocks noChangeAspect="1"/>
          </p:cNvPicPr>
          <p:nvPr/>
        </p:nvPicPr>
        <p:blipFill rotWithShape="1">
          <a:blip r:embed="rId2">
            <a:extLst>
              <a:ext uri="{28A0092B-C50C-407E-A947-70E740481C1C}">
                <a14:useLocalDpi xmlns:a14="http://schemas.microsoft.com/office/drawing/2010/main" val="0"/>
              </a:ext>
            </a:extLst>
          </a:blip>
          <a:srcRect t="23755" b="28544"/>
          <a:stretch/>
        </p:blipFill>
        <p:spPr>
          <a:xfrm>
            <a:off x="2490787" y="1285875"/>
            <a:ext cx="7143750" cy="2371725"/>
          </a:xfrm>
          <a:prstGeom prst="rect">
            <a:avLst/>
          </a:prstGeom>
        </p:spPr>
      </p:pic>
      <p:sp>
        <p:nvSpPr>
          <p:cNvPr id="2" name="Rectangle 1">
            <a:extLst>
              <a:ext uri="{FF2B5EF4-FFF2-40B4-BE49-F238E27FC236}">
                <a16:creationId xmlns:a16="http://schemas.microsoft.com/office/drawing/2014/main" id="{37FD9BF8-4392-9EDA-CB8D-E47B19031FE1}"/>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2A74AF81-8011-8747-C511-3733300EB122}"/>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27</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271655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9321" y="812131"/>
            <a:ext cx="11297264" cy="4047262"/>
          </a:xfrm>
          <a:prstGeom prst="rect">
            <a:avLst/>
          </a:prstGeom>
        </p:spPr>
        <p:txBody>
          <a:bodyPr wrap="square">
            <a:spAutoFit/>
          </a:bodyPr>
          <a:lstStyle/>
          <a:p>
            <a:pPr algn="justLow" rtl="1">
              <a:lnSpc>
                <a:spcPct val="300000"/>
              </a:lnSpc>
            </a:pPr>
            <a:r>
              <a:rPr lang="fa-IR" dirty="0">
                <a:solidFill>
                  <a:srgbClr val="252E58"/>
                </a:solidFill>
                <a:latin typeface="Vazir" panose="020B0603030804020204" pitchFamily="34" charset="-78"/>
                <a:cs typeface="B Titr" panose="00000700000000000000" pitchFamily="2" charset="-78"/>
              </a:rPr>
              <a:t>سه سازمان در سطحی تخصصی کمیته المپیک را تشکیل می‌دهند:</a:t>
            </a:r>
          </a:p>
          <a:p>
            <a:pPr algn="justLow" rtl="1">
              <a:lnSpc>
                <a:spcPct val="300000"/>
              </a:lnSpc>
            </a:pPr>
            <a:r>
              <a:rPr lang="fa-IR" sz="1400" dirty="0">
                <a:latin typeface="Vazir" panose="020B0603030804020204" pitchFamily="34" charset="-78"/>
                <a:cs typeface="Vazir" panose="020B0603030804020204" pitchFamily="34" charset="-78"/>
              </a:rPr>
              <a:t>• فدراسیون بین‌المللی  (</a:t>
            </a:r>
            <a:r>
              <a:rPr lang="en-US" sz="1400" dirty="0">
                <a:latin typeface="Vazir" panose="020B0603030804020204" pitchFamily="34" charset="-78"/>
                <a:cs typeface="Vazir" panose="020B0603030804020204" pitchFamily="34" charset="-78"/>
              </a:rPr>
              <a:t>IFs</a:t>
            </a:r>
            <a:r>
              <a:rPr lang="fa-IR" sz="1400" dirty="0">
                <a:latin typeface="Vazir" panose="020B0603030804020204" pitchFamily="34" charset="-78"/>
                <a:cs typeface="Vazir" panose="020B0603030804020204" pitchFamily="34" charset="-78"/>
              </a:rPr>
              <a:t>)</a:t>
            </a:r>
            <a:r>
              <a:rPr lang="en-US" sz="1400" dirty="0">
                <a:latin typeface="Vazir" panose="020B0603030804020204" pitchFamily="34" charset="-78"/>
                <a:cs typeface="Vazir" panose="020B0603030804020204" pitchFamily="34" charset="-78"/>
              </a:rPr>
              <a:t>، </a:t>
            </a:r>
            <a:r>
              <a:rPr lang="fa-IR" sz="1400" dirty="0">
                <a:latin typeface="Vazir" panose="020B0603030804020204" pitchFamily="34" charset="-78"/>
                <a:cs typeface="Vazir" panose="020B0603030804020204" pitchFamily="34" charset="-78"/>
              </a:rPr>
              <a:t>هیئت‌های کنترل کننده هر ورزش ( برای مثال فیفا یا فدراسیون بین‌المللی فوتبال و </a:t>
            </a:r>
            <a:r>
              <a:rPr lang="en-US" sz="1400" dirty="0">
                <a:latin typeface="Vazir" panose="020B0603030804020204" pitchFamily="34" charset="-78"/>
                <a:cs typeface="Vazir" panose="020B0603030804020204" pitchFamily="34" charset="-78"/>
              </a:rPr>
              <a:t>FIVB، </a:t>
            </a:r>
            <a:r>
              <a:rPr lang="fa-IR" sz="1400" dirty="0">
                <a:latin typeface="Vazir" panose="020B0603030804020204" pitchFamily="34" charset="-78"/>
                <a:cs typeface="Vazir" panose="020B0603030804020204" pitchFamily="34" charset="-78"/>
              </a:rPr>
              <a:t>یا فدراسیون بین‌المللی والیبال).</a:t>
            </a:r>
          </a:p>
          <a:p>
            <a:pPr algn="justLow" rtl="1">
              <a:lnSpc>
                <a:spcPct val="300000"/>
              </a:lnSpc>
            </a:pPr>
            <a:r>
              <a:rPr lang="fa-IR" sz="1400" dirty="0">
                <a:latin typeface="Vazir" panose="020B0603030804020204" pitchFamily="34" charset="-78"/>
                <a:cs typeface="Vazir" panose="020B0603030804020204" pitchFamily="34" charset="-78"/>
              </a:rPr>
              <a:t>• کمیته ملی المپیک (</a:t>
            </a:r>
            <a:r>
              <a:rPr lang="en-US" sz="1400" dirty="0">
                <a:latin typeface="Vazir" panose="020B0603030804020204" pitchFamily="34" charset="-78"/>
                <a:cs typeface="Vazir" panose="020B0603030804020204" pitchFamily="34" charset="-78"/>
              </a:rPr>
              <a:t>NOCs</a:t>
            </a:r>
            <a:r>
              <a:rPr lang="fa-IR" sz="1400" dirty="0">
                <a:latin typeface="Vazir" panose="020B0603030804020204" pitchFamily="34" charset="-78"/>
                <a:cs typeface="Vazir" panose="020B0603030804020204" pitchFamily="34" charset="-78"/>
              </a:rPr>
              <a:t>)</a:t>
            </a:r>
            <a:r>
              <a:rPr lang="en-US" sz="1400" dirty="0">
                <a:latin typeface="Vazir" panose="020B0603030804020204" pitchFamily="34" charset="-78"/>
                <a:cs typeface="Vazir" panose="020B0603030804020204" pitchFamily="34" charset="-78"/>
              </a:rPr>
              <a:t>، </a:t>
            </a:r>
            <a:r>
              <a:rPr lang="fa-IR" sz="1400" dirty="0">
                <a:latin typeface="Vazir" panose="020B0603030804020204" pitchFamily="34" charset="-78"/>
                <a:cs typeface="Vazir" panose="020B0603030804020204" pitchFamily="34" charset="-78"/>
              </a:rPr>
              <a:t>که نهضت‌های المپیک در هر کشور را هدایت و کنترل می‌کنند ( برای مثال </a:t>
            </a:r>
            <a:r>
              <a:rPr lang="en-US" sz="1400" dirty="0">
                <a:latin typeface="Vazir" panose="020B0603030804020204" pitchFamily="34" charset="-78"/>
                <a:cs typeface="Vazir" panose="020B0603030804020204" pitchFamily="34" charset="-78"/>
              </a:rPr>
              <a:t>USOC، </a:t>
            </a:r>
            <a:r>
              <a:rPr lang="fa-IR" sz="1400" dirty="0">
                <a:latin typeface="Vazir" panose="020B0603030804020204" pitchFamily="34" charset="-78"/>
                <a:cs typeface="Vazir" panose="020B0603030804020204" pitchFamily="34" charset="-78"/>
              </a:rPr>
              <a:t>یا کمیته ملی المپیک در ایالات متحده ).</a:t>
            </a:r>
          </a:p>
          <a:p>
            <a:pPr algn="justLow" rtl="1">
              <a:lnSpc>
                <a:spcPct val="300000"/>
              </a:lnSpc>
            </a:pPr>
            <a:r>
              <a:rPr lang="fa-IR" sz="1400" dirty="0">
                <a:latin typeface="Vazir" panose="020B0603030804020204" pitchFamily="34" charset="-78"/>
                <a:cs typeface="Vazir" panose="020B0603030804020204" pitchFamily="34" charset="-78"/>
              </a:rPr>
              <a:t>• کمیته برنامه‌ریزی برای بازی‌های المپیک ( </a:t>
            </a:r>
            <a:r>
              <a:rPr lang="en-US" sz="1400" dirty="0">
                <a:latin typeface="Vazir" panose="020B0603030804020204" pitchFamily="34" charset="-78"/>
                <a:cs typeface="Vazir" panose="020B0603030804020204" pitchFamily="34" charset="-78"/>
              </a:rPr>
              <a:t>OCOGs</a:t>
            </a:r>
            <a:r>
              <a:rPr lang="fa-IR" sz="1400" dirty="0">
                <a:latin typeface="Vazir" panose="020B0603030804020204" pitchFamily="34" charset="-78"/>
                <a:cs typeface="Vazir" panose="020B0603030804020204" pitchFamily="34" charset="-78"/>
              </a:rPr>
              <a:t> )که مسئول کنترل رویدادهای خاص در المپیک است.</a:t>
            </a:r>
          </a:p>
          <a:p>
            <a:pPr algn="justLow" rtl="1">
              <a:lnSpc>
                <a:spcPct val="300000"/>
              </a:lnSpc>
            </a:pPr>
            <a:r>
              <a:rPr lang="fa-IR" sz="1400" dirty="0">
                <a:latin typeface="Vazir" panose="020B0603030804020204" pitchFamily="34" charset="-78"/>
                <a:cs typeface="Vazir" panose="020B0603030804020204" pitchFamily="34" charset="-78"/>
              </a:rPr>
              <a:t>در حال حاضر نهضت المپیک ۲۰۲ عضو </a:t>
            </a:r>
            <a:r>
              <a:rPr lang="en-US" sz="1400" dirty="0">
                <a:latin typeface="Vazir" panose="020B0603030804020204" pitchFamily="34" charset="-78"/>
                <a:cs typeface="Vazir" panose="020B0603030804020204" pitchFamily="34" charset="-78"/>
              </a:rPr>
              <a:t>NOC </a:t>
            </a:r>
            <a:r>
              <a:rPr lang="fa-IR" sz="1400" dirty="0">
                <a:latin typeface="Vazir" panose="020B0603030804020204" pitchFamily="34" charset="-78"/>
                <a:cs typeface="Vazir" panose="020B0603030804020204" pitchFamily="34" charset="-78"/>
              </a:rPr>
              <a:t>و ۳۵ عضو </a:t>
            </a:r>
            <a:r>
              <a:rPr lang="en-US" sz="1400" dirty="0">
                <a:latin typeface="Vazir" panose="020B0603030804020204" pitchFamily="34" charset="-78"/>
                <a:cs typeface="Vazir" panose="020B0603030804020204" pitchFamily="34" charset="-78"/>
              </a:rPr>
              <a:t>IF </a:t>
            </a:r>
            <a:r>
              <a:rPr lang="fa-IR" sz="1400" dirty="0">
                <a:latin typeface="Vazir" panose="020B0603030804020204" pitchFamily="34" charset="-78"/>
                <a:cs typeface="Vazir" panose="020B0603030804020204" pitchFamily="34" charset="-78"/>
              </a:rPr>
              <a:t>دارد. </a:t>
            </a:r>
            <a:r>
              <a:rPr lang="en-US" sz="1400" dirty="0">
                <a:latin typeface="Vazir" panose="020B0603030804020204" pitchFamily="34" charset="-78"/>
                <a:cs typeface="Vazir" panose="020B0603030804020204" pitchFamily="34" charset="-78"/>
              </a:rPr>
              <a:t>OCOG</a:t>
            </a:r>
            <a:r>
              <a:rPr lang="fa-IR" sz="1400" dirty="0">
                <a:latin typeface="Vazir" panose="020B0603030804020204" pitchFamily="34" charset="-78"/>
                <a:cs typeface="Vazir" panose="020B0603030804020204" pitchFamily="34" charset="-78"/>
              </a:rPr>
              <a:t>ها قبل از هر المپیک تشکیل و پس از خاتمه آن و کامل شدن گزارشات کتبی منحل می‌شوند.</a:t>
            </a:r>
            <a:endParaRPr lang="en-US" sz="14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4B16FF0B-C42C-9DE6-452B-03B8DDF9A070}"/>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جنبش المپیک چیست؟</a:t>
            </a:r>
            <a:endParaRPr lang="en-US" sz="2000"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672C437E-969B-3662-2AF3-6CBDF24D1720}"/>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9C6F9F3F-EF8C-9696-F94D-B9D94E533C33}"/>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28</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437600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96199" y="1101812"/>
            <a:ext cx="4029997" cy="515525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مشعل المپیک نمادی است که در المپیک مورد استفاده قرار می‌گیردکه از تداوم بین بازی‌های باستانی و جدید، به شمار می‌رود. ایده مشعل از یونان باستان گرفت شده بود و به عنوان نمادی از المپیک مدرن، توسط معمار یان ویلز که استادیوم بازی‌های المپیک تابستانی ۱۹۲۸ آمستردام را طراحی کرد، معرفی شد و از مشعل المپیک برای اولین بار در المپیک زمستانی ۱۹۳۶ استفاده شد.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A5D30A99-6CE1-EFF0-AA74-8B0FDB0BDB22}"/>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مشعل المپیک</a:t>
            </a:r>
            <a:endParaRPr lang="en-US" sz="20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358FA2D6-F097-D6A5-94D7-5777EF5E98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87193">
            <a:off x="2234243" y="1123293"/>
            <a:ext cx="3392639" cy="452351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8">
            <a:extLst>
              <a:ext uri="{FF2B5EF4-FFF2-40B4-BE49-F238E27FC236}">
                <a16:creationId xmlns:a16="http://schemas.microsoft.com/office/drawing/2014/main" id="{4F706B73-8AD2-1FB9-B7C8-CBFADF24FA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69261">
            <a:off x="636158" y="1040260"/>
            <a:ext cx="2236497" cy="1695275"/>
          </a:xfrm>
          <a:prstGeom prst="round2DiagRect">
            <a:avLst>
              <a:gd name="adj1" fmla="val 41389"/>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9">
            <a:extLst>
              <a:ext uri="{FF2B5EF4-FFF2-40B4-BE49-F238E27FC236}">
                <a16:creationId xmlns:a16="http://schemas.microsoft.com/office/drawing/2014/main" id="{6AF6A3B9-C414-083D-71E7-77FFF3D217D5}"/>
              </a:ext>
            </a:extLst>
          </p:cNvPr>
          <p:cNvPicPr>
            <a:picLocks noChangeAspect="1"/>
          </p:cNvPicPr>
          <p:nvPr/>
        </p:nvPicPr>
        <p:blipFill rotWithShape="1">
          <a:blip r:embed="rId4">
            <a:extLst>
              <a:ext uri="{28A0092B-C50C-407E-A947-70E740481C1C}">
                <a14:useLocalDpi xmlns:a14="http://schemas.microsoft.com/office/drawing/2010/main" val="0"/>
              </a:ext>
            </a:extLst>
          </a:blip>
          <a:srcRect l="1034" r="2069"/>
          <a:stretch/>
        </p:blipFill>
        <p:spPr>
          <a:xfrm>
            <a:off x="4315735" y="4410075"/>
            <a:ext cx="2646130" cy="1757362"/>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Rectangle 1">
            <a:extLst>
              <a:ext uri="{FF2B5EF4-FFF2-40B4-BE49-F238E27FC236}">
                <a16:creationId xmlns:a16="http://schemas.microsoft.com/office/drawing/2014/main" id="{8AA67DA1-BB33-4CCE-8CCC-30C8F5A70AFC}"/>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56B70182-6FB0-CC0B-7F16-117CFD159DF0}"/>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29</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080291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279" y="854069"/>
            <a:ext cx="5804721" cy="2165978"/>
          </a:xfrm>
          <a:prstGeom prst="rect">
            <a:avLst/>
          </a:prstGeom>
        </p:spPr>
        <p:txBody>
          <a:bodyPr wrap="square">
            <a:spAutoFit/>
          </a:bodyPr>
          <a:lstStyle/>
          <a:p>
            <a:pPr algn="justLow" rtl="1">
              <a:lnSpc>
                <a:spcPct val="250000"/>
              </a:lnSpc>
            </a:pPr>
            <a:r>
              <a:rPr lang="fa-IR" sz="1400" dirty="0">
                <a:latin typeface="Vazir" panose="020B0603030804020204" pitchFamily="34" charset="-78"/>
                <a:cs typeface="Vazir" panose="020B0603030804020204" pitchFamily="34" charset="-78"/>
              </a:rPr>
              <a:t>بازی‌های المپیک: در ابتدا یک جشن مذهبی بود که برای ادای احترام به زئوس «پادشاه خدایان یونان» در صحن مربوط به او برگزار می‌شد این مسابقات هر چهار سال یک بار و از سال ۷۷۶ قبل از میلاد در المپیا که محل صحن زئوس بود برگزار می‌شد.</a:t>
            </a:r>
          </a:p>
        </p:txBody>
      </p:sp>
      <p:sp>
        <p:nvSpPr>
          <p:cNvPr id="3" name="Rectangle 2"/>
          <p:cNvSpPr/>
          <p:nvPr/>
        </p:nvSpPr>
        <p:spPr>
          <a:xfrm>
            <a:off x="10429305" y="168989"/>
            <a:ext cx="1762695" cy="400110"/>
          </a:xfrm>
          <a:prstGeom prst="rect">
            <a:avLst/>
          </a:prstGeom>
        </p:spPr>
        <p:txBody>
          <a:bodyPr wrap="square">
            <a:spAutoFit/>
          </a:bodyPr>
          <a:lstStyle/>
          <a:p>
            <a:pPr algn="ctr"/>
            <a:r>
              <a:rPr lang="fa-IR" sz="2000" dirty="0">
                <a:solidFill>
                  <a:schemeClr val="bg1"/>
                </a:solidFill>
                <a:cs typeface="B Titr" panose="00000700000000000000" pitchFamily="2" charset="-78"/>
              </a:rPr>
              <a:t>تاریخچه المپیک</a:t>
            </a:r>
          </a:p>
        </p:txBody>
      </p:sp>
      <p:pic>
        <p:nvPicPr>
          <p:cNvPr id="10" name="Picture 9">
            <a:extLst>
              <a:ext uri="{FF2B5EF4-FFF2-40B4-BE49-F238E27FC236}">
                <a16:creationId xmlns:a16="http://schemas.microsoft.com/office/drawing/2014/main" id="{924CD789-C71A-C687-730E-E08359E123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347" y="3250341"/>
            <a:ext cx="2635661" cy="19735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1" name="Picture 10">
            <a:extLst>
              <a:ext uri="{FF2B5EF4-FFF2-40B4-BE49-F238E27FC236}">
                <a16:creationId xmlns:a16="http://schemas.microsoft.com/office/drawing/2014/main" id="{0EC88FEC-2B79-65F2-737D-550B94AD55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5677" y="923304"/>
            <a:ext cx="5575044" cy="391539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2" name="Picture 11">
            <a:extLst>
              <a:ext uri="{FF2B5EF4-FFF2-40B4-BE49-F238E27FC236}">
                <a16:creationId xmlns:a16="http://schemas.microsoft.com/office/drawing/2014/main" id="{3860E156-2D50-B7CC-297C-F8403A9069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7510" y="3937966"/>
            <a:ext cx="3129345" cy="220979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 name="Rectangle 3">
            <a:extLst>
              <a:ext uri="{FF2B5EF4-FFF2-40B4-BE49-F238E27FC236}">
                <a16:creationId xmlns:a16="http://schemas.microsoft.com/office/drawing/2014/main" id="{1BAD43BE-FC25-6173-95EA-B7C4F1C13236}"/>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6EC957D6-B207-204E-579E-BB1A775C4837}"/>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7250713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1353" y="1137810"/>
            <a:ext cx="11049293" cy="5155257"/>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در حال حاضر ۲۰۳ کشور در رقابت‌های المپیک شرکت می‌کنند. این رقم از ۱۹۳ کشوری که سازمان ملل متحد به رسمیت شناخته بیشتر است. کمیته بین‌المللی المپیک برخلاف دیگر سازمان‌های بین‌المللی به کشورهایی که دارای استقلال سیاسی نیستند نیز اجازه شرکت در رقابت‌های المپیک را می‌دهد. در نتیجه بسیاری از مستعمرات و کشورهای غیرمستقل اجازه دارند تا تیم‌ها و ورزشکاران خاص خود را روانه مسابقات المپیک کنند، حتی اگر این ورزشکاران دارای شهروندی یک کشور دیگر عضو کمیته المپیک باشند. سرزمین‌هایی همچون پورتوریکو، برمودا، و هونگ‌کونگ، نمونه‌های بارز این مسئله هستند، و تمام آن‌ها گرچه قانونا بخشی از یک کشور دیگر هستند اما به صورت کشورهایی مستقل در این رقابت‌ها شرکت می‌کنند. همچنین از سال ۱۹۸۰، تایوان تحت عنوان «چین تایپه» و تحت پرچمی که کمیته بین‌المللی المپیک طراحی کرده در این رقابت‌ها شرکت می‌کند. پیش از این سال جمهوری خلق چین به بهانه آنکه تایوان تحت عنوان «جمهوری چین» در این رقابت‌ها شرکت می‌کرد از شرکت در این رقابت‌ها</a:t>
            </a:r>
          </a:p>
          <a:p>
            <a:pPr algn="ctr" rtl="1">
              <a:lnSpc>
                <a:spcPct val="300000"/>
              </a:lnSpc>
            </a:pPr>
            <a:r>
              <a:rPr lang="fa-IR" sz="1400" dirty="0">
                <a:latin typeface="Vazir" panose="020B0603030804020204" pitchFamily="34" charset="-78"/>
                <a:cs typeface="Vazir" panose="020B0603030804020204" pitchFamily="34" charset="-78"/>
              </a:rPr>
              <a:t> امتناع می‌کرد.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BBC3176B-723A-599E-E409-CD9FC828FD38}"/>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تعداد کشورهای شرکت کننده در المپیک</a:t>
            </a:r>
            <a:endParaRPr lang="en-US" sz="2000" dirty="0">
              <a:solidFill>
                <a:schemeClr val="bg1"/>
              </a:solidFill>
              <a:cs typeface="B Titr" panose="00000700000000000000" pitchFamily="2" charset="-78"/>
            </a:endParaRPr>
          </a:p>
        </p:txBody>
      </p:sp>
      <p:sp>
        <p:nvSpPr>
          <p:cNvPr id="2" name="Rectangle 1">
            <a:extLst>
              <a:ext uri="{FF2B5EF4-FFF2-40B4-BE49-F238E27FC236}">
                <a16:creationId xmlns:a16="http://schemas.microsoft.com/office/drawing/2014/main" id="{2FC60025-5314-D403-3D66-34977DCB6253}"/>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A57E5FFE-B5EA-6891-2F67-3447A62CC68D}"/>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30</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688528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27727" y="748784"/>
            <a:ext cx="3536546" cy="388568"/>
          </a:xfrm>
          <a:prstGeom prst="rect">
            <a:avLst/>
          </a:prstGeom>
        </p:spPr>
        <p:txBody>
          <a:bodyPr wrap="none">
            <a:spAutoFit/>
          </a:bodyPr>
          <a:lstStyle/>
          <a:p>
            <a:pPr algn="justLow" rtl="1">
              <a:lnSpc>
                <a:spcPct val="150000"/>
              </a:lnSpc>
            </a:pPr>
            <a:r>
              <a:rPr lang="fa-IR" sz="1400" dirty="0">
                <a:latin typeface="Vazir" panose="020B0603030804020204" pitchFamily="34" charset="-78"/>
                <a:cs typeface="Vazir" panose="020B0603030804020204" pitchFamily="34" charset="-78"/>
              </a:rPr>
              <a:t>رشته های حاضر در المپیک به شرح زیر هستند:</a:t>
            </a:r>
            <a:endParaRPr lang="en-US" sz="1400" dirty="0">
              <a:latin typeface="Vazir" panose="020B0603030804020204" pitchFamily="34" charset="-78"/>
              <a:cs typeface="Vazir" panose="020B0603030804020204" pitchFamily="34" charset="-78"/>
            </a:endParaRPr>
          </a:p>
        </p:txBody>
      </p:sp>
      <p:graphicFrame>
        <p:nvGraphicFramePr>
          <p:cNvPr id="9" name="Diagram 8"/>
          <p:cNvGraphicFramePr/>
          <p:nvPr>
            <p:extLst>
              <p:ext uri="{D42A27DB-BD31-4B8C-83A1-F6EECF244321}">
                <p14:modId xmlns:p14="http://schemas.microsoft.com/office/powerpoint/2010/main" val="3490470257"/>
              </p:ext>
            </p:extLst>
          </p:nvPr>
        </p:nvGraphicFramePr>
        <p:xfrm>
          <a:off x="2323494" y="1723718"/>
          <a:ext cx="7161162" cy="43854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2AFE444E-E219-6BF6-A0C9-D487204D5907}"/>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المپیک شامل چه رشته هایی است؟</a:t>
            </a:r>
            <a:endParaRPr lang="en-US" sz="2000" dirty="0">
              <a:solidFill>
                <a:schemeClr val="bg1"/>
              </a:solidFill>
              <a:cs typeface="B Titr" panose="00000700000000000000" pitchFamily="2" charset="-78"/>
            </a:endParaRPr>
          </a:p>
        </p:txBody>
      </p:sp>
      <p:sp>
        <p:nvSpPr>
          <p:cNvPr id="3" name="Rectangle 2">
            <a:extLst>
              <a:ext uri="{FF2B5EF4-FFF2-40B4-BE49-F238E27FC236}">
                <a16:creationId xmlns:a16="http://schemas.microsoft.com/office/drawing/2014/main" id="{6F97CEE4-9D5F-4348-1266-C74E6575E326}"/>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60F8CD88-8ED5-8A45-F878-7AE0F6BBBC93}"/>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31</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22563689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27727" y="779226"/>
            <a:ext cx="3536546" cy="307777"/>
          </a:xfrm>
          <a:prstGeom prst="rect">
            <a:avLst/>
          </a:prstGeom>
        </p:spPr>
        <p:txBody>
          <a:bodyPr wrap="none">
            <a:spAutoFit/>
          </a:bodyPr>
          <a:lstStyle/>
          <a:p>
            <a:pPr algn="r" rtl="1"/>
            <a:r>
              <a:rPr lang="fa-IR" sz="1400" dirty="0">
                <a:latin typeface="Vazir" panose="020B0603030804020204" pitchFamily="34" charset="-78"/>
                <a:cs typeface="Vazir" panose="020B0603030804020204" pitchFamily="34" charset="-78"/>
              </a:rPr>
              <a:t>رشته های حاضر در المپیک به شرح زیر هستند:</a:t>
            </a:r>
            <a:endParaRPr lang="en-US" sz="1400" dirty="0">
              <a:latin typeface="Vazir" panose="020B0603030804020204" pitchFamily="34" charset="-78"/>
              <a:cs typeface="Vazir" panose="020B0603030804020204" pitchFamily="34" charset="-78"/>
            </a:endParaRPr>
          </a:p>
        </p:txBody>
      </p:sp>
      <p:graphicFrame>
        <p:nvGraphicFramePr>
          <p:cNvPr id="9" name="Diagram 8"/>
          <p:cNvGraphicFramePr/>
          <p:nvPr>
            <p:extLst>
              <p:ext uri="{D42A27DB-BD31-4B8C-83A1-F6EECF244321}">
                <p14:modId xmlns:p14="http://schemas.microsoft.com/office/powerpoint/2010/main" val="1817405022"/>
              </p:ext>
            </p:extLst>
          </p:nvPr>
        </p:nvGraphicFramePr>
        <p:xfrm>
          <a:off x="2473375" y="1817435"/>
          <a:ext cx="7161162" cy="43854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D32842E8-7326-1A8D-630D-ECC379891125}"/>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المپیک شامل چه رشته هایی است؟</a:t>
            </a:r>
            <a:endParaRPr lang="en-US" sz="2000" dirty="0">
              <a:solidFill>
                <a:schemeClr val="bg1"/>
              </a:solidFill>
              <a:cs typeface="B Titr" panose="00000700000000000000" pitchFamily="2" charset="-78"/>
            </a:endParaRPr>
          </a:p>
        </p:txBody>
      </p:sp>
      <p:sp>
        <p:nvSpPr>
          <p:cNvPr id="3" name="Rectangle 2">
            <a:extLst>
              <a:ext uri="{FF2B5EF4-FFF2-40B4-BE49-F238E27FC236}">
                <a16:creationId xmlns:a16="http://schemas.microsoft.com/office/drawing/2014/main" id="{B3C77DC2-120E-3F12-1636-D40CF284ED8D}"/>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F47B6D95-97A1-8C00-0C2F-E96049F0EB56}"/>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32</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436019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51525" y="779226"/>
            <a:ext cx="3536546" cy="307777"/>
          </a:xfrm>
          <a:prstGeom prst="rect">
            <a:avLst/>
          </a:prstGeom>
        </p:spPr>
        <p:txBody>
          <a:bodyPr wrap="none">
            <a:spAutoFit/>
          </a:bodyPr>
          <a:lstStyle/>
          <a:p>
            <a:pPr algn="r" rtl="1"/>
            <a:r>
              <a:rPr lang="fa-IR" sz="1400" dirty="0">
                <a:latin typeface="Vazir" panose="020B0603030804020204" pitchFamily="34" charset="-78"/>
                <a:cs typeface="Vazir" panose="020B0603030804020204" pitchFamily="34" charset="-78"/>
              </a:rPr>
              <a:t>رشته های حاضر در المپیک به شرح زیر هستند:</a:t>
            </a:r>
            <a:endParaRPr lang="en-US" sz="1400" dirty="0">
              <a:latin typeface="Vazir" panose="020B0603030804020204" pitchFamily="34" charset="-78"/>
              <a:cs typeface="Vazir" panose="020B0603030804020204" pitchFamily="34" charset="-78"/>
            </a:endParaRPr>
          </a:p>
        </p:txBody>
      </p:sp>
      <p:graphicFrame>
        <p:nvGraphicFramePr>
          <p:cNvPr id="9" name="Diagram 8"/>
          <p:cNvGraphicFramePr/>
          <p:nvPr>
            <p:extLst>
              <p:ext uri="{D42A27DB-BD31-4B8C-83A1-F6EECF244321}">
                <p14:modId xmlns:p14="http://schemas.microsoft.com/office/powerpoint/2010/main" val="2976154470"/>
              </p:ext>
            </p:extLst>
          </p:nvPr>
        </p:nvGraphicFramePr>
        <p:xfrm>
          <a:off x="2739217" y="1693276"/>
          <a:ext cx="7161162" cy="43854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1">
            <a:extLst>
              <a:ext uri="{FF2B5EF4-FFF2-40B4-BE49-F238E27FC236}">
                <a16:creationId xmlns:a16="http://schemas.microsoft.com/office/drawing/2014/main" id="{7E11448F-EE90-3856-7F3D-A87AA476D59E}"/>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المپیک شامل چه رشته هایی است؟</a:t>
            </a:r>
            <a:endParaRPr lang="en-US" sz="2000" dirty="0">
              <a:solidFill>
                <a:schemeClr val="bg1"/>
              </a:solidFill>
              <a:cs typeface="B Titr" panose="00000700000000000000" pitchFamily="2" charset="-78"/>
            </a:endParaRPr>
          </a:p>
        </p:txBody>
      </p:sp>
      <p:sp>
        <p:nvSpPr>
          <p:cNvPr id="3" name="Rectangle 2">
            <a:extLst>
              <a:ext uri="{FF2B5EF4-FFF2-40B4-BE49-F238E27FC236}">
                <a16:creationId xmlns:a16="http://schemas.microsoft.com/office/drawing/2014/main" id="{C470F6CB-6397-4773-7264-805AA4E8CAE8}"/>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82580958-A537-B6D4-6E63-2A7B5D696930}"/>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33</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753499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57775" y="1174536"/>
            <a:ext cx="5594554" cy="450892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درود نمادین المپیک از سلام رومی‌ها برگرفته شده‌است، بازوی راست و دست راست به صورت کشیده و به سمت بالا گرفته می‌شوند کف دست به سمت بیرون یا به سمت پایین است. این درود شبیه سلام هیتلری است اگرچه دستها به سمت بالاتر گرفته می‌شوند. یکی از موارد مشهور این نوع سلام دادن وارد شدن دو تیم فرانسه و کانادا در استادیوم برلین در سال ۱۹۳۶ بود که دستهاشان به این شکل به بالا گرفته شده بود. البته بعد از جنگ جهانی این نوع سلام دادن به دلیل شباهت به نازی‌ها ممنوع شد!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41D74353-6990-5AC9-72AD-AFC414C3E0BE}"/>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سلام مخصوص المپیک</a:t>
            </a:r>
            <a:endParaRPr lang="en-US" sz="20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6583A1C7-66C5-8CBA-9310-874BE8033FF1}"/>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0" b="78697" l="2524" r="97161">
                        <a14:foregroundMark x1="17666" y1="29323" x2="16404" y2="58647"/>
                        <a14:foregroundMark x1="18139" y1="47368" x2="6782" y2="42105"/>
                        <a14:foregroundMark x1="6782" y1="42105" x2="6782" y2="41855"/>
                        <a14:foregroundMark x1="14511" y1="35338" x2="14511" y2="35338"/>
                        <a14:foregroundMark x1="8360" y1="42356" x2="2681" y2="42356"/>
                        <a14:foregroundMark x1="14984" y1="33083" x2="17666" y2="6015"/>
                        <a14:foregroundMark x1="16404" y1="13784" x2="13880" y2="501"/>
                        <a14:foregroundMark x1="13880" y1="501" x2="13880" y2="0"/>
                        <a14:foregroundMark x1="44637" y1="41604" x2="50473" y2="43108"/>
                        <a14:foregroundMark x1="75868" y1="39850" x2="88013" y2="39599"/>
                        <a14:foregroundMark x1="88013" y1="39599" x2="88328" y2="39599"/>
                        <a14:foregroundMark x1="85174" y1="63409" x2="82965" y2="11529"/>
                        <a14:foregroundMark x1="84858" y1="35338" x2="93691" y2="38095"/>
                        <a14:foregroundMark x1="92744" y1="48371" x2="97161" y2="48371"/>
                      </a14:backgroundRemoval>
                    </a14:imgEffect>
                  </a14:imgLayer>
                </a14:imgProps>
              </a:ext>
              <a:ext uri="{28A0092B-C50C-407E-A947-70E740481C1C}">
                <a14:useLocalDpi xmlns:a14="http://schemas.microsoft.com/office/drawing/2010/main" val="0"/>
              </a:ext>
            </a:extLst>
          </a:blip>
          <a:srcRect b="12156"/>
          <a:stretch/>
        </p:blipFill>
        <p:spPr>
          <a:xfrm rot="16200000">
            <a:off x="-1350168" y="1719212"/>
            <a:ext cx="6038850" cy="3338514"/>
          </a:xfrm>
          <a:prstGeom prst="rect">
            <a:avLst/>
          </a:prstGeom>
        </p:spPr>
      </p:pic>
      <p:sp>
        <p:nvSpPr>
          <p:cNvPr id="2" name="Rectangle 1">
            <a:extLst>
              <a:ext uri="{FF2B5EF4-FFF2-40B4-BE49-F238E27FC236}">
                <a16:creationId xmlns:a16="http://schemas.microsoft.com/office/drawing/2014/main" id="{16D8980C-6D42-AFDE-C83D-D049E746A4DC}"/>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D260785D-C0C4-D038-EBC2-38265C14846C}"/>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34</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2329995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9448" y="878301"/>
            <a:ext cx="11193104" cy="5101397"/>
          </a:xfrm>
          <a:prstGeom prst="rect">
            <a:avLst/>
          </a:prstGeom>
        </p:spPr>
        <p:txBody>
          <a:bodyPr wrap="square">
            <a:spAutoFit/>
          </a:bodyPr>
          <a:lstStyle/>
          <a:p>
            <a:pPr algn="ctr" rtl="1">
              <a:lnSpc>
                <a:spcPct val="400000"/>
              </a:lnSpc>
            </a:pPr>
            <a:r>
              <a:rPr lang="fa-IR" sz="1400" dirty="0">
                <a:latin typeface="Vazir" panose="020B0603030804020204" pitchFamily="34" charset="-78"/>
                <a:cs typeface="Vazir" panose="020B0603030804020204" pitchFamily="34" charset="-78"/>
              </a:rPr>
              <a:t>در حالیکه شمار مدال‌های هر کشور ثبت می‌شود، کمیته بین‌المللی المپیک هیچ «برنده» مشخصی را اعلام نمی‌کند. برخی رسانه‌ها همچون روزنامه‌ها و حتی سایت کمیته بین‌المللی المپیک در طی بازیها، در فهرستی مدال‌های تیم‌ها را به‌طور غیررسمی پیگیری می‌کنند. روال متداول اینست که ترتیب کشورها با توجه به مدال‌های طلایی که کسب کرده‌اند مشخص می‌شود اما مشخص کردن ترتیب کشورها با توجه به تعداد کل مدال‌ها نیز صورت می‌گیرد. منابع مختلفی نیز کل مدال‌ها یا تعداد کل مدال‌های کسب شده از گذشته تاکنون را معیار قرار می‌دهند. این جداول ممکن است گمراه‌کننده باشند، چراکه کشورهایی چون ایالات متحده آمریکا از آغاز به‌طور مرتب و پیوسته در رقابت‌های المپیک شرکت کرده‌اند در حالیکه ممکن است برخی کشورهای دیگر یا به‌طور پیوسته شرکت نکرده باشند یا اینکه شمار مدال‌های آن‌ها به عنوان یک کشور بین کدهای کمیته بین‌المللی المپیک پخش شده باشد. </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B527C82-873F-A1FD-3355-EAE76A938E62}"/>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رده‌بندی مدال کشوری</a:t>
            </a:r>
            <a:endParaRPr lang="en-US" sz="2000" dirty="0">
              <a:solidFill>
                <a:schemeClr val="bg1"/>
              </a:solidFill>
              <a:cs typeface="B Titr" panose="00000700000000000000" pitchFamily="2" charset="-78"/>
            </a:endParaRPr>
          </a:p>
        </p:txBody>
      </p:sp>
      <p:sp>
        <p:nvSpPr>
          <p:cNvPr id="2" name="Rectangle 1">
            <a:extLst>
              <a:ext uri="{FF2B5EF4-FFF2-40B4-BE49-F238E27FC236}">
                <a16:creationId xmlns:a16="http://schemas.microsoft.com/office/drawing/2014/main" id="{FF4250A6-47DA-9F1F-53ED-7BB3CB187CC7}"/>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9D98B2B2-2703-903B-A352-B8A55AC2FCDE}"/>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35</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081987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1781" y="781798"/>
            <a:ext cx="11228438" cy="2569934"/>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در المپیک ورزشکاران یا تیم‌هایی که در هر رشته به مقام اول، دوم یا سوم برسند، مدال دریافت می‌کنند. به نفرات اول مدال طلا، نفرات دوم مدال نقره و نفرات سوم مدال برنز اهدا می‌شود. مدال‌های طلا تا سال ۱۹۱۲ از طلای خالص بودند، اما در حال حاضر از نقره طلاکاری شده ساخته می‌شوند. در برخی رقابت‌ها که در یک دور مسابقه تک حذفی صورت می‌گیرد مانند بوکس، مقام سوم مشخص نمی‌شود که در این حالت هر دو بازنده مرحله نیمه نهایی مدال برنز دریافت می‌کنند.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0A145D7F-4E79-B713-D5EE-E97EEA1BB5A7}"/>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قهرمانان و مدال‌آوران المپیک</a:t>
            </a:r>
            <a:endParaRPr lang="en-US" sz="20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AD93E4CB-0807-5FB1-3679-27B65B5CC9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3351732"/>
            <a:ext cx="3353594" cy="3219450"/>
          </a:xfrm>
          <a:prstGeom prst="rect">
            <a:avLst/>
          </a:prstGeom>
        </p:spPr>
      </p:pic>
      <p:sp>
        <p:nvSpPr>
          <p:cNvPr id="2" name="Rectangle 1">
            <a:extLst>
              <a:ext uri="{FF2B5EF4-FFF2-40B4-BE49-F238E27FC236}">
                <a16:creationId xmlns:a16="http://schemas.microsoft.com/office/drawing/2014/main" id="{768D2073-075A-F21C-9D9A-47F92C88DDD8}"/>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1CB2A8AC-3B3D-29D8-49C8-C621ECBDBB09}"/>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36</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5195590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A145D7F-4E79-B713-D5EE-E97EEA1BB5A7}"/>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قهرمانان و مدال‌آوران المپیک</a:t>
            </a:r>
            <a:endParaRPr lang="en-US" sz="2000" dirty="0">
              <a:solidFill>
                <a:schemeClr val="bg1"/>
              </a:solidFill>
              <a:cs typeface="B Titr" panose="00000700000000000000" pitchFamily="2" charset="-78"/>
            </a:endParaRPr>
          </a:p>
        </p:txBody>
      </p:sp>
      <p:sp>
        <p:nvSpPr>
          <p:cNvPr id="2" name="Rectangle 1">
            <a:extLst>
              <a:ext uri="{FF2B5EF4-FFF2-40B4-BE49-F238E27FC236}">
                <a16:creationId xmlns:a16="http://schemas.microsoft.com/office/drawing/2014/main" id="{12E94A2D-788D-1C78-B4AD-D22B3DD06FB8}"/>
              </a:ext>
            </a:extLst>
          </p:cNvPr>
          <p:cNvSpPr/>
          <p:nvPr/>
        </p:nvSpPr>
        <p:spPr>
          <a:xfrm>
            <a:off x="7536886" y="1174536"/>
            <a:ext cx="4195302" cy="450892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برای نخستین‌بار در بازی‌های المپیک ۱۹۰۶ سه مدال اهدا طلا، نقره و برنز به ورزشکاران اهدا شد. رسم اهدای مدال به سه شرکت‌کننده برتر از سال ۱۹۹۴ رایج شد. در بازی‌های المپیک تابستانی ۱۸۹۶ تنها به دو مقام اول و دوم مدال‌های نقره و برنز اهدا شد اما در المپیک ۱۹۰۰ مدال‌های متنوعی اعطا شد. در بازی‌های المپیک تابستانی ۱۹۰۴ به نفرات اول مدال نقره اهدا می‌شد.</a:t>
            </a:r>
            <a:endParaRPr lang="en-US" sz="14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C63B3B39-B763-C169-D46C-61E7AC6728A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503" b="96649" l="5750" r="90000">
                        <a14:foregroundMark x1="50083" y1="25340" x2="55167" y2="4503"/>
                        <a14:foregroundMark x1="12917" y1="80209" x2="5833" y2="95602"/>
                        <a14:foregroundMark x1="25833" y1="58953" x2="43833" y2="86283"/>
                        <a14:foregroundMark x1="48833" y1="54869" x2="58500" y2="92984"/>
                        <a14:foregroundMark x1="56250" y1="56230" x2="78917" y2="90471"/>
                        <a14:foregroundMark x1="65083" y1="67120" x2="69833" y2="91937"/>
                        <a14:foregroundMark x1="69833" y1="91937" x2="70500" y2="93508"/>
                        <a14:foregroundMark x1="31250" y1="61361" x2="33583" y2="51728"/>
                        <a14:foregroundMark x1="33583" y1="51728" x2="33583" y2="50471"/>
                        <a14:foregroundMark x1="66167" y1="61047" x2="69500" y2="56649"/>
                        <a14:foregroundMark x1="68417" y1="56649" x2="73333" y2="54660"/>
                        <a14:foregroundMark x1="67333" y1="55393" x2="62000" y2="49110"/>
                        <a14:foregroundMark x1="62000" y1="49110" x2="61833" y2="48586"/>
                        <a14:foregroundMark x1="30000" y1="52461" x2="29833" y2="50785"/>
                        <a14:foregroundMark x1="53083" y1="66073" x2="64500" y2="96649"/>
                      </a14:backgroundRemoval>
                    </a14:imgEffect>
                  </a14:imgLayer>
                </a14:imgProps>
              </a:ext>
              <a:ext uri="{28A0092B-C50C-407E-A947-70E740481C1C}">
                <a14:useLocalDpi xmlns:a14="http://schemas.microsoft.com/office/drawing/2010/main" val="0"/>
              </a:ext>
            </a:extLst>
          </a:blip>
          <a:stretch>
            <a:fillRect/>
          </a:stretch>
        </p:blipFill>
        <p:spPr>
          <a:xfrm>
            <a:off x="270223" y="607205"/>
            <a:ext cx="7435501" cy="5917419"/>
          </a:xfrm>
          <a:prstGeom prst="rect">
            <a:avLst/>
          </a:prstGeom>
        </p:spPr>
      </p:pic>
      <p:sp>
        <p:nvSpPr>
          <p:cNvPr id="3" name="Rectangle 2">
            <a:extLst>
              <a:ext uri="{FF2B5EF4-FFF2-40B4-BE49-F238E27FC236}">
                <a16:creationId xmlns:a16="http://schemas.microsoft.com/office/drawing/2014/main" id="{6002504C-92EE-20E0-502C-0C7836064E19}"/>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C6BB9D14-9506-A026-FC52-CDDF0B2D88D7}"/>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37</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9486123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1165" y="1014751"/>
            <a:ext cx="11149783" cy="5155257"/>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علاوه بر این از بازی‌های المپیک ۱۹۴۸ به بعد، به ورزشکارانی هم که رتبه‌های چهارم، پنجم یا ششم را دریافت می‌کنند گواهینامه‌هایی اهدا می‌شود که به صورت رسمی از آن‌ها با عنوان «دیپلم پیروزی» یاد می‌شود. از المپیک ۱۹۷۶ مونترآل، این گواهینامه‌ها به کسانی که مدال دریافت کرده‌اند نیز اهدا می‌شوند. از المپیک ۱۹۸۶ لس آنجلس دیپلم پیروزی به رتبه‌های هفتم و هشتم نیز اهدا می‌شود تا اطمینان حاصل شود کلیه بازندگان رقابت‌های مرحله یک‌چهارم نهایی که در آن‌ها ساختار تک-حذفی حاکم است دیپلم پیروزی را کسب کرده‌اند تا بدین ترتیب نیاز به برگزاری مسابقات دلجویی «یا بالفظ رسمی «رده‌بندی»» با هدف مشخص کردن نفر پنجم از بین هشت نفر مرتفع شود. «جالب اینکه رتبه مذکور هنوز هم در بسیاری از مسابقات حذفی محل اختلاف است». در المپیک ۱۸۹۶ نیز این گواهینامه‌ها اهدا می‌شدند اما در آن زمان، این گواهینامه‌ها به همراه مدال به نفرات اول و دوم اهدا می‌شد. مدال‌ها و دیپلم‌های یادبود که از لحاظ طراحی با مدال‌ها و دیپلم‌های ذکر شده متفاوت هستند نیز به ترتیب به شرکت کنندگانی که مقامی پایین‌تر  از سوم و هشتم را کسب کرده‌اند اهدا می‌شود. در المپیک تابستانی۲۰۰۴ آتن، به سه نفر اول علاوه  بر مدال تاج گل نیز اهدا شد.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B9CA2064-8872-B208-C8A3-EE0CB0E11E3F}"/>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قهرمانان و مدال‌آوران المپیک</a:t>
            </a:r>
            <a:endParaRPr lang="en-US" sz="2000" dirty="0">
              <a:solidFill>
                <a:schemeClr val="bg1"/>
              </a:solidFill>
              <a:cs typeface="B Titr" panose="00000700000000000000" pitchFamily="2" charset="-78"/>
            </a:endParaRPr>
          </a:p>
        </p:txBody>
      </p:sp>
      <p:sp>
        <p:nvSpPr>
          <p:cNvPr id="2" name="Rectangle 1">
            <a:extLst>
              <a:ext uri="{FF2B5EF4-FFF2-40B4-BE49-F238E27FC236}">
                <a16:creationId xmlns:a16="http://schemas.microsoft.com/office/drawing/2014/main" id="{B170D7D5-3CF8-4980-0CD4-AE52C1D67DD7}"/>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3" name="Rectangle 2">
            <a:extLst>
              <a:ext uri="{FF2B5EF4-FFF2-40B4-BE49-F238E27FC236}">
                <a16:creationId xmlns:a16="http://schemas.microsoft.com/office/drawing/2014/main" id="{825DD05B-9D64-8FDE-2A5D-040AF67306CA}"/>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38</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2706145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7370" y="1097592"/>
            <a:ext cx="4520380" cy="4662815"/>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از آنجا که رقابت‌های المپیک هر چهار سال یکبار برگزار می‌شوند، عموم مردم و ورزشکاران این رقابت‌ها را از رقابت‌های قهرمانی جهان و سایر رقابت‌های بین‌المللی که به صورت سالانه برگزار می‌شوند مهم‌تر و ارزشمندتر می‌دانند. بسیاری از ورزشکاران پس از کسب قهرمانی المپیک، در کشورهای خود یا حتی در سطح جهانی، به قهرمان یا فردی مشهور تبدیل شده‌اند</a:t>
            </a:r>
            <a:r>
              <a:rPr lang="fa-IR" dirty="0">
                <a:cs typeface="B Nazanin" panose="00000400000000000000" pitchFamily="2" charset="-78"/>
              </a:rPr>
              <a:t>. </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43C29E39-C045-0FDB-11B6-932BAC665D00}"/>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قهرمانان و مدال‌آوران المپیک</a:t>
            </a:r>
            <a:endParaRPr lang="en-US" sz="20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F303EE86-B3F2-375B-34E3-01DB9B47D8B7}"/>
              </a:ext>
            </a:extLst>
          </p:cNvPr>
          <p:cNvPicPr>
            <a:picLocks noChangeAspect="1"/>
          </p:cNvPicPr>
          <p:nvPr/>
        </p:nvPicPr>
        <p:blipFill rotWithShape="1">
          <a:blip r:embed="rId2">
            <a:extLst>
              <a:ext uri="{28A0092B-C50C-407E-A947-70E740481C1C}">
                <a14:useLocalDpi xmlns:a14="http://schemas.microsoft.com/office/drawing/2010/main" val="0"/>
              </a:ext>
            </a:extLst>
          </a:blip>
          <a:srcRect l="19560" r="21195"/>
          <a:stretch/>
        </p:blipFill>
        <p:spPr>
          <a:xfrm>
            <a:off x="5372100" y="959568"/>
            <a:ext cx="5524501" cy="5191125"/>
          </a:xfrm>
          <a:prstGeom prst="rect">
            <a:avLst/>
          </a:prstGeom>
        </p:spPr>
      </p:pic>
      <p:sp>
        <p:nvSpPr>
          <p:cNvPr id="2" name="Rectangle 1">
            <a:extLst>
              <a:ext uri="{FF2B5EF4-FFF2-40B4-BE49-F238E27FC236}">
                <a16:creationId xmlns:a16="http://schemas.microsoft.com/office/drawing/2014/main" id="{D42D4EA9-0D62-535D-3D86-9C626C71E8A8}"/>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7DC1FD1F-8310-A8B5-EEDE-2AB971C1EE7C}"/>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39</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76212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3302" y="4321169"/>
            <a:ext cx="11205396" cy="1627369"/>
          </a:xfrm>
          <a:prstGeom prst="rect">
            <a:avLst/>
          </a:prstGeom>
        </p:spPr>
        <p:txBody>
          <a:bodyPr wrap="square">
            <a:spAutoFit/>
          </a:bodyPr>
          <a:lstStyle/>
          <a:p>
            <a:pPr algn="ctr" rtl="1">
              <a:lnSpc>
                <a:spcPct val="250000"/>
              </a:lnSpc>
            </a:pPr>
            <a:r>
              <a:rPr lang="fa-IR" sz="1400" dirty="0">
                <a:latin typeface="Vazir" panose="020B0603030804020204" pitchFamily="34" charset="-78"/>
                <a:cs typeface="Vazir" panose="020B0603030804020204" pitchFamily="34" charset="-78"/>
              </a:rPr>
              <a:t>افسانه‌های زیادی پیرامون پیدایش مسابقات المپیک به وجود آمده‌است: بر اساس یک داستان، هرکول «که در اساطیر یونانی نیم خدا بود» آن را جهت تجلیل از فتوحات بی نظیرش به وجود آورد. بر اساس افسانه‌های دیگر زئوس و کرونوس، دو خدای یونان باستان، با یکدیگر بر سر فرمانروایی المپیا به جدال برخاستند که نهایتاً زئوس به پیروزی نائل آمد. بر اساس این داستان مسابقات المپیک یادبود این پیروزی می‌باشد.</a:t>
            </a:r>
            <a:endParaRPr lang="en-US" sz="1400" dirty="0">
              <a:latin typeface="Vazir" panose="020B0603030804020204" pitchFamily="34" charset="-78"/>
              <a:cs typeface="Vazir" panose="020B0603030804020204" pitchFamily="34" charset="-78"/>
            </a:endParaRPr>
          </a:p>
        </p:txBody>
      </p:sp>
      <p:sp>
        <p:nvSpPr>
          <p:cNvPr id="3" name="Rectangle 2"/>
          <p:cNvSpPr/>
          <p:nvPr/>
        </p:nvSpPr>
        <p:spPr>
          <a:xfrm>
            <a:off x="10429305" y="168989"/>
            <a:ext cx="1762695" cy="400110"/>
          </a:xfrm>
          <a:prstGeom prst="rect">
            <a:avLst/>
          </a:prstGeom>
        </p:spPr>
        <p:txBody>
          <a:bodyPr wrap="square">
            <a:spAutoFit/>
          </a:bodyPr>
          <a:lstStyle/>
          <a:p>
            <a:pPr algn="ctr"/>
            <a:r>
              <a:rPr lang="fa-IR" sz="2000" dirty="0">
                <a:solidFill>
                  <a:schemeClr val="bg1"/>
                </a:solidFill>
                <a:cs typeface="B Titr" panose="00000700000000000000" pitchFamily="2" charset="-78"/>
              </a:rPr>
              <a:t>تاریخچه المپیک</a:t>
            </a:r>
          </a:p>
        </p:txBody>
      </p:sp>
      <p:pic>
        <p:nvPicPr>
          <p:cNvPr id="5" name="Picture 4">
            <a:extLst>
              <a:ext uri="{FF2B5EF4-FFF2-40B4-BE49-F238E27FC236}">
                <a16:creationId xmlns:a16="http://schemas.microsoft.com/office/drawing/2014/main" id="{AB466002-C4F1-E857-26A3-B62372A31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92422" y="975220"/>
            <a:ext cx="3138488" cy="3138488"/>
          </a:xfrm>
          <a:prstGeom prst="rect">
            <a:avLst/>
          </a:prstGeom>
        </p:spPr>
      </p:pic>
      <p:pic>
        <p:nvPicPr>
          <p:cNvPr id="7" name="Picture 6">
            <a:extLst>
              <a:ext uri="{FF2B5EF4-FFF2-40B4-BE49-F238E27FC236}">
                <a16:creationId xmlns:a16="http://schemas.microsoft.com/office/drawing/2014/main" id="{73C48CB0-0632-F10F-27A6-0DA0415947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302" y="957576"/>
            <a:ext cx="4660582" cy="3158509"/>
          </a:xfrm>
          <a:prstGeom prst="rect">
            <a:avLst/>
          </a:prstGeom>
        </p:spPr>
      </p:pic>
      <p:pic>
        <p:nvPicPr>
          <p:cNvPr id="9" name="Picture 8">
            <a:extLst>
              <a:ext uri="{FF2B5EF4-FFF2-40B4-BE49-F238E27FC236}">
                <a16:creationId xmlns:a16="http://schemas.microsoft.com/office/drawing/2014/main" id="{2B90A1D8-C995-5ED3-1A21-3DA0DD4A14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3909" y="975220"/>
            <a:ext cx="3138488" cy="3138488"/>
          </a:xfrm>
          <a:prstGeom prst="rect">
            <a:avLst/>
          </a:prstGeom>
        </p:spPr>
      </p:pic>
      <p:sp>
        <p:nvSpPr>
          <p:cNvPr id="4" name="Rectangle 3">
            <a:extLst>
              <a:ext uri="{FF2B5EF4-FFF2-40B4-BE49-F238E27FC236}">
                <a16:creationId xmlns:a16="http://schemas.microsoft.com/office/drawing/2014/main" id="{4C015E62-6F0D-8055-DC1A-66C786D0AE38}"/>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6" name="Rectangle 5">
            <a:extLst>
              <a:ext uri="{FF2B5EF4-FFF2-40B4-BE49-F238E27FC236}">
                <a16:creationId xmlns:a16="http://schemas.microsoft.com/office/drawing/2014/main" id="{1DC04D41-D59C-DD09-EB3E-AC28D8125792}"/>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4</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882290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6864" y="859066"/>
            <a:ext cx="11238271" cy="2569934"/>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تنوع رشته‌های ورزشی و نیز تفاوت‌های عمده‌ای که از المپیک ۱۸۹۶ تاکنون ایجاد شده، قضاوت در این مورد که کدام ورزشکار موفق‌ترین ورزشکار در کل تاریخ المپیک بوده را سخت می‌کند. به علاوه با توجه به اینکه کمیته بین‌المللی المپیک دیگر رقابت‌های میان مدتی را ترتیب نمی‌دهد اینکار بسیار پیچیده‌تر شده‌است. اما اگر بخواهیم با توجه به تعداد رتبه‌های کسب شده این مقایسه را انجام دهیم، ورزشکاران زیر جزء موفق‌ترین‌ها به‌شمار می‌آیند «در امتیازات ری ایوری دو مدال طلا مربوط به رقابت‌های میان مدت هستند.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95CEB7BB-5BD0-93E2-F967-16EF221DDC7F}"/>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قهرمانان و مدال‌آوران المپیک</a:t>
            </a:r>
            <a:endParaRPr lang="en-US" sz="20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35135E3B-8669-4172-7934-108E78F205B6}"/>
              </a:ext>
            </a:extLst>
          </p:cNvPr>
          <p:cNvPicPr>
            <a:picLocks noChangeAspect="1"/>
          </p:cNvPicPr>
          <p:nvPr/>
        </p:nvPicPr>
        <p:blipFill>
          <a:blip r:embed="rId2"/>
          <a:stretch>
            <a:fillRect/>
          </a:stretch>
        </p:blipFill>
        <p:spPr>
          <a:xfrm>
            <a:off x="1069566" y="2923317"/>
            <a:ext cx="4954582" cy="3506916"/>
          </a:xfrm>
          <a:prstGeom prst="rect">
            <a:avLst/>
          </a:prstGeom>
        </p:spPr>
      </p:pic>
      <p:sp>
        <p:nvSpPr>
          <p:cNvPr id="2" name="Rectangle 1">
            <a:extLst>
              <a:ext uri="{FF2B5EF4-FFF2-40B4-BE49-F238E27FC236}">
                <a16:creationId xmlns:a16="http://schemas.microsoft.com/office/drawing/2014/main" id="{3A453ABC-93EF-0C38-204F-255CFEB09E73}"/>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4" name="Rectangle 3">
            <a:extLst>
              <a:ext uri="{FF2B5EF4-FFF2-40B4-BE49-F238E27FC236}">
                <a16:creationId xmlns:a16="http://schemas.microsoft.com/office/drawing/2014/main" id="{5F11FCED-D613-8AA2-A545-85C1CD6F48CB}"/>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40</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5820597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248525" y="1462671"/>
            <a:ext cx="3706670" cy="4718708"/>
          </a:xfrm>
          <a:prstGeom prst="rect">
            <a:avLst/>
          </a:prstGeom>
        </p:spPr>
      </p:pic>
      <p:sp>
        <p:nvSpPr>
          <p:cNvPr id="4" name="Rectangle 3"/>
          <p:cNvSpPr/>
          <p:nvPr/>
        </p:nvSpPr>
        <p:spPr>
          <a:xfrm>
            <a:off x="300860" y="1069656"/>
            <a:ext cx="3632148"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https://www.tabnak.ir/fa/tags/6352/1/</a:t>
            </a:r>
          </a:p>
        </p:txBody>
      </p:sp>
      <p:sp>
        <p:nvSpPr>
          <p:cNvPr id="5" name="Rectangle 4"/>
          <p:cNvSpPr/>
          <p:nvPr/>
        </p:nvSpPr>
        <p:spPr>
          <a:xfrm>
            <a:off x="300860" y="1652771"/>
            <a:ext cx="3388492"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https://www.imna.ir/news/583527/</a:t>
            </a:r>
          </a:p>
        </p:txBody>
      </p:sp>
      <p:sp>
        <p:nvSpPr>
          <p:cNvPr id="6" name="Rectangle 5"/>
          <p:cNvSpPr/>
          <p:nvPr/>
        </p:nvSpPr>
        <p:spPr>
          <a:xfrm>
            <a:off x="300860" y="2235886"/>
            <a:ext cx="3179075"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https://mojekooh.com/olympics/</a:t>
            </a:r>
          </a:p>
        </p:txBody>
      </p:sp>
      <p:sp>
        <p:nvSpPr>
          <p:cNvPr id="7" name="Rectangle 6"/>
          <p:cNvSpPr/>
          <p:nvPr/>
        </p:nvSpPr>
        <p:spPr>
          <a:xfrm>
            <a:off x="300860" y="2819001"/>
            <a:ext cx="2012089"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https://hampafile.ir/</a:t>
            </a:r>
          </a:p>
        </p:txBody>
      </p:sp>
      <p:sp>
        <p:nvSpPr>
          <p:cNvPr id="8" name="Rectangle 7"/>
          <p:cNvSpPr/>
          <p:nvPr/>
        </p:nvSpPr>
        <p:spPr>
          <a:xfrm>
            <a:off x="300860" y="3384355"/>
            <a:ext cx="2960234"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https://fa.wikipedia.org/wiki/</a:t>
            </a:r>
          </a:p>
        </p:txBody>
      </p:sp>
      <p:sp>
        <p:nvSpPr>
          <p:cNvPr id="9" name="Rectangle 8">
            <a:extLst>
              <a:ext uri="{FF2B5EF4-FFF2-40B4-BE49-F238E27FC236}">
                <a16:creationId xmlns:a16="http://schemas.microsoft.com/office/drawing/2014/main" id="{F1BE366C-9DF4-669A-0A96-98D63AC82DDF}"/>
              </a:ext>
            </a:extLst>
          </p:cNvPr>
          <p:cNvSpPr/>
          <p:nvPr/>
        </p:nvSpPr>
        <p:spPr>
          <a:xfrm>
            <a:off x="7248525"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منابع</a:t>
            </a:r>
            <a:endParaRPr lang="en-US" sz="2000" dirty="0">
              <a:solidFill>
                <a:schemeClr val="bg1"/>
              </a:solidFill>
              <a:cs typeface="B Titr" panose="00000700000000000000" pitchFamily="2" charset="-78"/>
            </a:endParaRPr>
          </a:p>
        </p:txBody>
      </p:sp>
      <p:sp>
        <p:nvSpPr>
          <p:cNvPr id="3" name="Rectangle 2">
            <a:extLst>
              <a:ext uri="{FF2B5EF4-FFF2-40B4-BE49-F238E27FC236}">
                <a16:creationId xmlns:a16="http://schemas.microsoft.com/office/drawing/2014/main" id="{D8DF0B2B-2CA2-4580-6609-92FFFEAEEBCB}"/>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11" name="Rectangle 10">
            <a:extLst>
              <a:ext uri="{FF2B5EF4-FFF2-40B4-BE49-F238E27FC236}">
                <a16:creationId xmlns:a16="http://schemas.microsoft.com/office/drawing/2014/main" id="{16EBD30E-7A2B-2DB7-3F9A-D17E0BFFAC2A}"/>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41</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258205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47A939-05AD-80E5-0EA3-90F4F77B8488}"/>
              </a:ext>
            </a:extLst>
          </p:cNvPr>
          <p:cNvSpPr/>
          <p:nvPr/>
        </p:nvSpPr>
        <p:spPr>
          <a:xfrm>
            <a:off x="4242062" y="2638812"/>
            <a:ext cx="7437748" cy="1323439"/>
          </a:xfrm>
          <a:prstGeom prst="rect">
            <a:avLst/>
          </a:prstGeom>
        </p:spPr>
        <p:txBody>
          <a:bodyPr wrap="square">
            <a:spAutoFit/>
          </a:bodyPr>
          <a:lstStyle/>
          <a:p>
            <a:pPr algn="ctr"/>
            <a:r>
              <a:rPr lang="fa-IR" sz="8000" dirty="0">
                <a:solidFill>
                  <a:schemeClr val="bg1"/>
                </a:solidFill>
                <a:cs typeface="B Titr" panose="00000700000000000000" pitchFamily="2" charset="-78"/>
              </a:rPr>
              <a:t>با تشکر از توجه شما</a:t>
            </a:r>
            <a:endParaRPr lang="en-US" sz="8000" dirty="0">
              <a:solidFill>
                <a:schemeClr val="bg1"/>
              </a:solidFill>
              <a:cs typeface="B Titr" panose="00000700000000000000" pitchFamily="2" charset="-78"/>
            </a:endParaRPr>
          </a:p>
        </p:txBody>
      </p:sp>
    </p:spTree>
    <p:extLst>
      <p:ext uri="{BB962C8B-B14F-4D97-AF65-F5344CB8AC3E}">
        <p14:creationId xmlns:p14="http://schemas.microsoft.com/office/powerpoint/2010/main" val="3316424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91275" y="851371"/>
            <a:ext cx="5491930" cy="515525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در دوران باستان تنها مردان یونانی که آزاد «و نه برده» متولد شده بودند می‌توانستند در مسابقات در جشن مذهبی زئوس شرکت کنند. زنانی که مجرد بودند در تاریخ دیگری به احترام هرا همسر زئوس و مادر هرکول، به مسابقه می‌پرداختند. زن‌های ازدواج کرده حق شرکت در مسابقات را نداشته و در صورت مخالفت باید بهای آن را با جانشان می‌پرداختند. مسابقات المپیک در بین یونانی‌ها از اهمیت زیادی برخوردار بود چنان‌که مورخین  یونانی در دوران باستان، از آن به عنوان یک واحد برای اندازه‌گیری  زمان استفاده می‌کردند. یک «المپیاد» بیانگر چهار سال می‌بود.</a:t>
            </a:r>
          </a:p>
        </p:txBody>
      </p:sp>
      <p:sp>
        <p:nvSpPr>
          <p:cNvPr id="4" name="Rectangle 3">
            <a:extLst>
              <a:ext uri="{FF2B5EF4-FFF2-40B4-BE49-F238E27FC236}">
                <a16:creationId xmlns:a16="http://schemas.microsoft.com/office/drawing/2014/main" id="{642254C8-369F-4BAF-9212-87551C7DDF48}"/>
              </a:ext>
            </a:extLst>
          </p:cNvPr>
          <p:cNvSpPr/>
          <p:nvPr/>
        </p:nvSpPr>
        <p:spPr>
          <a:xfrm>
            <a:off x="10429305" y="168989"/>
            <a:ext cx="1762695" cy="400110"/>
          </a:xfrm>
          <a:prstGeom prst="rect">
            <a:avLst/>
          </a:prstGeom>
        </p:spPr>
        <p:txBody>
          <a:bodyPr wrap="square">
            <a:spAutoFit/>
          </a:bodyPr>
          <a:lstStyle/>
          <a:p>
            <a:pPr algn="ctr"/>
            <a:r>
              <a:rPr lang="fa-IR" sz="2000" dirty="0">
                <a:solidFill>
                  <a:schemeClr val="bg1"/>
                </a:solidFill>
                <a:cs typeface="B Titr" panose="00000700000000000000" pitchFamily="2" charset="-78"/>
              </a:rPr>
              <a:t>تاریخچه المپیک</a:t>
            </a:r>
          </a:p>
        </p:txBody>
      </p:sp>
      <p:pic>
        <p:nvPicPr>
          <p:cNvPr id="8" name="Picture 7">
            <a:extLst>
              <a:ext uri="{FF2B5EF4-FFF2-40B4-BE49-F238E27FC236}">
                <a16:creationId xmlns:a16="http://schemas.microsoft.com/office/drawing/2014/main" id="{5F98F161-2D3A-96FF-0B22-8D38F4494B2B}"/>
              </a:ext>
            </a:extLst>
          </p:cNvPr>
          <p:cNvPicPr>
            <a:picLocks noChangeAspect="1"/>
          </p:cNvPicPr>
          <p:nvPr/>
        </p:nvPicPr>
        <p:blipFill rotWithShape="1">
          <a:blip r:embed="rId2">
            <a:extLst>
              <a:ext uri="{28A0092B-C50C-407E-A947-70E740481C1C}">
                <a14:useLocalDpi xmlns:a14="http://schemas.microsoft.com/office/drawing/2010/main" val="0"/>
              </a:ext>
            </a:extLst>
          </a:blip>
          <a:srcRect b="17553"/>
          <a:stretch/>
        </p:blipFill>
        <p:spPr>
          <a:xfrm rot="762055">
            <a:off x="368828" y="1142583"/>
            <a:ext cx="5545394" cy="2952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0" name="Picture 9">
            <a:extLst>
              <a:ext uri="{FF2B5EF4-FFF2-40B4-BE49-F238E27FC236}">
                <a16:creationId xmlns:a16="http://schemas.microsoft.com/office/drawing/2014/main" id="{F54F4FF0-A9AA-7ABB-75B9-B705A13350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52766">
            <a:off x="2998260" y="4167188"/>
            <a:ext cx="2802466" cy="157638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Rectangle 2">
            <a:extLst>
              <a:ext uri="{FF2B5EF4-FFF2-40B4-BE49-F238E27FC236}">
                <a16:creationId xmlns:a16="http://schemas.microsoft.com/office/drawing/2014/main" id="{D7BA1397-FDA8-32A7-C5EC-9148B29D70F5}"/>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7C779242-578E-1FB3-23B9-F05BFEA5B640}"/>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5</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006370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2254C8-369F-4BAF-9212-87551C7DDF48}"/>
              </a:ext>
            </a:extLst>
          </p:cNvPr>
          <p:cNvSpPr/>
          <p:nvPr/>
        </p:nvSpPr>
        <p:spPr>
          <a:xfrm>
            <a:off x="10429305" y="168989"/>
            <a:ext cx="1762695" cy="400110"/>
          </a:xfrm>
          <a:prstGeom prst="rect">
            <a:avLst/>
          </a:prstGeom>
        </p:spPr>
        <p:txBody>
          <a:bodyPr wrap="square">
            <a:spAutoFit/>
          </a:bodyPr>
          <a:lstStyle/>
          <a:p>
            <a:pPr algn="ctr"/>
            <a:r>
              <a:rPr lang="fa-IR" sz="2000" dirty="0">
                <a:solidFill>
                  <a:schemeClr val="bg1"/>
                </a:solidFill>
                <a:cs typeface="B Titr" panose="00000700000000000000" pitchFamily="2" charset="-78"/>
              </a:rPr>
              <a:t>تاریخچه المپیک</a:t>
            </a:r>
          </a:p>
        </p:txBody>
      </p:sp>
      <p:sp>
        <p:nvSpPr>
          <p:cNvPr id="3" name="Rectangle 2">
            <a:extLst>
              <a:ext uri="{FF2B5EF4-FFF2-40B4-BE49-F238E27FC236}">
                <a16:creationId xmlns:a16="http://schemas.microsoft.com/office/drawing/2014/main" id="{BD3C8357-6A87-3A25-B96B-C620311F761F}"/>
              </a:ext>
            </a:extLst>
          </p:cNvPr>
          <p:cNvSpPr/>
          <p:nvPr/>
        </p:nvSpPr>
        <p:spPr>
          <a:xfrm>
            <a:off x="685800" y="843710"/>
            <a:ext cx="11228596" cy="2165978"/>
          </a:xfrm>
          <a:prstGeom prst="rect">
            <a:avLst/>
          </a:prstGeom>
        </p:spPr>
        <p:txBody>
          <a:bodyPr wrap="square">
            <a:spAutoFit/>
          </a:bodyPr>
          <a:lstStyle/>
          <a:p>
            <a:pPr algn="ctr" rtl="1">
              <a:lnSpc>
                <a:spcPct val="250000"/>
              </a:lnSpc>
            </a:pPr>
            <a:r>
              <a:rPr lang="fa-IR" sz="1400" dirty="0">
                <a:latin typeface="Vazir" panose="020B0603030804020204" pitchFamily="34" charset="-78"/>
                <a:cs typeface="Vazir" panose="020B0603030804020204" pitchFamily="34" charset="-78"/>
              </a:rPr>
              <a:t>پس از احیای مسابقات المپیک تا دهه هفتاد قرن بیستم میلادی، تنها ورزشکاران غیرحرفه‌ای اجازه شرکت در المپیک را داشتند ولی طی دهه هشتاد قرن بیستم، درها به روی ورزشکاران حرفه‌ای باز شد. مسابقات در ابتدا تنها شامل مسابقه «دوندگی» بود، ولی بعدها کشتی، بوکس و پرش به آن اضافه شد. شرکت کنندگان متشکل از افرادی بودند که ثروت و وقت کافی داشتند که به تمرین ورزشی بپردازند.</a:t>
            </a:r>
          </a:p>
          <a:p>
            <a:pPr algn="ctr" rtl="1">
              <a:lnSpc>
                <a:spcPct val="250000"/>
              </a:lnSpc>
            </a:pPr>
            <a:endParaRPr lang="en-US" sz="1400" dirty="0">
              <a:latin typeface="Vazir" panose="020B0603030804020204" pitchFamily="34" charset="-78"/>
              <a:cs typeface="Vazir" panose="020B0603030804020204" pitchFamily="34" charset="-78"/>
            </a:endParaRPr>
          </a:p>
        </p:txBody>
      </p:sp>
      <p:grpSp>
        <p:nvGrpSpPr>
          <p:cNvPr id="13" name="Group 12">
            <a:extLst>
              <a:ext uri="{FF2B5EF4-FFF2-40B4-BE49-F238E27FC236}">
                <a16:creationId xmlns:a16="http://schemas.microsoft.com/office/drawing/2014/main" id="{E1BE6B7C-2462-B886-705B-FA0E410D7B50}"/>
              </a:ext>
            </a:extLst>
          </p:cNvPr>
          <p:cNvGrpSpPr/>
          <p:nvPr/>
        </p:nvGrpSpPr>
        <p:grpSpPr>
          <a:xfrm>
            <a:off x="1419071" y="2800350"/>
            <a:ext cx="9353857" cy="3285860"/>
            <a:chOff x="771525" y="2254250"/>
            <a:chExt cx="10366143" cy="3641460"/>
          </a:xfrm>
        </p:grpSpPr>
        <p:pic>
          <p:nvPicPr>
            <p:cNvPr id="8" name="Picture 7">
              <a:extLst>
                <a:ext uri="{FF2B5EF4-FFF2-40B4-BE49-F238E27FC236}">
                  <a16:creationId xmlns:a16="http://schemas.microsoft.com/office/drawing/2014/main" id="{C1D2499E-4B2C-E2A8-4C3A-C4F26F28EE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8550" y="2650860"/>
              <a:ext cx="4867275" cy="32448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9">
              <a:extLst>
                <a:ext uri="{FF2B5EF4-FFF2-40B4-BE49-F238E27FC236}">
                  <a16:creationId xmlns:a16="http://schemas.microsoft.com/office/drawing/2014/main" id="{CD7D98A5-D89C-CFD7-5507-6087D51258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76364">
              <a:off x="771525" y="2254250"/>
              <a:ext cx="3067050" cy="20447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2" name="Picture 11">
              <a:extLst>
                <a:ext uri="{FF2B5EF4-FFF2-40B4-BE49-F238E27FC236}">
                  <a16:creationId xmlns:a16="http://schemas.microsoft.com/office/drawing/2014/main" id="{7F85CA7E-6767-8746-D9D9-A733BDA549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646988">
              <a:off x="8546868" y="3837581"/>
              <a:ext cx="2590800" cy="173151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sp>
        <p:nvSpPr>
          <p:cNvPr id="2" name="Rectangle 1">
            <a:extLst>
              <a:ext uri="{FF2B5EF4-FFF2-40B4-BE49-F238E27FC236}">
                <a16:creationId xmlns:a16="http://schemas.microsoft.com/office/drawing/2014/main" id="{905956C5-7329-A417-241A-6D7512C9F3BF}"/>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BA544E43-B0BD-AB13-1886-695953D97C7A}"/>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6</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607891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2986" y="1014467"/>
            <a:ext cx="4965290" cy="515525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افراد در این مسابقات به صورت شخصی شرکت می‌کردند و نه به عنوان نمایندگان  از شهر یا ناحیه‌ای خاص. تمرکز اصلی این مسابقات بر روی ویژگی‌های مردانه  مانند قدرت و ورزیدگی که فرهنگ یونانی آن زمان آن را ارج می‌نهاد  پایه‌گذاری شده بود.</a:t>
            </a:r>
          </a:p>
          <a:p>
            <a:pPr algn="justLow" rtl="1">
              <a:lnSpc>
                <a:spcPct val="300000"/>
              </a:lnSpc>
            </a:pPr>
            <a:r>
              <a:rPr lang="fa-IR" sz="1400" dirty="0">
                <a:latin typeface="Vazir" panose="020B0603030804020204" pitchFamily="34" charset="-78"/>
                <a:cs typeface="Vazir" panose="020B0603030804020204" pitchFamily="34" charset="-78"/>
              </a:rPr>
              <a:t>بر خلاف سنت جاری در ناحیه مدیترانه که بر پوشیدگی تأکید داشت  شرکت کنندگان برهنه در مسابقات شرکت می‌کردند «واژه «ژیمناستیک»  به عنوان مثال از واژه یونانی به معنی «برهنه» می‌آید»</a:t>
            </a:r>
            <a:endParaRPr lang="en-US" sz="14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F3B28309-CB7E-E8AF-99DB-7A4F2E1F9BE5}"/>
              </a:ext>
            </a:extLst>
          </p:cNvPr>
          <p:cNvSpPr/>
          <p:nvPr/>
        </p:nvSpPr>
        <p:spPr>
          <a:xfrm>
            <a:off x="10429305" y="168989"/>
            <a:ext cx="1762695" cy="400110"/>
          </a:xfrm>
          <a:prstGeom prst="rect">
            <a:avLst/>
          </a:prstGeom>
        </p:spPr>
        <p:txBody>
          <a:bodyPr wrap="square">
            <a:spAutoFit/>
          </a:bodyPr>
          <a:lstStyle/>
          <a:p>
            <a:pPr algn="ctr"/>
            <a:r>
              <a:rPr lang="fa-IR" sz="2000" dirty="0">
                <a:solidFill>
                  <a:schemeClr val="bg1"/>
                </a:solidFill>
                <a:cs typeface="B Titr" panose="00000700000000000000" pitchFamily="2" charset="-78"/>
              </a:rPr>
              <a:t>تاریخچه المپیک</a:t>
            </a:r>
          </a:p>
        </p:txBody>
      </p:sp>
      <p:pic>
        <p:nvPicPr>
          <p:cNvPr id="5" name="Picture 4">
            <a:extLst>
              <a:ext uri="{FF2B5EF4-FFF2-40B4-BE49-F238E27FC236}">
                <a16:creationId xmlns:a16="http://schemas.microsoft.com/office/drawing/2014/main" id="{521E8F77-F52E-F400-02DA-860F4FAF23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1642" y="3656519"/>
            <a:ext cx="4167188" cy="23336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extLst>
              <a:ext uri="{FF2B5EF4-FFF2-40B4-BE49-F238E27FC236}">
                <a16:creationId xmlns:a16="http://schemas.microsoft.com/office/drawing/2014/main" id="{EFDB8532-DFA3-3C43-47F4-C0356900D2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2312" y="1014467"/>
            <a:ext cx="3915966" cy="2200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a:extLst>
              <a:ext uri="{FF2B5EF4-FFF2-40B4-BE49-F238E27FC236}">
                <a16:creationId xmlns:a16="http://schemas.microsoft.com/office/drawing/2014/main" id="{3F2A3F0A-661E-0C14-2046-163F78E731BB}"/>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6" name="Rectangle 5">
            <a:extLst>
              <a:ext uri="{FF2B5EF4-FFF2-40B4-BE49-F238E27FC236}">
                <a16:creationId xmlns:a16="http://schemas.microsoft.com/office/drawing/2014/main" id="{59E67436-35C6-C3C8-C5FE-D64BF1F3100F}"/>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7</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566804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6529" y="1497702"/>
            <a:ext cx="11198942" cy="3862596"/>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این جشن‌ها بیشتر از آن جهت که عاملی بود برای ورزیده شدن و آماده کردن جوانان برای مقابله با هر نوع تجاوز به خاک یونان رونق گرفت.</a:t>
            </a:r>
          </a:p>
          <a:p>
            <a:pPr algn="ctr" rtl="1">
              <a:lnSpc>
                <a:spcPct val="300000"/>
              </a:lnSpc>
            </a:pPr>
            <a:r>
              <a:rPr lang="fa-IR" sz="1400" dirty="0">
                <a:latin typeface="Vazir" panose="020B0603030804020204" pitchFamily="34" charset="-78"/>
                <a:cs typeface="Vazir" panose="020B0603030804020204" pitchFamily="34" charset="-78"/>
              </a:rPr>
              <a:t>رشته‌های ورزشی برگزار شده در ادوار مختلف این مسابقات شامل ماده‌های مختلف مسابقات دو، پرش، پرتاب دیسک، پنجگانه باستانی، مشت زنی، کشتی، پانکریشن، اسب‌دوانی و ارابه رانی می‌شد.</a:t>
            </a:r>
          </a:p>
          <a:p>
            <a:pPr algn="ctr" rtl="1">
              <a:lnSpc>
                <a:spcPct val="300000"/>
              </a:lnSpc>
            </a:pPr>
            <a:r>
              <a:rPr lang="fa-IR" sz="1400" dirty="0">
                <a:latin typeface="Vazir" panose="020B0603030804020204" pitchFamily="34" charset="-78"/>
                <a:cs typeface="Vazir" panose="020B0603030804020204" pitchFamily="34" charset="-78"/>
              </a:rPr>
              <a:t>نوباوگان، جوانان و پهلوانان جداگانه به مبارزه می‌پرداختند. در حاشیه المپیک مسابقه‌های شعر و شاعری، سخن‌وری و موسیقی هم برگزار می‌گردید. جشن‌های «المپیا» ادامه داشت تا سال ۳۹۴ که امپراتور روم آن را تعطیل کرد. این تعطیلی طولانی سبب ویرانی «المپیا» و نیایشگاه «زئوس»، نماد قدرت و پهلوانی، گردید.</a:t>
            </a:r>
            <a:endParaRPr lang="en-US" sz="14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042B79F6-DC26-1A94-4D64-A3DEA15318A4}"/>
              </a:ext>
            </a:extLst>
          </p:cNvPr>
          <p:cNvSpPr/>
          <p:nvPr/>
        </p:nvSpPr>
        <p:spPr>
          <a:xfrm>
            <a:off x="10429305" y="168989"/>
            <a:ext cx="1762695" cy="400110"/>
          </a:xfrm>
          <a:prstGeom prst="rect">
            <a:avLst/>
          </a:prstGeom>
        </p:spPr>
        <p:txBody>
          <a:bodyPr wrap="square">
            <a:spAutoFit/>
          </a:bodyPr>
          <a:lstStyle/>
          <a:p>
            <a:pPr algn="ctr"/>
            <a:r>
              <a:rPr lang="fa-IR" sz="2000" dirty="0">
                <a:solidFill>
                  <a:schemeClr val="bg1"/>
                </a:solidFill>
                <a:cs typeface="B Titr" panose="00000700000000000000" pitchFamily="2" charset="-78"/>
              </a:rPr>
              <a:t>تاریخچه المپیک</a:t>
            </a:r>
          </a:p>
        </p:txBody>
      </p:sp>
      <p:sp>
        <p:nvSpPr>
          <p:cNvPr id="3" name="Rectangle 2">
            <a:extLst>
              <a:ext uri="{FF2B5EF4-FFF2-40B4-BE49-F238E27FC236}">
                <a16:creationId xmlns:a16="http://schemas.microsoft.com/office/drawing/2014/main" id="{FB2ECBFC-FCD4-5CB9-A973-6CE31C63662C}"/>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A09E7FA8-B3AD-7AF9-A677-F0FD98A3B2E0}"/>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8</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6297422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4297" y="1014613"/>
            <a:ext cx="11385755" cy="3243196"/>
          </a:xfrm>
          <a:prstGeom prst="rect">
            <a:avLst/>
          </a:prstGeom>
        </p:spPr>
        <p:txBody>
          <a:bodyPr wrap="square">
            <a:spAutoFit/>
          </a:bodyPr>
          <a:lstStyle/>
          <a:p>
            <a:pPr algn="r">
              <a:lnSpc>
                <a:spcPct val="250000"/>
              </a:lnSpc>
            </a:pPr>
            <a:r>
              <a:rPr lang="fa-IR" sz="1400" dirty="0">
                <a:latin typeface="Vazir" panose="020B0603030804020204" pitchFamily="34" charset="-78"/>
                <a:cs typeface="Vazir" panose="020B0603030804020204" pitchFamily="34" charset="-78"/>
              </a:rPr>
              <a:t>یک باستان‌شناس آلمانی به نام «کورتیوس» در دل تپه‌های خاموش «المپیا» به کاوش پرداخت، و آثار شگفتی را کشف کرد. فکر احیای این بازی‌ها قوت گرفت و با هزاران دشواری مردی شریف، انسان دوست و دانشمند بنام «پیر بارون دوکوبرتن» فرانسوی به کمک دوستان خود در سال ۱۸۸۹ در پاریس همایشی تشکیل داد و اساس بازی‌های جدید المپیک را پی نهاد.</a:t>
            </a:r>
          </a:p>
          <a:p>
            <a:pPr algn="r">
              <a:lnSpc>
                <a:spcPct val="250000"/>
              </a:lnSpc>
            </a:pPr>
            <a:endParaRPr lang="fa-IR" sz="1400" dirty="0">
              <a:latin typeface="Vazir" panose="020B0603030804020204" pitchFamily="34" charset="-78"/>
              <a:cs typeface="Vazir" panose="020B0603030804020204" pitchFamily="34" charset="-78"/>
            </a:endParaRPr>
          </a:p>
          <a:p>
            <a:pPr algn="r">
              <a:lnSpc>
                <a:spcPct val="250000"/>
              </a:lnSpc>
            </a:pPr>
            <a:r>
              <a:rPr lang="fa-IR" sz="1400" dirty="0">
                <a:latin typeface="Vazir" panose="020B0603030804020204" pitchFamily="34" charset="-78"/>
                <a:cs typeface="Vazir" panose="020B0603030804020204" pitchFamily="34" charset="-78"/>
              </a:rPr>
              <a:t>بازی‌های المپیک با الهام از این نام و این دورهای قهرمانی به وجود آمد. رسماً از سال۱۸۹۶ بود که درآتن انجام گرفت و پس از آن هر چهارسال یک بار در نقاط مختلف جهان انجام گرفته‌است؛ و فقط سه دوره به دلیل جنگ جهانی اول و جنگ جهانی دوم انجام نپذیرفت.</a:t>
            </a:r>
            <a:endParaRPr lang="en-US" sz="14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BA66044B-BFB2-2076-7421-3BEFD093D0A9}"/>
              </a:ext>
            </a:extLst>
          </p:cNvPr>
          <p:cNvSpPr/>
          <p:nvPr/>
        </p:nvSpPr>
        <p:spPr>
          <a:xfrm>
            <a:off x="7277100" y="168989"/>
            <a:ext cx="4772025" cy="400110"/>
          </a:xfrm>
          <a:prstGeom prst="rect">
            <a:avLst/>
          </a:prstGeom>
        </p:spPr>
        <p:txBody>
          <a:bodyPr wrap="square">
            <a:spAutoFit/>
          </a:bodyPr>
          <a:lstStyle/>
          <a:p>
            <a:pPr algn="r"/>
            <a:r>
              <a:rPr lang="fa-IR" sz="2000" dirty="0">
                <a:solidFill>
                  <a:schemeClr val="bg1"/>
                </a:solidFill>
                <a:cs typeface="B Titr" panose="00000700000000000000" pitchFamily="2" charset="-78"/>
              </a:rPr>
              <a:t>احیا مجدد در دوران مدرن</a:t>
            </a:r>
            <a:endParaRPr lang="en-US" sz="20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B94D1A15-0270-4E11-83ED-A66844CB44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823" y="4448175"/>
            <a:ext cx="2819638" cy="158604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Rectangle 1">
            <a:extLst>
              <a:ext uri="{FF2B5EF4-FFF2-40B4-BE49-F238E27FC236}">
                <a16:creationId xmlns:a16="http://schemas.microsoft.com/office/drawing/2014/main" id="{05EE465C-25EF-FF97-4EE7-D3DF4E836CA3}"/>
              </a:ext>
            </a:extLst>
          </p:cNvPr>
          <p:cNvSpPr/>
          <p:nvPr/>
        </p:nvSpPr>
        <p:spPr>
          <a:xfrm>
            <a:off x="117231" y="0"/>
            <a:ext cx="7089935" cy="369332"/>
          </a:xfrm>
          <a:prstGeom prst="rect">
            <a:avLst/>
          </a:prstGeom>
        </p:spPr>
        <p:txBody>
          <a:bodyPr wrap="square">
            <a:spAutoFit/>
          </a:bodyPr>
          <a:lstStyle/>
          <a:p>
            <a:pPr algn="ctr"/>
            <a:r>
              <a:rPr lang="fa-IR" dirty="0">
                <a:solidFill>
                  <a:schemeClr val="bg1"/>
                </a:solidFill>
                <a:cs typeface="B Titr" panose="00000700000000000000" pitchFamily="2" charset="-78"/>
              </a:rPr>
              <a:t>ارائه حرفه ای دانشجوی تربیت بدنی دانشگاه شهید چمران اهواز</a:t>
            </a:r>
            <a:endParaRPr lang="en-US" dirty="0">
              <a:solidFill>
                <a:schemeClr val="bg1"/>
              </a:solidFill>
              <a:cs typeface="B Titr" panose="00000700000000000000" pitchFamily="2" charset="-78"/>
            </a:endParaRPr>
          </a:p>
        </p:txBody>
      </p:sp>
      <p:sp>
        <p:nvSpPr>
          <p:cNvPr id="5" name="Rectangle 4">
            <a:extLst>
              <a:ext uri="{FF2B5EF4-FFF2-40B4-BE49-F238E27FC236}">
                <a16:creationId xmlns:a16="http://schemas.microsoft.com/office/drawing/2014/main" id="{FBD3B593-7A54-4BB0-3E49-BA7243C44CEF}"/>
              </a:ext>
            </a:extLst>
          </p:cNvPr>
          <p:cNvSpPr/>
          <p:nvPr/>
        </p:nvSpPr>
        <p:spPr>
          <a:xfrm>
            <a:off x="0" y="6533493"/>
            <a:ext cx="1192306" cy="307777"/>
          </a:xfrm>
          <a:prstGeom prst="rect">
            <a:avLst/>
          </a:prstGeom>
        </p:spPr>
        <p:txBody>
          <a:bodyPr wrap="square">
            <a:spAutoFit/>
          </a:bodyPr>
          <a:lstStyle/>
          <a:p>
            <a:pPr algn="ctr"/>
            <a:r>
              <a:rPr lang="fa-IR" sz="1400" dirty="0">
                <a:solidFill>
                  <a:schemeClr val="bg1"/>
                </a:solidFill>
                <a:cs typeface="B Titr" panose="00000700000000000000" pitchFamily="2" charset="-78"/>
              </a:rPr>
              <a:t>صفحه 9</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4518030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Words>4303</Words>
  <Application>Microsoft Office PowerPoint</Application>
  <PresentationFormat>Widescreen</PresentationFormat>
  <Paragraphs>230</Paragraphs>
  <Slides>42</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Damavand ExtraBold</vt:lpstr>
      <vt:lpstr>IranNastaliq</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83</cp:revision>
  <dcterms:created xsi:type="dcterms:W3CDTF">2024-04-07T00:57:43Z</dcterms:created>
  <dcterms:modified xsi:type="dcterms:W3CDTF">2024-04-10T14:51:50Z</dcterms:modified>
</cp:coreProperties>
</file>